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6"/>
  </p:notesMasterIdLst>
  <p:handoutMasterIdLst>
    <p:handoutMasterId r:id="rId7"/>
  </p:handoutMasterIdLst>
  <p:sldIdLst>
    <p:sldId id="319" r:id="rId3"/>
    <p:sldId id="321" r:id="rId4"/>
    <p:sldId id="318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76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Freeform 6"/>
          <p:cNvSpPr>
            <a:spLocks noEditPoints="1"/>
          </p:cNvSpPr>
          <p:nvPr/>
        </p:nvSpPr>
        <p:spPr bwMode="auto">
          <a:xfrm>
            <a:off x="4790856" y="3409832"/>
            <a:ext cx="350201" cy="300865"/>
          </a:xfrm>
          <a:custGeom>
            <a:avLst/>
            <a:gdLst/>
            <a:ahLst/>
            <a:cxnLst>
              <a:cxn ang="0">
                <a:pos x="24" y="215"/>
              </a:cxn>
              <a:cxn ang="0">
                <a:pos x="18" y="205"/>
              </a:cxn>
              <a:cxn ang="0">
                <a:pos x="18" y="201"/>
              </a:cxn>
              <a:cxn ang="0">
                <a:pos x="22" y="193"/>
              </a:cxn>
              <a:cxn ang="0">
                <a:pos x="26" y="189"/>
              </a:cxn>
              <a:cxn ang="0">
                <a:pos x="45" y="160"/>
              </a:cxn>
              <a:cxn ang="0">
                <a:pos x="26" y="146"/>
              </a:cxn>
              <a:cxn ang="0">
                <a:pos x="7" y="120"/>
              </a:cxn>
              <a:cxn ang="0">
                <a:pos x="0" y="91"/>
              </a:cxn>
              <a:cxn ang="0">
                <a:pos x="3" y="73"/>
              </a:cxn>
              <a:cxn ang="0">
                <a:pos x="15" y="47"/>
              </a:cxn>
              <a:cxn ang="0">
                <a:pos x="36" y="27"/>
              </a:cxn>
              <a:cxn ang="0">
                <a:pos x="65" y="11"/>
              </a:cxn>
              <a:cxn ang="0">
                <a:pos x="100" y="3"/>
              </a:cxn>
              <a:cxn ang="0">
                <a:pos x="124" y="0"/>
              </a:cxn>
              <a:cxn ang="0">
                <a:pos x="162" y="4"/>
              </a:cxn>
              <a:cxn ang="0">
                <a:pos x="194" y="16"/>
              </a:cxn>
              <a:cxn ang="0">
                <a:pos x="220" y="34"/>
              </a:cxn>
              <a:cxn ang="0">
                <a:pos x="239" y="56"/>
              </a:cxn>
              <a:cxn ang="0">
                <a:pos x="248" y="81"/>
              </a:cxn>
              <a:cxn ang="0">
                <a:pos x="248" y="100"/>
              </a:cxn>
              <a:cxn ang="0">
                <a:pos x="239" y="126"/>
              </a:cxn>
              <a:cxn ang="0">
                <a:pos x="220" y="149"/>
              </a:cxn>
              <a:cxn ang="0">
                <a:pos x="194" y="166"/>
              </a:cxn>
              <a:cxn ang="0">
                <a:pos x="162" y="177"/>
              </a:cxn>
              <a:cxn ang="0">
                <a:pos x="124" y="181"/>
              </a:cxn>
              <a:cxn ang="0">
                <a:pos x="107" y="180"/>
              </a:cxn>
              <a:cxn ang="0">
                <a:pos x="62" y="207"/>
              </a:cxn>
              <a:cxn ang="0">
                <a:pos x="30" y="215"/>
              </a:cxn>
              <a:cxn ang="0">
                <a:pos x="28" y="204"/>
              </a:cxn>
              <a:cxn ang="0">
                <a:pos x="43" y="201"/>
              </a:cxn>
              <a:cxn ang="0">
                <a:pos x="74" y="189"/>
              </a:cxn>
              <a:cxn ang="0">
                <a:pos x="104" y="169"/>
              </a:cxn>
              <a:cxn ang="0">
                <a:pos x="124" y="170"/>
              </a:cxn>
              <a:cxn ang="0">
                <a:pos x="147" y="169"/>
              </a:cxn>
              <a:cxn ang="0">
                <a:pos x="197" y="153"/>
              </a:cxn>
              <a:cxn ang="0">
                <a:pos x="219" y="135"/>
              </a:cxn>
              <a:cxn ang="0">
                <a:pos x="232" y="115"/>
              </a:cxn>
              <a:cxn ang="0">
                <a:pos x="238" y="91"/>
              </a:cxn>
              <a:cxn ang="0">
                <a:pos x="236" y="74"/>
              </a:cxn>
              <a:cxn ang="0">
                <a:pos x="224" y="53"/>
              </a:cxn>
              <a:cxn ang="0">
                <a:pos x="205" y="35"/>
              </a:cxn>
              <a:cxn ang="0">
                <a:pos x="169" y="18"/>
              </a:cxn>
              <a:cxn ang="0">
                <a:pos x="124" y="11"/>
              </a:cxn>
              <a:cxn ang="0">
                <a:pos x="101" y="14"/>
              </a:cxn>
              <a:cxn ang="0">
                <a:pos x="53" y="30"/>
              </a:cxn>
              <a:cxn ang="0">
                <a:pos x="31" y="46"/>
              </a:cxn>
              <a:cxn ang="0">
                <a:pos x="16" y="68"/>
              </a:cxn>
              <a:cxn ang="0">
                <a:pos x="11" y="91"/>
              </a:cxn>
              <a:cxn ang="0">
                <a:pos x="13" y="108"/>
              </a:cxn>
              <a:cxn ang="0">
                <a:pos x="28" y="133"/>
              </a:cxn>
              <a:cxn ang="0">
                <a:pos x="53" y="153"/>
              </a:cxn>
              <a:cxn ang="0">
                <a:pos x="55" y="160"/>
              </a:cxn>
              <a:cxn ang="0">
                <a:pos x="39" y="191"/>
              </a:cxn>
              <a:cxn ang="0">
                <a:pos x="30" y="200"/>
              </a:cxn>
              <a:cxn ang="0">
                <a:pos x="28" y="204"/>
              </a:cxn>
            </a:cxnLst>
            <a:rect l="0" t="0" r="r" b="b"/>
            <a:pathLst>
              <a:path w="248" h="215">
                <a:moveTo>
                  <a:pt x="28" y="215"/>
                </a:moveTo>
                <a:lnTo>
                  <a:pt x="28" y="215"/>
                </a:lnTo>
                <a:lnTo>
                  <a:pt x="24" y="215"/>
                </a:lnTo>
                <a:lnTo>
                  <a:pt x="22" y="212"/>
                </a:lnTo>
                <a:lnTo>
                  <a:pt x="19" y="210"/>
                </a:lnTo>
                <a:lnTo>
                  <a:pt x="18" y="205"/>
                </a:lnTo>
                <a:lnTo>
                  <a:pt x="18" y="205"/>
                </a:lnTo>
                <a:lnTo>
                  <a:pt x="18" y="205"/>
                </a:lnTo>
                <a:lnTo>
                  <a:pt x="18" y="201"/>
                </a:lnTo>
                <a:lnTo>
                  <a:pt x="19" y="199"/>
                </a:lnTo>
                <a:lnTo>
                  <a:pt x="22" y="195"/>
                </a:lnTo>
                <a:lnTo>
                  <a:pt x="22" y="193"/>
                </a:lnTo>
                <a:lnTo>
                  <a:pt x="22" y="193"/>
                </a:lnTo>
                <a:lnTo>
                  <a:pt x="26" y="189"/>
                </a:lnTo>
                <a:lnTo>
                  <a:pt x="26" y="189"/>
                </a:lnTo>
                <a:lnTo>
                  <a:pt x="35" y="177"/>
                </a:lnTo>
                <a:lnTo>
                  <a:pt x="40" y="170"/>
                </a:lnTo>
                <a:lnTo>
                  <a:pt x="45" y="160"/>
                </a:lnTo>
                <a:lnTo>
                  <a:pt x="45" y="160"/>
                </a:lnTo>
                <a:lnTo>
                  <a:pt x="34" y="153"/>
                </a:lnTo>
                <a:lnTo>
                  <a:pt x="26" y="146"/>
                </a:lnTo>
                <a:lnTo>
                  <a:pt x="18" y="138"/>
                </a:lnTo>
                <a:lnTo>
                  <a:pt x="12" y="129"/>
                </a:lnTo>
                <a:lnTo>
                  <a:pt x="7" y="120"/>
                </a:lnTo>
                <a:lnTo>
                  <a:pt x="3" y="111"/>
                </a:lnTo>
                <a:lnTo>
                  <a:pt x="1" y="101"/>
                </a:lnTo>
                <a:lnTo>
                  <a:pt x="0" y="91"/>
                </a:lnTo>
                <a:lnTo>
                  <a:pt x="0" y="91"/>
                </a:lnTo>
                <a:lnTo>
                  <a:pt x="1" y="81"/>
                </a:lnTo>
                <a:lnTo>
                  <a:pt x="3" y="73"/>
                </a:lnTo>
                <a:lnTo>
                  <a:pt x="5" y="64"/>
                </a:lnTo>
                <a:lnTo>
                  <a:pt x="9" y="56"/>
                </a:lnTo>
                <a:lnTo>
                  <a:pt x="15" y="47"/>
                </a:lnTo>
                <a:lnTo>
                  <a:pt x="22" y="41"/>
                </a:lnTo>
                <a:lnTo>
                  <a:pt x="28" y="34"/>
                </a:lnTo>
                <a:lnTo>
                  <a:pt x="36" y="27"/>
                </a:lnTo>
                <a:lnTo>
                  <a:pt x="46" y="22"/>
                </a:lnTo>
                <a:lnTo>
                  <a:pt x="55" y="16"/>
                </a:lnTo>
                <a:lnTo>
                  <a:pt x="65" y="11"/>
                </a:lnTo>
                <a:lnTo>
                  <a:pt x="76" y="8"/>
                </a:lnTo>
                <a:lnTo>
                  <a:pt x="88" y="4"/>
                </a:lnTo>
                <a:lnTo>
                  <a:pt x="100" y="3"/>
                </a:lnTo>
                <a:lnTo>
                  <a:pt x="112" y="2"/>
                </a:lnTo>
                <a:lnTo>
                  <a:pt x="124" y="0"/>
                </a:lnTo>
                <a:lnTo>
                  <a:pt x="124" y="0"/>
                </a:lnTo>
                <a:lnTo>
                  <a:pt x="138" y="2"/>
                </a:lnTo>
                <a:lnTo>
                  <a:pt x="150" y="3"/>
                </a:lnTo>
                <a:lnTo>
                  <a:pt x="162" y="4"/>
                </a:lnTo>
                <a:lnTo>
                  <a:pt x="173" y="8"/>
                </a:lnTo>
                <a:lnTo>
                  <a:pt x="184" y="11"/>
                </a:lnTo>
                <a:lnTo>
                  <a:pt x="194" y="16"/>
                </a:lnTo>
                <a:lnTo>
                  <a:pt x="204" y="22"/>
                </a:lnTo>
                <a:lnTo>
                  <a:pt x="212" y="27"/>
                </a:lnTo>
                <a:lnTo>
                  <a:pt x="220" y="34"/>
                </a:lnTo>
                <a:lnTo>
                  <a:pt x="227" y="41"/>
                </a:lnTo>
                <a:lnTo>
                  <a:pt x="234" y="47"/>
                </a:lnTo>
                <a:lnTo>
                  <a:pt x="239" y="56"/>
                </a:lnTo>
                <a:lnTo>
                  <a:pt x="243" y="64"/>
                </a:lnTo>
                <a:lnTo>
                  <a:pt x="246" y="73"/>
                </a:lnTo>
                <a:lnTo>
                  <a:pt x="248" y="81"/>
                </a:lnTo>
                <a:lnTo>
                  <a:pt x="248" y="91"/>
                </a:lnTo>
                <a:lnTo>
                  <a:pt x="248" y="91"/>
                </a:lnTo>
                <a:lnTo>
                  <a:pt x="248" y="100"/>
                </a:lnTo>
                <a:lnTo>
                  <a:pt x="246" y="110"/>
                </a:lnTo>
                <a:lnTo>
                  <a:pt x="243" y="118"/>
                </a:lnTo>
                <a:lnTo>
                  <a:pt x="239" y="126"/>
                </a:lnTo>
                <a:lnTo>
                  <a:pt x="234" y="134"/>
                </a:lnTo>
                <a:lnTo>
                  <a:pt x="227" y="142"/>
                </a:lnTo>
                <a:lnTo>
                  <a:pt x="220" y="149"/>
                </a:lnTo>
                <a:lnTo>
                  <a:pt x="212" y="154"/>
                </a:lnTo>
                <a:lnTo>
                  <a:pt x="204" y="161"/>
                </a:lnTo>
                <a:lnTo>
                  <a:pt x="194" y="166"/>
                </a:lnTo>
                <a:lnTo>
                  <a:pt x="184" y="170"/>
                </a:lnTo>
                <a:lnTo>
                  <a:pt x="173" y="174"/>
                </a:lnTo>
                <a:lnTo>
                  <a:pt x="162" y="177"/>
                </a:lnTo>
                <a:lnTo>
                  <a:pt x="150" y="180"/>
                </a:lnTo>
                <a:lnTo>
                  <a:pt x="138" y="181"/>
                </a:lnTo>
                <a:lnTo>
                  <a:pt x="124" y="181"/>
                </a:lnTo>
                <a:lnTo>
                  <a:pt x="124" y="181"/>
                </a:lnTo>
                <a:lnTo>
                  <a:pt x="107" y="180"/>
                </a:lnTo>
                <a:lnTo>
                  <a:pt x="107" y="180"/>
                </a:lnTo>
                <a:lnTo>
                  <a:pt x="93" y="191"/>
                </a:lnTo>
                <a:lnTo>
                  <a:pt x="78" y="200"/>
                </a:lnTo>
                <a:lnTo>
                  <a:pt x="62" y="207"/>
                </a:lnTo>
                <a:lnTo>
                  <a:pt x="46" y="212"/>
                </a:lnTo>
                <a:lnTo>
                  <a:pt x="46" y="212"/>
                </a:lnTo>
                <a:lnTo>
                  <a:pt x="30" y="215"/>
                </a:lnTo>
                <a:lnTo>
                  <a:pt x="28" y="215"/>
                </a:lnTo>
                <a:close/>
                <a:moveTo>
                  <a:pt x="28" y="204"/>
                </a:moveTo>
                <a:lnTo>
                  <a:pt x="28" y="204"/>
                </a:lnTo>
                <a:lnTo>
                  <a:pt x="28" y="204"/>
                </a:lnTo>
                <a:lnTo>
                  <a:pt x="28" y="204"/>
                </a:lnTo>
                <a:lnTo>
                  <a:pt x="43" y="201"/>
                </a:lnTo>
                <a:lnTo>
                  <a:pt x="43" y="201"/>
                </a:lnTo>
                <a:lnTo>
                  <a:pt x="59" y="196"/>
                </a:lnTo>
                <a:lnTo>
                  <a:pt x="74" y="189"/>
                </a:lnTo>
                <a:lnTo>
                  <a:pt x="89" y="181"/>
                </a:lnTo>
                <a:lnTo>
                  <a:pt x="101" y="170"/>
                </a:lnTo>
                <a:lnTo>
                  <a:pt x="104" y="169"/>
                </a:lnTo>
                <a:lnTo>
                  <a:pt x="105" y="169"/>
                </a:lnTo>
                <a:lnTo>
                  <a:pt x="105" y="169"/>
                </a:lnTo>
                <a:lnTo>
                  <a:pt x="124" y="170"/>
                </a:lnTo>
                <a:lnTo>
                  <a:pt x="124" y="170"/>
                </a:lnTo>
                <a:lnTo>
                  <a:pt x="136" y="170"/>
                </a:lnTo>
                <a:lnTo>
                  <a:pt x="147" y="169"/>
                </a:lnTo>
                <a:lnTo>
                  <a:pt x="169" y="164"/>
                </a:lnTo>
                <a:lnTo>
                  <a:pt x="188" y="157"/>
                </a:lnTo>
                <a:lnTo>
                  <a:pt x="197" y="153"/>
                </a:lnTo>
                <a:lnTo>
                  <a:pt x="205" y="147"/>
                </a:lnTo>
                <a:lnTo>
                  <a:pt x="212" y="142"/>
                </a:lnTo>
                <a:lnTo>
                  <a:pt x="219" y="135"/>
                </a:lnTo>
                <a:lnTo>
                  <a:pt x="224" y="129"/>
                </a:lnTo>
                <a:lnTo>
                  <a:pt x="229" y="122"/>
                </a:lnTo>
                <a:lnTo>
                  <a:pt x="232" y="115"/>
                </a:lnTo>
                <a:lnTo>
                  <a:pt x="236" y="107"/>
                </a:lnTo>
                <a:lnTo>
                  <a:pt x="238" y="99"/>
                </a:lnTo>
                <a:lnTo>
                  <a:pt x="238" y="91"/>
                </a:lnTo>
                <a:lnTo>
                  <a:pt x="238" y="91"/>
                </a:lnTo>
                <a:lnTo>
                  <a:pt x="238" y="83"/>
                </a:lnTo>
                <a:lnTo>
                  <a:pt x="236" y="74"/>
                </a:lnTo>
                <a:lnTo>
                  <a:pt x="232" y="68"/>
                </a:lnTo>
                <a:lnTo>
                  <a:pt x="229" y="60"/>
                </a:lnTo>
                <a:lnTo>
                  <a:pt x="224" y="53"/>
                </a:lnTo>
                <a:lnTo>
                  <a:pt x="219" y="46"/>
                </a:lnTo>
                <a:lnTo>
                  <a:pt x="212" y="41"/>
                </a:lnTo>
                <a:lnTo>
                  <a:pt x="205" y="35"/>
                </a:lnTo>
                <a:lnTo>
                  <a:pt x="197" y="30"/>
                </a:lnTo>
                <a:lnTo>
                  <a:pt x="188" y="25"/>
                </a:lnTo>
                <a:lnTo>
                  <a:pt x="169" y="18"/>
                </a:lnTo>
                <a:lnTo>
                  <a:pt x="147" y="14"/>
                </a:lnTo>
                <a:lnTo>
                  <a:pt x="136" y="12"/>
                </a:lnTo>
                <a:lnTo>
                  <a:pt x="124" y="11"/>
                </a:lnTo>
                <a:lnTo>
                  <a:pt x="124" y="11"/>
                </a:lnTo>
                <a:lnTo>
                  <a:pt x="113" y="12"/>
                </a:lnTo>
                <a:lnTo>
                  <a:pt x="101" y="14"/>
                </a:lnTo>
                <a:lnTo>
                  <a:pt x="81" y="18"/>
                </a:lnTo>
                <a:lnTo>
                  <a:pt x="61" y="25"/>
                </a:lnTo>
                <a:lnTo>
                  <a:pt x="53" y="30"/>
                </a:lnTo>
                <a:lnTo>
                  <a:pt x="45" y="35"/>
                </a:lnTo>
                <a:lnTo>
                  <a:pt x="36" y="41"/>
                </a:lnTo>
                <a:lnTo>
                  <a:pt x="31" y="46"/>
                </a:lnTo>
                <a:lnTo>
                  <a:pt x="24" y="53"/>
                </a:lnTo>
                <a:lnTo>
                  <a:pt x="20" y="60"/>
                </a:lnTo>
                <a:lnTo>
                  <a:pt x="16" y="68"/>
                </a:lnTo>
                <a:lnTo>
                  <a:pt x="13" y="74"/>
                </a:lnTo>
                <a:lnTo>
                  <a:pt x="12" y="83"/>
                </a:lnTo>
                <a:lnTo>
                  <a:pt x="11" y="91"/>
                </a:lnTo>
                <a:lnTo>
                  <a:pt x="11" y="91"/>
                </a:lnTo>
                <a:lnTo>
                  <a:pt x="12" y="100"/>
                </a:lnTo>
                <a:lnTo>
                  <a:pt x="13" y="108"/>
                </a:lnTo>
                <a:lnTo>
                  <a:pt x="18" y="118"/>
                </a:lnTo>
                <a:lnTo>
                  <a:pt x="22" y="126"/>
                </a:lnTo>
                <a:lnTo>
                  <a:pt x="28" y="133"/>
                </a:lnTo>
                <a:lnTo>
                  <a:pt x="35" y="141"/>
                </a:lnTo>
                <a:lnTo>
                  <a:pt x="43" y="146"/>
                </a:lnTo>
                <a:lnTo>
                  <a:pt x="53" y="153"/>
                </a:lnTo>
                <a:lnTo>
                  <a:pt x="57" y="154"/>
                </a:lnTo>
                <a:lnTo>
                  <a:pt x="55" y="160"/>
                </a:lnTo>
                <a:lnTo>
                  <a:pt x="55" y="160"/>
                </a:lnTo>
                <a:lnTo>
                  <a:pt x="51" y="172"/>
                </a:lnTo>
                <a:lnTo>
                  <a:pt x="46" y="183"/>
                </a:lnTo>
                <a:lnTo>
                  <a:pt x="39" y="191"/>
                </a:lnTo>
                <a:lnTo>
                  <a:pt x="34" y="197"/>
                </a:lnTo>
                <a:lnTo>
                  <a:pt x="34" y="197"/>
                </a:lnTo>
                <a:lnTo>
                  <a:pt x="30" y="200"/>
                </a:lnTo>
                <a:lnTo>
                  <a:pt x="30" y="201"/>
                </a:lnTo>
                <a:lnTo>
                  <a:pt x="30" y="201"/>
                </a:lnTo>
                <a:lnTo>
                  <a:pt x="28" y="204"/>
                </a:lnTo>
                <a:lnTo>
                  <a:pt x="28" y="20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9" name="Freeform 7"/>
          <p:cNvSpPr>
            <a:spLocks noEditPoints="1"/>
          </p:cNvSpPr>
          <p:nvPr/>
        </p:nvSpPr>
        <p:spPr bwMode="auto">
          <a:xfrm>
            <a:off x="3313176" y="3409832"/>
            <a:ext cx="354473" cy="300865"/>
          </a:xfrm>
          <a:custGeom>
            <a:avLst/>
            <a:gdLst/>
            <a:ahLst/>
            <a:cxnLst>
              <a:cxn ang="0">
                <a:pos x="26" y="215"/>
              </a:cxn>
              <a:cxn ang="0">
                <a:pos x="18" y="205"/>
              </a:cxn>
              <a:cxn ang="0">
                <a:pos x="18" y="201"/>
              </a:cxn>
              <a:cxn ang="0">
                <a:pos x="23" y="193"/>
              </a:cxn>
              <a:cxn ang="0">
                <a:pos x="26" y="189"/>
              </a:cxn>
              <a:cxn ang="0">
                <a:pos x="45" y="160"/>
              </a:cxn>
              <a:cxn ang="0">
                <a:pos x="26" y="146"/>
              </a:cxn>
              <a:cxn ang="0">
                <a:pos x="7" y="120"/>
              </a:cxn>
              <a:cxn ang="0">
                <a:pos x="0" y="91"/>
              </a:cxn>
              <a:cxn ang="0">
                <a:pos x="3" y="73"/>
              </a:cxn>
              <a:cxn ang="0">
                <a:pos x="16" y="47"/>
              </a:cxn>
              <a:cxn ang="0">
                <a:pos x="36" y="27"/>
              </a:cxn>
              <a:cxn ang="0">
                <a:pos x="66" y="11"/>
              </a:cxn>
              <a:cxn ang="0">
                <a:pos x="100" y="3"/>
              </a:cxn>
              <a:cxn ang="0">
                <a:pos x="126" y="0"/>
              </a:cxn>
              <a:cxn ang="0">
                <a:pos x="162" y="4"/>
              </a:cxn>
              <a:cxn ang="0">
                <a:pos x="194" y="16"/>
              </a:cxn>
              <a:cxn ang="0">
                <a:pos x="221" y="34"/>
              </a:cxn>
              <a:cxn ang="0">
                <a:pos x="239" y="56"/>
              </a:cxn>
              <a:cxn ang="0">
                <a:pos x="248" y="81"/>
              </a:cxn>
              <a:cxn ang="0">
                <a:pos x="248" y="100"/>
              </a:cxn>
              <a:cxn ang="0">
                <a:pos x="239" y="126"/>
              </a:cxn>
              <a:cxn ang="0">
                <a:pos x="221" y="149"/>
              </a:cxn>
              <a:cxn ang="0">
                <a:pos x="194" y="166"/>
              </a:cxn>
              <a:cxn ang="0">
                <a:pos x="162" y="177"/>
              </a:cxn>
              <a:cxn ang="0">
                <a:pos x="126" y="181"/>
              </a:cxn>
              <a:cxn ang="0">
                <a:pos x="108" y="180"/>
              </a:cxn>
              <a:cxn ang="0">
                <a:pos x="63" y="207"/>
              </a:cxn>
              <a:cxn ang="0">
                <a:pos x="30" y="215"/>
              </a:cxn>
              <a:cxn ang="0">
                <a:pos x="28" y="204"/>
              </a:cxn>
              <a:cxn ang="0">
                <a:pos x="43" y="201"/>
              </a:cxn>
              <a:cxn ang="0">
                <a:pos x="74" y="189"/>
              </a:cxn>
              <a:cxn ang="0">
                <a:pos x="104" y="169"/>
              </a:cxn>
              <a:cxn ang="0">
                <a:pos x="126" y="170"/>
              </a:cxn>
              <a:cxn ang="0">
                <a:pos x="147" y="169"/>
              </a:cxn>
              <a:cxn ang="0">
                <a:pos x="197" y="153"/>
              </a:cxn>
              <a:cxn ang="0">
                <a:pos x="219" y="135"/>
              </a:cxn>
              <a:cxn ang="0">
                <a:pos x="234" y="115"/>
              </a:cxn>
              <a:cxn ang="0">
                <a:pos x="239" y="91"/>
              </a:cxn>
              <a:cxn ang="0">
                <a:pos x="236" y="74"/>
              </a:cxn>
              <a:cxn ang="0">
                <a:pos x="224" y="53"/>
              </a:cxn>
              <a:cxn ang="0">
                <a:pos x="205" y="35"/>
              </a:cxn>
              <a:cxn ang="0">
                <a:pos x="169" y="18"/>
              </a:cxn>
              <a:cxn ang="0">
                <a:pos x="126" y="11"/>
              </a:cxn>
              <a:cxn ang="0">
                <a:pos x="103" y="14"/>
              </a:cxn>
              <a:cxn ang="0">
                <a:pos x="53" y="30"/>
              </a:cxn>
              <a:cxn ang="0">
                <a:pos x="31" y="46"/>
              </a:cxn>
              <a:cxn ang="0">
                <a:pos x="16" y="68"/>
              </a:cxn>
              <a:cxn ang="0">
                <a:pos x="11" y="91"/>
              </a:cxn>
              <a:cxn ang="0">
                <a:pos x="15" y="108"/>
              </a:cxn>
              <a:cxn ang="0">
                <a:pos x="28" y="133"/>
              </a:cxn>
              <a:cxn ang="0">
                <a:pos x="54" y="153"/>
              </a:cxn>
              <a:cxn ang="0">
                <a:pos x="57" y="160"/>
              </a:cxn>
              <a:cxn ang="0">
                <a:pos x="41" y="191"/>
              </a:cxn>
              <a:cxn ang="0">
                <a:pos x="31" y="200"/>
              </a:cxn>
              <a:cxn ang="0">
                <a:pos x="28" y="204"/>
              </a:cxn>
            </a:cxnLst>
            <a:rect l="0" t="0" r="r" b="b"/>
            <a:pathLst>
              <a:path w="250" h="215">
                <a:moveTo>
                  <a:pt x="30" y="215"/>
                </a:moveTo>
                <a:lnTo>
                  <a:pt x="30" y="215"/>
                </a:lnTo>
                <a:lnTo>
                  <a:pt x="26" y="215"/>
                </a:lnTo>
                <a:lnTo>
                  <a:pt x="22" y="212"/>
                </a:lnTo>
                <a:lnTo>
                  <a:pt x="19" y="210"/>
                </a:lnTo>
                <a:lnTo>
                  <a:pt x="18" y="205"/>
                </a:lnTo>
                <a:lnTo>
                  <a:pt x="18" y="205"/>
                </a:lnTo>
                <a:lnTo>
                  <a:pt x="18" y="205"/>
                </a:lnTo>
                <a:lnTo>
                  <a:pt x="18" y="201"/>
                </a:lnTo>
                <a:lnTo>
                  <a:pt x="19" y="199"/>
                </a:lnTo>
                <a:lnTo>
                  <a:pt x="22" y="195"/>
                </a:lnTo>
                <a:lnTo>
                  <a:pt x="23" y="193"/>
                </a:lnTo>
                <a:lnTo>
                  <a:pt x="23" y="193"/>
                </a:lnTo>
                <a:lnTo>
                  <a:pt x="26" y="189"/>
                </a:lnTo>
                <a:lnTo>
                  <a:pt x="26" y="189"/>
                </a:lnTo>
                <a:lnTo>
                  <a:pt x="36" y="177"/>
                </a:lnTo>
                <a:lnTo>
                  <a:pt x="41" y="170"/>
                </a:lnTo>
                <a:lnTo>
                  <a:pt x="45" y="160"/>
                </a:lnTo>
                <a:lnTo>
                  <a:pt x="45" y="160"/>
                </a:lnTo>
                <a:lnTo>
                  <a:pt x="35" y="153"/>
                </a:lnTo>
                <a:lnTo>
                  <a:pt x="26" y="146"/>
                </a:lnTo>
                <a:lnTo>
                  <a:pt x="19" y="138"/>
                </a:lnTo>
                <a:lnTo>
                  <a:pt x="12" y="129"/>
                </a:lnTo>
                <a:lnTo>
                  <a:pt x="7" y="120"/>
                </a:lnTo>
                <a:lnTo>
                  <a:pt x="4" y="111"/>
                </a:lnTo>
                <a:lnTo>
                  <a:pt x="1" y="101"/>
                </a:lnTo>
                <a:lnTo>
                  <a:pt x="0" y="91"/>
                </a:lnTo>
                <a:lnTo>
                  <a:pt x="0" y="91"/>
                </a:lnTo>
                <a:lnTo>
                  <a:pt x="1" y="81"/>
                </a:lnTo>
                <a:lnTo>
                  <a:pt x="3" y="73"/>
                </a:lnTo>
                <a:lnTo>
                  <a:pt x="7" y="64"/>
                </a:lnTo>
                <a:lnTo>
                  <a:pt x="11" y="56"/>
                </a:lnTo>
                <a:lnTo>
                  <a:pt x="16" y="47"/>
                </a:lnTo>
                <a:lnTo>
                  <a:pt x="22" y="41"/>
                </a:lnTo>
                <a:lnTo>
                  <a:pt x="30" y="34"/>
                </a:lnTo>
                <a:lnTo>
                  <a:pt x="36" y="27"/>
                </a:lnTo>
                <a:lnTo>
                  <a:pt x="46" y="22"/>
                </a:lnTo>
                <a:lnTo>
                  <a:pt x="55" y="16"/>
                </a:lnTo>
                <a:lnTo>
                  <a:pt x="66" y="11"/>
                </a:lnTo>
                <a:lnTo>
                  <a:pt x="77" y="8"/>
                </a:lnTo>
                <a:lnTo>
                  <a:pt x="88" y="4"/>
                </a:lnTo>
                <a:lnTo>
                  <a:pt x="100" y="3"/>
                </a:lnTo>
                <a:lnTo>
                  <a:pt x="112" y="2"/>
                </a:lnTo>
                <a:lnTo>
                  <a:pt x="126" y="0"/>
                </a:lnTo>
                <a:lnTo>
                  <a:pt x="126" y="0"/>
                </a:lnTo>
                <a:lnTo>
                  <a:pt x="138" y="2"/>
                </a:lnTo>
                <a:lnTo>
                  <a:pt x="150" y="3"/>
                </a:lnTo>
                <a:lnTo>
                  <a:pt x="162" y="4"/>
                </a:lnTo>
                <a:lnTo>
                  <a:pt x="173" y="8"/>
                </a:lnTo>
                <a:lnTo>
                  <a:pt x="184" y="11"/>
                </a:lnTo>
                <a:lnTo>
                  <a:pt x="194" y="16"/>
                </a:lnTo>
                <a:lnTo>
                  <a:pt x="204" y="22"/>
                </a:lnTo>
                <a:lnTo>
                  <a:pt x="213" y="27"/>
                </a:lnTo>
                <a:lnTo>
                  <a:pt x="221" y="34"/>
                </a:lnTo>
                <a:lnTo>
                  <a:pt x="228" y="41"/>
                </a:lnTo>
                <a:lnTo>
                  <a:pt x="234" y="47"/>
                </a:lnTo>
                <a:lnTo>
                  <a:pt x="239" y="56"/>
                </a:lnTo>
                <a:lnTo>
                  <a:pt x="243" y="64"/>
                </a:lnTo>
                <a:lnTo>
                  <a:pt x="247" y="73"/>
                </a:lnTo>
                <a:lnTo>
                  <a:pt x="248" y="81"/>
                </a:lnTo>
                <a:lnTo>
                  <a:pt x="250" y="91"/>
                </a:lnTo>
                <a:lnTo>
                  <a:pt x="250" y="91"/>
                </a:lnTo>
                <a:lnTo>
                  <a:pt x="248" y="100"/>
                </a:lnTo>
                <a:lnTo>
                  <a:pt x="247" y="110"/>
                </a:lnTo>
                <a:lnTo>
                  <a:pt x="243" y="118"/>
                </a:lnTo>
                <a:lnTo>
                  <a:pt x="239" y="126"/>
                </a:lnTo>
                <a:lnTo>
                  <a:pt x="234" y="134"/>
                </a:lnTo>
                <a:lnTo>
                  <a:pt x="228" y="142"/>
                </a:lnTo>
                <a:lnTo>
                  <a:pt x="221" y="149"/>
                </a:lnTo>
                <a:lnTo>
                  <a:pt x="213" y="154"/>
                </a:lnTo>
                <a:lnTo>
                  <a:pt x="204" y="161"/>
                </a:lnTo>
                <a:lnTo>
                  <a:pt x="194" y="166"/>
                </a:lnTo>
                <a:lnTo>
                  <a:pt x="184" y="170"/>
                </a:lnTo>
                <a:lnTo>
                  <a:pt x="173" y="174"/>
                </a:lnTo>
                <a:lnTo>
                  <a:pt x="162" y="177"/>
                </a:lnTo>
                <a:lnTo>
                  <a:pt x="150" y="180"/>
                </a:lnTo>
                <a:lnTo>
                  <a:pt x="138" y="181"/>
                </a:lnTo>
                <a:lnTo>
                  <a:pt x="126" y="181"/>
                </a:lnTo>
                <a:lnTo>
                  <a:pt x="126" y="181"/>
                </a:lnTo>
                <a:lnTo>
                  <a:pt x="108" y="180"/>
                </a:lnTo>
                <a:lnTo>
                  <a:pt x="108" y="180"/>
                </a:lnTo>
                <a:lnTo>
                  <a:pt x="93" y="191"/>
                </a:lnTo>
                <a:lnTo>
                  <a:pt x="78" y="200"/>
                </a:lnTo>
                <a:lnTo>
                  <a:pt x="63" y="207"/>
                </a:lnTo>
                <a:lnTo>
                  <a:pt x="46" y="212"/>
                </a:lnTo>
                <a:lnTo>
                  <a:pt x="46" y="212"/>
                </a:lnTo>
                <a:lnTo>
                  <a:pt x="30" y="215"/>
                </a:lnTo>
                <a:lnTo>
                  <a:pt x="30" y="215"/>
                </a:lnTo>
                <a:close/>
                <a:moveTo>
                  <a:pt x="28" y="204"/>
                </a:moveTo>
                <a:lnTo>
                  <a:pt x="28" y="204"/>
                </a:lnTo>
                <a:lnTo>
                  <a:pt x="30" y="204"/>
                </a:lnTo>
                <a:lnTo>
                  <a:pt x="30" y="204"/>
                </a:lnTo>
                <a:lnTo>
                  <a:pt x="43" y="201"/>
                </a:lnTo>
                <a:lnTo>
                  <a:pt x="43" y="201"/>
                </a:lnTo>
                <a:lnTo>
                  <a:pt x="59" y="196"/>
                </a:lnTo>
                <a:lnTo>
                  <a:pt x="74" y="189"/>
                </a:lnTo>
                <a:lnTo>
                  <a:pt x="89" y="181"/>
                </a:lnTo>
                <a:lnTo>
                  <a:pt x="103" y="170"/>
                </a:lnTo>
                <a:lnTo>
                  <a:pt x="104" y="169"/>
                </a:lnTo>
                <a:lnTo>
                  <a:pt x="107" y="169"/>
                </a:lnTo>
                <a:lnTo>
                  <a:pt x="107" y="169"/>
                </a:lnTo>
                <a:lnTo>
                  <a:pt x="126" y="170"/>
                </a:lnTo>
                <a:lnTo>
                  <a:pt x="126" y="170"/>
                </a:lnTo>
                <a:lnTo>
                  <a:pt x="136" y="170"/>
                </a:lnTo>
                <a:lnTo>
                  <a:pt x="147" y="169"/>
                </a:lnTo>
                <a:lnTo>
                  <a:pt x="169" y="164"/>
                </a:lnTo>
                <a:lnTo>
                  <a:pt x="188" y="157"/>
                </a:lnTo>
                <a:lnTo>
                  <a:pt x="197" y="153"/>
                </a:lnTo>
                <a:lnTo>
                  <a:pt x="205" y="147"/>
                </a:lnTo>
                <a:lnTo>
                  <a:pt x="212" y="142"/>
                </a:lnTo>
                <a:lnTo>
                  <a:pt x="219" y="135"/>
                </a:lnTo>
                <a:lnTo>
                  <a:pt x="224" y="129"/>
                </a:lnTo>
                <a:lnTo>
                  <a:pt x="230" y="122"/>
                </a:lnTo>
                <a:lnTo>
                  <a:pt x="234" y="115"/>
                </a:lnTo>
                <a:lnTo>
                  <a:pt x="236" y="107"/>
                </a:lnTo>
                <a:lnTo>
                  <a:pt x="238" y="99"/>
                </a:lnTo>
                <a:lnTo>
                  <a:pt x="239" y="91"/>
                </a:lnTo>
                <a:lnTo>
                  <a:pt x="239" y="91"/>
                </a:lnTo>
                <a:lnTo>
                  <a:pt x="238" y="83"/>
                </a:lnTo>
                <a:lnTo>
                  <a:pt x="236" y="74"/>
                </a:lnTo>
                <a:lnTo>
                  <a:pt x="234" y="68"/>
                </a:lnTo>
                <a:lnTo>
                  <a:pt x="230" y="60"/>
                </a:lnTo>
                <a:lnTo>
                  <a:pt x="224" y="53"/>
                </a:lnTo>
                <a:lnTo>
                  <a:pt x="219" y="46"/>
                </a:lnTo>
                <a:lnTo>
                  <a:pt x="212" y="41"/>
                </a:lnTo>
                <a:lnTo>
                  <a:pt x="205" y="35"/>
                </a:lnTo>
                <a:lnTo>
                  <a:pt x="197" y="30"/>
                </a:lnTo>
                <a:lnTo>
                  <a:pt x="188" y="25"/>
                </a:lnTo>
                <a:lnTo>
                  <a:pt x="169" y="18"/>
                </a:lnTo>
                <a:lnTo>
                  <a:pt x="147" y="14"/>
                </a:lnTo>
                <a:lnTo>
                  <a:pt x="136" y="12"/>
                </a:lnTo>
                <a:lnTo>
                  <a:pt x="126" y="11"/>
                </a:lnTo>
                <a:lnTo>
                  <a:pt x="126" y="11"/>
                </a:lnTo>
                <a:lnTo>
                  <a:pt x="113" y="12"/>
                </a:lnTo>
                <a:lnTo>
                  <a:pt x="103" y="14"/>
                </a:lnTo>
                <a:lnTo>
                  <a:pt x="81" y="18"/>
                </a:lnTo>
                <a:lnTo>
                  <a:pt x="62" y="25"/>
                </a:lnTo>
                <a:lnTo>
                  <a:pt x="53" y="30"/>
                </a:lnTo>
                <a:lnTo>
                  <a:pt x="45" y="35"/>
                </a:lnTo>
                <a:lnTo>
                  <a:pt x="38" y="41"/>
                </a:lnTo>
                <a:lnTo>
                  <a:pt x="31" y="46"/>
                </a:lnTo>
                <a:lnTo>
                  <a:pt x="26" y="53"/>
                </a:lnTo>
                <a:lnTo>
                  <a:pt x="20" y="60"/>
                </a:lnTo>
                <a:lnTo>
                  <a:pt x="16" y="68"/>
                </a:lnTo>
                <a:lnTo>
                  <a:pt x="14" y="74"/>
                </a:lnTo>
                <a:lnTo>
                  <a:pt x="12" y="83"/>
                </a:lnTo>
                <a:lnTo>
                  <a:pt x="11" y="91"/>
                </a:lnTo>
                <a:lnTo>
                  <a:pt x="11" y="91"/>
                </a:lnTo>
                <a:lnTo>
                  <a:pt x="12" y="100"/>
                </a:lnTo>
                <a:lnTo>
                  <a:pt x="15" y="108"/>
                </a:lnTo>
                <a:lnTo>
                  <a:pt x="18" y="118"/>
                </a:lnTo>
                <a:lnTo>
                  <a:pt x="23" y="126"/>
                </a:lnTo>
                <a:lnTo>
                  <a:pt x="28" y="133"/>
                </a:lnTo>
                <a:lnTo>
                  <a:pt x="35" y="141"/>
                </a:lnTo>
                <a:lnTo>
                  <a:pt x="45" y="146"/>
                </a:lnTo>
                <a:lnTo>
                  <a:pt x="54" y="153"/>
                </a:lnTo>
                <a:lnTo>
                  <a:pt x="57" y="154"/>
                </a:lnTo>
                <a:lnTo>
                  <a:pt x="57" y="160"/>
                </a:lnTo>
                <a:lnTo>
                  <a:pt x="57" y="160"/>
                </a:lnTo>
                <a:lnTo>
                  <a:pt x="51" y="172"/>
                </a:lnTo>
                <a:lnTo>
                  <a:pt x="46" y="183"/>
                </a:lnTo>
                <a:lnTo>
                  <a:pt x="41" y="191"/>
                </a:lnTo>
                <a:lnTo>
                  <a:pt x="34" y="197"/>
                </a:lnTo>
                <a:lnTo>
                  <a:pt x="34" y="197"/>
                </a:lnTo>
                <a:lnTo>
                  <a:pt x="31" y="200"/>
                </a:lnTo>
                <a:lnTo>
                  <a:pt x="30" y="201"/>
                </a:lnTo>
                <a:lnTo>
                  <a:pt x="30" y="201"/>
                </a:lnTo>
                <a:lnTo>
                  <a:pt x="28" y="204"/>
                </a:lnTo>
                <a:lnTo>
                  <a:pt x="28" y="20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0" name="Freeform 8"/>
          <p:cNvSpPr>
            <a:spLocks noEditPoints="1"/>
          </p:cNvSpPr>
          <p:nvPr/>
        </p:nvSpPr>
        <p:spPr bwMode="auto">
          <a:xfrm>
            <a:off x="4047747" y="3409832"/>
            <a:ext cx="354473" cy="300865"/>
          </a:xfrm>
          <a:custGeom>
            <a:avLst/>
            <a:gdLst/>
            <a:ahLst/>
            <a:cxnLst>
              <a:cxn ang="0">
                <a:pos x="26" y="215"/>
              </a:cxn>
              <a:cxn ang="0">
                <a:pos x="18" y="205"/>
              </a:cxn>
              <a:cxn ang="0">
                <a:pos x="18" y="201"/>
              </a:cxn>
              <a:cxn ang="0">
                <a:pos x="23" y="193"/>
              </a:cxn>
              <a:cxn ang="0">
                <a:pos x="26" y="189"/>
              </a:cxn>
              <a:cxn ang="0">
                <a:pos x="45" y="160"/>
              </a:cxn>
              <a:cxn ang="0">
                <a:pos x="26" y="146"/>
              </a:cxn>
              <a:cxn ang="0">
                <a:pos x="7" y="120"/>
              </a:cxn>
              <a:cxn ang="0">
                <a:pos x="0" y="91"/>
              </a:cxn>
              <a:cxn ang="0">
                <a:pos x="3" y="73"/>
              </a:cxn>
              <a:cxn ang="0">
                <a:pos x="15" y="47"/>
              </a:cxn>
              <a:cxn ang="0">
                <a:pos x="37" y="27"/>
              </a:cxn>
              <a:cxn ang="0">
                <a:pos x="66" y="11"/>
              </a:cxn>
              <a:cxn ang="0">
                <a:pos x="100" y="3"/>
              </a:cxn>
              <a:cxn ang="0">
                <a:pos x="124" y="0"/>
              </a:cxn>
              <a:cxn ang="0">
                <a:pos x="162" y="4"/>
              </a:cxn>
              <a:cxn ang="0">
                <a:pos x="195" y="16"/>
              </a:cxn>
              <a:cxn ang="0">
                <a:pos x="220" y="34"/>
              </a:cxn>
              <a:cxn ang="0">
                <a:pos x="239" y="56"/>
              </a:cxn>
              <a:cxn ang="0">
                <a:pos x="249" y="81"/>
              </a:cxn>
              <a:cxn ang="0">
                <a:pos x="249" y="100"/>
              </a:cxn>
              <a:cxn ang="0">
                <a:pos x="239" y="126"/>
              </a:cxn>
              <a:cxn ang="0">
                <a:pos x="220" y="149"/>
              </a:cxn>
              <a:cxn ang="0">
                <a:pos x="195" y="166"/>
              </a:cxn>
              <a:cxn ang="0">
                <a:pos x="162" y="177"/>
              </a:cxn>
              <a:cxn ang="0">
                <a:pos x="124" y="181"/>
              </a:cxn>
              <a:cxn ang="0">
                <a:pos x="107" y="180"/>
              </a:cxn>
              <a:cxn ang="0">
                <a:pos x="62" y="207"/>
              </a:cxn>
              <a:cxn ang="0">
                <a:pos x="30" y="215"/>
              </a:cxn>
              <a:cxn ang="0">
                <a:pos x="29" y="204"/>
              </a:cxn>
              <a:cxn ang="0">
                <a:pos x="43" y="201"/>
              </a:cxn>
              <a:cxn ang="0">
                <a:pos x="74" y="189"/>
              </a:cxn>
              <a:cxn ang="0">
                <a:pos x="104" y="169"/>
              </a:cxn>
              <a:cxn ang="0">
                <a:pos x="124" y="170"/>
              </a:cxn>
              <a:cxn ang="0">
                <a:pos x="147" y="169"/>
              </a:cxn>
              <a:cxn ang="0">
                <a:pos x="197" y="153"/>
              </a:cxn>
              <a:cxn ang="0">
                <a:pos x="219" y="135"/>
              </a:cxn>
              <a:cxn ang="0">
                <a:pos x="234" y="115"/>
              </a:cxn>
              <a:cxn ang="0">
                <a:pos x="238" y="91"/>
              </a:cxn>
              <a:cxn ang="0">
                <a:pos x="236" y="74"/>
              </a:cxn>
              <a:cxn ang="0">
                <a:pos x="224" y="53"/>
              </a:cxn>
              <a:cxn ang="0">
                <a:pos x="205" y="35"/>
              </a:cxn>
              <a:cxn ang="0">
                <a:pos x="169" y="18"/>
              </a:cxn>
              <a:cxn ang="0">
                <a:pos x="124" y="11"/>
              </a:cxn>
              <a:cxn ang="0">
                <a:pos x="101" y="14"/>
              </a:cxn>
              <a:cxn ang="0">
                <a:pos x="53" y="30"/>
              </a:cxn>
              <a:cxn ang="0">
                <a:pos x="31" y="46"/>
              </a:cxn>
              <a:cxn ang="0">
                <a:pos x="16" y="68"/>
              </a:cxn>
              <a:cxn ang="0">
                <a:pos x="11" y="91"/>
              </a:cxn>
              <a:cxn ang="0">
                <a:pos x="14" y="108"/>
              </a:cxn>
              <a:cxn ang="0">
                <a:pos x="29" y="133"/>
              </a:cxn>
              <a:cxn ang="0">
                <a:pos x="54" y="153"/>
              </a:cxn>
              <a:cxn ang="0">
                <a:pos x="56" y="160"/>
              </a:cxn>
              <a:cxn ang="0">
                <a:pos x="39" y="191"/>
              </a:cxn>
              <a:cxn ang="0">
                <a:pos x="31" y="200"/>
              </a:cxn>
              <a:cxn ang="0">
                <a:pos x="29" y="204"/>
              </a:cxn>
            </a:cxnLst>
            <a:rect l="0" t="0" r="r" b="b"/>
            <a:pathLst>
              <a:path w="249" h="215">
                <a:moveTo>
                  <a:pt x="29" y="215"/>
                </a:moveTo>
                <a:lnTo>
                  <a:pt x="29" y="215"/>
                </a:lnTo>
                <a:lnTo>
                  <a:pt x="26" y="215"/>
                </a:lnTo>
                <a:lnTo>
                  <a:pt x="22" y="212"/>
                </a:lnTo>
                <a:lnTo>
                  <a:pt x="19" y="210"/>
                </a:lnTo>
                <a:lnTo>
                  <a:pt x="18" y="205"/>
                </a:lnTo>
                <a:lnTo>
                  <a:pt x="18" y="205"/>
                </a:lnTo>
                <a:lnTo>
                  <a:pt x="18" y="205"/>
                </a:lnTo>
                <a:lnTo>
                  <a:pt x="18" y="201"/>
                </a:lnTo>
                <a:lnTo>
                  <a:pt x="19" y="199"/>
                </a:lnTo>
                <a:lnTo>
                  <a:pt x="22" y="195"/>
                </a:lnTo>
                <a:lnTo>
                  <a:pt x="23" y="193"/>
                </a:lnTo>
                <a:lnTo>
                  <a:pt x="23" y="193"/>
                </a:lnTo>
                <a:lnTo>
                  <a:pt x="26" y="189"/>
                </a:lnTo>
                <a:lnTo>
                  <a:pt x="26" y="189"/>
                </a:lnTo>
                <a:lnTo>
                  <a:pt x="35" y="177"/>
                </a:lnTo>
                <a:lnTo>
                  <a:pt x="41" y="170"/>
                </a:lnTo>
                <a:lnTo>
                  <a:pt x="45" y="160"/>
                </a:lnTo>
                <a:lnTo>
                  <a:pt x="45" y="160"/>
                </a:lnTo>
                <a:lnTo>
                  <a:pt x="34" y="153"/>
                </a:lnTo>
                <a:lnTo>
                  <a:pt x="26" y="146"/>
                </a:lnTo>
                <a:lnTo>
                  <a:pt x="18" y="138"/>
                </a:lnTo>
                <a:lnTo>
                  <a:pt x="12" y="129"/>
                </a:lnTo>
                <a:lnTo>
                  <a:pt x="7" y="120"/>
                </a:lnTo>
                <a:lnTo>
                  <a:pt x="3" y="111"/>
                </a:lnTo>
                <a:lnTo>
                  <a:pt x="1" y="101"/>
                </a:lnTo>
                <a:lnTo>
                  <a:pt x="0" y="91"/>
                </a:lnTo>
                <a:lnTo>
                  <a:pt x="0" y="91"/>
                </a:lnTo>
                <a:lnTo>
                  <a:pt x="1" y="81"/>
                </a:lnTo>
                <a:lnTo>
                  <a:pt x="3" y="73"/>
                </a:lnTo>
                <a:lnTo>
                  <a:pt x="6" y="64"/>
                </a:lnTo>
                <a:lnTo>
                  <a:pt x="11" y="56"/>
                </a:lnTo>
                <a:lnTo>
                  <a:pt x="15" y="47"/>
                </a:lnTo>
                <a:lnTo>
                  <a:pt x="22" y="41"/>
                </a:lnTo>
                <a:lnTo>
                  <a:pt x="29" y="34"/>
                </a:lnTo>
                <a:lnTo>
                  <a:pt x="37" y="27"/>
                </a:lnTo>
                <a:lnTo>
                  <a:pt x="46" y="22"/>
                </a:lnTo>
                <a:lnTo>
                  <a:pt x="56" y="16"/>
                </a:lnTo>
                <a:lnTo>
                  <a:pt x="66" y="11"/>
                </a:lnTo>
                <a:lnTo>
                  <a:pt x="77" y="8"/>
                </a:lnTo>
                <a:lnTo>
                  <a:pt x="88" y="4"/>
                </a:lnTo>
                <a:lnTo>
                  <a:pt x="100" y="3"/>
                </a:lnTo>
                <a:lnTo>
                  <a:pt x="112" y="2"/>
                </a:lnTo>
                <a:lnTo>
                  <a:pt x="124" y="0"/>
                </a:lnTo>
                <a:lnTo>
                  <a:pt x="124" y="0"/>
                </a:lnTo>
                <a:lnTo>
                  <a:pt x="138" y="2"/>
                </a:lnTo>
                <a:lnTo>
                  <a:pt x="150" y="3"/>
                </a:lnTo>
                <a:lnTo>
                  <a:pt x="162" y="4"/>
                </a:lnTo>
                <a:lnTo>
                  <a:pt x="173" y="8"/>
                </a:lnTo>
                <a:lnTo>
                  <a:pt x="184" y="11"/>
                </a:lnTo>
                <a:lnTo>
                  <a:pt x="195" y="16"/>
                </a:lnTo>
                <a:lnTo>
                  <a:pt x="204" y="22"/>
                </a:lnTo>
                <a:lnTo>
                  <a:pt x="212" y="27"/>
                </a:lnTo>
                <a:lnTo>
                  <a:pt x="220" y="34"/>
                </a:lnTo>
                <a:lnTo>
                  <a:pt x="228" y="41"/>
                </a:lnTo>
                <a:lnTo>
                  <a:pt x="234" y="47"/>
                </a:lnTo>
                <a:lnTo>
                  <a:pt x="239" y="56"/>
                </a:lnTo>
                <a:lnTo>
                  <a:pt x="243" y="64"/>
                </a:lnTo>
                <a:lnTo>
                  <a:pt x="247" y="73"/>
                </a:lnTo>
                <a:lnTo>
                  <a:pt x="249" y="81"/>
                </a:lnTo>
                <a:lnTo>
                  <a:pt x="249" y="91"/>
                </a:lnTo>
                <a:lnTo>
                  <a:pt x="249" y="91"/>
                </a:lnTo>
                <a:lnTo>
                  <a:pt x="249" y="100"/>
                </a:lnTo>
                <a:lnTo>
                  <a:pt x="247" y="110"/>
                </a:lnTo>
                <a:lnTo>
                  <a:pt x="243" y="118"/>
                </a:lnTo>
                <a:lnTo>
                  <a:pt x="239" y="126"/>
                </a:lnTo>
                <a:lnTo>
                  <a:pt x="234" y="134"/>
                </a:lnTo>
                <a:lnTo>
                  <a:pt x="228" y="142"/>
                </a:lnTo>
                <a:lnTo>
                  <a:pt x="220" y="149"/>
                </a:lnTo>
                <a:lnTo>
                  <a:pt x="212" y="154"/>
                </a:lnTo>
                <a:lnTo>
                  <a:pt x="204" y="161"/>
                </a:lnTo>
                <a:lnTo>
                  <a:pt x="195" y="166"/>
                </a:lnTo>
                <a:lnTo>
                  <a:pt x="184" y="170"/>
                </a:lnTo>
                <a:lnTo>
                  <a:pt x="173" y="174"/>
                </a:lnTo>
                <a:lnTo>
                  <a:pt x="162" y="177"/>
                </a:lnTo>
                <a:lnTo>
                  <a:pt x="150" y="180"/>
                </a:lnTo>
                <a:lnTo>
                  <a:pt x="138" y="181"/>
                </a:lnTo>
                <a:lnTo>
                  <a:pt x="124" y="181"/>
                </a:lnTo>
                <a:lnTo>
                  <a:pt x="124" y="181"/>
                </a:lnTo>
                <a:lnTo>
                  <a:pt x="107" y="180"/>
                </a:lnTo>
                <a:lnTo>
                  <a:pt x="107" y="180"/>
                </a:lnTo>
                <a:lnTo>
                  <a:pt x="93" y="191"/>
                </a:lnTo>
                <a:lnTo>
                  <a:pt x="78" y="200"/>
                </a:lnTo>
                <a:lnTo>
                  <a:pt x="62" y="207"/>
                </a:lnTo>
                <a:lnTo>
                  <a:pt x="46" y="212"/>
                </a:lnTo>
                <a:lnTo>
                  <a:pt x="46" y="212"/>
                </a:lnTo>
                <a:lnTo>
                  <a:pt x="30" y="215"/>
                </a:lnTo>
                <a:lnTo>
                  <a:pt x="29" y="215"/>
                </a:lnTo>
                <a:close/>
                <a:moveTo>
                  <a:pt x="29" y="204"/>
                </a:moveTo>
                <a:lnTo>
                  <a:pt x="29" y="204"/>
                </a:lnTo>
                <a:lnTo>
                  <a:pt x="29" y="204"/>
                </a:lnTo>
                <a:lnTo>
                  <a:pt x="29" y="204"/>
                </a:lnTo>
                <a:lnTo>
                  <a:pt x="43" y="201"/>
                </a:lnTo>
                <a:lnTo>
                  <a:pt x="43" y="201"/>
                </a:lnTo>
                <a:lnTo>
                  <a:pt x="60" y="196"/>
                </a:lnTo>
                <a:lnTo>
                  <a:pt x="74" y="189"/>
                </a:lnTo>
                <a:lnTo>
                  <a:pt x="89" y="181"/>
                </a:lnTo>
                <a:lnTo>
                  <a:pt x="101" y="170"/>
                </a:lnTo>
                <a:lnTo>
                  <a:pt x="104" y="169"/>
                </a:lnTo>
                <a:lnTo>
                  <a:pt x="107" y="169"/>
                </a:lnTo>
                <a:lnTo>
                  <a:pt x="107" y="169"/>
                </a:lnTo>
                <a:lnTo>
                  <a:pt x="124" y="170"/>
                </a:lnTo>
                <a:lnTo>
                  <a:pt x="124" y="170"/>
                </a:lnTo>
                <a:lnTo>
                  <a:pt x="137" y="170"/>
                </a:lnTo>
                <a:lnTo>
                  <a:pt x="147" y="169"/>
                </a:lnTo>
                <a:lnTo>
                  <a:pt x="169" y="164"/>
                </a:lnTo>
                <a:lnTo>
                  <a:pt x="188" y="157"/>
                </a:lnTo>
                <a:lnTo>
                  <a:pt x="197" y="153"/>
                </a:lnTo>
                <a:lnTo>
                  <a:pt x="205" y="147"/>
                </a:lnTo>
                <a:lnTo>
                  <a:pt x="212" y="142"/>
                </a:lnTo>
                <a:lnTo>
                  <a:pt x="219" y="135"/>
                </a:lnTo>
                <a:lnTo>
                  <a:pt x="224" y="129"/>
                </a:lnTo>
                <a:lnTo>
                  <a:pt x="230" y="122"/>
                </a:lnTo>
                <a:lnTo>
                  <a:pt x="234" y="115"/>
                </a:lnTo>
                <a:lnTo>
                  <a:pt x="236" y="107"/>
                </a:lnTo>
                <a:lnTo>
                  <a:pt x="238" y="99"/>
                </a:lnTo>
                <a:lnTo>
                  <a:pt x="238" y="91"/>
                </a:lnTo>
                <a:lnTo>
                  <a:pt x="238" y="91"/>
                </a:lnTo>
                <a:lnTo>
                  <a:pt x="238" y="83"/>
                </a:lnTo>
                <a:lnTo>
                  <a:pt x="236" y="74"/>
                </a:lnTo>
                <a:lnTo>
                  <a:pt x="234" y="68"/>
                </a:lnTo>
                <a:lnTo>
                  <a:pt x="230" y="60"/>
                </a:lnTo>
                <a:lnTo>
                  <a:pt x="224" y="53"/>
                </a:lnTo>
                <a:lnTo>
                  <a:pt x="219" y="46"/>
                </a:lnTo>
                <a:lnTo>
                  <a:pt x="212" y="41"/>
                </a:lnTo>
                <a:lnTo>
                  <a:pt x="205" y="35"/>
                </a:lnTo>
                <a:lnTo>
                  <a:pt x="197" y="30"/>
                </a:lnTo>
                <a:lnTo>
                  <a:pt x="188" y="25"/>
                </a:lnTo>
                <a:lnTo>
                  <a:pt x="169" y="18"/>
                </a:lnTo>
                <a:lnTo>
                  <a:pt x="147" y="14"/>
                </a:lnTo>
                <a:lnTo>
                  <a:pt x="137" y="12"/>
                </a:lnTo>
                <a:lnTo>
                  <a:pt x="124" y="11"/>
                </a:lnTo>
                <a:lnTo>
                  <a:pt x="124" y="11"/>
                </a:lnTo>
                <a:lnTo>
                  <a:pt x="114" y="12"/>
                </a:lnTo>
                <a:lnTo>
                  <a:pt x="101" y="14"/>
                </a:lnTo>
                <a:lnTo>
                  <a:pt x="81" y="18"/>
                </a:lnTo>
                <a:lnTo>
                  <a:pt x="61" y="25"/>
                </a:lnTo>
                <a:lnTo>
                  <a:pt x="53" y="30"/>
                </a:lnTo>
                <a:lnTo>
                  <a:pt x="45" y="35"/>
                </a:lnTo>
                <a:lnTo>
                  <a:pt x="38" y="41"/>
                </a:lnTo>
                <a:lnTo>
                  <a:pt x="31" y="46"/>
                </a:lnTo>
                <a:lnTo>
                  <a:pt x="24" y="53"/>
                </a:lnTo>
                <a:lnTo>
                  <a:pt x="20" y="60"/>
                </a:lnTo>
                <a:lnTo>
                  <a:pt x="16" y="68"/>
                </a:lnTo>
                <a:lnTo>
                  <a:pt x="14" y="74"/>
                </a:lnTo>
                <a:lnTo>
                  <a:pt x="12" y="83"/>
                </a:lnTo>
                <a:lnTo>
                  <a:pt x="11" y="91"/>
                </a:lnTo>
                <a:lnTo>
                  <a:pt x="11" y="91"/>
                </a:lnTo>
                <a:lnTo>
                  <a:pt x="12" y="100"/>
                </a:lnTo>
                <a:lnTo>
                  <a:pt x="14" y="108"/>
                </a:lnTo>
                <a:lnTo>
                  <a:pt x="18" y="118"/>
                </a:lnTo>
                <a:lnTo>
                  <a:pt x="22" y="126"/>
                </a:lnTo>
                <a:lnTo>
                  <a:pt x="29" y="133"/>
                </a:lnTo>
                <a:lnTo>
                  <a:pt x="35" y="141"/>
                </a:lnTo>
                <a:lnTo>
                  <a:pt x="43" y="146"/>
                </a:lnTo>
                <a:lnTo>
                  <a:pt x="54" y="153"/>
                </a:lnTo>
                <a:lnTo>
                  <a:pt x="57" y="154"/>
                </a:lnTo>
                <a:lnTo>
                  <a:pt x="56" y="160"/>
                </a:lnTo>
                <a:lnTo>
                  <a:pt x="56" y="160"/>
                </a:lnTo>
                <a:lnTo>
                  <a:pt x="51" y="172"/>
                </a:lnTo>
                <a:lnTo>
                  <a:pt x="46" y="183"/>
                </a:lnTo>
                <a:lnTo>
                  <a:pt x="39" y="191"/>
                </a:lnTo>
                <a:lnTo>
                  <a:pt x="34" y="197"/>
                </a:lnTo>
                <a:lnTo>
                  <a:pt x="34" y="197"/>
                </a:lnTo>
                <a:lnTo>
                  <a:pt x="31" y="200"/>
                </a:lnTo>
                <a:lnTo>
                  <a:pt x="30" y="201"/>
                </a:lnTo>
                <a:lnTo>
                  <a:pt x="30" y="201"/>
                </a:lnTo>
                <a:lnTo>
                  <a:pt x="29" y="204"/>
                </a:lnTo>
                <a:lnTo>
                  <a:pt x="29" y="20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1" name="Freeform 9"/>
          <p:cNvSpPr/>
          <p:nvPr/>
        </p:nvSpPr>
        <p:spPr bwMode="auto">
          <a:xfrm>
            <a:off x="1135100" y="4124387"/>
            <a:ext cx="226350" cy="338474"/>
          </a:xfrm>
          <a:custGeom>
            <a:avLst/>
            <a:gdLst/>
            <a:ahLst/>
            <a:cxnLst>
              <a:cxn ang="0">
                <a:pos x="148" y="227"/>
              </a:cxn>
              <a:cxn ang="0">
                <a:pos x="147" y="230"/>
              </a:cxn>
              <a:cxn ang="0">
                <a:pos x="143" y="234"/>
              </a:cxn>
              <a:cxn ang="0">
                <a:pos x="142" y="234"/>
              </a:cxn>
              <a:cxn ang="0">
                <a:pos x="136" y="232"/>
              </a:cxn>
              <a:cxn ang="0">
                <a:pos x="19" y="166"/>
              </a:cxn>
              <a:cxn ang="0">
                <a:pos x="16" y="166"/>
              </a:cxn>
              <a:cxn ang="0">
                <a:pos x="12" y="162"/>
              </a:cxn>
              <a:cxn ang="0">
                <a:pos x="11" y="85"/>
              </a:cxn>
              <a:cxn ang="0">
                <a:pos x="12" y="82"/>
              </a:cxn>
              <a:cxn ang="0">
                <a:pos x="16" y="80"/>
              </a:cxn>
              <a:cxn ang="0">
                <a:pos x="70" y="78"/>
              </a:cxn>
              <a:cxn ang="0">
                <a:pos x="136" y="14"/>
              </a:cxn>
              <a:cxn ang="0">
                <a:pos x="142" y="11"/>
              </a:cxn>
              <a:cxn ang="0">
                <a:pos x="143" y="12"/>
              </a:cxn>
              <a:cxn ang="0">
                <a:pos x="147" y="15"/>
              </a:cxn>
              <a:cxn ang="0">
                <a:pos x="148" y="68"/>
              </a:cxn>
              <a:cxn ang="0">
                <a:pos x="159" y="18"/>
              </a:cxn>
              <a:cxn ang="0">
                <a:pos x="158" y="11"/>
              </a:cxn>
              <a:cxn ang="0">
                <a:pos x="148" y="1"/>
              </a:cxn>
              <a:cxn ang="0">
                <a:pos x="142" y="0"/>
              </a:cxn>
              <a:cxn ang="0">
                <a:pos x="128" y="5"/>
              </a:cxn>
              <a:cxn ang="0">
                <a:pos x="19" y="68"/>
              </a:cxn>
              <a:cxn ang="0">
                <a:pos x="11" y="69"/>
              </a:cxn>
              <a:cxn ang="0">
                <a:pos x="3" y="78"/>
              </a:cxn>
              <a:cxn ang="0">
                <a:pos x="0" y="159"/>
              </a:cxn>
              <a:cxn ang="0">
                <a:pos x="3" y="166"/>
              </a:cxn>
              <a:cxn ang="0">
                <a:pos x="11" y="176"/>
              </a:cxn>
              <a:cxn ang="0">
                <a:pos x="66" y="177"/>
              </a:cxn>
              <a:cxn ang="0">
                <a:pos x="128" y="239"/>
              </a:cxn>
              <a:cxn ang="0">
                <a:pos x="142" y="244"/>
              </a:cxn>
              <a:cxn ang="0">
                <a:pos x="148" y="243"/>
              </a:cxn>
              <a:cxn ang="0">
                <a:pos x="158" y="234"/>
              </a:cxn>
              <a:cxn ang="0">
                <a:pos x="159" y="174"/>
              </a:cxn>
            </a:cxnLst>
            <a:rect l="0" t="0" r="r" b="b"/>
            <a:pathLst>
              <a:path w="159" h="244">
                <a:moveTo>
                  <a:pt x="148" y="174"/>
                </a:moveTo>
                <a:lnTo>
                  <a:pt x="148" y="227"/>
                </a:lnTo>
                <a:lnTo>
                  <a:pt x="148" y="227"/>
                </a:lnTo>
                <a:lnTo>
                  <a:pt x="147" y="230"/>
                </a:lnTo>
                <a:lnTo>
                  <a:pt x="146" y="232"/>
                </a:lnTo>
                <a:lnTo>
                  <a:pt x="143" y="234"/>
                </a:lnTo>
                <a:lnTo>
                  <a:pt x="142" y="234"/>
                </a:lnTo>
                <a:lnTo>
                  <a:pt x="142" y="234"/>
                </a:lnTo>
                <a:lnTo>
                  <a:pt x="139" y="234"/>
                </a:lnTo>
                <a:lnTo>
                  <a:pt x="136" y="232"/>
                </a:lnTo>
                <a:lnTo>
                  <a:pt x="70" y="166"/>
                </a:lnTo>
                <a:lnTo>
                  <a:pt x="19" y="166"/>
                </a:lnTo>
                <a:lnTo>
                  <a:pt x="19" y="166"/>
                </a:lnTo>
                <a:lnTo>
                  <a:pt x="16" y="166"/>
                </a:lnTo>
                <a:lnTo>
                  <a:pt x="13" y="165"/>
                </a:lnTo>
                <a:lnTo>
                  <a:pt x="12" y="162"/>
                </a:lnTo>
                <a:lnTo>
                  <a:pt x="11" y="159"/>
                </a:lnTo>
                <a:lnTo>
                  <a:pt x="11" y="85"/>
                </a:lnTo>
                <a:lnTo>
                  <a:pt x="11" y="85"/>
                </a:lnTo>
                <a:lnTo>
                  <a:pt x="12" y="82"/>
                </a:lnTo>
                <a:lnTo>
                  <a:pt x="13" y="81"/>
                </a:lnTo>
                <a:lnTo>
                  <a:pt x="16" y="80"/>
                </a:lnTo>
                <a:lnTo>
                  <a:pt x="19" y="78"/>
                </a:lnTo>
                <a:lnTo>
                  <a:pt x="70" y="78"/>
                </a:lnTo>
                <a:lnTo>
                  <a:pt x="136" y="14"/>
                </a:lnTo>
                <a:lnTo>
                  <a:pt x="136" y="14"/>
                </a:lnTo>
                <a:lnTo>
                  <a:pt x="139" y="12"/>
                </a:lnTo>
                <a:lnTo>
                  <a:pt x="142" y="11"/>
                </a:lnTo>
                <a:lnTo>
                  <a:pt x="142" y="11"/>
                </a:lnTo>
                <a:lnTo>
                  <a:pt x="143" y="12"/>
                </a:lnTo>
                <a:lnTo>
                  <a:pt x="146" y="14"/>
                </a:lnTo>
                <a:lnTo>
                  <a:pt x="147" y="15"/>
                </a:lnTo>
                <a:lnTo>
                  <a:pt x="148" y="18"/>
                </a:lnTo>
                <a:lnTo>
                  <a:pt x="148" y="68"/>
                </a:lnTo>
                <a:lnTo>
                  <a:pt x="159" y="68"/>
                </a:lnTo>
                <a:lnTo>
                  <a:pt x="159" y="18"/>
                </a:lnTo>
                <a:lnTo>
                  <a:pt x="159" y="18"/>
                </a:lnTo>
                <a:lnTo>
                  <a:pt x="158" y="11"/>
                </a:lnTo>
                <a:lnTo>
                  <a:pt x="154" y="5"/>
                </a:lnTo>
                <a:lnTo>
                  <a:pt x="148" y="1"/>
                </a:lnTo>
                <a:lnTo>
                  <a:pt x="142" y="0"/>
                </a:lnTo>
                <a:lnTo>
                  <a:pt x="142" y="0"/>
                </a:lnTo>
                <a:lnTo>
                  <a:pt x="135" y="1"/>
                </a:lnTo>
                <a:lnTo>
                  <a:pt x="128" y="5"/>
                </a:lnTo>
                <a:lnTo>
                  <a:pt x="66" y="68"/>
                </a:lnTo>
                <a:lnTo>
                  <a:pt x="19" y="68"/>
                </a:lnTo>
                <a:lnTo>
                  <a:pt x="19" y="68"/>
                </a:lnTo>
                <a:lnTo>
                  <a:pt x="11" y="69"/>
                </a:lnTo>
                <a:lnTo>
                  <a:pt x="5" y="73"/>
                </a:lnTo>
                <a:lnTo>
                  <a:pt x="3" y="78"/>
                </a:lnTo>
                <a:lnTo>
                  <a:pt x="0" y="85"/>
                </a:lnTo>
                <a:lnTo>
                  <a:pt x="0" y="159"/>
                </a:lnTo>
                <a:lnTo>
                  <a:pt x="0" y="159"/>
                </a:lnTo>
                <a:lnTo>
                  <a:pt x="3" y="166"/>
                </a:lnTo>
                <a:lnTo>
                  <a:pt x="5" y="172"/>
                </a:lnTo>
                <a:lnTo>
                  <a:pt x="11" y="176"/>
                </a:lnTo>
                <a:lnTo>
                  <a:pt x="19" y="177"/>
                </a:lnTo>
                <a:lnTo>
                  <a:pt x="66" y="177"/>
                </a:lnTo>
                <a:lnTo>
                  <a:pt x="128" y="239"/>
                </a:lnTo>
                <a:lnTo>
                  <a:pt x="128" y="239"/>
                </a:lnTo>
                <a:lnTo>
                  <a:pt x="135" y="243"/>
                </a:lnTo>
                <a:lnTo>
                  <a:pt x="142" y="244"/>
                </a:lnTo>
                <a:lnTo>
                  <a:pt x="142" y="244"/>
                </a:lnTo>
                <a:lnTo>
                  <a:pt x="148" y="243"/>
                </a:lnTo>
                <a:lnTo>
                  <a:pt x="154" y="239"/>
                </a:lnTo>
                <a:lnTo>
                  <a:pt x="158" y="234"/>
                </a:lnTo>
                <a:lnTo>
                  <a:pt x="159" y="227"/>
                </a:lnTo>
                <a:lnTo>
                  <a:pt x="159" y="174"/>
                </a:lnTo>
                <a:lnTo>
                  <a:pt x="148" y="17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2" name="Freeform 10"/>
          <p:cNvSpPr>
            <a:spLocks noEditPoints="1"/>
          </p:cNvSpPr>
          <p:nvPr/>
        </p:nvSpPr>
        <p:spPr bwMode="auto">
          <a:xfrm>
            <a:off x="353553" y="3414006"/>
            <a:ext cx="367284" cy="346832"/>
          </a:xfrm>
          <a:custGeom>
            <a:avLst/>
            <a:gdLst/>
            <a:ahLst/>
            <a:cxnLst>
              <a:cxn ang="0">
                <a:pos x="235" y="11"/>
              </a:cxn>
              <a:cxn ang="0">
                <a:pos x="235" y="11"/>
              </a:cxn>
              <a:cxn ang="0">
                <a:pos x="240" y="11"/>
              </a:cxn>
              <a:cxn ang="0">
                <a:pos x="244" y="14"/>
              </a:cxn>
              <a:cxn ang="0">
                <a:pos x="247" y="19"/>
              </a:cxn>
              <a:cxn ang="0">
                <a:pos x="248" y="25"/>
              </a:cxn>
              <a:cxn ang="0">
                <a:pos x="248" y="223"/>
              </a:cxn>
              <a:cxn ang="0">
                <a:pos x="204" y="177"/>
              </a:cxn>
              <a:cxn ang="0">
                <a:pos x="201" y="174"/>
              </a:cxn>
              <a:cxn ang="0">
                <a:pos x="196" y="174"/>
              </a:cxn>
              <a:cxn ang="0">
                <a:pos x="24" y="174"/>
              </a:cxn>
              <a:cxn ang="0">
                <a:pos x="24" y="174"/>
              </a:cxn>
              <a:cxn ang="0">
                <a:pos x="20" y="173"/>
              </a:cxn>
              <a:cxn ang="0">
                <a:pos x="15" y="170"/>
              </a:cxn>
              <a:cxn ang="0">
                <a:pos x="12" y="166"/>
              </a:cxn>
              <a:cxn ang="0">
                <a:pos x="11" y="161"/>
              </a:cxn>
              <a:cxn ang="0">
                <a:pos x="11" y="25"/>
              </a:cxn>
              <a:cxn ang="0">
                <a:pos x="11" y="25"/>
              </a:cxn>
              <a:cxn ang="0">
                <a:pos x="12" y="19"/>
              </a:cxn>
              <a:cxn ang="0">
                <a:pos x="15" y="14"/>
              </a:cxn>
              <a:cxn ang="0">
                <a:pos x="20" y="11"/>
              </a:cxn>
              <a:cxn ang="0">
                <a:pos x="24" y="11"/>
              </a:cxn>
              <a:cxn ang="0">
                <a:pos x="235" y="11"/>
              </a:cxn>
              <a:cxn ang="0">
                <a:pos x="235" y="0"/>
              </a:cxn>
              <a:cxn ang="0">
                <a:pos x="24" y="0"/>
              </a:cxn>
              <a:cxn ang="0">
                <a:pos x="24" y="0"/>
              </a:cxn>
              <a:cxn ang="0">
                <a:pos x="20" y="0"/>
              </a:cxn>
              <a:cxn ang="0">
                <a:pos x="15" y="2"/>
              </a:cxn>
              <a:cxn ang="0">
                <a:pos x="11" y="4"/>
              </a:cxn>
              <a:cxn ang="0">
                <a:pos x="8" y="7"/>
              </a:cxn>
              <a:cxn ang="0">
                <a:pos x="5" y="10"/>
              </a:cxn>
              <a:cxn ang="0">
                <a:pos x="2" y="15"/>
              </a:cxn>
              <a:cxn ang="0">
                <a:pos x="1" y="19"/>
              </a:cxn>
              <a:cxn ang="0">
                <a:pos x="0" y="25"/>
              </a:cxn>
              <a:cxn ang="0">
                <a:pos x="0" y="161"/>
              </a:cxn>
              <a:cxn ang="0">
                <a:pos x="0" y="161"/>
              </a:cxn>
              <a:cxn ang="0">
                <a:pos x="1" y="166"/>
              </a:cxn>
              <a:cxn ang="0">
                <a:pos x="2" y="170"/>
              </a:cxn>
              <a:cxn ang="0">
                <a:pos x="5" y="174"/>
              </a:cxn>
              <a:cxn ang="0">
                <a:pos x="8" y="179"/>
              </a:cxn>
              <a:cxn ang="0">
                <a:pos x="11" y="181"/>
              </a:cxn>
              <a:cxn ang="0">
                <a:pos x="15" y="184"/>
              </a:cxn>
              <a:cxn ang="0">
                <a:pos x="20" y="185"/>
              </a:cxn>
              <a:cxn ang="0">
                <a:pos x="24" y="185"/>
              </a:cxn>
              <a:cxn ang="0">
                <a:pos x="196" y="185"/>
              </a:cxn>
              <a:cxn ang="0">
                <a:pos x="259" y="249"/>
              </a:cxn>
              <a:cxn ang="0">
                <a:pos x="259" y="25"/>
              </a:cxn>
              <a:cxn ang="0">
                <a:pos x="259" y="25"/>
              </a:cxn>
              <a:cxn ang="0">
                <a:pos x="258" y="19"/>
              </a:cxn>
              <a:cxn ang="0">
                <a:pos x="256" y="15"/>
              </a:cxn>
              <a:cxn ang="0">
                <a:pos x="255" y="10"/>
              </a:cxn>
              <a:cxn ang="0">
                <a:pos x="251" y="7"/>
              </a:cxn>
              <a:cxn ang="0">
                <a:pos x="248" y="4"/>
              </a:cxn>
              <a:cxn ang="0">
                <a:pos x="244" y="2"/>
              </a:cxn>
              <a:cxn ang="0">
                <a:pos x="239" y="0"/>
              </a:cxn>
              <a:cxn ang="0">
                <a:pos x="235" y="0"/>
              </a:cxn>
              <a:cxn ang="0">
                <a:pos x="235" y="0"/>
              </a:cxn>
            </a:cxnLst>
            <a:rect l="0" t="0" r="r" b="b"/>
            <a:pathLst>
              <a:path w="259" h="249">
                <a:moveTo>
                  <a:pt x="235" y="11"/>
                </a:moveTo>
                <a:lnTo>
                  <a:pt x="235" y="11"/>
                </a:lnTo>
                <a:lnTo>
                  <a:pt x="240" y="11"/>
                </a:lnTo>
                <a:lnTo>
                  <a:pt x="244" y="14"/>
                </a:lnTo>
                <a:lnTo>
                  <a:pt x="247" y="19"/>
                </a:lnTo>
                <a:lnTo>
                  <a:pt x="248" y="25"/>
                </a:lnTo>
                <a:lnTo>
                  <a:pt x="248" y="223"/>
                </a:lnTo>
                <a:lnTo>
                  <a:pt x="204" y="177"/>
                </a:lnTo>
                <a:lnTo>
                  <a:pt x="201" y="174"/>
                </a:lnTo>
                <a:lnTo>
                  <a:pt x="196" y="174"/>
                </a:lnTo>
                <a:lnTo>
                  <a:pt x="24" y="174"/>
                </a:lnTo>
                <a:lnTo>
                  <a:pt x="24" y="174"/>
                </a:lnTo>
                <a:lnTo>
                  <a:pt x="20" y="173"/>
                </a:lnTo>
                <a:lnTo>
                  <a:pt x="15" y="170"/>
                </a:lnTo>
                <a:lnTo>
                  <a:pt x="12" y="166"/>
                </a:lnTo>
                <a:lnTo>
                  <a:pt x="11" y="161"/>
                </a:lnTo>
                <a:lnTo>
                  <a:pt x="11" y="25"/>
                </a:lnTo>
                <a:lnTo>
                  <a:pt x="11" y="25"/>
                </a:lnTo>
                <a:lnTo>
                  <a:pt x="12" y="19"/>
                </a:lnTo>
                <a:lnTo>
                  <a:pt x="15" y="14"/>
                </a:lnTo>
                <a:lnTo>
                  <a:pt x="20" y="11"/>
                </a:lnTo>
                <a:lnTo>
                  <a:pt x="24" y="11"/>
                </a:lnTo>
                <a:lnTo>
                  <a:pt x="235" y="11"/>
                </a:lnTo>
                <a:close/>
                <a:moveTo>
                  <a:pt x="235" y="0"/>
                </a:moveTo>
                <a:lnTo>
                  <a:pt x="24" y="0"/>
                </a:lnTo>
                <a:lnTo>
                  <a:pt x="24" y="0"/>
                </a:lnTo>
                <a:lnTo>
                  <a:pt x="20" y="0"/>
                </a:lnTo>
                <a:lnTo>
                  <a:pt x="15" y="2"/>
                </a:lnTo>
                <a:lnTo>
                  <a:pt x="11" y="4"/>
                </a:lnTo>
                <a:lnTo>
                  <a:pt x="8" y="7"/>
                </a:lnTo>
                <a:lnTo>
                  <a:pt x="5" y="10"/>
                </a:lnTo>
                <a:lnTo>
                  <a:pt x="2" y="15"/>
                </a:lnTo>
                <a:lnTo>
                  <a:pt x="1" y="19"/>
                </a:lnTo>
                <a:lnTo>
                  <a:pt x="0" y="25"/>
                </a:lnTo>
                <a:lnTo>
                  <a:pt x="0" y="161"/>
                </a:lnTo>
                <a:lnTo>
                  <a:pt x="0" y="161"/>
                </a:lnTo>
                <a:lnTo>
                  <a:pt x="1" y="166"/>
                </a:lnTo>
                <a:lnTo>
                  <a:pt x="2" y="170"/>
                </a:lnTo>
                <a:lnTo>
                  <a:pt x="5" y="174"/>
                </a:lnTo>
                <a:lnTo>
                  <a:pt x="8" y="179"/>
                </a:lnTo>
                <a:lnTo>
                  <a:pt x="11" y="181"/>
                </a:lnTo>
                <a:lnTo>
                  <a:pt x="15" y="184"/>
                </a:lnTo>
                <a:lnTo>
                  <a:pt x="20" y="185"/>
                </a:lnTo>
                <a:lnTo>
                  <a:pt x="24" y="185"/>
                </a:lnTo>
                <a:lnTo>
                  <a:pt x="196" y="185"/>
                </a:lnTo>
                <a:lnTo>
                  <a:pt x="259" y="249"/>
                </a:lnTo>
                <a:lnTo>
                  <a:pt x="259" y="25"/>
                </a:lnTo>
                <a:lnTo>
                  <a:pt x="259" y="25"/>
                </a:lnTo>
                <a:lnTo>
                  <a:pt x="258" y="19"/>
                </a:lnTo>
                <a:lnTo>
                  <a:pt x="256" y="15"/>
                </a:lnTo>
                <a:lnTo>
                  <a:pt x="255" y="10"/>
                </a:lnTo>
                <a:lnTo>
                  <a:pt x="251" y="7"/>
                </a:lnTo>
                <a:lnTo>
                  <a:pt x="248" y="4"/>
                </a:lnTo>
                <a:lnTo>
                  <a:pt x="244" y="2"/>
                </a:lnTo>
                <a:lnTo>
                  <a:pt x="239" y="0"/>
                </a:lnTo>
                <a:lnTo>
                  <a:pt x="235" y="0"/>
                </a:lnTo>
                <a:lnTo>
                  <a:pt x="235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3" name="Freeform 13"/>
          <p:cNvSpPr>
            <a:spLocks noEditPoints="1"/>
          </p:cNvSpPr>
          <p:nvPr/>
        </p:nvSpPr>
        <p:spPr bwMode="auto">
          <a:xfrm>
            <a:off x="430427" y="3518476"/>
            <a:ext cx="59790" cy="58502"/>
          </a:xfrm>
          <a:custGeom>
            <a:avLst/>
            <a:gdLst/>
            <a:ahLst/>
            <a:cxnLst>
              <a:cxn ang="0">
                <a:pos x="21" y="42"/>
              </a:cxn>
              <a:cxn ang="0">
                <a:pos x="21" y="42"/>
              </a:cxn>
              <a:cxn ang="0">
                <a:pos x="17" y="42"/>
              </a:cxn>
              <a:cxn ang="0">
                <a:pos x="13" y="41"/>
              </a:cxn>
              <a:cxn ang="0">
                <a:pos x="6" y="37"/>
              </a:cxn>
              <a:cxn ang="0">
                <a:pos x="2" y="30"/>
              </a:cxn>
              <a:cxn ang="0">
                <a:pos x="1" y="26"/>
              </a:cxn>
              <a:cxn ang="0">
                <a:pos x="0" y="22"/>
              </a:cxn>
              <a:cxn ang="0">
                <a:pos x="0" y="22"/>
              </a:cxn>
              <a:cxn ang="0">
                <a:pos x="1" y="18"/>
              </a:cxn>
              <a:cxn ang="0">
                <a:pos x="2" y="14"/>
              </a:cxn>
              <a:cxn ang="0">
                <a:pos x="6" y="7"/>
              </a:cxn>
              <a:cxn ang="0">
                <a:pos x="13" y="3"/>
              </a:cxn>
              <a:cxn ang="0">
                <a:pos x="17" y="2"/>
              </a:cxn>
              <a:cxn ang="0">
                <a:pos x="21" y="0"/>
              </a:cxn>
              <a:cxn ang="0">
                <a:pos x="21" y="0"/>
              </a:cxn>
              <a:cxn ang="0">
                <a:pos x="25" y="2"/>
              </a:cxn>
              <a:cxn ang="0">
                <a:pos x="29" y="3"/>
              </a:cxn>
              <a:cxn ang="0">
                <a:pos x="36" y="7"/>
              </a:cxn>
              <a:cxn ang="0">
                <a:pos x="40" y="14"/>
              </a:cxn>
              <a:cxn ang="0">
                <a:pos x="42" y="18"/>
              </a:cxn>
              <a:cxn ang="0">
                <a:pos x="42" y="22"/>
              </a:cxn>
              <a:cxn ang="0">
                <a:pos x="42" y="22"/>
              </a:cxn>
              <a:cxn ang="0">
                <a:pos x="42" y="26"/>
              </a:cxn>
              <a:cxn ang="0">
                <a:pos x="40" y="30"/>
              </a:cxn>
              <a:cxn ang="0">
                <a:pos x="36" y="37"/>
              </a:cxn>
              <a:cxn ang="0">
                <a:pos x="29" y="41"/>
              </a:cxn>
              <a:cxn ang="0">
                <a:pos x="25" y="42"/>
              </a:cxn>
              <a:cxn ang="0">
                <a:pos x="21" y="42"/>
              </a:cxn>
              <a:cxn ang="0">
                <a:pos x="21" y="42"/>
              </a:cxn>
              <a:cxn ang="0">
                <a:pos x="21" y="6"/>
              </a:cxn>
              <a:cxn ang="0">
                <a:pos x="21" y="6"/>
              </a:cxn>
              <a:cxn ang="0">
                <a:pos x="15" y="7"/>
              </a:cxn>
              <a:cxn ang="0">
                <a:pos x="11" y="11"/>
              </a:cxn>
              <a:cxn ang="0">
                <a:pos x="6" y="15"/>
              </a:cxn>
              <a:cxn ang="0">
                <a:pos x="5" y="22"/>
              </a:cxn>
              <a:cxn ang="0">
                <a:pos x="5" y="22"/>
              </a:cxn>
              <a:cxn ang="0">
                <a:pos x="6" y="27"/>
              </a:cxn>
              <a:cxn ang="0">
                <a:pos x="11" y="33"/>
              </a:cxn>
              <a:cxn ang="0">
                <a:pos x="15" y="35"/>
              </a:cxn>
              <a:cxn ang="0">
                <a:pos x="21" y="37"/>
              </a:cxn>
              <a:cxn ang="0">
                <a:pos x="21" y="37"/>
              </a:cxn>
              <a:cxn ang="0">
                <a:pos x="27" y="35"/>
              </a:cxn>
              <a:cxn ang="0">
                <a:pos x="32" y="33"/>
              </a:cxn>
              <a:cxn ang="0">
                <a:pos x="36" y="27"/>
              </a:cxn>
              <a:cxn ang="0">
                <a:pos x="36" y="22"/>
              </a:cxn>
              <a:cxn ang="0">
                <a:pos x="36" y="22"/>
              </a:cxn>
              <a:cxn ang="0">
                <a:pos x="36" y="15"/>
              </a:cxn>
              <a:cxn ang="0">
                <a:pos x="32" y="11"/>
              </a:cxn>
              <a:cxn ang="0">
                <a:pos x="27" y="7"/>
              </a:cxn>
              <a:cxn ang="0">
                <a:pos x="21" y="6"/>
              </a:cxn>
              <a:cxn ang="0">
                <a:pos x="21" y="6"/>
              </a:cxn>
            </a:cxnLst>
            <a:rect l="0" t="0" r="r" b="b"/>
            <a:pathLst>
              <a:path w="42" h="42">
                <a:moveTo>
                  <a:pt x="21" y="42"/>
                </a:moveTo>
                <a:lnTo>
                  <a:pt x="21" y="42"/>
                </a:lnTo>
                <a:lnTo>
                  <a:pt x="17" y="42"/>
                </a:lnTo>
                <a:lnTo>
                  <a:pt x="13" y="41"/>
                </a:lnTo>
                <a:lnTo>
                  <a:pt x="6" y="37"/>
                </a:lnTo>
                <a:lnTo>
                  <a:pt x="2" y="30"/>
                </a:lnTo>
                <a:lnTo>
                  <a:pt x="1" y="26"/>
                </a:lnTo>
                <a:lnTo>
                  <a:pt x="0" y="22"/>
                </a:lnTo>
                <a:lnTo>
                  <a:pt x="0" y="22"/>
                </a:lnTo>
                <a:lnTo>
                  <a:pt x="1" y="18"/>
                </a:lnTo>
                <a:lnTo>
                  <a:pt x="2" y="14"/>
                </a:lnTo>
                <a:lnTo>
                  <a:pt x="6" y="7"/>
                </a:lnTo>
                <a:lnTo>
                  <a:pt x="13" y="3"/>
                </a:lnTo>
                <a:lnTo>
                  <a:pt x="17" y="2"/>
                </a:lnTo>
                <a:lnTo>
                  <a:pt x="21" y="0"/>
                </a:lnTo>
                <a:lnTo>
                  <a:pt x="21" y="0"/>
                </a:lnTo>
                <a:lnTo>
                  <a:pt x="25" y="2"/>
                </a:lnTo>
                <a:lnTo>
                  <a:pt x="29" y="3"/>
                </a:lnTo>
                <a:lnTo>
                  <a:pt x="36" y="7"/>
                </a:lnTo>
                <a:lnTo>
                  <a:pt x="40" y="14"/>
                </a:lnTo>
                <a:lnTo>
                  <a:pt x="42" y="18"/>
                </a:lnTo>
                <a:lnTo>
                  <a:pt x="42" y="22"/>
                </a:lnTo>
                <a:lnTo>
                  <a:pt x="42" y="22"/>
                </a:lnTo>
                <a:lnTo>
                  <a:pt x="42" y="26"/>
                </a:lnTo>
                <a:lnTo>
                  <a:pt x="40" y="30"/>
                </a:lnTo>
                <a:lnTo>
                  <a:pt x="36" y="37"/>
                </a:lnTo>
                <a:lnTo>
                  <a:pt x="29" y="41"/>
                </a:lnTo>
                <a:lnTo>
                  <a:pt x="25" y="42"/>
                </a:lnTo>
                <a:lnTo>
                  <a:pt x="21" y="42"/>
                </a:lnTo>
                <a:lnTo>
                  <a:pt x="21" y="42"/>
                </a:lnTo>
                <a:close/>
                <a:moveTo>
                  <a:pt x="21" y="6"/>
                </a:moveTo>
                <a:lnTo>
                  <a:pt x="21" y="6"/>
                </a:lnTo>
                <a:lnTo>
                  <a:pt x="15" y="7"/>
                </a:lnTo>
                <a:lnTo>
                  <a:pt x="11" y="11"/>
                </a:lnTo>
                <a:lnTo>
                  <a:pt x="6" y="15"/>
                </a:lnTo>
                <a:lnTo>
                  <a:pt x="5" y="22"/>
                </a:lnTo>
                <a:lnTo>
                  <a:pt x="5" y="22"/>
                </a:lnTo>
                <a:lnTo>
                  <a:pt x="6" y="27"/>
                </a:lnTo>
                <a:lnTo>
                  <a:pt x="11" y="33"/>
                </a:lnTo>
                <a:lnTo>
                  <a:pt x="15" y="35"/>
                </a:lnTo>
                <a:lnTo>
                  <a:pt x="21" y="37"/>
                </a:lnTo>
                <a:lnTo>
                  <a:pt x="21" y="37"/>
                </a:lnTo>
                <a:lnTo>
                  <a:pt x="27" y="35"/>
                </a:lnTo>
                <a:lnTo>
                  <a:pt x="32" y="33"/>
                </a:lnTo>
                <a:lnTo>
                  <a:pt x="36" y="27"/>
                </a:lnTo>
                <a:lnTo>
                  <a:pt x="36" y="22"/>
                </a:lnTo>
                <a:lnTo>
                  <a:pt x="36" y="22"/>
                </a:lnTo>
                <a:lnTo>
                  <a:pt x="36" y="15"/>
                </a:lnTo>
                <a:lnTo>
                  <a:pt x="32" y="11"/>
                </a:lnTo>
                <a:lnTo>
                  <a:pt x="27" y="7"/>
                </a:lnTo>
                <a:lnTo>
                  <a:pt x="21" y="6"/>
                </a:lnTo>
                <a:lnTo>
                  <a:pt x="21" y="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4" name="Freeform 14"/>
          <p:cNvSpPr>
            <a:spLocks noEditPoints="1"/>
          </p:cNvSpPr>
          <p:nvPr/>
        </p:nvSpPr>
        <p:spPr bwMode="auto">
          <a:xfrm>
            <a:off x="507300" y="3518476"/>
            <a:ext cx="59790" cy="58502"/>
          </a:xfrm>
          <a:custGeom>
            <a:avLst/>
            <a:gdLst/>
            <a:ahLst/>
            <a:cxnLst>
              <a:cxn ang="0">
                <a:pos x="20" y="42"/>
              </a:cxn>
              <a:cxn ang="0">
                <a:pos x="20" y="42"/>
              </a:cxn>
              <a:cxn ang="0">
                <a:pos x="16" y="42"/>
              </a:cxn>
              <a:cxn ang="0">
                <a:pos x="12" y="41"/>
              </a:cxn>
              <a:cxn ang="0">
                <a:pos x="6" y="37"/>
              </a:cxn>
              <a:cxn ang="0">
                <a:pos x="1" y="30"/>
              </a:cxn>
              <a:cxn ang="0">
                <a:pos x="0" y="26"/>
              </a:cxn>
              <a:cxn ang="0">
                <a:pos x="0" y="22"/>
              </a:cxn>
              <a:cxn ang="0">
                <a:pos x="0" y="22"/>
              </a:cxn>
              <a:cxn ang="0">
                <a:pos x="0" y="18"/>
              </a:cxn>
              <a:cxn ang="0">
                <a:pos x="1" y="14"/>
              </a:cxn>
              <a:cxn ang="0">
                <a:pos x="6" y="7"/>
              </a:cxn>
              <a:cxn ang="0">
                <a:pos x="12" y="3"/>
              </a:cxn>
              <a:cxn ang="0">
                <a:pos x="16" y="2"/>
              </a:cxn>
              <a:cxn ang="0">
                <a:pos x="20" y="0"/>
              </a:cxn>
              <a:cxn ang="0">
                <a:pos x="20" y="0"/>
              </a:cxn>
              <a:cxn ang="0">
                <a:pos x="26" y="2"/>
              </a:cxn>
              <a:cxn ang="0">
                <a:pos x="28" y="3"/>
              </a:cxn>
              <a:cxn ang="0">
                <a:pos x="35" y="7"/>
              </a:cxn>
              <a:cxn ang="0">
                <a:pos x="41" y="14"/>
              </a:cxn>
              <a:cxn ang="0">
                <a:pos x="42" y="18"/>
              </a:cxn>
              <a:cxn ang="0">
                <a:pos x="42" y="22"/>
              </a:cxn>
              <a:cxn ang="0">
                <a:pos x="42" y="22"/>
              </a:cxn>
              <a:cxn ang="0">
                <a:pos x="42" y="26"/>
              </a:cxn>
              <a:cxn ang="0">
                <a:pos x="41" y="30"/>
              </a:cxn>
              <a:cxn ang="0">
                <a:pos x="35" y="37"/>
              </a:cxn>
              <a:cxn ang="0">
                <a:pos x="28" y="41"/>
              </a:cxn>
              <a:cxn ang="0">
                <a:pos x="26" y="42"/>
              </a:cxn>
              <a:cxn ang="0">
                <a:pos x="20" y="42"/>
              </a:cxn>
              <a:cxn ang="0">
                <a:pos x="20" y="42"/>
              </a:cxn>
              <a:cxn ang="0">
                <a:pos x="20" y="6"/>
              </a:cxn>
              <a:cxn ang="0">
                <a:pos x="20" y="6"/>
              </a:cxn>
              <a:cxn ang="0">
                <a:pos x="15" y="7"/>
              </a:cxn>
              <a:cxn ang="0">
                <a:pos x="10" y="11"/>
              </a:cxn>
              <a:cxn ang="0">
                <a:pos x="7" y="15"/>
              </a:cxn>
              <a:cxn ang="0">
                <a:pos x="6" y="22"/>
              </a:cxn>
              <a:cxn ang="0">
                <a:pos x="6" y="22"/>
              </a:cxn>
              <a:cxn ang="0">
                <a:pos x="7" y="27"/>
              </a:cxn>
              <a:cxn ang="0">
                <a:pos x="10" y="33"/>
              </a:cxn>
              <a:cxn ang="0">
                <a:pos x="15" y="35"/>
              </a:cxn>
              <a:cxn ang="0">
                <a:pos x="20" y="37"/>
              </a:cxn>
              <a:cxn ang="0">
                <a:pos x="20" y="37"/>
              </a:cxn>
              <a:cxn ang="0">
                <a:pos x="27" y="35"/>
              </a:cxn>
              <a:cxn ang="0">
                <a:pos x="33" y="33"/>
              </a:cxn>
              <a:cxn ang="0">
                <a:pos x="35" y="27"/>
              </a:cxn>
              <a:cxn ang="0">
                <a:pos x="37" y="22"/>
              </a:cxn>
              <a:cxn ang="0">
                <a:pos x="37" y="22"/>
              </a:cxn>
              <a:cxn ang="0">
                <a:pos x="35" y="15"/>
              </a:cxn>
              <a:cxn ang="0">
                <a:pos x="33" y="11"/>
              </a:cxn>
              <a:cxn ang="0">
                <a:pos x="27" y="7"/>
              </a:cxn>
              <a:cxn ang="0">
                <a:pos x="20" y="6"/>
              </a:cxn>
              <a:cxn ang="0">
                <a:pos x="20" y="6"/>
              </a:cxn>
            </a:cxnLst>
            <a:rect l="0" t="0" r="r" b="b"/>
            <a:pathLst>
              <a:path w="42" h="42">
                <a:moveTo>
                  <a:pt x="20" y="42"/>
                </a:moveTo>
                <a:lnTo>
                  <a:pt x="20" y="42"/>
                </a:lnTo>
                <a:lnTo>
                  <a:pt x="16" y="42"/>
                </a:lnTo>
                <a:lnTo>
                  <a:pt x="12" y="41"/>
                </a:lnTo>
                <a:lnTo>
                  <a:pt x="6" y="37"/>
                </a:lnTo>
                <a:lnTo>
                  <a:pt x="1" y="30"/>
                </a:lnTo>
                <a:lnTo>
                  <a:pt x="0" y="26"/>
                </a:lnTo>
                <a:lnTo>
                  <a:pt x="0" y="22"/>
                </a:lnTo>
                <a:lnTo>
                  <a:pt x="0" y="22"/>
                </a:lnTo>
                <a:lnTo>
                  <a:pt x="0" y="18"/>
                </a:lnTo>
                <a:lnTo>
                  <a:pt x="1" y="14"/>
                </a:lnTo>
                <a:lnTo>
                  <a:pt x="6" y="7"/>
                </a:lnTo>
                <a:lnTo>
                  <a:pt x="12" y="3"/>
                </a:lnTo>
                <a:lnTo>
                  <a:pt x="16" y="2"/>
                </a:lnTo>
                <a:lnTo>
                  <a:pt x="20" y="0"/>
                </a:lnTo>
                <a:lnTo>
                  <a:pt x="20" y="0"/>
                </a:lnTo>
                <a:lnTo>
                  <a:pt x="26" y="2"/>
                </a:lnTo>
                <a:lnTo>
                  <a:pt x="28" y="3"/>
                </a:lnTo>
                <a:lnTo>
                  <a:pt x="35" y="7"/>
                </a:lnTo>
                <a:lnTo>
                  <a:pt x="41" y="14"/>
                </a:lnTo>
                <a:lnTo>
                  <a:pt x="42" y="18"/>
                </a:lnTo>
                <a:lnTo>
                  <a:pt x="42" y="22"/>
                </a:lnTo>
                <a:lnTo>
                  <a:pt x="42" y="22"/>
                </a:lnTo>
                <a:lnTo>
                  <a:pt x="42" y="26"/>
                </a:lnTo>
                <a:lnTo>
                  <a:pt x="41" y="30"/>
                </a:lnTo>
                <a:lnTo>
                  <a:pt x="35" y="37"/>
                </a:lnTo>
                <a:lnTo>
                  <a:pt x="28" y="41"/>
                </a:lnTo>
                <a:lnTo>
                  <a:pt x="26" y="42"/>
                </a:lnTo>
                <a:lnTo>
                  <a:pt x="20" y="42"/>
                </a:lnTo>
                <a:lnTo>
                  <a:pt x="20" y="42"/>
                </a:lnTo>
                <a:close/>
                <a:moveTo>
                  <a:pt x="20" y="6"/>
                </a:moveTo>
                <a:lnTo>
                  <a:pt x="20" y="6"/>
                </a:lnTo>
                <a:lnTo>
                  <a:pt x="15" y="7"/>
                </a:lnTo>
                <a:lnTo>
                  <a:pt x="10" y="11"/>
                </a:lnTo>
                <a:lnTo>
                  <a:pt x="7" y="15"/>
                </a:lnTo>
                <a:lnTo>
                  <a:pt x="6" y="22"/>
                </a:lnTo>
                <a:lnTo>
                  <a:pt x="6" y="22"/>
                </a:lnTo>
                <a:lnTo>
                  <a:pt x="7" y="27"/>
                </a:lnTo>
                <a:lnTo>
                  <a:pt x="10" y="33"/>
                </a:lnTo>
                <a:lnTo>
                  <a:pt x="15" y="35"/>
                </a:lnTo>
                <a:lnTo>
                  <a:pt x="20" y="37"/>
                </a:lnTo>
                <a:lnTo>
                  <a:pt x="20" y="37"/>
                </a:lnTo>
                <a:lnTo>
                  <a:pt x="27" y="35"/>
                </a:lnTo>
                <a:lnTo>
                  <a:pt x="33" y="33"/>
                </a:lnTo>
                <a:lnTo>
                  <a:pt x="35" y="27"/>
                </a:lnTo>
                <a:lnTo>
                  <a:pt x="37" y="22"/>
                </a:lnTo>
                <a:lnTo>
                  <a:pt x="37" y="22"/>
                </a:lnTo>
                <a:lnTo>
                  <a:pt x="35" y="15"/>
                </a:lnTo>
                <a:lnTo>
                  <a:pt x="33" y="11"/>
                </a:lnTo>
                <a:lnTo>
                  <a:pt x="27" y="7"/>
                </a:lnTo>
                <a:lnTo>
                  <a:pt x="20" y="6"/>
                </a:lnTo>
                <a:lnTo>
                  <a:pt x="20" y="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5" name="Freeform 15"/>
          <p:cNvSpPr>
            <a:spLocks noEditPoints="1"/>
          </p:cNvSpPr>
          <p:nvPr/>
        </p:nvSpPr>
        <p:spPr bwMode="auto">
          <a:xfrm>
            <a:off x="584173" y="3518476"/>
            <a:ext cx="59790" cy="58502"/>
          </a:xfrm>
          <a:custGeom>
            <a:avLst/>
            <a:gdLst/>
            <a:ahLst/>
            <a:cxnLst>
              <a:cxn ang="0">
                <a:pos x="21" y="42"/>
              </a:cxn>
              <a:cxn ang="0">
                <a:pos x="21" y="42"/>
              </a:cxn>
              <a:cxn ang="0">
                <a:pos x="17" y="42"/>
              </a:cxn>
              <a:cxn ang="0">
                <a:pos x="13" y="41"/>
              </a:cxn>
              <a:cxn ang="0">
                <a:pos x="7" y="35"/>
              </a:cxn>
              <a:cxn ang="0">
                <a:pos x="2" y="30"/>
              </a:cxn>
              <a:cxn ang="0">
                <a:pos x="1" y="26"/>
              </a:cxn>
              <a:cxn ang="0">
                <a:pos x="0" y="22"/>
              </a:cxn>
              <a:cxn ang="0">
                <a:pos x="0" y="22"/>
              </a:cxn>
              <a:cxn ang="0">
                <a:pos x="1" y="16"/>
              </a:cxn>
              <a:cxn ang="0">
                <a:pos x="2" y="14"/>
              </a:cxn>
              <a:cxn ang="0">
                <a:pos x="7" y="7"/>
              </a:cxn>
              <a:cxn ang="0">
                <a:pos x="13" y="2"/>
              </a:cxn>
              <a:cxn ang="0">
                <a:pos x="17" y="0"/>
              </a:cxn>
              <a:cxn ang="0">
                <a:pos x="21" y="0"/>
              </a:cxn>
              <a:cxn ang="0">
                <a:pos x="21" y="0"/>
              </a:cxn>
              <a:cxn ang="0">
                <a:pos x="25" y="0"/>
              </a:cxn>
              <a:cxn ang="0">
                <a:pos x="29" y="2"/>
              </a:cxn>
              <a:cxn ang="0">
                <a:pos x="36" y="7"/>
              </a:cxn>
              <a:cxn ang="0">
                <a:pos x="40" y="14"/>
              </a:cxn>
              <a:cxn ang="0">
                <a:pos x="42" y="16"/>
              </a:cxn>
              <a:cxn ang="0">
                <a:pos x="42" y="22"/>
              </a:cxn>
              <a:cxn ang="0">
                <a:pos x="42" y="22"/>
              </a:cxn>
              <a:cxn ang="0">
                <a:pos x="42" y="26"/>
              </a:cxn>
              <a:cxn ang="0">
                <a:pos x="40" y="30"/>
              </a:cxn>
              <a:cxn ang="0">
                <a:pos x="36" y="35"/>
              </a:cxn>
              <a:cxn ang="0">
                <a:pos x="29" y="41"/>
              </a:cxn>
              <a:cxn ang="0">
                <a:pos x="25" y="42"/>
              </a:cxn>
              <a:cxn ang="0">
                <a:pos x="21" y="42"/>
              </a:cxn>
              <a:cxn ang="0">
                <a:pos x="21" y="42"/>
              </a:cxn>
              <a:cxn ang="0">
                <a:pos x="21" y="6"/>
              </a:cxn>
              <a:cxn ang="0">
                <a:pos x="21" y="6"/>
              </a:cxn>
              <a:cxn ang="0">
                <a:pos x="15" y="7"/>
              </a:cxn>
              <a:cxn ang="0">
                <a:pos x="11" y="10"/>
              </a:cxn>
              <a:cxn ang="0">
                <a:pos x="7" y="15"/>
              </a:cxn>
              <a:cxn ang="0">
                <a:pos x="5" y="22"/>
              </a:cxn>
              <a:cxn ang="0">
                <a:pos x="5" y="22"/>
              </a:cxn>
              <a:cxn ang="0">
                <a:pos x="7" y="27"/>
              </a:cxn>
              <a:cxn ang="0">
                <a:pos x="11" y="33"/>
              </a:cxn>
              <a:cxn ang="0">
                <a:pos x="15" y="35"/>
              </a:cxn>
              <a:cxn ang="0">
                <a:pos x="21" y="37"/>
              </a:cxn>
              <a:cxn ang="0">
                <a:pos x="21" y="37"/>
              </a:cxn>
              <a:cxn ang="0">
                <a:pos x="27" y="35"/>
              </a:cxn>
              <a:cxn ang="0">
                <a:pos x="32" y="33"/>
              </a:cxn>
              <a:cxn ang="0">
                <a:pos x="35" y="27"/>
              </a:cxn>
              <a:cxn ang="0">
                <a:pos x="36" y="22"/>
              </a:cxn>
              <a:cxn ang="0">
                <a:pos x="36" y="22"/>
              </a:cxn>
              <a:cxn ang="0">
                <a:pos x="35" y="15"/>
              </a:cxn>
              <a:cxn ang="0">
                <a:pos x="32" y="10"/>
              </a:cxn>
              <a:cxn ang="0">
                <a:pos x="27" y="7"/>
              </a:cxn>
              <a:cxn ang="0">
                <a:pos x="21" y="6"/>
              </a:cxn>
              <a:cxn ang="0">
                <a:pos x="21" y="6"/>
              </a:cxn>
            </a:cxnLst>
            <a:rect l="0" t="0" r="r" b="b"/>
            <a:pathLst>
              <a:path w="42" h="42">
                <a:moveTo>
                  <a:pt x="21" y="42"/>
                </a:moveTo>
                <a:lnTo>
                  <a:pt x="21" y="42"/>
                </a:lnTo>
                <a:lnTo>
                  <a:pt x="17" y="42"/>
                </a:lnTo>
                <a:lnTo>
                  <a:pt x="13" y="41"/>
                </a:lnTo>
                <a:lnTo>
                  <a:pt x="7" y="35"/>
                </a:lnTo>
                <a:lnTo>
                  <a:pt x="2" y="30"/>
                </a:lnTo>
                <a:lnTo>
                  <a:pt x="1" y="26"/>
                </a:lnTo>
                <a:lnTo>
                  <a:pt x="0" y="22"/>
                </a:lnTo>
                <a:lnTo>
                  <a:pt x="0" y="22"/>
                </a:lnTo>
                <a:lnTo>
                  <a:pt x="1" y="16"/>
                </a:lnTo>
                <a:lnTo>
                  <a:pt x="2" y="14"/>
                </a:lnTo>
                <a:lnTo>
                  <a:pt x="7" y="7"/>
                </a:lnTo>
                <a:lnTo>
                  <a:pt x="13" y="2"/>
                </a:lnTo>
                <a:lnTo>
                  <a:pt x="17" y="0"/>
                </a:lnTo>
                <a:lnTo>
                  <a:pt x="21" y="0"/>
                </a:lnTo>
                <a:lnTo>
                  <a:pt x="21" y="0"/>
                </a:lnTo>
                <a:lnTo>
                  <a:pt x="25" y="0"/>
                </a:lnTo>
                <a:lnTo>
                  <a:pt x="29" y="2"/>
                </a:lnTo>
                <a:lnTo>
                  <a:pt x="36" y="7"/>
                </a:lnTo>
                <a:lnTo>
                  <a:pt x="40" y="14"/>
                </a:lnTo>
                <a:lnTo>
                  <a:pt x="42" y="16"/>
                </a:lnTo>
                <a:lnTo>
                  <a:pt x="42" y="22"/>
                </a:lnTo>
                <a:lnTo>
                  <a:pt x="42" y="22"/>
                </a:lnTo>
                <a:lnTo>
                  <a:pt x="42" y="26"/>
                </a:lnTo>
                <a:lnTo>
                  <a:pt x="40" y="30"/>
                </a:lnTo>
                <a:lnTo>
                  <a:pt x="36" y="35"/>
                </a:lnTo>
                <a:lnTo>
                  <a:pt x="29" y="41"/>
                </a:lnTo>
                <a:lnTo>
                  <a:pt x="25" y="42"/>
                </a:lnTo>
                <a:lnTo>
                  <a:pt x="21" y="42"/>
                </a:lnTo>
                <a:lnTo>
                  <a:pt x="21" y="42"/>
                </a:lnTo>
                <a:close/>
                <a:moveTo>
                  <a:pt x="21" y="6"/>
                </a:moveTo>
                <a:lnTo>
                  <a:pt x="21" y="6"/>
                </a:lnTo>
                <a:lnTo>
                  <a:pt x="15" y="7"/>
                </a:lnTo>
                <a:lnTo>
                  <a:pt x="11" y="10"/>
                </a:lnTo>
                <a:lnTo>
                  <a:pt x="7" y="15"/>
                </a:lnTo>
                <a:lnTo>
                  <a:pt x="5" y="22"/>
                </a:lnTo>
                <a:lnTo>
                  <a:pt x="5" y="22"/>
                </a:lnTo>
                <a:lnTo>
                  <a:pt x="7" y="27"/>
                </a:lnTo>
                <a:lnTo>
                  <a:pt x="11" y="33"/>
                </a:lnTo>
                <a:lnTo>
                  <a:pt x="15" y="35"/>
                </a:lnTo>
                <a:lnTo>
                  <a:pt x="21" y="37"/>
                </a:lnTo>
                <a:lnTo>
                  <a:pt x="21" y="37"/>
                </a:lnTo>
                <a:lnTo>
                  <a:pt x="27" y="35"/>
                </a:lnTo>
                <a:lnTo>
                  <a:pt x="32" y="33"/>
                </a:lnTo>
                <a:lnTo>
                  <a:pt x="35" y="27"/>
                </a:lnTo>
                <a:lnTo>
                  <a:pt x="36" y="22"/>
                </a:lnTo>
                <a:lnTo>
                  <a:pt x="36" y="22"/>
                </a:lnTo>
                <a:lnTo>
                  <a:pt x="35" y="15"/>
                </a:lnTo>
                <a:lnTo>
                  <a:pt x="32" y="10"/>
                </a:lnTo>
                <a:lnTo>
                  <a:pt x="27" y="7"/>
                </a:lnTo>
                <a:lnTo>
                  <a:pt x="21" y="6"/>
                </a:lnTo>
                <a:lnTo>
                  <a:pt x="21" y="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6" name="Freeform 16"/>
          <p:cNvSpPr>
            <a:spLocks noEditPoints="1"/>
          </p:cNvSpPr>
          <p:nvPr/>
        </p:nvSpPr>
        <p:spPr bwMode="auto">
          <a:xfrm>
            <a:off x="3377241" y="3510118"/>
            <a:ext cx="59790" cy="58502"/>
          </a:xfrm>
          <a:custGeom>
            <a:avLst/>
            <a:gdLst/>
            <a:ahLst/>
            <a:cxnLst>
              <a:cxn ang="0">
                <a:pos x="21" y="42"/>
              </a:cxn>
              <a:cxn ang="0">
                <a:pos x="21" y="42"/>
              </a:cxn>
              <a:cxn ang="0">
                <a:pos x="17" y="42"/>
              </a:cxn>
              <a:cxn ang="0">
                <a:pos x="13" y="40"/>
              </a:cxn>
              <a:cxn ang="0">
                <a:pos x="6" y="36"/>
              </a:cxn>
              <a:cxn ang="0">
                <a:pos x="1" y="29"/>
              </a:cxn>
              <a:cxn ang="0">
                <a:pos x="0" y="25"/>
              </a:cxn>
              <a:cxn ang="0">
                <a:pos x="0" y="21"/>
              </a:cxn>
              <a:cxn ang="0">
                <a:pos x="0" y="21"/>
              </a:cxn>
              <a:cxn ang="0">
                <a:pos x="0" y="17"/>
              </a:cxn>
              <a:cxn ang="0">
                <a:pos x="1" y="13"/>
              </a:cxn>
              <a:cxn ang="0">
                <a:pos x="6" y="7"/>
              </a:cxn>
              <a:cxn ang="0">
                <a:pos x="13" y="2"/>
              </a:cxn>
              <a:cxn ang="0">
                <a:pos x="17" y="1"/>
              </a:cxn>
              <a:cxn ang="0">
                <a:pos x="21" y="0"/>
              </a:cxn>
              <a:cxn ang="0">
                <a:pos x="21" y="0"/>
              </a:cxn>
              <a:cxn ang="0">
                <a:pos x="25" y="1"/>
              </a:cxn>
              <a:cxn ang="0">
                <a:pos x="29" y="2"/>
              </a:cxn>
              <a:cxn ang="0">
                <a:pos x="36" y="7"/>
              </a:cxn>
              <a:cxn ang="0">
                <a:pos x="40" y="13"/>
              </a:cxn>
              <a:cxn ang="0">
                <a:pos x="41" y="17"/>
              </a:cxn>
              <a:cxn ang="0">
                <a:pos x="41" y="21"/>
              </a:cxn>
              <a:cxn ang="0">
                <a:pos x="41" y="21"/>
              </a:cxn>
              <a:cxn ang="0">
                <a:pos x="41" y="25"/>
              </a:cxn>
              <a:cxn ang="0">
                <a:pos x="40" y="29"/>
              </a:cxn>
              <a:cxn ang="0">
                <a:pos x="36" y="36"/>
              </a:cxn>
              <a:cxn ang="0">
                <a:pos x="29" y="40"/>
              </a:cxn>
              <a:cxn ang="0">
                <a:pos x="25" y="42"/>
              </a:cxn>
              <a:cxn ang="0">
                <a:pos x="21" y="42"/>
              </a:cxn>
              <a:cxn ang="0">
                <a:pos x="21" y="42"/>
              </a:cxn>
              <a:cxn ang="0">
                <a:pos x="21" y="5"/>
              </a:cxn>
              <a:cxn ang="0">
                <a:pos x="21" y="5"/>
              </a:cxn>
              <a:cxn ang="0">
                <a:pos x="14" y="7"/>
              </a:cxn>
              <a:cxn ang="0">
                <a:pos x="10" y="11"/>
              </a:cxn>
              <a:cxn ang="0">
                <a:pos x="6" y="15"/>
              </a:cxn>
              <a:cxn ang="0">
                <a:pos x="5" y="21"/>
              </a:cxn>
              <a:cxn ang="0">
                <a:pos x="5" y="21"/>
              </a:cxn>
              <a:cxn ang="0">
                <a:pos x="6" y="27"/>
              </a:cxn>
              <a:cxn ang="0">
                <a:pos x="10" y="32"/>
              </a:cxn>
              <a:cxn ang="0">
                <a:pos x="14" y="35"/>
              </a:cxn>
              <a:cxn ang="0">
                <a:pos x="21" y="36"/>
              </a:cxn>
              <a:cxn ang="0">
                <a:pos x="21" y="36"/>
              </a:cxn>
              <a:cxn ang="0">
                <a:pos x="27" y="35"/>
              </a:cxn>
              <a:cxn ang="0">
                <a:pos x="32" y="32"/>
              </a:cxn>
              <a:cxn ang="0">
                <a:pos x="35" y="27"/>
              </a:cxn>
              <a:cxn ang="0">
                <a:pos x="36" y="21"/>
              </a:cxn>
              <a:cxn ang="0">
                <a:pos x="36" y="21"/>
              </a:cxn>
              <a:cxn ang="0">
                <a:pos x="35" y="15"/>
              </a:cxn>
              <a:cxn ang="0">
                <a:pos x="32" y="11"/>
              </a:cxn>
              <a:cxn ang="0">
                <a:pos x="27" y="7"/>
              </a:cxn>
              <a:cxn ang="0">
                <a:pos x="21" y="5"/>
              </a:cxn>
              <a:cxn ang="0">
                <a:pos x="21" y="5"/>
              </a:cxn>
            </a:cxnLst>
            <a:rect l="0" t="0" r="r" b="b"/>
            <a:pathLst>
              <a:path w="41" h="42">
                <a:moveTo>
                  <a:pt x="21" y="42"/>
                </a:moveTo>
                <a:lnTo>
                  <a:pt x="21" y="42"/>
                </a:lnTo>
                <a:lnTo>
                  <a:pt x="17" y="42"/>
                </a:lnTo>
                <a:lnTo>
                  <a:pt x="13" y="40"/>
                </a:lnTo>
                <a:lnTo>
                  <a:pt x="6" y="36"/>
                </a:lnTo>
                <a:lnTo>
                  <a:pt x="1" y="29"/>
                </a:lnTo>
                <a:lnTo>
                  <a:pt x="0" y="25"/>
                </a:lnTo>
                <a:lnTo>
                  <a:pt x="0" y="21"/>
                </a:lnTo>
                <a:lnTo>
                  <a:pt x="0" y="21"/>
                </a:lnTo>
                <a:lnTo>
                  <a:pt x="0" y="17"/>
                </a:lnTo>
                <a:lnTo>
                  <a:pt x="1" y="13"/>
                </a:lnTo>
                <a:lnTo>
                  <a:pt x="6" y="7"/>
                </a:lnTo>
                <a:lnTo>
                  <a:pt x="13" y="2"/>
                </a:lnTo>
                <a:lnTo>
                  <a:pt x="17" y="1"/>
                </a:lnTo>
                <a:lnTo>
                  <a:pt x="21" y="0"/>
                </a:lnTo>
                <a:lnTo>
                  <a:pt x="21" y="0"/>
                </a:lnTo>
                <a:lnTo>
                  <a:pt x="25" y="1"/>
                </a:lnTo>
                <a:lnTo>
                  <a:pt x="29" y="2"/>
                </a:lnTo>
                <a:lnTo>
                  <a:pt x="36" y="7"/>
                </a:lnTo>
                <a:lnTo>
                  <a:pt x="40" y="13"/>
                </a:lnTo>
                <a:lnTo>
                  <a:pt x="41" y="17"/>
                </a:lnTo>
                <a:lnTo>
                  <a:pt x="41" y="21"/>
                </a:lnTo>
                <a:lnTo>
                  <a:pt x="41" y="21"/>
                </a:lnTo>
                <a:lnTo>
                  <a:pt x="41" y="25"/>
                </a:lnTo>
                <a:lnTo>
                  <a:pt x="40" y="29"/>
                </a:lnTo>
                <a:lnTo>
                  <a:pt x="36" y="36"/>
                </a:lnTo>
                <a:lnTo>
                  <a:pt x="29" y="40"/>
                </a:lnTo>
                <a:lnTo>
                  <a:pt x="25" y="42"/>
                </a:lnTo>
                <a:lnTo>
                  <a:pt x="21" y="42"/>
                </a:lnTo>
                <a:lnTo>
                  <a:pt x="21" y="42"/>
                </a:lnTo>
                <a:close/>
                <a:moveTo>
                  <a:pt x="21" y="5"/>
                </a:moveTo>
                <a:lnTo>
                  <a:pt x="21" y="5"/>
                </a:lnTo>
                <a:lnTo>
                  <a:pt x="14" y="7"/>
                </a:lnTo>
                <a:lnTo>
                  <a:pt x="10" y="11"/>
                </a:lnTo>
                <a:lnTo>
                  <a:pt x="6" y="15"/>
                </a:lnTo>
                <a:lnTo>
                  <a:pt x="5" y="21"/>
                </a:lnTo>
                <a:lnTo>
                  <a:pt x="5" y="21"/>
                </a:lnTo>
                <a:lnTo>
                  <a:pt x="6" y="27"/>
                </a:lnTo>
                <a:lnTo>
                  <a:pt x="10" y="32"/>
                </a:lnTo>
                <a:lnTo>
                  <a:pt x="14" y="35"/>
                </a:lnTo>
                <a:lnTo>
                  <a:pt x="21" y="36"/>
                </a:lnTo>
                <a:lnTo>
                  <a:pt x="21" y="36"/>
                </a:lnTo>
                <a:lnTo>
                  <a:pt x="27" y="35"/>
                </a:lnTo>
                <a:lnTo>
                  <a:pt x="32" y="32"/>
                </a:lnTo>
                <a:lnTo>
                  <a:pt x="35" y="27"/>
                </a:lnTo>
                <a:lnTo>
                  <a:pt x="36" y="21"/>
                </a:lnTo>
                <a:lnTo>
                  <a:pt x="36" y="21"/>
                </a:lnTo>
                <a:lnTo>
                  <a:pt x="35" y="15"/>
                </a:lnTo>
                <a:lnTo>
                  <a:pt x="32" y="11"/>
                </a:lnTo>
                <a:lnTo>
                  <a:pt x="27" y="7"/>
                </a:lnTo>
                <a:lnTo>
                  <a:pt x="21" y="5"/>
                </a:lnTo>
                <a:lnTo>
                  <a:pt x="21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7" name="Freeform 17"/>
          <p:cNvSpPr>
            <a:spLocks noEditPoints="1"/>
          </p:cNvSpPr>
          <p:nvPr/>
        </p:nvSpPr>
        <p:spPr bwMode="auto">
          <a:xfrm>
            <a:off x="3454114" y="3510118"/>
            <a:ext cx="59790" cy="58502"/>
          </a:xfrm>
          <a:custGeom>
            <a:avLst/>
            <a:gdLst/>
            <a:ahLst/>
            <a:cxnLst>
              <a:cxn ang="0">
                <a:pos x="20" y="42"/>
              </a:cxn>
              <a:cxn ang="0">
                <a:pos x="20" y="42"/>
              </a:cxn>
              <a:cxn ang="0">
                <a:pos x="16" y="42"/>
              </a:cxn>
              <a:cxn ang="0">
                <a:pos x="12" y="40"/>
              </a:cxn>
              <a:cxn ang="0">
                <a:pos x="5" y="36"/>
              </a:cxn>
              <a:cxn ang="0">
                <a:pos x="1" y="29"/>
              </a:cxn>
              <a:cxn ang="0">
                <a:pos x="0" y="25"/>
              </a:cxn>
              <a:cxn ang="0">
                <a:pos x="0" y="21"/>
              </a:cxn>
              <a:cxn ang="0">
                <a:pos x="0" y="21"/>
              </a:cxn>
              <a:cxn ang="0">
                <a:pos x="0" y="17"/>
              </a:cxn>
              <a:cxn ang="0">
                <a:pos x="1" y="13"/>
              </a:cxn>
              <a:cxn ang="0">
                <a:pos x="5" y="7"/>
              </a:cxn>
              <a:cxn ang="0">
                <a:pos x="12" y="2"/>
              </a:cxn>
              <a:cxn ang="0">
                <a:pos x="16" y="1"/>
              </a:cxn>
              <a:cxn ang="0">
                <a:pos x="20" y="0"/>
              </a:cxn>
              <a:cxn ang="0">
                <a:pos x="20" y="0"/>
              </a:cxn>
              <a:cxn ang="0">
                <a:pos x="24" y="1"/>
              </a:cxn>
              <a:cxn ang="0">
                <a:pos x="28" y="2"/>
              </a:cxn>
              <a:cxn ang="0">
                <a:pos x="35" y="7"/>
              </a:cxn>
              <a:cxn ang="0">
                <a:pos x="39" y="13"/>
              </a:cxn>
              <a:cxn ang="0">
                <a:pos x="40" y="17"/>
              </a:cxn>
              <a:cxn ang="0">
                <a:pos x="42" y="21"/>
              </a:cxn>
              <a:cxn ang="0">
                <a:pos x="42" y="21"/>
              </a:cxn>
              <a:cxn ang="0">
                <a:pos x="40" y="25"/>
              </a:cxn>
              <a:cxn ang="0">
                <a:pos x="39" y="29"/>
              </a:cxn>
              <a:cxn ang="0">
                <a:pos x="35" y="36"/>
              </a:cxn>
              <a:cxn ang="0">
                <a:pos x="28" y="40"/>
              </a:cxn>
              <a:cxn ang="0">
                <a:pos x="24" y="42"/>
              </a:cxn>
              <a:cxn ang="0">
                <a:pos x="20" y="42"/>
              </a:cxn>
              <a:cxn ang="0">
                <a:pos x="20" y="42"/>
              </a:cxn>
              <a:cxn ang="0">
                <a:pos x="20" y="5"/>
              </a:cxn>
              <a:cxn ang="0">
                <a:pos x="20" y="5"/>
              </a:cxn>
              <a:cxn ang="0">
                <a:pos x="15" y="7"/>
              </a:cxn>
              <a:cxn ang="0">
                <a:pos x="9" y="11"/>
              </a:cxn>
              <a:cxn ang="0">
                <a:pos x="7" y="15"/>
              </a:cxn>
              <a:cxn ang="0">
                <a:pos x="5" y="21"/>
              </a:cxn>
              <a:cxn ang="0">
                <a:pos x="5" y="21"/>
              </a:cxn>
              <a:cxn ang="0">
                <a:pos x="7" y="27"/>
              </a:cxn>
              <a:cxn ang="0">
                <a:pos x="9" y="32"/>
              </a:cxn>
              <a:cxn ang="0">
                <a:pos x="15" y="35"/>
              </a:cxn>
              <a:cxn ang="0">
                <a:pos x="20" y="36"/>
              </a:cxn>
              <a:cxn ang="0">
                <a:pos x="20" y="36"/>
              </a:cxn>
              <a:cxn ang="0">
                <a:pos x="27" y="35"/>
              </a:cxn>
              <a:cxn ang="0">
                <a:pos x="31" y="32"/>
              </a:cxn>
              <a:cxn ang="0">
                <a:pos x="35" y="27"/>
              </a:cxn>
              <a:cxn ang="0">
                <a:pos x="36" y="21"/>
              </a:cxn>
              <a:cxn ang="0">
                <a:pos x="36" y="21"/>
              </a:cxn>
              <a:cxn ang="0">
                <a:pos x="35" y="15"/>
              </a:cxn>
              <a:cxn ang="0">
                <a:pos x="31" y="11"/>
              </a:cxn>
              <a:cxn ang="0">
                <a:pos x="27" y="7"/>
              </a:cxn>
              <a:cxn ang="0">
                <a:pos x="20" y="5"/>
              </a:cxn>
              <a:cxn ang="0">
                <a:pos x="20" y="5"/>
              </a:cxn>
            </a:cxnLst>
            <a:rect l="0" t="0" r="r" b="b"/>
            <a:pathLst>
              <a:path w="42" h="42">
                <a:moveTo>
                  <a:pt x="20" y="42"/>
                </a:moveTo>
                <a:lnTo>
                  <a:pt x="20" y="42"/>
                </a:lnTo>
                <a:lnTo>
                  <a:pt x="16" y="42"/>
                </a:lnTo>
                <a:lnTo>
                  <a:pt x="12" y="40"/>
                </a:lnTo>
                <a:lnTo>
                  <a:pt x="5" y="36"/>
                </a:lnTo>
                <a:lnTo>
                  <a:pt x="1" y="29"/>
                </a:lnTo>
                <a:lnTo>
                  <a:pt x="0" y="25"/>
                </a:lnTo>
                <a:lnTo>
                  <a:pt x="0" y="21"/>
                </a:lnTo>
                <a:lnTo>
                  <a:pt x="0" y="21"/>
                </a:lnTo>
                <a:lnTo>
                  <a:pt x="0" y="17"/>
                </a:lnTo>
                <a:lnTo>
                  <a:pt x="1" y="13"/>
                </a:lnTo>
                <a:lnTo>
                  <a:pt x="5" y="7"/>
                </a:lnTo>
                <a:lnTo>
                  <a:pt x="12" y="2"/>
                </a:lnTo>
                <a:lnTo>
                  <a:pt x="16" y="1"/>
                </a:lnTo>
                <a:lnTo>
                  <a:pt x="20" y="0"/>
                </a:lnTo>
                <a:lnTo>
                  <a:pt x="20" y="0"/>
                </a:lnTo>
                <a:lnTo>
                  <a:pt x="24" y="1"/>
                </a:lnTo>
                <a:lnTo>
                  <a:pt x="28" y="2"/>
                </a:lnTo>
                <a:lnTo>
                  <a:pt x="35" y="7"/>
                </a:lnTo>
                <a:lnTo>
                  <a:pt x="39" y="13"/>
                </a:lnTo>
                <a:lnTo>
                  <a:pt x="40" y="17"/>
                </a:lnTo>
                <a:lnTo>
                  <a:pt x="42" y="21"/>
                </a:lnTo>
                <a:lnTo>
                  <a:pt x="42" y="21"/>
                </a:lnTo>
                <a:lnTo>
                  <a:pt x="40" y="25"/>
                </a:lnTo>
                <a:lnTo>
                  <a:pt x="39" y="29"/>
                </a:lnTo>
                <a:lnTo>
                  <a:pt x="35" y="36"/>
                </a:lnTo>
                <a:lnTo>
                  <a:pt x="28" y="40"/>
                </a:lnTo>
                <a:lnTo>
                  <a:pt x="24" y="42"/>
                </a:lnTo>
                <a:lnTo>
                  <a:pt x="20" y="42"/>
                </a:lnTo>
                <a:lnTo>
                  <a:pt x="20" y="42"/>
                </a:lnTo>
                <a:close/>
                <a:moveTo>
                  <a:pt x="20" y="5"/>
                </a:moveTo>
                <a:lnTo>
                  <a:pt x="20" y="5"/>
                </a:lnTo>
                <a:lnTo>
                  <a:pt x="15" y="7"/>
                </a:lnTo>
                <a:lnTo>
                  <a:pt x="9" y="11"/>
                </a:lnTo>
                <a:lnTo>
                  <a:pt x="7" y="15"/>
                </a:lnTo>
                <a:lnTo>
                  <a:pt x="5" y="21"/>
                </a:lnTo>
                <a:lnTo>
                  <a:pt x="5" y="21"/>
                </a:lnTo>
                <a:lnTo>
                  <a:pt x="7" y="27"/>
                </a:lnTo>
                <a:lnTo>
                  <a:pt x="9" y="32"/>
                </a:lnTo>
                <a:lnTo>
                  <a:pt x="15" y="35"/>
                </a:lnTo>
                <a:lnTo>
                  <a:pt x="20" y="36"/>
                </a:lnTo>
                <a:lnTo>
                  <a:pt x="20" y="36"/>
                </a:lnTo>
                <a:lnTo>
                  <a:pt x="27" y="35"/>
                </a:lnTo>
                <a:lnTo>
                  <a:pt x="31" y="32"/>
                </a:lnTo>
                <a:lnTo>
                  <a:pt x="35" y="27"/>
                </a:lnTo>
                <a:lnTo>
                  <a:pt x="36" y="21"/>
                </a:lnTo>
                <a:lnTo>
                  <a:pt x="36" y="21"/>
                </a:lnTo>
                <a:lnTo>
                  <a:pt x="35" y="15"/>
                </a:lnTo>
                <a:lnTo>
                  <a:pt x="31" y="11"/>
                </a:lnTo>
                <a:lnTo>
                  <a:pt x="27" y="7"/>
                </a:lnTo>
                <a:lnTo>
                  <a:pt x="20" y="5"/>
                </a:lnTo>
                <a:lnTo>
                  <a:pt x="20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8" name="Freeform 18"/>
          <p:cNvSpPr>
            <a:spLocks noEditPoints="1"/>
          </p:cNvSpPr>
          <p:nvPr/>
        </p:nvSpPr>
        <p:spPr bwMode="auto">
          <a:xfrm>
            <a:off x="3530988" y="3510118"/>
            <a:ext cx="59790" cy="58502"/>
          </a:xfrm>
          <a:custGeom>
            <a:avLst/>
            <a:gdLst/>
            <a:ahLst/>
            <a:cxnLst>
              <a:cxn ang="0">
                <a:pos x="20" y="42"/>
              </a:cxn>
              <a:cxn ang="0">
                <a:pos x="20" y="42"/>
              </a:cxn>
              <a:cxn ang="0">
                <a:pos x="16" y="42"/>
              </a:cxn>
              <a:cxn ang="0">
                <a:pos x="12" y="40"/>
              </a:cxn>
              <a:cxn ang="0">
                <a:pos x="6" y="35"/>
              </a:cxn>
              <a:cxn ang="0">
                <a:pos x="1" y="29"/>
              </a:cxn>
              <a:cxn ang="0">
                <a:pos x="0" y="25"/>
              </a:cxn>
              <a:cxn ang="0">
                <a:pos x="0" y="21"/>
              </a:cxn>
              <a:cxn ang="0">
                <a:pos x="0" y="21"/>
              </a:cxn>
              <a:cxn ang="0">
                <a:pos x="0" y="16"/>
              </a:cxn>
              <a:cxn ang="0">
                <a:pos x="1" y="13"/>
              </a:cxn>
              <a:cxn ang="0">
                <a:pos x="6" y="7"/>
              </a:cxn>
              <a:cxn ang="0">
                <a:pos x="12" y="1"/>
              </a:cxn>
              <a:cxn ang="0">
                <a:pos x="16" y="0"/>
              </a:cxn>
              <a:cxn ang="0">
                <a:pos x="20" y="0"/>
              </a:cxn>
              <a:cxn ang="0">
                <a:pos x="20" y="0"/>
              </a:cxn>
              <a:cxn ang="0">
                <a:pos x="25" y="0"/>
              </a:cxn>
              <a:cxn ang="0">
                <a:pos x="29" y="1"/>
              </a:cxn>
              <a:cxn ang="0">
                <a:pos x="35" y="7"/>
              </a:cxn>
              <a:cxn ang="0">
                <a:pos x="40" y="13"/>
              </a:cxn>
              <a:cxn ang="0">
                <a:pos x="41" y="16"/>
              </a:cxn>
              <a:cxn ang="0">
                <a:pos x="41" y="21"/>
              </a:cxn>
              <a:cxn ang="0">
                <a:pos x="41" y="21"/>
              </a:cxn>
              <a:cxn ang="0">
                <a:pos x="41" y="25"/>
              </a:cxn>
              <a:cxn ang="0">
                <a:pos x="40" y="29"/>
              </a:cxn>
              <a:cxn ang="0">
                <a:pos x="35" y="35"/>
              </a:cxn>
              <a:cxn ang="0">
                <a:pos x="29" y="40"/>
              </a:cxn>
              <a:cxn ang="0">
                <a:pos x="25" y="42"/>
              </a:cxn>
              <a:cxn ang="0">
                <a:pos x="20" y="42"/>
              </a:cxn>
              <a:cxn ang="0">
                <a:pos x="20" y="42"/>
              </a:cxn>
              <a:cxn ang="0">
                <a:pos x="20" y="5"/>
              </a:cxn>
              <a:cxn ang="0">
                <a:pos x="20" y="5"/>
              </a:cxn>
              <a:cxn ang="0">
                <a:pos x="14" y="7"/>
              </a:cxn>
              <a:cxn ang="0">
                <a:pos x="9" y="9"/>
              </a:cxn>
              <a:cxn ang="0">
                <a:pos x="6" y="15"/>
              </a:cxn>
              <a:cxn ang="0">
                <a:pos x="5" y="21"/>
              </a:cxn>
              <a:cxn ang="0">
                <a:pos x="5" y="21"/>
              </a:cxn>
              <a:cxn ang="0">
                <a:pos x="6" y="27"/>
              </a:cxn>
              <a:cxn ang="0">
                <a:pos x="9" y="32"/>
              </a:cxn>
              <a:cxn ang="0">
                <a:pos x="14" y="35"/>
              </a:cxn>
              <a:cxn ang="0">
                <a:pos x="20" y="36"/>
              </a:cxn>
              <a:cxn ang="0">
                <a:pos x="20" y="36"/>
              </a:cxn>
              <a:cxn ang="0">
                <a:pos x="27" y="35"/>
              </a:cxn>
              <a:cxn ang="0">
                <a:pos x="32" y="32"/>
              </a:cxn>
              <a:cxn ang="0">
                <a:pos x="35" y="27"/>
              </a:cxn>
              <a:cxn ang="0">
                <a:pos x="36" y="21"/>
              </a:cxn>
              <a:cxn ang="0">
                <a:pos x="36" y="21"/>
              </a:cxn>
              <a:cxn ang="0">
                <a:pos x="35" y="15"/>
              </a:cxn>
              <a:cxn ang="0">
                <a:pos x="32" y="9"/>
              </a:cxn>
              <a:cxn ang="0">
                <a:pos x="27" y="7"/>
              </a:cxn>
              <a:cxn ang="0">
                <a:pos x="20" y="5"/>
              </a:cxn>
              <a:cxn ang="0">
                <a:pos x="20" y="5"/>
              </a:cxn>
            </a:cxnLst>
            <a:rect l="0" t="0" r="r" b="b"/>
            <a:pathLst>
              <a:path w="41" h="42">
                <a:moveTo>
                  <a:pt x="20" y="42"/>
                </a:moveTo>
                <a:lnTo>
                  <a:pt x="20" y="42"/>
                </a:lnTo>
                <a:lnTo>
                  <a:pt x="16" y="42"/>
                </a:lnTo>
                <a:lnTo>
                  <a:pt x="12" y="40"/>
                </a:lnTo>
                <a:lnTo>
                  <a:pt x="6" y="35"/>
                </a:lnTo>
                <a:lnTo>
                  <a:pt x="1" y="29"/>
                </a:lnTo>
                <a:lnTo>
                  <a:pt x="0" y="25"/>
                </a:lnTo>
                <a:lnTo>
                  <a:pt x="0" y="21"/>
                </a:lnTo>
                <a:lnTo>
                  <a:pt x="0" y="21"/>
                </a:lnTo>
                <a:lnTo>
                  <a:pt x="0" y="16"/>
                </a:lnTo>
                <a:lnTo>
                  <a:pt x="1" y="13"/>
                </a:lnTo>
                <a:lnTo>
                  <a:pt x="6" y="7"/>
                </a:lnTo>
                <a:lnTo>
                  <a:pt x="12" y="1"/>
                </a:lnTo>
                <a:lnTo>
                  <a:pt x="16" y="0"/>
                </a:lnTo>
                <a:lnTo>
                  <a:pt x="20" y="0"/>
                </a:lnTo>
                <a:lnTo>
                  <a:pt x="20" y="0"/>
                </a:lnTo>
                <a:lnTo>
                  <a:pt x="25" y="0"/>
                </a:lnTo>
                <a:lnTo>
                  <a:pt x="29" y="1"/>
                </a:lnTo>
                <a:lnTo>
                  <a:pt x="35" y="7"/>
                </a:lnTo>
                <a:lnTo>
                  <a:pt x="40" y="13"/>
                </a:lnTo>
                <a:lnTo>
                  <a:pt x="41" y="16"/>
                </a:lnTo>
                <a:lnTo>
                  <a:pt x="41" y="21"/>
                </a:lnTo>
                <a:lnTo>
                  <a:pt x="41" y="21"/>
                </a:lnTo>
                <a:lnTo>
                  <a:pt x="41" y="25"/>
                </a:lnTo>
                <a:lnTo>
                  <a:pt x="40" y="29"/>
                </a:lnTo>
                <a:lnTo>
                  <a:pt x="35" y="35"/>
                </a:lnTo>
                <a:lnTo>
                  <a:pt x="29" y="40"/>
                </a:lnTo>
                <a:lnTo>
                  <a:pt x="25" y="42"/>
                </a:lnTo>
                <a:lnTo>
                  <a:pt x="20" y="42"/>
                </a:lnTo>
                <a:lnTo>
                  <a:pt x="20" y="42"/>
                </a:lnTo>
                <a:close/>
                <a:moveTo>
                  <a:pt x="20" y="5"/>
                </a:moveTo>
                <a:lnTo>
                  <a:pt x="20" y="5"/>
                </a:lnTo>
                <a:lnTo>
                  <a:pt x="14" y="7"/>
                </a:lnTo>
                <a:lnTo>
                  <a:pt x="9" y="9"/>
                </a:lnTo>
                <a:lnTo>
                  <a:pt x="6" y="15"/>
                </a:lnTo>
                <a:lnTo>
                  <a:pt x="5" y="21"/>
                </a:lnTo>
                <a:lnTo>
                  <a:pt x="5" y="21"/>
                </a:lnTo>
                <a:lnTo>
                  <a:pt x="6" y="27"/>
                </a:lnTo>
                <a:lnTo>
                  <a:pt x="9" y="32"/>
                </a:lnTo>
                <a:lnTo>
                  <a:pt x="14" y="35"/>
                </a:lnTo>
                <a:lnTo>
                  <a:pt x="20" y="36"/>
                </a:lnTo>
                <a:lnTo>
                  <a:pt x="20" y="36"/>
                </a:lnTo>
                <a:lnTo>
                  <a:pt x="27" y="35"/>
                </a:lnTo>
                <a:lnTo>
                  <a:pt x="32" y="32"/>
                </a:lnTo>
                <a:lnTo>
                  <a:pt x="35" y="27"/>
                </a:lnTo>
                <a:lnTo>
                  <a:pt x="36" y="21"/>
                </a:lnTo>
                <a:lnTo>
                  <a:pt x="36" y="21"/>
                </a:lnTo>
                <a:lnTo>
                  <a:pt x="35" y="15"/>
                </a:lnTo>
                <a:lnTo>
                  <a:pt x="32" y="9"/>
                </a:lnTo>
                <a:lnTo>
                  <a:pt x="27" y="7"/>
                </a:lnTo>
                <a:lnTo>
                  <a:pt x="20" y="5"/>
                </a:lnTo>
                <a:lnTo>
                  <a:pt x="20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9" name="Freeform 19"/>
          <p:cNvSpPr>
            <a:spLocks noEditPoints="1"/>
          </p:cNvSpPr>
          <p:nvPr/>
        </p:nvSpPr>
        <p:spPr bwMode="auto">
          <a:xfrm>
            <a:off x="1092393" y="3414006"/>
            <a:ext cx="367284" cy="346832"/>
          </a:xfrm>
          <a:custGeom>
            <a:avLst/>
            <a:gdLst/>
            <a:ahLst/>
            <a:cxnLst>
              <a:cxn ang="0">
                <a:pos x="235" y="11"/>
              </a:cxn>
              <a:cxn ang="0">
                <a:pos x="235" y="11"/>
              </a:cxn>
              <a:cxn ang="0">
                <a:pos x="241" y="11"/>
              </a:cxn>
              <a:cxn ang="0">
                <a:pos x="245" y="14"/>
              </a:cxn>
              <a:cxn ang="0">
                <a:pos x="247" y="19"/>
              </a:cxn>
              <a:cxn ang="0">
                <a:pos x="249" y="25"/>
              </a:cxn>
              <a:cxn ang="0">
                <a:pos x="249" y="223"/>
              </a:cxn>
              <a:cxn ang="0">
                <a:pos x="204" y="177"/>
              </a:cxn>
              <a:cxn ang="0">
                <a:pos x="201" y="174"/>
              </a:cxn>
              <a:cxn ang="0">
                <a:pos x="196" y="174"/>
              </a:cxn>
              <a:cxn ang="0">
                <a:pos x="25" y="174"/>
              </a:cxn>
              <a:cxn ang="0">
                <a:pos x="25" y="174"/>
              </a:cxn>
              <a:cxn ang="0">
                <a:pos x="20" y="173"/>
              </a:cxn>
              <a:cxn ang="0">
                <a:pos x="15" y="170"/>
              </a:cxn>
              <a:cxn ang="0">
                <a:pos x="12" y="166"/>
              </a:cxn>
              <a:cxn ang="0">
                <a:pos x="11" y="161"/>
              </a:cxn>
              <a:cxn ang="0">
                <a:pos x="11" y="25"/>
              </a:cxn>
              <a:cxn ang="0">
                <a:pos x="11" y="25"/>
              </a:cxn>
              <a:cxn ang="0">
                <a:pos x="12" y="19"/>
              </a:cxn>
              <a:cxn ang="0">
                <a:pos x="15" y="14"/>
              </a:cxn>
              <a:cxn ang="0">
                <a:pos x="20" y="11"/>
              </a:cxn>
              <a:cxn ang="0">
                <a:pos x="25" y="11"/>
              </a:cxn>
              <a:cxn ang="0">
                <a:pos x="235" y="11"/>
              </a:cxn>
              <a:cxn ang="0">
                <a:pos x="235" y="0"/>
              </a:cxn>
              <a:cxn ang="0">
                <a:pos x="25" y="0"/>
              </a:cxn>
              <a:cxn ang="0">
                <a:pos x="25" y="0"/>
              </a:cxn>
              <a:cxn ang="0">
                <a:pos x="20" y="0"/>
              </a:cxn>
              <a:cxn ang="0">
                <a:pos x="15" y="2"/>
              </a:cxn>
              <a:cxn ang="0">
                <a:pos x="11" y="4"/>
              </a:cxn>
              <a:cxn ang="0">
                <a:pos x="8" y="7"/>
              </a:cxn>
              <a:cxn ang="0">
                <a:pos x="6" y="10"/>
              </a:cxn>
              <a:cxn ang="0">
                <a:pos x="3" y="15"/>
              </a:cxn>
              <a:cxn ang="0">
                <a:pos x="2" y="19"/>
              </a:cxn>
              <a:cxn ang="0">
                <a:pos x="0" y="25"/>
              </a:cxn>
              <a:cxn ang="0">
                <a:pos x="0" y="161"/>
              </a:cxn>
              <a:cxn ang="0">
                <a:pos x="0" y="161"/>
              </a:cxn>
              <a:cxn ang="0">
                <a:pos x="2" y="166"/>
              </a:cxn>
              <a:cxn ang="0">
                <a:pos x="3" y="170"/>
              </a:cxn>
              <a:cxn ang="0">
                <a:pos x="6" y="174"/>
              </a:cxn>
              <a:cxn ang="0">
                <a:pos x="8" y="179"/>
              </a:cxn>
              <a:cxn ang="0">
                <a:pos x="11" y="181"/>
              </a:cxn>
              <a:cxn ang="0">
                <a:pos x="15" y="184"/>
              </a:cxn>
              <a:cxn ang="0">
                <a:pos x="20" y="185"/>
              </a:cxn>
              <a:cxn ang="0">
                <a:pos x="25" y="185"/>
              </a:cxn>
              <a:cxn ang="0">
                <a:pos x="196" y="185"/>
              </a:cxn>
              <a:cxn ang="0">
                <a:pos x="259" y="249"/>
              </a:cxn>
              <a:cxn ang="0">
                <a:pos x="259" y="25"/>
              </a:cxn>
              <a:cxn ang="0">
                <a:pos x="259" y="25"/>
              </a:cxn>
              <a:cxn ang="0">
                <a:pos x="258" y="19"/>
              </a:cxn>
              <a:cxn ang="0">
                <a:pos x="257" y="15"/>
              </a:cxn>
              <a:cxn ang="0">
                <a:pos x="255" y="10"/>
              </a:cxn>
              <a:cxn ang="0">
                <a:pos x="251" y="7"/>
              </a:cxn>
              <a:cxn ang="0">
                <a:pos x="249" y="4"/>
              </a:cxn>
              <a:cxn ang="0">
                <a:pos x="245" y="2"/>
              </a:cxn>
              <a:cxn ang="0">
                <a:pos x="239" y="0"/>
              </a:cxn>
              <a:cxn ang="0">
                <a:pos x="235" y="0"/>
              </a:cxn>
              <a:cxn ang="0">
                <a:pos x="235" y="0"/>
              </a:cxn>
            </a:cxnLst>
            <a:rect l="0" t="0" r="r" b="b"/>
            <a:pathLst>
              <a:path w="259" h="249">
                <a:moveTo>
                  <a:pt x="235" y="11"/>
                </a:moveTo>
                <a:lnTo>
                  <a:pt x="235" y="11"/>
                </a:lnTo>
                <a:lnTo>
                  <a:pt x="241" y="11"/>
                </a:lnTo>
                <a:lnTo>
                  <a:pt x="245" y="14"/>
                </a:lnTo>
                <a:lnTo>
                  <a:pt x="247" y="19"/>
                </a:lnTo>
                <a:lnTo>
                  <a:pt x="249" y="25"/>
                </a:lnTo>
                <a:lnTo>
                  <a:pt x="249" y="223"/>
                </a:lnTo>
                <a:lnTo>
                  <a:pt x="204" y="177"/>
                </a:lnTo>
                <a:lnTo>
                  <a:pt x="201" y="174"/>
                </a:lnTo>
                <a:lnTo>
                  <a:pt x="196" y="174"/>
                </a:lnTo>
                <a:lnTo>
                  <a:pt x="25" y="174"/>
                </a:lnTo>
                <a:lnTo>
                  <a:pt x="25" y="174"/>
                </a:lnTo>
                <a:lnTo>
                  <a:pt x="20" y="173"/>
                </a:lnTo>
                <a:lnTo>
                  <a:pt x="15" y="170"/>
                </a:lnTo>
                <a:lnTo>
                  <a:pt x="12" y="166"/>
                </a:lnTo>
                <a:lnTo>
                  <a:pt x="11" y="161"/>
                </a:lnTo>
                <a:lnTo>
                  <a:pt x="11" y="25"/>
                </a:lnTo>
                <a:lnTo>
                  <a:pt x="11" y="25"/>
                </a:lnTo>
                <a:lnTo>
                  <a:pt x="12" y="19"/>
                </a:lnTo>
                <a:lnTo>
                  <a:pt x="15" y="14"/>
                </a:lnTo>
                <a:lnTo>
                  <a:pt x="20" y="11"/>
                </a:lnTo>
                <a:lnTo>
                  <a:pt x="25" y="11"/>
                </a:lnTo>
                <a:lnTo>
                  <a:pt x="235" y="11"/>
                </a:lnTo>
                <a:close/>
                <a:moveTo>
                  <a:pt x="235" y="0"/>
                </a:moveTo>
                <a:lnTo>
                  <a:pt x="25" y="0"/>
                </a:lnTo>
                <a:lnTo>
                  <a:pt x="25" y="0"/>
                </a:lnTo>
                <a:lnTo>
                  <a:pt x="20" y="0"/>
                </a:lnTo>
                <a:lnTo>
                  <a:pt x="15" y="2"/>
                </a:lnTo>
                <a:lnTo>
                  <a:pt x="11" y="4"/>
                </a:lnTo>
                <a:lnTo>
                  <a:pt x="8" y="7"/>
                </a:lnTo>
                <a:lnTo>
                  <a:pt x="6" y="10"/>
                </a:lnTo>
                <a:lnTo>
                  <a:pt x="3" y="15"/>
                </a:lnTo>
                <a:lnTo>
                  <a:pt x="2" y="19"/>
                </a:lnTo>
                <a:lnTo>
                  <a:pt x="0" y="25"/>
                </a:lnTo>
                <a:lnTo>
                  <a:pt x="0" y="161"/>
                </a:lnTo>
                <a:lnTo>
                  <a:pt x="0" y="161"/>
                </a:lnTo>
                <a:lnTo>
                  <a:pt x="2" y="166"/>
                </a:lnTo>
                <a:lnTo>
                  <a:pt x="3" y="170"/>
                </a:lnTo>
                <a:lnTo>
                  <a:pt x="6" y="174"/>
                </a:lnTo>
                <a:lnTo>
                  <a:pt x="8" y="179"/>
                </a:lnTo>
                <a:lnTo>
                  <a:pt x="11" y="181"/>
                </a:lnTo>
                <a:lnTo>
                  <a:pt x="15" y="184"/>
                </a:lnTo>
                <a:lnTo>
                  <a:pt x="20" y="185"/>
                </a:lnTo>
                <a:lnTo>
                  <a:pt x="25" y="185"/>
                </a:lnTo>
                <a:lnTo>
                  <a:pt x="196" y="185"/>
                </a:lnTo>
                <a:lnTo>
                  <a:pt x="259" y="249"/>
                </a:lnTo>
                <a:lnTo>
                  <a:pt x="259" y="25"/>
                </a:lnTo>
                <a:lnTo>
                  <a:pt x="259" y="25"/>
                </a:lnTo>
                <a:lnTo>
                  <a:pt x="258" y="19"/>
                </a:lnTo>
                <a:lnTo>
                  <a:pt x="257" y="15"/>
                </a:lnTo>
                <a:lnTo>
                  <a:pt x="255" y="10"/>
                </a:lnTo>
                <a:lnTo>
                  <a:pt x="251" y="7"/>
                </a:lnTo>
                <a:lnTo>
                  <a:pt x="249" y="4"/>
                </a:lnTo>
                <a:lnTo>
                  <a:pt x="245" y="2"/>
                </a:lnTo>
                <a:lnTo>
                  <a:pt x="239" y="0"/>
                </a:lnTo>
                <a:lnTo>
                  <a:pt x="235" y="0"/>
                </a:lnTo>
                <a:lnTo>
                  <a:pt x="235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0" name="Rectangle 22"/>
          <p:cNvSpPr>
            <a:spLocks noChangeArrowheads="1"/>
          </p:cNvSpPr>
          <p:nvPr/>
        </p:nvSpPr>
        <p:spPr bwMode="auto">
          <a:xfrm>
            <a:off x="1216242" y="3539370"/>
            <a:ext cx="119581" cy="4179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1" name="Rectangle 23"/>
          <p:cNvSpPr>
            <a:spLocks noChangeArrowheads="1"/>
          </p:cNvSpPr>
          <p:nvPr/>
        </p:nvSpPr>
        <p:spPr bwMode="auto">
          <a:xfrm>
            <a:off x="1271764" y="3480868"/>
            <a:ext cx="8542" cy="121183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2" name="Rectangle 24"/>
          <p:cNvSpPr>
            <a:spLocks noChangeArrowheads="1"/>
          </p:cNvSpPr>
          <p:nvPr/>
        </p:nvSpPr>
        <p:spPr bwMode="auto">
          <a:xfrm>
            <a:off x="4167328" y="3539370"/>
            <a:ext cx="123854" cy="4179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3" name="Rectangle 25"/>
          <p:cNvSpPr>
            <a:spLocks noChangeArrowheads="1"/>
          </p:cNvSpPr>
          <p:nvPr/>
        </p:nvSpPr>
        <p:spPr bwMode="auto">
          <a:xfrm>
            <a:off x="4222847" y="3480868"/>
            <a:ext cx="8542" cy="121183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4" name="Freeform 26"/>
          <p:cNvSpPr>
            <a:spLocks noEditPoints="1"/>
          </p:cNvSpPr>
          <p:nvPr/>
        </p:nvSpPr>
        <p:spPr bwMode="auto">
          <a:xfrm>
            <a:off x="1831229" y="3414006"/>
            <a:ext cx="367284" cy="346832"/>
          </a:xfrm>
          <a:custGeom>
            <a:avLst/>
            <a:gdLst/>
            <a:ahLst/>
            <a:cxnLst>
              <a:cxn ang="0">
                <a:pos x="235" y="11"/>
              </a:cxn>
              <a:cxn ang="0">
                <a:pos x="235" y="11"/>
              </a:cxn>
              <a:cxn ang="0">
                <a:pos x="240" y="11"/>
              </a:cxn>
              <a:cxn ang="0">
                <a:pos x="244" y="14"/>
              </a:cxn>
              <a:cxn ang="0">
                <a:pos x="247" y="19"/>
              </a:cxn>
              <a:cxn ang="0">
                <a:pos x="248" y="25"/>
              </a:cxn>
              <a:cxn ang="0">
                <a:pos x="248" y="223"/>
              </a:cxn>
              <a:cxn ang="0">
                <a:pos x="204" y="177"/>
              </a:cxn>
              <a:cxn ang="0">
                <a:pos x="201" y="174"/>
              </a:cxn>
              <a:cxn ang="0">
                <a:pos x="195" y="174"/>
              </a:cxn>
              <a:cxn ang="0">
                <a:pos x="24" y="174"/>
              </a:cxn>
              <a:cxn ang="0">
                <a:pos x="24" y="174"/>
              </a:cxn>
              <a:cxn ang="0">
                <a:pos x="20" y="173"/>
              </a:cxn>
              <a:cxn ang="0">
                <a:pos x="15" y="170"/>
              </a:cxn>
              <a:cxn ang="0">
                <a:pos x="12" y="166"/>
              </a:cxn>
              <a:cxn ang="0">
                <a:pos x="10" y="161"/>
              </a:cxn>
              <a:cxn ang="0">
                <a:pos x="10" y="25"/>
              </a:cxn>
              <a:cxn ang="0">
                <a:pos x="10" y="25"/>
              </a:cxn>
              <a:cxn ang="0">
                <a:pos x="12" y="19"/>
              </a:cxn>
              <a:cxn ang="0">
                <a:pos x="15" y="14"/>
              </a:cxn>
              <a:cxn ang="0">
                <a:pos x="20" y="11"/>
              </a:cxn>
              <a:cxn ang="0">
                <a:pos x="24" y="11"/>
              </a:cxn>
              <a:cxn ang="0">
                <a:pos x="235" y="11"/>
              </a:cxn>
              <a:cxn ang="0">
                <a:pos x="235" y="0"/>
              </a:cxn>
              <a:cxn ang="0">
                <a:pos x="24" y="0"/>
              </a:cxn>
              <a:cxn ang="0">
                <a:pos x="24" y="0"/>
              </a:cxn>
              <a:cxn ang="0">
                <a:pos x="20" y="0"/>
              </a:cxn>
              <a:cxn ang="0">
                <a:pos x="15" y="2"/>
              </a:cxn>
              <a:cxn ang="0">
                <a:pos x="10" y="4"/>
              </a:cxn>
              <a:cxn ang="0">
                <a:pos x="8" y="7"/>
              </a:cxn>
              <a:cxn ang="0">
                <a:pos x="5" y="10"/>
              </a:cxn>
              <a:cxn ang="0">
                <a:pos x="2" y="15"/>
              </a:cxn>
              <a:cxn ang="0">
                <a:pos x="1" y="19"/>
              </a:cxn>
              <a:cxn ang="0">
                <a:pos x="0" y="25"/>
              </a:cxn>
              <a:cxn ang="0">
                <a:pos x="0" y="161"/>
              </a:cxn>
              <a:cxn ang="0">
                <a:pos x="0" y="161"/>
              </a:cxn>
              <a:cxn ang="0">
                <a:pos x="1" y="166"/>
              </a:cxn>
              <a:cxn ang="0">
                <a:pos x="2" y="170"/>
              </a:cxn>
              <a:cxn ang="0">
                <a:pos x="5" y="174"/>
              </a:cxn>
              <a:cxn ang="0">
                <a:pos x="8" y="179"/>
              </a:cxn>
              <a:cxn ang="0">
                <a:pos x="10" y="181"/>
              </a:cxn>
              <a:cxn ang="0">
                <a:pos x="15" y="184"/>
              </a:cxn>
              <a:cxn ang="0">
                <a:pos x="20" y="185"/>
              </a:cxn>
              <a:cxn ang="0">
                <a:pos x="24" y="185"/>
              </a:cxn>
              <a:cxn ang="0">
                <a:pos x="195" y="185"/>
              </a:cxn>
              <a:cxn ang="0">
                <a:pos x="259" y="249"/>
              </a:cxn>
              <a:cxn ang="0">
                <a:pos x="259" y="25"/>
              </a:cxn>
              <a:cxn ang="0">
                <a:pos x="259" y="25"/>
              </a:cxn>
              <a:cxn ang="0">
                <a:pos x="258" y="19"/>
              </a:cxn>
              <a:cxn ang="0">
                <a:pos x="256" y="15"/>
              </a:cxn>
              <a:cxn ang="0">
                <a:pos x="255" y="10"/>
              </a:cxn>
              <a:cxn ang="0">
                <a:pos x="251" y="7"/>
              </a:cxn>
              <a:cxn ang="0">
                <a:pos x="248" y="4"/>
              </a:cxn>
              <a:cxn ang="0">
                <a:pos x="244" y="2"/>
              </a:cxn>
              <a:cxn ang="0">
                <a:pos x="239" y="0"/>
              </a:cxn>
              <a:cxn ang="0">
                <a:pos x="235" y="0"/>
              </a:cxn>
              <a:cxn ang="0">
                <a:pos x="235" y="0"/>
              </a:cxn>
            </a:cxnLst>
            <a:rect l="0" t="0" r="r" b="b"/>
            <a:pathLst>
              <a:path w="259" h="249">
                <a:moveTo>
                  <a:pt x="235" y="11"/>
                </a:moveTo>
                <a:lnTo>
                  <a:pt x="235" y="11"/>
                </a:lnTo>
                <a:lnTo>
                  <a:pt x="240" y="11"/>
                </a:lnTo>
                <a:lnTo>
                  <a:pt x="244" y="14"/>
                </a:lnTo>
                <a:lnTo>
                  <a:pt x="247" y="19"/>
                </a:lnTo>
                <a:lnTo>
                  <a:pt x="248" y="25"/>
                </a:lnTo>
                <a:lnTo>
                  <a:pt x="248" y="223"/>
                </a:lnTo>
                <a:lnTo>
                  <a:pt x="204" y="177"/>
                </a:lnTo>
                <a:lnTo>
                  <a:pt x="201" y="174"/>
                </a:lnTo>
                <a:lnTo>
                  <a:pt x="195" y="174"/>
                </a:lnTo>
                <a:lnTo>
                  <a:pt x="24" y="174"/>
                </a:lnTo>
                <a:lnTo>
                  <a:pt x="24" y="174"/>
                </a:lnTo>
                <a:lnTo>
                  <a:pt x="20" y="173"/>
                </a:lnTo>
                <a:lnTo>
                  <a:pt x="15" y="170"/>
                </a:lnTo>
                <a:lnTo>
                  <a:pt x="12" y="166"/>
                </a:lnTo>
                <a:lnTo>
                  <a:pt x="10" y="161"/>
                </a:lnTo>
                <a:lnTo>
                  <a:pt x="10" y="25"/>
                </a:lnTo>
                <a:lnTo>
                  <a:pt x="10" y="25"/>
                </a:lnTo>
                <a:lnTo>
                  <a:pt x="12" y="19"/>
                </a:lnTo>
                <a:lnTo>
                  <a:pt x="15" y="14"/>
                </a:lnTo>
                <a:lnTo>
                  <a:pt x="20" y="11"/>
                </a:lnTo>
                <a:lnTo>
                  <a:pt x="24" y="11"/>
                </a:lnTo>
                <a:lnTo>
                  <a:pt x="235" y="11"/>
                </a:lnTo>
                <a:close/>
                <a:moveTo>
                  <a:pt x="235" y="0"/>
                </a:moveTo>
                <a:lnTo>
                  <a:pt x="24" y="0"/>
                </a:lnTo>
                <a:lnTo>
                  <a:pt x="24" y="0"/>
                </a:lnTo>
                <a:lnTo>
                  <a:pt x="20" y="0"/>
                </a:lnTo>
                <a:lnTo>
                  <a:pt x="15" y="2"/>
                </a:lnTo>
                <a:lnTo>
                  <a:pt x="10" y="4"/>
                </a:lnTo>
                <a:lnTo>
                  <a:pt x="8" y="7"/>
                </a:lnTo>
                <a:lnTo>
                  <a:pt x="5" y="10"/>
                </a:lnTo>
                <a:lnTo>
                  <a:pt x="2" y="15"/>
                </a:lnTo>
                <a:lnTo>
                  <a:pt x="1" y="19"/>
                </a:lnTo>
                <a:lnTo>
                  <a:pt x="0" y="25"/>
                </a:lnTo>
                <a:lnTo>
                  <a:pt x="0" y="161"/>
                </a:lnTo>
                <a:lnTo>
                  <a:pt x="0" y="161"/>
                </a:lnTo>
                <a:lnTo>
                  <a:pt x="1" y="166"/>
                </a:lnTo>
                <a:lnTo>
                  <a:pt x="2" y="170"/>
                </a:lnTo>
                <a:lnTo>
                  <a:pt x="5" y="174"/>
                </a:lnTo>
                <a:lnTo>
                  <a:pt x="8" y="179"/>
                </a:lnTo>
                <a:lnTo>
                  <a:pt x="10" y="181"/>
                </a:lnTo>
                <a:lnTo>
                  <a:pt x="15" y="184"/>
                </a:lnTo>
                <a:lnTo>
                  <a:pt x="20" y="185"/>
                </a:lnTo>
                <a:lnTo>
                  <a:pt x="24" y="185"/>
                </a:lnTo>
                <a:lnTo>
                  <a:pt x="195" y="185"/>
                </a:lnTo>
                <a:lnTo>
                  <a:pt x="259" y="249"/>
                </a:lnTo>
                <a:lnTo>
                  <a:pt x="259" y="25"/>
                </a:lnTo>
                <a:lnTo>
                  <a:pt x="259" y="25"/>
                </a:lnTo>
                <a:lnTo>
                  <a:pt x="258" y="19"/>
                </a:lnTo>
                <a:lnTo>
                  <a:pt x="256" y="15"/>
                </a:lnTo>
                <a:lnTo>
                  <a:pt x="255" y="10"/>
                </a:lnTo>
                <a:lnTo>
                  <a:pt x="251" y="7"/>
                </a:lnTo>
                <a:lnTo>
                  <a:pt x="248" y="4"/>
                </a:lnTo>
                <a:lnTo>
                  <a:pt x="244" y="2"/>
                </a:lnTo>
                <a:lnTo>
                  <a:pt x="239" y="0"/>
                </a:lnTo>
                <a:lnTo>
                  <a:pt x="235" y="0"/>
                </a:lnTo>
                <a:lnTo>
                  <a:pt x="235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5" name="Rectangle 29"/>
          <p:cNvSpPr>
            <a:spLocks noChangeArrowheads="1"/>
          </p:cNvSpPr>
          <p:nvPr/>
        </p:nvSpPr>
        <p:spPr bwMode="auto">
          <a:xfrm>
            <a:off x="1950810" y="3539370"/>
            <a:ext cx="123854" cy="4179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6" name="Freeform 30"/>
          <p:cNvSpPr>
            <a:spLocks noEditPoints="1"/>
          </p:cNvSpPr>
          <p:nvPr/>
        </p:nvSpPr>
        <p:spPr bwMode="auto">
          <a:xfrm>
            <a:off x="2582883" y="1224381"/>
            <a:ext cx="337390" cy="359366"/>
          </a:xfrm>
          <a:custGeom>
            <a:avLst/>
            <a:gdLst/>
            <a:ahLst/>
            <a:cxnLst>
              <a:cxn ang="0">
                <a:pos x="46" y="258"/>
              </a:cxn>
              <a:cxn ang="0">
                <a:pos x="20" y="250"/>
              </a:cxn>
              <a:cxn ang="0">
                <a:pos x="1" y="232"/>
              </a:cxn>
              <a:cxn ang="0">
                <a:pos x="0" y="224"/>
              </a:cxn>
              <a:cxn ang="0">
                <a:pos x="5" y="208"/>
              </a:cxn>
              <a:cxn ang="0">
                <a:pos x="28" y="194"/>
              </a:cxn>
              <a:cxn ang="0">
                <a:pos x="52" y="190"/>
              </a:cxn>
              <a:cxn ang="0">
                <a:pos x="75" y="193"/>
              </a:cxn>
              <a:cxn ang="0">
                <a:pos x="77" y="51"/>
              </a:cxn>
              <a:cxn ang="0">
                <a:pos x="90" y="39"/>
              </a:cxn>
              <a:cxn ang="0">
                <a:pos x="218" y="0"/>
              </a:cxn>
              <a:cxn ang="0">
                <a:pos x="232" y="6"/>
              </a:cxn>
              <a:cxn ang="0">
                <a:pos x="239" y="186"/>
              </a:cxn>
              <a:cxn ang="0">
                <a:pos x="236" y="194"/>
              </a:cxn>
              <a:cxn ang="0">
                <a:pos x="218" y="212"/>
              </a:cxn>
              <a:cxn ang="0">
                <a:pos x="193" y="220"/>
              </a:cxn>
              <a:cxn ang="0">
                <a:pos x="178" y="220"/>
              </a:cxn>
              <a:cxn ang="0">
                <a:pos x="152" y="212"/>
              </a:cxn>
              <a:cxn ang="0">
                <a:pos x="135" y="194"/>
              </a:cxn>
              <a:cxn ang="0">
                <a:pos x="132" y="186"/>
              </a:cxn>
              <a:cxn ang="0">
                <a:pos x="139" y="170"/>
              </a:cxn>
              <a:cxn ang="0">
                <a:pos x="162" y="156"/>
              </a:cxn>
              <a:cxn ang="0">
                <a:pos x="186" y="152"/>
              </a:cxn>
              <a:cxn ang="0">
                <a:pos x="209" y="155"/>
              </a:cxn>
              <a:cxn ang="0">
                <a:pos x="105" y="224"/>
              </a:cxn>
              <a:cxn ang="0">
                <a:pos x="104" y="232"/>
              </a:cxn>
              <a:cxn ang="0">
                <a:pos x="86" y="250"/>
              </a:cxn>
              <a:cxn ang="0">
                <a:pos x="60" y="258"/>
              </a:cxn>
              <a:cxn ang="0">
                <a:pos x="52" y="201"/>
              </a:cxn>
              <a:cxn ang="0">
                <a:pos x="33" y="204"/>
              </a:cxn>
              <a:cxn ang="0">
                <a:pos x="14" y="213"/>
              </a:cxn>
              <a:cxn ang="0">
                <a:pos x="10" y="224"/>
              </a:cxn>
              <a:cxn ang="0">
                <a:pos x="20" y="239"/>
              </a:cxn>
              <a:cxn ang="0">
                <a:pos x="40" y="246"/>
              </a:cxn>
              <a:cxn ang="0">
                <a:pos x="66" y="246"/>
              </a:cxn>
              <a:cxn ang="0">
                <a:pos x="85" y="239"/>
              </a:cxn>
              <a:cxn ang="0">
                <a:pos x="94" y="224"/>
              </a:cxn>
              <a:cxn ang="0">
                <a:pos x="220" y="171"/>
              </a:cxn>
              <a:cxn ang="0">
                <a:pos x="199" y="164"/>
              </a:cxn>
              <a:cxn ang="0">
                <a:pos x="172" y="164"/>
              </a:cxn>
              <a:cxn ang="0">
                <a:pos x="152" y="171"/>
              </a:cxn>
              <a:cxn ang="0">
                <a:pos x="143" y="186"/>
              </a:cxn>
              <a:cxn ang="0">
                <a:pos x="148" y="197"/>
              </a:cxn>
              <a:cxn ang="0">
                <a:pos x="166" y="206"/>
              </a:cxn>
              <a:cxn ang="0">
                <a:pos x="186" y="209"/>
              </a:cxn>
              <a:cxn ang="0">
                <a:pos x="212" y="204"/>
              </a:cxn>
              <a:cxn ang="0">
                <a:pos x="226" y="191"/>
              </a:cxn>
              <a:cxn ang="0">
                <a:pos x="228" y="20"/>
              </a:cxn>
              <a:cxn ang="0">
                <a:pos x="222" y="12"/>
              </a:cxn>
              <a:cxn ang="0">
                <a:pos x="216" y="12"/>
              </a:cxn>
              <a:cxn ang="0">
                <a:pos x="90" y="51"/>
              </a:cxn>
              <a:cxn ang="0">
                <a:pos x="86" y="58"/>
              </a:cxn>
              <a:cxn ang="0">
                <a:pos x="79" y="206"/>
              </a:cxn>
              <a:cxn ang="0">
                <a:pos x="52" y="201"/>
              </a:cxn>
            </a:cxnLst>
            <a:rect l="0" t="0" r="r" b="b"/>
            <a:pathLst>
              <a:path w="239" h="258">
                <a:moveTo>
                  <a:pt x="52" y="258"/>
                </a:moveTo>
                <a:lnTo>
                  <a:pt x="52" y="258"/>
                </a:lnTo>
                <a:lnTo>
                  <a:pt x="46" y="258"/>
                </a:lnTo>
                <a:lnTo>
                  <a:pt x="37" y="256"/>
                </a:lnTo>
                <a:lnTo>
                  <a:pt x="28" y="254"/>
                </a:lnTo>
                <a:lnTo>
                  <a:pt x="20" y="250"/>
                </a:lnTo>
                <a:lnTo>
                  <a:pt x="12" y="246"/>
                </a:lnTo>
                <a:lnTo>
                  <a:pt x="5" y="240"/>
                </a:lnTo>
                <a:lnTo>
                  <a:pt x="1" y="232"/>
                </a:lnTo>
                <a:lnTo>
                  <a:pt x="0" y="228"/>
                </a:lnTo>
                <a:lnTo>
                  <a:pt x="0" y="224"/>
                </a:lnTo>
                <a:lnTo>
                  <a:pt x="0" y="224"/>
                </a:lnTo>
                <a:lnTo>
                  <a:pt x="0" y="218"/>
                </a:lnTo>
                <a:lnTo>
                  <a:pt x="1" y="214"/>
                </a:lnTo>
                <a:lnTo>
                  <a:pt x="5" y="208"/>
                </a:lnTo>
                <a:lnTo>
                  <a:pt x="12" y="202"/>
                </a:lnTo>
                <a:lnTo>
                  <a:pt x="20" y="197"/>
                </a:lnTo>
                <a:lnTo>
                  <a:pt x="28" y="194"/>
                </a:lnTo>
                <a:lnTo>
                  <a:pt x="37" y="191"/>
                </a:lnTo>
                <a:lnTo>
                  <a:pt x="46" y="190"/>
                </a:lnTo>
                <a:lnTo>
                  <a:pt x="52" y="190"/>
                </a:lnTo>
                <a:lnTo>
                  <a:pt x="52" y="190"/>
                </a:lnTo>
                <a:lnTo>
                  <a:pt x="64" y="190"/>
                </a:lnTo>
                <a:lnTo>
                  <a:pt x="75" y="193"/>
                </a:lnTo>
                <a:lnTo>
                  <a:pt x="75" y="58"/>
                </a:lnTo>
                <a:lnTo>
                  <a:pt x="75" y="58"/>
                </a:lnTo>
                <a:lnTo>
                  <a:pt x="77" y="51"/>
                </a:lnTo>
                <a:lnTo>
                  <a:pt x="79" y="46"/>
                </a:lnTo>
                <a:lnTo>
                  <a:pt x="83" y="42"/>
                </a:lnTo>
                <a:lnTo>
                  <a:pt x="90" y="39"/>
                </a:lnTo>
                <a:lnTo>
                  <a:pt x="213" y="1"/>
                </a:lnTo>
                <a:lnTo>
                  <a:pt x="213" y="1"/>
                </a:lnTo>
                <a:lnTo>
                  <a:pt x="218" y="0"/>
                </a:lnTo>
                <a:lnTo>
                  <a:pt x="218" y="0"/>
                </a:lnTo>
                <a:lnTo>
                  <a:pt x="226" y="2"/>
                </a:lnTo>
                <a:lnTo>
                  <a:pt x="232" y="6"/>
                </a:lnTo>
                <a:lnTo>
                  <a:pt x="236" y="12"/>
                </a:lnTo>
                <a:lnTo>
                  <a:pt x="239" y="20"/>
                </a:lnTo>
                <a:lnTo>
                  <a:pt x="239" y="186"/>
                </a:lnTo>
                <a:lnTo>
                  <a:pt x="239" y="186"/>
                </a:lnTo>
                <a:lnTo>
                  <a:pt x="237" y="190"/>
                </a:lnTo>
                <a:lnTo>
                  <a:pt x="236" y="194"/>
                </a:lnTo>
                <a:lnTo>
                  <a:pt x="232" y="202"/>
                </a:lnTo>
                <a:lnTo>
                  <a:pt x="226" y="208"/>
                </a:lnTo>
                <a:lnTo>
                  <a:pt x="218" y="212"/>
                </a:lnTo>
                <a:lnTo>
                  <a:pt x="210" y="216"/>
                </a:lnTo>
                <a:lnTo>
                  <a:pt x="201" y="218"/>
                </a:lnTo>
                <a:lnTo>
                  <a:pt x="193" y="220"/>
                </a:lnTo>
                <a:lnTo>
                  <a:pt x="186" y="220"/>
                </a:lnTo>
                <a:lnTo>
                  <a:pt x="186" y="220"/>
                </a:lnTo>
                <a:lnTo>
                  <a:pt x="178" y="220"/>
                </a:lnTo>
                <a:lnTo>
                  <a:pt x="170" y="218"/>
                </a:lnTo>
                <a:lnTo>
                  <a:pt x="162" y="216"/>
                </a:lnTo>
                <a:lnTo>
                  <a:pt x="152" y="212"/>
                </a:lnTo>
                <a:lnTo>
                  <a:pt x="144" y="208"/>
                </a:lnTo>
                <a:lnTo>
                  <a:pt x="139" y="202"/>
                </a:lnTo>
                <a:lnTo>
                  <a:pt x="135" y="194"/>
                </a:lnTo>
                <a:lnTo>
                  <a:pt x="133" y="190"/>
                </a:lnTo>
                <a:lnTo>
                  <a:pt x="132" y="186"/>
                </a:lnTo>
                <a:lnTo>
                  <a:pt x="132" y="186"/>
                </a:lnTo>
                <a:lnTo>
                  <a:pt x="133" y="181"/>
                </a:lnTo>
                <a:lnTo>
                  <a:pt x="135" y="177"/>
                </a:lnTo>
                <a:lnTo>
                  <a:pt x="139" y="170"/>
                </a:lnTo>
                <a:lnTo>
                  <a:pt x="144" y="164"/>
                </a:lnTo>
                <a:lnTo>
                  <a:pt x="152" y="159"/>
                </a:lnTo>
                <a:lnTo>
                  <a:pt x="162" y="156"/>
                </a:lnTo>
                <a:lnTo>
                  <a:pt x="170" y="154"/>
                </a:lnTo>
                <a:lnTo>
                  <a:pt x="178" y="152"/>
                </a:lnTo>
                <a:lnTo>
                  <a:pt x="186" y="152"/>
                </a:lnTo>
                <a:lnTo>
                  <a:pt x="186" y="152"/>
                </a:lnTo>
                <a:lnTo>
                  <a:pt x="197" y="152"/>
                </a:lnTo>
                <a:lnTo>
                  <a:pt x="209" y="155"/>
                </a:lnTo>
                <a:lnTo>
                  <a:pt x="209" y="92"/>
                </a:lnTo>
                <a:lnTo>
                  <a:pt x="105" y="123"/>
                </a:lnTo>
                <a:lnTo>
                  <a:pt x="105" y="224"/>
                </a:lnTo>
                <a:lnTo>
                  <a:pt x="105" y="224"/>
                </a:lnTo>
                <a:lnTo>
                  <a:pt x="105" y="228"/>
                </a:lnTo>
                <a:lnTo>
                  <a:pt x="104" y="232"/>
                </a:lnTo>
                <a:lnTo>
                  <a:pt x="100" y="240"/>
                </a:lnTo>
                <a:lnTo>
                  <a:pt x="93" y="246"/>
                </a:lnTo>
                <a:lnTo>
                  <a:pt x="86" y="250"/>
                </a:lnTo>
                <a:lnTo>
                  <a:pt x="77" y="254"/>
                </a:lnTo>
                <a:lnTo>
                  <a:pt x="68" y="256"/>
                </a:lnTo>
                <a:lnTo>
                  <a:pt x="60" y="258"/>
                </a:lnTo>
                <a:lnTo>
                  <a:pt x="52" y="258"/>
                </a:lnTo>
                <a:lnTo>
                  <a:pt x="52" y="258"/>
                </a:lnTo>
                <a:close/>
                <a:moveTo>
                  <a:pt x="52" y="201"/>
                </a:moveTo>
                <a:lnTo>
                  <a:pt x="52" y="201"/>
                </a:lnTo>
                <a:lnTo>
                  <a:pt x="40" y="202"/>
                </a:lnTo>
                <a:lnTo>
                  <a:pt x="33" y="204"/>
                </a:lnTo>
                <a:lnTo>
                  <a:pt x="27" y="206"/>
                </a:lnTo>
                <a:lnTo>
                  <a:pt x="20" y="209"/>
                </a:lnTo>
                <a:lnTo>
                  <a:pt x="14" y="213"/>
                </a:lnTo>
                <a:lnTo>
                  <a:pt x="12" y="218"/>
                </a:lnTo>
                <a:lnTo>
                  <a:pt x="10" y="224"/>
                </a:lnTo>
                <a:lnTo>
                  <a:pt x="10" y="224"/>
                </a:lnTo>
                <a:lnTo>
                  <a:pt x="12" y="229"/>
                </a:lnTo>
                <a:lnTo>
                  <a:pt x="14" y="235"/>
                </a:lnTo>
                <a:lnTo>
                  <a:pt x="20" y="239"/>
                </a:lnTo>
                <a:lnTo>
                  <a:pt x="27" y="241"/>
                </a:lnTo>
                <a:lnTo>
                  <a:pt x="33" y="244"/>
                </a:lnTo>
                <a:lnTo>
                  <a:pt x="40" y="246"/>
                </a:lnTo>
                <a:lnTo>
                  <a:pt x="52" y="247"/>
                </a:lnTo>
                <a:lnTo>
                  <a:pt x="52" y="247"/>
                </a:lnTo>
                <a:lnTo>
                  <a:pt x="66" y="246"/>
                </a:lnTo>
                <a:lnTo>
                  <a:pt x="73" y="244"/>
                </a:lnTo>
                <a:lnTo>
                  <a:pt x="79" y="241"/>
                </a:lnTo>
                <a:lnTo>
                  <a:pt x="85" y="239"/>
                </a:lnTo>
                <a:lnTo>
                  <a:pt x="90" y="235"/>
                </a:lnTo>
                <a:lnTo>
                  <a:pt x="93" y="229"/>
                </a:lnTo>
                <a:lnTo>
                  <a:pt x="94" y="224"/>
                </a:lnTo>
                <a:lnTo>
                  <a:pt x="94" y="115"/>
                </a:lnTo>
                <a:lnTo>
                  <a:pt x="220" y="77"/>
                </a:lnTo>
                <a:lnTo>
                  <a:pt x="220" y="171"/>
                </a:lnTo>
                <a:lnTo>
                  <a:pt x="212" y="169"/>
                </a:lnTo>
                <a:lnTo>
                  <a:pt x="212" y="169"/>
                </a:lnTo>
                <a:lnTo>
                  <a:pt x="199" y="164"/>
                </a:lnTo>
                <a:lnTo>
                  <a:pt x="186" y="163"/>
                </a:lnTo>
                <a:lnTo>
                  <a:pt x="186" y="163"/>
                </a:lnTo>
                <a:lnTo>
                  <a:pt x="172" y="164"/>
                </a:lnTo>
                <a:lnTo>
                  <a:pt x="166" y="166"/>
                </a:lnTo>
                <a:lnTo>
                  <a:pt x="159" y="169"/>
                </a:lnTo>
                <a:lnTo>
                  <a:pt x="152" y="171"/>
                </a:lnTo>
                <a:lnTo>
                  <a:pt x="148" y="175"/>
                </a:lnTo>
                <a:lnTo>
                  <a:pt x="144" y="181"/>
                </a:lnTo>
                <a:lnTo>
                  <a:pt x="143" y="186"/>
                </a:lnTo>
                <a:lnTo>
                  <a:pt x="143" y="186"/>
                </a:lnTo>
                <a:lnTo>
                  <a:pt x="144" y="191"/>
                </a:lnTo>
                <a:lnTo>
                  <a:pt x="148" y="197"/>
                </a:lnTo>
                <a:lnTo>
                  <a:pt x="152" y="200"/>
                </a:lnTo>
                <a:lnTo>
                  <a:pt x="159" y="204"/>
                </a:lnTo>
                <a:lnTo>
                  <a:pt x="166" y="206"/>
                </a:lnTo>
                <a:lnTo>
                  <a:pt x="172" y="208"/>
                </a:lnTo>
                <a:lnTo>
                  <a:pt x="186" y="209"/>
                </a:lnTo>
                <a:lnTo>
                  <a:pt x="186" y="209"/>
                </a:lnTo>
                <a:lnTo>
                  <a:pt x="198" y="208"/>
                </a:lnTo>
                <a:lnTo>
                  <a:pt x="205" y="206"/>
                </a:lnTo>
                <a:lnTo>
                  <a:pt x="212" y="204"/>
                </a:lnTo>
                <a:lnTo>
                  <a:pt x="218" y="200"/>
                </a:lnTo>
                <a:lnTo>
                  <a:pt x="222" y="197"/>
                </a:lnTo>
                <a:lnTo>
                  <a:pt x="226" y="191"/>
                </a:lnTo>
                <a:lnTo>
                  <a:pt x="228" y="186"/>
                </a:lnTo>
                <a:lnTo>
                  <a:pt x="228" y="20"/>
                </a:lnTo>
                <a:lnTo>
                  <a:pt x="228" y="20"/>
                </a:lnTo>
                <a:lnTo>
                  <a:pt x="226" y="16"/>
                </a:lnTo>
                <a:lnTo>
                  <a:pt x="225" y="13"/>
                </a:lnTo>
                <a:lnTo>
                  <a:pt x="222" y="12"/>
                </a:lnTo>
                <a:lnTo>
                  <a:pt x="218" y="11"/>
                </a:lnTo>
                <a:lnTo>
                  <a:pt x="218" y="11"/>
                </a:lnTo>
                <a:lnTo>
                  <a:pt x="216" y="12"/>
                </a:lnTo>
                <a:lnTo>
                  <a:pt x="93" y="50"/>
                </a:lnTo>
                <a:lnTo>
                  <a:pt x="93" y="50"/>
                </a:lnTo>
                <a:lnTo>
                  <a:pt x="90" y="51"/>
                </a:lnTo>
                <a:lnTo>
                  <a:pt x="89" y="52"/>
                </a:lnTo>
                <a:lnTo>
                  <a:pt x="87" y="55"/>
                </a:lnTo>
                <a:lnTo>
                  <a:pt x="86" y="58"/>
                </a:lnTo>
                <a:lnTo>
                  <a:pt x="86" y="209"/>
                </a:lnTo>
                <a:lnTo>
                  <a:pt x="79" y="206"/>
                </a:lnTo>
                <a:lnTo>
                  <a:pt x="79" y="206"/>
                </a:lnTo>
                <a:lnTo>
                  <a:pt x="66" y="202"/>
                </a:lnTo>
                <a:lnTo>
                  <a:pt x="52" y="201"/>
                </a:lnTo>
                <a:lnTo>
                  <a:pt x="52" y="20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7" name="Freeform 31"/>
          <p:cNvSpPr>
            <a:spLocks noEditPoints="1"/>
          </p:cNvSpPr>
          <p:nvPr/>
        </p:nvSpPr>
        <p:spPr bwMode="auto">
          <a:xfrm>
            <a:off x="362095" y="1266168"/>
            <a:ext cx="367284" cy="267435"/>
          </a:xfrm>
          <a:custGeom>
            <a:avLst/>
            <a:gdLst/>
            <a:ahLst/>
            <a:cxnLst>
              <a:cxn ang="0">
                <a:pos x="64" y="192"/>
              </a:cxn>
              <a:cxn ang="0">
                <a:pos x="28" y="181"/>
              </a:cxn>
              <a:cxn ang="0">
                <a:pos x="6" y="152"/>
              </a:cxn>
              <a:cxn ang="0">
                <a:pos x="0" y="128"/>
              </a:cxn>
              <a:cxn ang="0">
                <a:pos x="6" y="104"/>
              </a:cxn>
              <a:cxn ang="0">
                <a:pos x="20" y="84"/>
              </a:cxn>
              <a:cxn ang="0">
                <a:pos x="34" y="73"/>
              </a:cxn>
              <a:cxn ang="0">
                <a:pos x="35" y="57"/>
              </a:cxn>
              <a:cxn ang="0">
                <a:pos x="54" y="20"/>
              </a:cxn>
              <a:cxn ang="0">
                <a:pos x="91" y="1"/>
              </a:cxn>
              <a:cxn ang="0">
                <a:pos x="115" y="0"/>
              </a:cxn>
              <a:cxn ang="0">
                <a:pos x="142" y="9"/>
              </a:cxn>
              <a:cxn ang="0">
                <a:pos x="164" y="29"/>
              </a:cxn>
              <a:cxn ang="0">
                <a:pos x="177" y="34"/>
              </a:cxn>
              <a:cxn ang="0">
                <a:pos x="195" y="34"/>
              </a:cxn>
              <a:cxn ang="0">
                <a:pos x="215" y="44"/>
              </a:cxn>
              <a:cxn ang="0">
                <a:pos x="224" y="63"/>
              </a:cxn>
              <a:cxn ang="0">
                <a:pos x="224" y="78"/>
              </a:cxn>
              <a:cxn ang="0">
                <a:pos x="231" y="89"/>
              </a:cxn>
              <a:cxn ang="0">
                <a:pos x="249" y="105"/>
              </a:cxn>
              <a:cxn ang="0">
                <a:pos x="258" y="128"/>
              </a:cxn>
              <a:cxn ang="0">
                <a:pos x="258" y="148"/>
              </a:cxn>
              <a:cxn ang="0">
                <a:pos x="243" y="175"/>
              </a:cxn>
              <a:cxn ang="0">
                <a:pos x="215" y="190"/>
              </a:cxn>
              <a:cxn ang="0">
                <a:pos x="105" y="11"/>
              </a:cxn>
              <a:cxn ang="0">
                <a:pos x="81" y="15"/>
              </a:cxn>
              <a:cxn ang="0">
                <a:pos x="55" y="38"/>
              </a:cxn>
              <a:cxn ang="0">
                <a:pos x="45" y="71"/>
              </a:cxn>
              <a:cxn ang="0">
                <a:pos x="45" y="79"/>
              </a:cxn>
              <a:cxn ang="0">
                <a:pos x="35" y="85"/>
              </a:cxn>
              <a:cxn ang="0">
                <a:pos x="20" y="101"/>
              </a:cxn>
              <a:cxn ang="0">
                <a:pos x="12" y="121"/>
              </a:cxn>
              <a:cxn ang="0">
                <a:pos x="12" y="139"/>
              </a:cxn>
              <a:cxn ang="0">
                <a:pos x="27" y="166"/>
              </a:cxn>
              <a:cxn ang="0">
                <a:pos x="53" y="179"/>
              </a:cxn>
              <a:cxn ang="0">
                <a:pos x="204" y="181"/>
              </a:cxn>
              <a:cxn ang="0">
                <a:pos x="228" y="173"/>
              </a:cxn>
              <a:cxn ang="0">
                <a:pos x="245" y="154"/>
              </a:cxn>
              <a:cxn ang="0">
                <a:pos x="247" y="136"/>
              </a:cxn>
              <a:cxn ang="0">
                <a:pos x="242" y="116"/>
              </a:cxn>
              <a:cxn ang="0">
                <a:pos x="227" y="100"/>
              </a:cxn>
              <a:cxn ang="0">
                <a:pos x="207" y="92"/>
              </a:cxn>
              <a:cxn ang="0">
                <a:pos x="213" y="78"/>
              </a:cxn>
              <a:cxn ang="0">
                <a:pos x="215" y="66"/>
              </a:cxn>
              <a:cxn ang="0">
                <a:pos x="207" y="51"/>
              </a:cxn>
              <a:cxn ang="0">
                <a:pos x="193" y="44"/>
              </a:cxn>
              <a:cxn ang="0">
                <a:pos x="182" y="44"/>
              </a:cxn>
              <a:cxn ang="0">
                <a:pos x="169" y="50"/>
              </a:cxn>
              <a:cxn ang="0">
                <a:pos x="161" y="48"/>
              </a:cxn>
              <a:cxn ang="0">
                <a:pos x="146" y="25"/>
              </a:cxn>
              <a:cxn ang="0">
                <a:pos x="123" y="13"/>
              </a:cxn>
              <a:cxn ang="0">
                <a:pos x="105" y="11"/>
              </a:cxn>
            </a:cxnLst>
            <a:rect l="0" t="0" r="r" b="b"/>
            <a:pathLst>
              <a:path w="258" h="192">
                <a:moveTo>
                  <a:pt x="204" y="192"/>
                </a:moveTo>
                <a:lnTo>
                  <a:pt x="64" y="192"/>
                </a:lnTo>
                <a:lnTo>
                  <a:pt x="64" y="192"/>
                </a:lnTo>
                <a:lnTo>
                  <a:pt x="51" y="190"/>
                </a:lnTo>
                <a:lnTo>
                  <a:pt x="39" y="186"/>
                </a:lnTo>
                <a:lnTo>
                  <a:pt x="28" y="181"/>
                </a:lnTo>
                <a:lnTo>
                  <a:pt x="19" y="173"/>
                </a:lnTo>
                <a:lnTo>
                  <a:pt x="11" y="163"/>
                </a:lnTo>
                <a:lnTo>
                  <a:pt x="6" y="152"/>
                </a:lnTo>
                <a:lnTo>
                  <a:pt x="1" y="142"/>
                </a:lnTo>
                <a:lnTo>
                  <a:pt x="0" y="128"/>
                </a:lnTo>
                <a:lnTo>
                  <a:pt x="0" y="128"/>
                </a:lnTo>
                <a:lnTo>
                  <a:pt x="1" y="120"/>
                </a:lnTo>
                <a:lnTo>
                  <a:pt x="3" y="112"/>
                </a:lnTo>
                <a:lnTo>
                  <a:pt x="6" y="104"/>
                </a:lnTo>
                <a:lnTo>
                  <a:pt x="10" y="96"/>
                </a:lnTo>
                <a:lnTo>
                  <a:pt x="15" y="89"/>
                </a:lnTo>
                <a:lnTo>
                  <a:pt x="20" y="84"/>
                </a:lnTo>
                <a:lnTo>
                  <a:pt x="27" y="78"/>
                </a:lnTo>
                <a:lnTo>
                  <a:pt x="34" y="73"/>
                </a:lnTo>
                <a:lnTo>
                  <a:pt x="34" y="73"/>
                </a:lnTo>
                <a:lnTo>
                  <a:pt x="34" y="71"/>
                </a:lnTo>
                <a:lnTo>
                  <a:pt x="34" y="71"/>
                </a:lnTo>
                <a:lnTo>
                  <a:pt x="35" y="57"/>
                </a:lnTo>
                <a:lnTo>
                  <a:pt x="39" y="43"/>
                </a:lnTo>
                <a:lnTo>
                  <a:pt x="46" y="31"/>
                </a:lnTo>
                <a:lnTo>
                  <a:pt x="54" y="20"/>
                </a:lnTo>
                <a:lnTo>
                  <a:pt x="65" y="12"/>
                </a:lnTo>
                <a:lnTo>
                  <a:pt x="77" y="5"/>
                </a:lnTo>
                <a:lnTo>
                  <a:pt x="91" y="1"/>
                </a:lnTo>
                <a:lnTo>
                  <a:pt x="105" y="0"/>
                </a:lnTo>
                <a:lnTo>
                  <a:pt x="105" y="0"/>
                </a:lnTo>
                <a:lnTo>
                  <a:pt x="115" y="0"/>
                </a:lnTo>
                <a:lnTo>
                  <a:pt x="124" y="2"/>
                </a:lnTo>
                <a:lnTo>
                  <a:pt x="134" y="5"/>
                </a:lnTo>
                <a:lnTo>
                  <a:pt x="142" y="9"/>
                </a:lnTo>
                <a:lnTo>
                  <a:pt x="150" y="16"/>
                </a:lnTo>
                <a:lnTo>
                  <a:pt x="157" y="21"/>
                </a:lnTo>
                <a:lnTo>
                  <a:pt x="164" y="29"/>
                </a:lnTo>
                <a:lnTo>
                  <a:pt x="168" y="38"/>
                </a:lnTo>
                <a:lnTo>
                  <a:pt x="168" y="38"/>
                </a:lnTo>
                <a:lnTo>
                  <a:pt x="177" y="34"/>
                </a:lnTo>
                <a:lnTo>
                  <a:pt x="188" y="32"/>
                </a:lnTo>
                <a:lnTo>
                  <a:pt x="188" y="32"/>
                </a:lnTo>
                <a:lnTo>
                  <a:pt x="195" y="34"/>
                </a:lnTo>
                <a:lnTo>
                  <a:pt x="203" y="35"/>
                </a:lnTo>
                <a:lnTo>
                  <a:pt x="208" y="39"/>
                </a:lnTo>
                <a:lnTo>
                  <a:pt x="215" y="44"/>
                </a:lnTo>
                <a:lnTo>
                  <a:pt x="219" y="50"/>
                </a:lnTo>
                <a:lnTo>
                  <a:pt x="223" y="57"/>
                </a:lnTo>
                <a:lnTo>
                  <a:pt x="224" y="63"/>
                </a:lnTo>
                <a:lnTo>
                  <a:pt x="226" y="71"/>
                </a:lnTo>
                <a:lnTo>
                  <a:pt x="226" y="71"/>
                </a:lnTo>
                <a:lnTo>
                  <a:pt x="224" y="78"/>
                </a:lnTo>
                <a:lnTo>
                  <a:pt x="223" y="85"/>
                </a:lnTo>
                <a:lnTo>
                  <a:pt x="223" y="85"/>
                </a:lnTo>
                <a:lnTo>
                  <a:pt x="231" y="89"/>
                </a:lnTo>
                <a:lnTo>
                  <a:pt x="238" y="93"/>
                </a:lnTo>
                <a:lnTo>
                  <a:pt x="243" y="98"/>
                </a:lnTo>
                <a:lnTo>
                  <a:pt x="249" y="105"/>
                </a:lnTo>
                <a:lnTo>
                  <a:pt x="253" y="112"/>
                </a:lnTo>
                <a:lnTo>
                  <a:pt x="255" y="120"/>
                </a:lnTo>
                <a:lnTo>
                  <a:pt x="258" y="128"/>
                </a:lnTo>
                <a:lnTo>
                  <a:pt x="258" y="136"/>
                </a:lnTo>
                <a:lnTo>
                  <a:pt x="258" y="136"/>
                </a:lnTo>
                <a:lnTo>
                  <a:pt x="258" y="148"/>
                </a:lnTo>
                <a:lnTo>
                  <a:pt x="254" y="158"/>
                </a:lnTo>
                <a:lnTo>
                  <a:pt x="249" y="167"/>
                </a:lnTo>
                <a:lnTo>
                  <a:pt x="243" y="175"/>
                </a:lnTo>
                <a:lnTo>
                  <a:pt x="235" y="182"/>
                </a:lnTo>
                <a:lnTo>
                  <a:pt x="226" y="187"/>
                </a:lnTo>
                <a:lnTo>
                  <a:pt x="215" y="190"/>
                </a:lnTo>
                <a:lnTo>
                  <a:pt x="204" y="192"/>
                </a:lnTo>
                <a:lnTo>
                  <a:pt x="204" y="192"/>
                </a:lnTo>
                <a:close/>
                <a:moveTo>
                  <a:pt x="105" y="11"/>
                </a:moveTo>
                <a:lnTo>
                  <a:pt x="105" y="11"/>
                </a:lnTo>
                <a:lnTo>
                  <a:pt x="93" y="12"/>
                </a:lnTo>
                <a:lnTo>
                  <a:pt x="81" y="15"/>
                </a:lnTo>
                <a:lnTo>
                  <a:pt x="72" y="21"/>
                </a:lnTo>
                <a:lnTo>
                  <a:pt x="62" y="28"/>
                </a:lnTo>
                <a:lnTo>
                  <a:pt x="55" y="38"/>
                </a:lnTo>
                <a:lnTo>
                  <a:pt x="49" y="47"/>
                </a:lnTo>
                <a:lnTo>
                  <a:pt x="46" y="59"/>
                </a:lnTo>
                <a:lnTo>
                  <a:pt x="45" y="71"/>
                </a:lnTo>
                <a:lnTo>
                  <a:pt x="45" y="71"/>
                </a:lnTo>
                <a:lnTo>
                  <a:pt x="45" y="75"/>
                </a:lnTo>
                <a:lnTo>
                  <a:pt x="45" y="79"/>
                </a:lnTo>
                <a:lnTo>
                  <a:pt x="42" y="81"/>
                </a:lnTo>
                <a:lnTo>
                  <a:pt x="42" y="81"/>
                </a:lnTo>
                <a:lnTo>
                  <a:pt x="35" y="85"/>
                </a:lnTo>
                <a:lnTo>
                  <a:pt x="30" y="89"/>
                </a:lnTo>
                <a:lnTo>
                  <a:pt x="24" y="94"/>
                </a:lnTo>
                <a:lnTo>
                  <a:pt x="20" y="101"/>
                </a:lnTo>
                <a:lnTo>
                  <a:pt x="16" y="106"/>
                </a:lnTo>
                <a:lnTo>
                  <a:pt x="14" y="113"/>
                </a:lnTo>
                <a:lnTo>
                  <a:pt x="12" y="121"/>
                </a:lnTo>
                <a:lnTo>
                  <a:pt x="11" y="128"/>
                </a:lnTo>
                <a:lnTo>
                  <a:pt x="11" y="128"/>
                </a:lnTo>
                <a:lnTo>
                  <a:pt x="12" y="139"/>
                </a:lnTo>
                <a:lnTo>
                  <a:pt x="16" y="148"/>
                </a:lnTo>
                <a:lnTo>
                  <a:pt x="20" y="158"/>
                </a:lnTo>
                <a:lnTo>
                  <a:pt x="27" y="166"/>
                </a:lnTo>
                <a:lnTo>
                  <a:pt x="35" y="171"/>
                </a:lnTo>
                <a:lnTo>
                  <a:pt x="43" y="177"/>
                </a:lnTo>
                <a:lnTo>
                  <a:pt x="53" y="179"/>
                </a:lnTo>
                <a:lnTo>
                  <a:pt x="64" y="181"/>
                </a:lnTo>
                <a:lnTo>
                  <a:pt x="204" y="181"/>
                </a:lnTo>
                <a:lnTo>
                  <a:pt x="204" y="181"/>
                </a:lnTo>
                <a:lnTo>
                  <a:pt x="212" y="179"/>
                </a:lnTo>
                <a:lnTo>
                  <a:pt x="220" y="177"/>
                </a:lnTo>
                <a:lnTo>
                  <a:pt x="228" y="173"/>
                </a:lnTo>
                <a:lnTo>
                  <a:pt x="235" y="167"/>
                </a:lnTo>
                <a:lnTo>
                  <a:pt x="240" y="162"/>
                </a:lnTo>
                <a:lnTo>
                  <a:pt x="245" y="154"/>
                </a:lnTo>
                <a:lnTo>
                  <a:pt x="247" y="146"/>
                </a:lnTo>
                <a:lnTo>
                  <a:pt x="247" y="136"/>
                </a:lnTo>
                <a:lnTo>
                  <a:pt x="247" y="136"/>
                </a:lnTo>
                <a:lnTo>
                  <a:pt x="247" y="129"/>
                </a:lnTo>
                <a:lnTo>
                  <a:pt x="246" y="123"/>
                </a:lnTo>
                <a:lnTo>
                  <a:pt x="242" y="116"/>
                </a:lnTo>
                <a:lnTo>
                  <a:pt x="238" y="109"/>
                </a:lnTo>
                <a:lnTo>
                  <a:pt x="234" y="104"/>
                </a:lnTo>
                <a:lnTo>
                  <a:pt x="227" y="100"/>
                </a:lnTo>
                <a:lnTo>
                  <a:pt x="222" y="96"/>
                </a:lnTo>
                <a:lnTo>
                  <a:pt x="213" y="94"/>
                </a:lnTo>
                <a:lnTo>
                  <a:pt x="207" y="92"/>
                </a:lnTo>
                <a:lnTo>
                  <a:pt x="211" y="86"/>
                </a:lnTo>
                <a:lnTo>
                  <a:pt x="211" y="86"/>
                </a:lnTo>
                <a:lnTo>
                  <a:pt x="213" y="78"/>
                </a:lnTo>
                <a:lnTo>
                  <a:pt x="215" y="71"/>
                </a:lnTo>
                <a:lnTo>
                  <a:pt x="215" y="71"/>
                </a:lnTo>
                <a:lnTo>
                  <a:pt x="215" y="66"/>
                </a:lnTo>
                <a:lnTo>
                  <a:pt x="212" y="61"/>
                </a:lnTo>
                <a:lnTo>
                  <a:pt x="211" y="55"/>
                </a:lnTo>
                <a:lnTo>
                  <a:pt x="207" y="51"/>
                </a:lnTo>
                <a:lnTo>
                  <a:pt x="203" y="48"/>
                </a:lnTo>
                <a:lnTo>
                  <a:pt x="199" y="46"/>
                </a:lnTo>
                <a:lnTo>
                  <a:pt x="193" y="44"/>
                </a:lnTo>
                <a:lnTo>
                  <a:pt x="188" y="43"/>
                </a:lnTo>
                <a:lnTo>
                  <a:pt x="188" y="43"/>
                </a:lnTo>
                <a:lnTo>
                  <a:pt x="182" y="44"/>
                </a:lnTo>
                <a:lnTo>
                  <a:pt x="178" y="46"/>
                </a:lnTo>
                <a:lnTo>
                  <a:pt x="173" y="47"/>
                </a:lnTo>
                <a:lnTo>
                  <a:pt x="169" y="50"/>
                </a:lnTo>
                <a:lnTo>
                  <a:pt x="164" y="55"/>
                </a:lnTo>
                <a:lnTo>
                  <a:pt x="161" y="48"/>
                </a:lnTo>
                <a:lnTo>
                  <a:pt x="161" y="48"/>
                </a:lnTo>
                <a:lnTo>
                  <a:pt x="157" y="40"/>
                </a:lnTo>
                <a:lnTo>
                  <a:pt x="151" y="32"/>
                </a:lnTo>
                <a:lnTo>
                  <a:pt x="146" y="25"/>
                </a:lnTo>
                <a:lnTo>
                  <a:pt x="139" y="20"/>
                </a:lnTo>
                <a:lnTo>
                  <a:pt x="131" y="16"/>
                </a:lnTo>
                <a:lnTo>
                  <a:pt x="123" y="13"/>
                </a:lnTo>
                <a:lnTo>
                  <a:pt x="114" y="11"/>
                </a:lnTo>
                <a:lnTo>
                  <a:pt x="105" y="11"/>
                </a:lnTo>
                <a:lnTo>
                  <a:pt x="105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8" name="Freeform 32"/>
          <p:cNvSpPr>
            <a:spLocks noEditPoints="1"/>
          </p:cNvSpPr>
          <p:nvPr/>
        </p:nvSpPr>
        <p:spPr bwMode="auto">
          <a:xfrm>
            <a:off x="1122286" y="1270347"/>
            <a:ext cx="303225" cy="296687"/>
          </a:xfrm>
          <a:custGeom>
            <a:avLst/>
            <a:gdLst/>
            <a:ahLst/>
            <a:cxnLst>
              <a:cxn ang="0">
                <a:pos x="108" y="215"/>
              </a:cxn>
              <a:cxn ang="0">
                <a:pos x="104" y="214"/>
              </a:cxn>
              <a:cxn ang="0">
                <a:pos x="96" y="210"/>
              </a:cxn>
              <a:cxn ang="0">
                <a:pos x="93" y="200"/>
              </a:cxn>
              <a:cxn ang="0">
                <a:pos x="15" y="122"/>
              </a:cxn>
              <a:cxn ang="0">
                <a:pos x="9" y="122"/>
              </a:cxn>
              <a:cxn ang="0">
                <a:pos x="3" y="115"/>
              </a:cxn>
              <a:cxn ang="0">
                <a:pos x="1" y="111"/>
              </a:cxn>
              <a:cxn ang="0">
                <a:pos x="1" y="102"/>
              </a:cxn>
              <a:cxn ang="0">
                <a:pos x="8" y="95"/>
              </a:cxn>
              <a:cxn ang="0">
                <a:pos x="193" y="2"/>
              </a:cxn>
              <a:cxn ang="0">
                <a:pos x="200" y="0"/>
              </a:cxn>
              <a:cxn ang="0">
                <a:pos x="205" y="2"/>
              </a:cxn>
              <a:cxn ang="0">
                <a:pos x="210" y="5"/>
              </a:cxn>
              <a:cxn ang="0">
                <a:pos x="214" y="13"/>
              </a:cxn>
              <a:cxn ang="0">
                <a:pos x="213" y="22"/>
              </a:cxn>
              <a:cxn ang="0">
                <a:pos x="120" y="207"/>
              </a:cxn>
              <a:cxn ang="0">
                <a:pos x="115" y="213"/>
              </a:cxn>
              <a:cxn ang="0">
                <a:pos x="108" y="215"/>
              </a:cxn>
              <a:cxn ang="0">
                <a:pos x="200" y="11"/>
              </a:cxn>
              <a:cxn ang="0">
                <a:pos x="198" y="11"/>
              </a:cxn>
              <a:cxn ang="0">
                <a:pos x="13" y="104"/>
              </a:cxn>
              <a:cxn ang="0">
                <a:pos x="11" y="109"/>
              </a:cxn>
              <a:cxn ang="0">
                <a:pos x="12" y="111"/>
              </a:cxn>
              <a:cxn ang="0">
                <a:pos x="104" y="111"/>
              </a:cxn>
              <a:cxn ang="0">
                <a:pos x="104" y="200"/>
              </a:cxn>
              <a:cxn ang="0">
                <a:pos x="106" y="204"/>
              </a:cxn>
              <a:cxn ang="0">
                <a:pos x="108" y="204"/>
              </a:cxn>
              <a:cxn ang="0">
                <a:pos x="109" y="203"/>
              </a:cxn>
              <a:cxn ang="0">
                <a:pos x="204" y="17"/>
              </a:cxn>
              <a:cxn ang="0">
                <a:pos x="204" y="14"/>
              </a:cxn>
              <a:cxn ang="0">
                <a:pos x="202" y="13"/>
              </a:cxn>
              <a:cxn ang="0">
                <a:pos x="200" y="11"/>
              </a:cxn>
            </a:cxnLst>
            <a:rect l="0" t="0" r="r" b="b"/>
            <a:pathLst>
              <a:path w="214" h="215">
                <a:moveTo>
                  <a:pt x="108" y="215"/>
                </a:moveTo>
                <a:lnTo>
                  <a:pt x="108" y="215"/>
                </a:lnTo>
                <a:lnTo>
                  <a:pt x="104" y="214"/>
                </a:lnTo>
                <a:lnTo>
                  <a:pt x="104" y="214"/>
                </a:lnTo>
                <a:lnTo>
                  <a:pt x="100" y="213"/>
                </a:lnTo>
                <a:lnTo>
                  <a:pt x="96" y="210"/>
                </a:lnTo>
                <a:lnTo>
                  <a:pt x="93" y="204"/>
                </a:lnTo>
                <a:lnTo>
                  <a:pt x="93" y="200"/>
                </a:lnTo>
                <a:lnTo>
                  <a:pt x="93" y="122"/>
                </a:lnTo>
                <a:lnTo>
                  <a:pt x="15" y="122"/>
                </a:lnTo>
                <a:lnTo>
                  <a:pt x="15" y="122"/>
                </a:lnTo>
                <a:lnTo>
                  <a:pt x="9" y="122"/>
                </a:lnTo>
                <a:lnTo>
                  <a:pt x="5" y="119"/>
                </a:lnTo>
                <a:lnTo>
                  <a:pt x="3" y="115"/>
                </a:lnTo>
                <a:lnTo>
                  <a:pt x="1" y="111"/>
                </a:lnTo>
                <a:lnTo>
                  <a:pt x="1" y="111"/>
                </a:lnTo>
                <a:lnTo>
                  <a:pt x="0" y="106"/>
                </a:lnTo>
                <a:lnTo>
                  <a:pt x="1" y="102"/>
                </a:lnTo>
                <a:lnTo>
                  <a:pt x="4" y="98"/>
                </a:lnTo>
                <a:lnTo>
                  <a:pt x="8" y="95"/>
                </a:lnTo>
                <a:lnTo>
                  <a:pt x="193" y="2"/>
                </a:lnTo>
                <a:lnTo>
                  <a:pt x="193" y="2"/>
                </a:lnTo>
                <a:lnTo>
                  <a:pt x="196" y="0"/>
                </a:lnTo>
                <a:lnTo>
                  <a:pt x="200" y="0"/>
                </a:lnTo>
                <a:lnTo>
                  <a:pt x="200" y="0"/>
                </a:lnTo>
                <a:lnTo>
                  <a:pt x="205" y="2"/>
                </a:lnTo>
                <a:lnTo>
                  <a:pt x="210" y="5"/>
                </a:lnTo>
                <a:lnTo>
                  <a:pt x="210" y="5"/>
                </a:lnTo>
                <a:lnTo>
                  <a:pt x="213" y="9"/>
                </a:lnTo>
                <a:lnTo>
                  <a:pt x="214" y="13"/>
                </a:lnTo>
                <a:lnTo>
                  <a:pt x="214" y="18"/>
                </a:lnTo>
                <a:lnTo>
                  <a:pt x="213" y="22"/>
                </a:lnTo>
                <a:lnTo>
                  <a:pt x="120" y="207"/>
                </a:lnTo>
                <a:lnTo>
                  <a:pt x="120" y="207"/>
                </a:lnTo>
                <a:lnTo>
                  <a:pt x="119" y="210"/>
                </a:lnTo>
                <a:lnTo>
                  <a:pt x="115" y="213"/>
                </a:lnTo>
                <a:lnTo>
                  <a:pt x="112" y="214"/>
                </a:lnTo>
                <a:lnTo>
                  <a:pt x="108" y="215"/>
                </a:lnTo>
                <a:lnTo>
                  <a:pt x="108" y="215"/>
                </a:lnTo>
                <a:close/>
                <a:moveTo>
                  <a:pt x="200" y="11"/>
                </a:moveTo>
                <a:lnTo>
                  <a:pt x="200" y="11"/>
                </a:lnTo>
                <a:lnTo>
                  <a:pt x="198" y="11"/>
                </a:lnTo>
                <a:lnTo>
                  <a:pt x="13" y="104"/>
                </a:lnTo>
                <a:lnTo>
                  <a:pt x="13" y="104"/>
                </a:lnTo>
                <a:lnTo>
                  <a:pt x="12" y="106"/>
                </a:lnTo>
                <a:lnTo>
                  <a:pt x="11" y="109"/>
                </a:lnTo>
                <a:lnTo>
                  <a:pt x="11" y="109"/>
                </a:lnTo>
                <a:lnTo>
                  <a:pt x="12" y="111"/>
                </a:lnTo>
                <a:lnTo>
                  <a:pt x="15" y="111"/>
                </a:lnTo>
                <a:lnTo>
                  <a:pt x="104" y="111"/>
                </a:lnTo>
                <a:lnTo>
                  <a:pt x="104" y="200"/>
                </a:lnTo>
                <a:lnTo>
                  <a:pt x="104" y="200"/>
                </a:lnTo>
                <a:lnTo>
                  <a:pt x="104" y="203"/>
                </a:lnTo>
                <a:lnTo>
                  <a:pt x="106" y="204"/>
                </a:lnTo>
                <a:lnTo>
                  <a:pt x="106" y="204"/>
                </a:lnTo>
                <a:lnTo>
                  <a:pt x="108" y="204"/>
                </a:lnTo>
                <a:lnTo>
                  <a:pt x="108" y="204"/>
                </a:lnTo>
                <a:lnTo>
                  <a:pt x="109" y="203"/>
                </a:lnTo>
                <a:lnTo>
                  <a:pt x="111" y="202"/>
                </a:lnTo>
                <a:lnTo>
                  <a:pt x="204" y="17"/>
                </a:lnTo>
                <a:lnTo>
                  <a:pt x="204" y="17"/>
                </a:lnTo>
                <a:lnTo>
                  <a:pt x="204" y="14"/>
                </a:lnTo>
                <a:lnTo>
                  <a:pt x="202" y="13"/>
                </a:lnTo>
                <a:lnTo>
                  <a:pt x="202" y="13"/>
                </a:lnTo>
                <a:lnTo>
                  <a:pt x="200" y="11"/>
                </a:lnTo>
                <a:lnTo>
                  <a:pt x="200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9" name="Freeform 33"/>
          <p:cNvSpPr>
            <a:spLocks noEditPoints="1"/>
          </p:cNvSpPr>
          <p:nvPr/>
        </p:nvSpPr>
        <p:spPr bwMode="auto">
          <a:xfrm>
            <a:off x="3330261" y="1224382"/>
            <a:ext cx="341659" cy="351008"/>
          </a:xfrm>
          <a:custGeom>
            <a:avLst/>
            <a:gdLst/>
            <a:ahLst/>
            <a:cxnLst>
              <a:cxn ang="0">
                <a:pos x="57" y="251"/>
              </a:cxn>
              <a:cxn ang="0">
                <a:pos x="50" y="250"/>
              </a:cxn>
              <a:cxn ang="0">
                <a:pos x="43" y="242"/>
              </a:cxn>
              <a:cxn ang="0">
                <a:pos x="42" y="236"/>
              </a:cxn>
              <a:cxn ang="0">
                <a:pos x="46" y="226"/>
              </a:cxn>
              <a:cxn ang="0">
                <a:pos x="57" y="222"/>
              </a:cxn>
              <a:cxn ang="0">
                <a:pos x="97" y="119"/>
              </a:cxn>
              <a:cxn ang="0">
                <a:pos x="8" y="30"/>
              </a:cxn>
              <a:cxn ang="0">
                <a:pos x="0" y="18"/>
              </a:cxn>
              <a:cxn ang="0">
                <a:pos x="0" y="15"/>
              </a:cxn>
              <a:cxn ang="0">
                <a:pos x="5" y="4"/>
              </a:cxn>
              <a:cxn ang="0">
                <a:pos x="19" y="0"/>
              </a:cxn>
              <a:cxn ang="0">
                <a:pos x="223" y="0"/>
              </a:cxn>
              <a:cxn ang="0">
                <a:pos x="236" y="4"/>
              </a:cxn>
              <a:cxn ang="0">
                <a:pos x="242" y="15"/>
              </a:cxn>
              <a:cxn ang="0">
                <a:pos x="242" y="18"/>
              </a:cxn>
              <a:cxn ang="0">
                <a:pos x="233" y="30"/>
              </a:cxn>
              <a:cxn ang="0">
                <a:pos x="144" y="222"/>
              </a:cxn>
              <a:cxn ang="0">
                <a:pos x="185" y="222"/>
              </a:cxn>
              <a:cxn ang="0">
                <a:pos x="196" y="226"/>
              </a:cxn>
              <a:cxn ang="0">
                <a:pos x="200" y="236"/>
              </a:cxn>
              <a:cxn ang="0">
                <a:pos x="198" y="242"/>
              </a:cxn>
              <a:cxn ang="0">
                <a:pos x="190" y="250"/>
              </a:cxn>
              <a:cxn ang="0">
                <a:pos x="185" y="251"/>
              </a:cxn>
              <a:cxn ang="0">
                <a:pos x="57" y="232"/>
              </a:cxn>
              <a:cxn ang="0">
                <a:pos x="52" y="236"/>
              </a:cxn>
              <a:cxn ang="0">
                <a:pos x="54" y="239"/>
              </a:cxn>
              <a:cxn ang="0">
                <a:pos x="185" y="240"/>
              </a:cxn>
              <a:cxn ang="0">
                <a:pos x="188" y="239"/>
              </a:cxn>
              <a:cxn ang="0">
                <a:pos x="189" y="236"/>
              </a:cxn>
              <a:cxn ang="0">
                <a:pos x="185" y="232"/>
              </a:cxn>
              <a:cxn ang="0">
                <a:pos x="133" y="115"/>
              </a:cxn>
              <a:cxn ang="0">
                <a:pos x="227" y="22"/>
              </a:cxn>
              <a:cxn ang="0">
                <a:pos x="231" y="15"/>
              </a:cxn>
              <a:cxn ang="0">
                <a:pos x="229" y="14"/>
              </a:cxn>
              <a:cxn ang="0">
                <a:pos x="223" y="11"/>
              </a:cxn>
              <a:cxn ang="0">
                <a:pos x="19" y="11"/>
              </a:cxn>
              <a:cxn ang="0">
                <a:pos x="11" y="14"/>
              </a:cxn>
              <a:cxn ang="0">
                <a:pos x="11" y="15"/>
              </a:cxn>
              <a:cxn ang="0">
                <a:pos x="15" y="22"/>
              </a:cxn>
              <a:cxn ang="0">
                <a:pos x="108" y="232"/>
              </a:cxn>
            </a:cxnLst>
            <a:rect l="0" t="0" r="r" b="b"/>
            <a:pathLst>
              <a:path w="242" h="251">
                <a:moveTo>
                  <a:pt x="185" y="251"/>
                </a:moveTo>
                <a:lnTo>
                  <a:pt x="57" y="251"/>
                </a:lnTo>
                <a:lnTo>
                  <a:pt x="57" y="251"/>
                </a:lnTo>
                <a:lnTo>
                  <a:pt x="50" y="250"/>
                </a:lnTo>
                <a:lnTo>
                  <a:pt x="46" y="247"/>
                </a:lnTo>
                <a:lnTo>
                  <a:pt x="43" y="242"/>
                </a:lnTo>
                <a:lnTo>
                  <a:pt x="42" y="236"/>
                </a:lnTo>
                <a:lnTo>
                  <a:pt x="42" y="236"/>
                </a:lnTo>
                <a:lnTo>
                  <a:pt x="43" y="231"/>
                </a:lnTo>
                <a:lnTo>
                  <a:pt x="46" y="226"/>
                </a:lnTo>
                <a:lnTo>
                  <a:pt x="50" y="223"/>
                </a:lnTo>
                <a:lnTo>
                  <a:pt x="57" y="222"/>
                </a:lnTo>
                <a:lnTo>
                  <a:pt x="97" y="222"/>
                </a:lnTo>
                <a:lnTo>
                  <a:pt x="97" y="119"/>
                </a:lnTo>
                <a:lnTo>
                  <a:pt x="8" y="30"/>
                </a:lnTo>
                <a:lnTo>
                  <a:pt x="8" y="30"/>
                </a:lnTo>
                <a:lnTo>
                  <a:pt x="1" y="22"/>
                </a:lnTo>
                <a:lnTo>
                  <a:pt x="0" y="18"/>
                </a:lnTo>
                <a:lnTo>
                  <a:pt x="0" y="15"/>
                </a:lnTo>
                <a:lnTo>
                  <a:pt x="0" y="15"/>
                </a:lnTo>
                <a:lnTo>
                  <a:pt x="1" y="8"/>
                </a:lnTo>
                <a:lnTo>
                  <a:pt x="5" y="4"/>
                </a:lnTo>
                <a:lnTo>
                  <a:pt x="11" y="1"/>
                </a:lnTo>
                <a:lnTo>
                  <a:pt x="19" y="0"/>
                </a:lnTo>
                <a:lnTo>
                  <a:pt x="223" y="0"/>
                </a:lnTo>
                <a:lnTo>
                  <a:pt x="223" y="0"/>
                </a:lnTo>
                <a:lnTo>
                  <a:pt x="231" y="1"/>
                </a:lnTo>
                <a:lnTo>
                  <a:pt x="236" y="4"/>
                </a:lnTo>
                <a:lnTo>
                  <a:pt x="240" y="8"/>
                </a:lnTo>
                <a:lnTo>
                  <a:pt x="242" y="15"/>
                </a:lnTo>
                <a:lnTo>
                  <a:pt x="242" y="15"/>
                </a:lnTo>
                <a:lnTo>
                  <a:pt x="242" y="18"/>
                </a:lnTo>
                <a:lnTo>
                  <a:pt x="240" y="22"/>
                </a:lnTo>
                <a:lnTo>
                  <a:pt x="233" y="30"/>
                </a:lnTo>
                <a:lnTo>
                  <a:pt x="144" y="119"/>
                </a:lnTo>
                <a:lnTo>
                  <a:pt x="144" y="222"/>
                </a:lnTo>
                <a:lnTo>
                  <a:pt x="185" y="222"/>
                </a:lnTo>
                <a:lnTo>
                  <a:pt x="185" y="222"/>
                </a:lnTo>
                <a:lnTo>
                  <a:pt x="190" y="223"/>
                </a:lnTo>
                <a:lnTo>
                  <a:pt x="196" y="226"/>
                </a:lnTo>
                <a:lnTo>
                  <a:pt x="198" y="231"/>
                </a:lnTo>
                <a:lnTo>
                  <a:pt x="200" y="236"/>
                </a:lnTo>
                <a:lnTo>
                  <a:pt x="200" y="236"/>
                </a:lnTo>
                <a:lnTo>
                  <a:pt x="198" y="242"/>
                </a:lnTo>
                <a:lnTo>
                  <a:pt x="196" y="247"/>
                </a:lnTo>
                <a:lnTo>
                  <a:pt x="190" y="250"/>
                </a:lnTo>
                <a:lnTo>
                  <a:pt x="185" y="251"/>
                </a:lnTo>
                <a:lnTo>
                  <a:pt x="185" y="251"/>
                </a:lnTo>
                <a:close/>
                <a:moveTo>
                  <a:pt x="57" y="232"/>
                </a:moveTo>
                <a:lnTo>
                  <a:pt x="57" y="232"/>
                </a:lnTo>
                <a:lnTo>
                  <a:pt x="54" y="234"/>
                </a:lnTo>
                <a:lnTo>
                  <a:pt x="52" y="236"/>
                </a:lnTo>
                <a:lnTo>
                  <a:pt x="52" y="236"/>
                </a:lnTo>
                <a:lnTo>
                  <a:pt x="54" y="239"/>
                </a:lnTo>
                <a:lnTo>
                  <a:pt x="57" y="240"/>
                </a:lnTo>
                <a:lnTo>
                  <a:pt x="185" y="240"/>
                </a:lnTo>
                <a:lnTo>
                  <a:pt x="185" y="240"/>
                </a:lnTo>
                <a:lnTo>
                  <a:pt x="188" y="239"/>
                </a:lnTo>
                <a:lnTo>
                  <a:pt x="189" y="236"/>
                </a:lnTo>
                <a:lnTo>
                  <a:pt x="189" y="236"/>
                </a:lnTo>
                <a:lnTo>
                  <a:pt x="188" y="234"/>
                </a:lnTo>
                <a:lnTo>
                  <a:pt x="185" y="232"/>
                </a:lnTo>
                <a:lnTo>
                  <a:pt x="133" y="232"/>
                </a:lnTo>
                <a:lnTo>
                  <a:pt x="133" y="115"/>
                </a:lnTo>
                <a:lnTo>
                  <a:pt x="227" y="22"/>
                </a:lnTo>
                <a:lnTo>
                  <a:pt x="227" y="22"/>
                </a:lnTo>
                <a:lnTo>
                  <a:pt x="231" y="16"/>
                </a:lnTo>
                <a:lnTo>
                  <a:pt x="231" y="15"/>
                </a:lnTo>
                <a:lnTo>
                  <a:pt x="231" y="15"/>
                </a:lnTo>
                <a:lnTo>
                  <a:pt x="229" y="14"/>
                </a:lnTo>
                <a:lnTo>
                  <a:pt x="228" y="12"/>
                </a:lnTo>
                <a:lnTo>
                  <a:pt x="223" y="11"/>
                </a:lnTo>
                <a:lnTo>
                  <a:pt x="19" y="11"/>
                </a:lnTo>
                <a:lnTo>
                  <a:pt x="19" y="11"/>
                </a:lnTo>
                <a:lnTo>
                  <a:pt x="13" y="12"/>
                </a:lnTo>
                <a:lnTo>
                  <a:pt x="11" y="14"/>
                </a:lnTo>
                <a:lnTo>
                  <a:pt x="11" y="15"/>
                </a:lnTo>
                <a:lnTo>
                  <a:pt x="11" y="15"/>
                </a:lnTo>
                <a:lnTo>
                  <a:pt x="11" y="16"/>
                </a:lnTo>
                <a:lnTo>
                  <a:pt x="15" y="22"/>
                </a:lnTo>
                <a:lnTo>
                  <a:pt x="108" y="115"/>
                </a:lnTo>
                <a:lnTo>
                  <a:pt x="108" y="232"/>
                </a:lnTo>
                <a:lnTo>
                  <a:pt x="57" y="23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0" name="Freeform 34"/>
          <p:cNvSpPr>
            <a:spLocks noEditPoints="1"/>
          </p:cNvSpPr>
          <p:nvPr/>
        </p:nvSpPr>
        <p:spPr bwMode="auto">
          <a:xfrm>
            <a:off x="4047747" y="1236919"/>
            <a:ext cx="358742" cy="305045"/>
          </a:xfrm>
          <a:custGeom>
            <a:avLst/>
            <a:gdLst/>
            <a:ahLst/>
            <a:cxnLst>
              <a:cxn ang="0">
                <a:pos x="126" y="217"/>
              </a:cxn>
              <a:cxn ang="0">
                <a:pos x="116" y="213"/>
              </a:cxn>
              <a:cxn ang="0">
                <a:pos x="33" y="132"/>
              </a:cxn>
              <a:cxn ang="0">
                <a:pos x="16" y="113"/>
              </a:cxn>
              <a:cxn ang="0">
                <a:pos x="6" y="93"/>
              </a:cxn>
              <a:cxn ang="0">
                <a:pos x="0" y="68"/>
              </a:cxn>
              <a:cxn ang="0">
                <a:pos x="1" y="54"/>
              </a:cxn>
              <a:cxn ang="0">
                <a:pos x="11" y="28"/>
              </a:cxn>
              <a:cxn ang="0">
                <a:pos x="30" y="10"/>
              </a:cxn>
              <a:cxn ang="0">
                <a:pos x="54" y="1"/>
              </a:cxn>
              <a:cxn ang="0">
                <a:pos x="70" y="0"/>
              </a:cxn>
              <a:cxn ang="0">
                <a:pos x="87" y="2"/>
              </a:cxn>
              <a:cxn ang="0">
                <a:pos x="101" y="9"/>
              </a:cxn>
              <a:cxn ang="0">
                <a:pos x="126" y="27"/>
              </a:cxn>
              <a:cxn ang="0">
                <a:pos x="137" y="18"/>
              </a:cxn>
              <a:cxn ang="0">
                <a:pos x="158" y="6"/>
              </a:cxn>
              <a:cxn ang="0">
                <a:pos x="174" y="1"/>
              </a:cxn>
              <a:cxn ang="0">
                <a:pos x="182" y="0"/>
              </a:cxn>
              <a:cxn ang="0">
                <a:pos x="211" y="5"/>
              </a:cxn>
              <a:cxn ang="0">
                <a:pos x="232" y="18"/>
              </a:cxn>
              <a:cxn ang="0">
                <a:pos x="247" y="40"/>
              </a:cxn>
              <a:cxn ang="0">
                <a:pos x="251" y="68"/>
              </a:cxn>
              <a:cxn ang="0">
                <a:pos x="250" y="79"/>
              </a:cxn>
              <a:cxn ang="0">
                <a:pos x="243" y="99"/>
              </a:cxn>
              <a:cxn ang="0">
                <a:pos x="227" y="124"/>
              </a:cxn>
              <a:cxn ang="0">
                <a:pos x="135" y="213"/>
              </a:cxn>
              <a:cxn ang="0">
                <a:pos x="131" y="216"/>
              </a:cxn>
              <a:cxn ang="0">
                <a:pos x="126" y="217"/>
              </a:cxn>
              <a:cxn ang="0">
                <a:pos x="70" y="10"/>
              </a:cxn>
              <a:cxn ang="0">
                <a:pos x="45" y="14"/>
              </a:cxn>
              <a:cxn ang="0">
                <a:pos x="27" y="27"/>
              </a:cxn>
              <a:cxn ang="0">
                <a:pos x="15" y="44"/>
              </a:cxn>
              <a:cxn ang="0">
                <a:pos x="11" y="68"/>
              </a:cxn>
              <a:cxn ang="0">
                <a:pos x="12" y="79"/>
              </a:cxn>
              <a:cxn ang="0">
                <a:pos x="20" y="99"/>
              </a:cxn>
              <a:cxn ang="0">
                <a:pos x="35" y="120"/>
              </a:cxn>
              <a:cxn ang="0">
                <a:pos x="124" y="205"/>
              </a:cxn>
              <a:cxn ang="0">
                <a:pos x="126" y="206"/>
              </a:cxn>
              <a:cxn ang="0">
                <a:pos x="128" y="205"/>
              </a:cxn>
              <a:cxn ang="0">
                <a:pos x="212" y="125"/>
              </a:cxn>
              <a:cxn ang="0">
                <a:pos x="228" y="104"/>
              </a:cxn>
              <a:cxn ang="0">
                <a:pos x="238" y="87"/>
              </a:cxn>
              <a:cxn ang="0">
                <a:pos x="240" y="68"/>
              </a:cxn>
              <a:cxn ang="0">
                <a:pos x="239" y="55"/>
              </a:cxn>
              <a:cxn ang="0">
                <a:pos x="232" y="35"/>
              </a:cxn>
              <a:cxn ang="0">
                <a:pos x="218" y="20"/>
              </a:cxn>
              <a:cxn ang="0">
                <a:pos x="196" y="12"/>
              </a:cxn>
              <a:cxn ang="0">
                <a:pos x="182" y="10"/>
              </a:cxn>
              <a:cxn ang="0">
                <a:pos x="166" y="14"/>
              </a:cxn>
              <a:cxn ang="0">
                <a:pos x="151" y="21"/>
              </a:cxn>
              <a:cxn ang="0">
                <a:pos x="130" y="39"/>
              </a:cxn>
              <a:cxn ang="0">
                <a:pos x="122" y="39"/>
              </a:cxn>
              <a:cxn ang="0">
                <a:pos x="112" y="29"/>
              </a:cxn>
              <a:cxn ang="0">
                <a:pos x="93" y="17"/>
              </a:cxn>
              <a:cxn ang="0">
                <a:pos x="78" y="12"/>
              </a:cxn>
              <a:cxn ang="0">
                <a:pos x="70" y="10"/>
              </a:cxn>
            </a:cxnLst>
            <a:rect l="0" t="0" r="r" b="b"/>
            <a:pathLst>
              <a:path w="251" h="217">
                <a:moveTo>
                  <a:pt x="126" y="217"/>
                </a:moveTo>
                <a:lnTo>
                  <a:pt x="126" y="217"/>
                </a:lnTo>
                <a:lnTo>
                  <a:pt x="120" y="216"/>
                </a:lnTo>
                <a:lnTo>
                  <a:pt x="116" y="213"/>
                </a:lnTo>
                <a:lnTo>
                  <a:pt x="33" y="132"/>
                </a:lnTo>
                <a:lnTo>
                  <a:pt x="33" y="132"/>
                </a:lnTo>
                <a:lnTo>
                  <a:pt x="27" y="126"/>
                </a:lnTo>
                <a:lnTo>
                  <a:pt x="16" y="113"/>
                </a:lnTo>
                <a:lnTo>
                  <a:pt x="11" y="104"/>
                </a:lnTo>
                <a:lnTo>
                  <a:pt x="6" y="93"/>
                </a:lnTo>
                <a:lnTo>
                  <a:pt x="1" y="81"/>
                </a:lnTo>
                <a:lnTo>
                  <a:pt x="0" y="68"/>
                </a:lnTo>
                <a:lnTo>
                  <a:pt x="0" y="68"/>
                </a:lnTo>
                <a:lnTo>
                  <a:pt x="1" y="54"/>
                </a:lnTo>
                <a:lnTo>
                  <a:pt x="6" y="40"/>
                </a:lnTo>
                <a:lnTo>
                  <a:pt x="11" y="28"/>
                </a:lnTo>
                <a:lnTo>
                  <a:pt x="19" y="18"/>
                </a:lnTo>
                <a:lnTo>
                  <a:pt x="30" y="10"/>
                </a:lnTo>
                <a:lnTo>
                  <a:pt x="41" y="5"/>
                </a:lnTo>
                <a:lnTo>
                  <a:pt x="54" y="1"/>
                </a:lnTo>
                <a:lnTo>
                  <a:pt x="70" y="0"/>
                </a:lnTo>
                <a:lnTo>
                  <a:pt x="70" y="0"/>
                </a:lnTo>
                <a:lnTo>
                  <a:pt x="78" y="1"/>
                </a:lnTo>
                <a:lnTo>
                  <a:pt x="87" y="2"/>
                </a:lnTo>
                <a:lnTo>
                  <a:pt x="95" y="6"/>
                </a:lnTo>
                <a:lnTo>
                  <a:pt x="101" y="9"/>
                </a:lnTo>
                <a:lnTo>
                  <a:pt x="115" y="18"/>
                </a:lnTo>
                <a:lnTo>
                  <a:pt x="126" y="27"/>
                </a:lnTo>
                <a:lnTo>
                  <a:pt x="126" y="27"/>
                </a:lnTo>
                <a:lnTo>
                  <a:pt x="137" y="18"/>
                </a:lnTo>
                <a:lnTo>
                  <a:pt x="150" y="9"/>
                </a:lnTo>
                <a:lnTo>
                  <a:pt x="158" y="6"/>
                </a:lnTo>
                <a:lnTo>
                  <a:pt x="165" y="2"/>
                </a:lnTo>
                <a:lnTo>
                  <a:pt x="174" y="1"/>
                </a:lnTo>
                <a:lnTo>
                  <a:pt x="182" y="0"/>
                </a:lnTo>
                <a:lnTo>
                  <a:pt x="182" y="0"/>
                </a:lnTo>
                <a:lnTo>
                  <a:pt x="197" y="1"/>
                </a:lnTo>
                <a:lnTo>
                  <a:pt x="211" y="5"/>
                </a:lnTo>
                <a:lnTo>
                  <a:pt x="223" y="10"/>
                </a:lnTo>
                <a:lnTo>
                  <a:pt x="232" y="18"/>
                </a:lnTo>
                <a:lnTo>
                  <a:pt x="240" y="28"/>
                </a:lnTo>
                <a:lnTo>
                  <a:pt x="247" y="40"/>
                </a:lnTo>
                <a:lnTo>
                  <a:pt x="250" y="54"/>
                </a:lnTo>
                <a:lnTo>
                  <a:pt x="251" y="68"/>
                </a:lnTo>
                <a:lnTo>
                  <a:pt x="251" y="68"/>
                </a:lnTo>
                <a:lnTo>
                  <a:pt x="250" y="79"/>
                </a:lnTo>
                <a:lnTo>
                  <a:pt x="247" y="90"/>
                </a:lnTo>
                <a:lnTo>
                  <a:pt x="243" y="99"/>
                </a:lnTo>
                <a:lnTo>
                  <a:pt x="238" y="109"/>
                </a:lnTo>
                <a:lnTo>
                  <a:pt x="227" y="124"/>
                </a:lnTo>
                <a:lnTo>
                  <a:pt x="219" y="132"/>
                </a:lnTo>
                <a:lnTo>
                  <a:pt x="135" y="213"/>
                </a:lnTo>
                <a:lnTo>
                  <a:pt x="135" y="213"/>
                </a:lnTo>
                <a:lnTo>
                  <a:pt x="131" y="216"/>
                </a:lnTo>
                <a:lnTo>
                  <a:pt x="126" y="217"/>
                </a:lnTo>
                <a:lnTo>
                  <a:pt x="126" y="217"/>
                </a:lnTo>
                <a:close/>
                <a:moveTo>
                  <a:pt x="70" y="10"/>
                </a:moveTo>
                <a:lnTo>
                  <a:pt x="70" y="10"/>
                </a:lnTo>
                <a:lnTo>
                  <a:pt x="57" y="12"/>
                </a:lnTo>
                <a:lnTo>
                  <a:pt x="45" y="14"/>
                </a:lnTo>
                <a:lnTo>
                  <a:pt x="35" y="20"/>
                </a:lnTo>
                <a:lnTo>
                  <a:pt x="27" y="27"/>
                </a:lnTo>
                <a:lnTo>
                  <a:pt x="20" y="35"/>
                </a:lnTo>
                <a:lnTo>
                  <a:pt x="15" y="44"/>
                </a:lnTo>
                <a:lnTo>
                  <a:pt x="12" y="55"/>
                </a:lnTo>
                <a:lnTo>
                  <a:pt x="11" y="68"/>
                </a:lnTo>
                <a:lnTo>
                  <a:pt x="11" y="68"/>
                </a:lnTo>
                <a:lnTo>
                  <a:pt x="12" y="79"/>
                </a:lnTo>
                <a:lnTo>
                  <a:pt x="16" y="90"/>
                </a:lnTo>
                <a:lnTo>
                  <a:pt x="20" y="99"/>
                </a:lnTo>
                <a:lnTo>
                  <a:pt x="26" y="108"/>
                </a:lnTo>
                <a:lnTo>
                  <a:pt x="35" y="120"/>
                </a:lnTo>
                <a:lnTo>
                  <a:pt x="41" y="124"/>
                </a:lnTo>
                <a:lnTo>
                  <a:pt x="124" y="205"/>
                </a:lnTo>
                <a:lnTo>
                  <a:pt x="124" y="205"/>
                </a:lnTo>
                <a:lnTo>
                  <a:pt x="126" y="206"/>
                </a:lnTo>
                <a:lnTo>
                  <a:pt x="126" y="206"/>
                </a:lnTo>
                <a:lnTo>
                  <a:pt x="128" y="205"/>
                </a:lnTo>
                <a:lnTo>
                  <a:pt x="212" y="125"/>
                </a:lnTo>
                <a:lnTo>
                  <a:pt x="212" y="125"/>
                </a:lnTo>
                <a:lnTo>
                  <a:pt x="219" y="117"/>
                </a:lnTo>
                <a:lnTo>
                  <a:pt x="228" y="104"/>
                </a:lnTo>
                <a:lnTo>
                  <a:pt x="234" y="95"/>
                </a:lnTo>
                <a:lnTo>
                  <a:pt x="238" y="87"/>
                </a:lnTo>
                <a:lnTo>
                  <a:pt x="239" y="78"/>
                </a:lnTo>
                <a:lnTo>
                  <a:pt x="240" y="68"/>
                </a:lnTo>
                <a:lnTo>
                  <a:pt x="240" y="68"/>
                </a:lnTo>
                <a:lnTo>
                  <a:pt x="239" y="55"/>
                </a:lnTo>
                <a:lnTo>
                  <a:pt x="236" y="44"/>
                </a:lnTo>
                <a:lnTo>
                  <a:pt x="232" y="35"/>
                </a:lnTo>
                <a:lnTo>
                  <a:pt x="226" y="27"/>
                </a:lnTo>
                <a:lnTo>
                  <a:pt x="218" y="20"/>
                </a:lnTo>
                <a:lnTo>
                  <a:pt x="207" y="14"/>
                </a:lnTo>
                <a:lnTo>
                  <a:pt x="196" y="12"/>
                </a:lnTo>
                <a:lnTo>
                  <a:pt x="182" y="10"/>
                </a:lnTo>
                <a:lnTo>
                  <a:pt x="182" y="10"/>
                </a:lnTo>
                <a:lnTo>
                  <a:pt x="174" y="12"/>
                </a:lnTo>
                <a:lnTo>
                  <a:pt x="166" y="14"/>
                </a:lnTo>
                <a:lnTo>
                  <a:pt x="159" y="17"/>
                </a:lnTo>
                <a:lnTo>
                  <a:pt x="151" y="21"/>
                </a:lnTo>
                <a:lnTo>
                  <a:pt x="139" y="29"/>
                </a:lnTo>
                <a:lnTo>
                  <a:pt x="130" y="39"/>
                </a:lnTo>
                <a:lnTo>
                  <a:pt x="126" y="41"/>
                </a:lnTo>
                <a:lnTo>
                  <a:pt x="122" y="39"/>
                </a:lnTo>
                <a:lnTo>
                  <a:pt x="122" y="39"/>
                </a:lnTo>
                <a:lnTo>
                  <a:pt x="112" y="29"/>
                </a:lnTo>
                <a:lnTo>
                  <a:pt x="100" y="21"/>
                </a:lnTo>
                <a:lnTo>
                  <a:pt x="93" y="17"/>
                </a:lnTo>
                <a:lnTo>
                  <a:pt x="85" y="14"/>
                </a:lnTo>
                <a:lnTo>
                  <a:pt x="78" y="12"/>
                </a:lnTo>
                <a:lnTo>
                  <a:pt x="70" y="10"/>
                </a:lnTo>
                <a:lnTo>
                  <a:pt x="70" y="1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1" name="Freeform 35"/>
          <p:cNvSpPr>
            <a:spLocks noEditPoints="1"/>
          </p:cNvSpPr>
          <p:nvPr/>
        </p:nvSpPr>
        <p:spPr bwMode="auto">
          <a:xfrm>
            <a:off x="7763295" y="4182889"/>
            <a:ext cx="311765" cy="234006"/>
          </a:xfrm>
          <a:custGeom>
            <a:avLst/>
            <a:gdLst/>
            <a:ahLst/>
            <a:cxnLst>
              <a:cxn ang="0">
                <a:pos x="85" y="170"/>
              </a:cxn>
              <a:cxn ang="0">
                <a:pos x="72" y="165"/>
              </a:cxn>
              <a:cxn ang="0">
                <a:pos x="4" y="98"/>
              </a:cxn>
              <a:cxn ang="0">
                <a:pos x="0" y="85"/>
              </a:cxn>
              <a:cxn ang="0">
                <a:pos x="1" y="78"/>
              </a:cxn>
              <a:cxn ang="0">
                <a:pos x="23" y="54"/>
              </a:cxn>
              <a:cxn ang="0">
                <a:pos x="28" y="50"/>
              </a:cxn>
              <a:cxn ang="0">
                <a:pos x="43" y="50"/>
              </a:cxn>
              <a:cxn ang="0">
                <a:pos x="85" y="89"/>
              </a:cxn>
              <a:cxn ang="0">
                <a:pos x="169" y="5"/>
              </a:cxn>
              <a:cxn ang="0">
                <a:pos x="181" y="0"/>
              </a:cxn>
              <a:cxn ang="0">
                <a:pos x="194" y="5"/>
              </a:cxn>
              <a:cxn ang="0">
                <a:pos x="213" y="24"/>
              </a:cxn>
              <a:cxn ang="0">
                <a:pos x="217" y="36"/>
              </a:cxn>
              <a:cxn ang="0">
                <a:pos x="216" y="43"/>
              </a:cxn>
              <a:cxn ang="0">
                <a:pos x="97" y="165"/>
              </a:cxn>
              <a:cxn ang="0">
                <a:pos x="92" y="169"/>
              </a:cxn>
              <a:cxn ang="0">
                <a:pos x="85" y="170"/>
              </a:cxn>
              <a:cxn ang="0">
                <a:pos x="37" y="59"/>
              </a:cxn>
              <a:cxn ang="0">
                <a:pos x="31" y="62"/>
              </a:cxn>
              <a:cxn ang="0">
                <a:pos x="12" y="80"/>
              </a:cxn>
              <a:cxn ang="0">
                <a:pos x="11" y="85"/>
              </a:cxn>
              <a:cxn ang="0">
                <a:pos x="11" y="88"/>
              </a:cxn>
              <a:cxn ang="0">
                <a:pos x="80" y="157"/>
              </a:cxn>
              <a:cxn ang="0">
                <a:pos x="81" y="159"/>
              </a:cxn>
              <a:cxn ang="0">
                <a:pos x="88" y="159"/>
              </a:cxn>
              <a:cxn ang="0">
                <a:pos x="205" y="42"/>
              </a:cxn>
              <a:cxn ang="0">
                <a:pos x="207" y="39"/>
              </a:cxn>
              <a:cxn ang="0">
                <a:pos x="207" y="36"/>
              </a:cxn>
              <a:cxn ang="0">
                <a:pos x="205" y="31"/>
              </a:cxn>
              <a:cxn ang="0">
                <a:pos x="186" y="13"/>
              </a:cxn>
              <a:cxn ang="0">
                <a:pos x="181" y="11"/>
              </a:cxn>
              <a:cxn ang="0">
                <a:pos x="176" y="13"/>
              </a:cxn>
              <a:cxn ang="0">
                <a:pos x="41" y="62"/>
              </a:cxn>
              <a:cxn ang="0">
                <a:pos x="39" y="59"/>
              </a:cxn>
              <a:cxn ang="0">
                <a:pos x="37" y="59"/>
              </a:cxn>
            </a:cxnLst>
            <a:rect l="0" t="0" r="r" b="b"/>
            <a:pathLst>
              <a:path w="217" h="170">
                <a:moveTo>
                  <a:pt x="85" y="170"/>
                </a:moveTo>
                <a:lnTo>
                  <a:pt x="85" y="170"/>
                </a:lnTo>
                <a:lnTo>
                  <a:pt x="77" y="169"/>
                </a:lnTo>
                <a:lnTo>
                  <a:pt x="72" y="165"/>
                </a:lnTo>
                <a:lnTo>
                  <a:pt x="4" y="98"/>
                </a:lnTo>
                <a:lnTo>
                  <a:pt x="4" y="98"/>
                </a:lnTo>
                <a:lnTo>
                  <a:pt x="1" y="92"/>
                </a:lnTo>
                <a:lnTo>
                  <a:pt x="0" y="85"/>
                </a:lnTo>
                <a:lnTo>
                  <a:pt x="0" y="85"/>
                </a:lnTo>
                <a:lnTo>
                  <a:pt x="1" y="78"/>
                </a:lnTo>
                <a:lnTo>
                  <a:pt x="4" y="71"/>
                </a:lnTo>
                <a:lnTo>
                  <a:pt x="23" y="54"/>
                </a:lnTo>
                <a:lnTo>
                  <a:pt x="23" y="54"/>
                </a:lnTo>
                <a:lnTo>
                  <a:pt x="28" y="50"/>
                </a:lnTo>
                <a:lnTo>
                  <a:pt x="37" y="48"/>
                </a:lnTo>
                <a:lnTo>
                  <a:pt x="43" y="50"/>
                </a:lnTo>
                <a:lnTo>
                  <a:pt x="49" y="54"/>
                </a:lnTo>
                <a:lnTo>
                  <a:pt x="85" y="89"/>
                </a:lnTo>
                <a:lnTo>
                  <a:pt x="169" y="5"/>
                </a:lnTo>
                <a:lnTo>
                  <a:pt x="169" y="5"/>
                </a:lnTo>
                <a:lnTo>
                  <a:pt x="174" y="1"/>
                </a:lnTo>
                <a:lnTo>
                  <a:pt x="181" y="0"/>
                </a:lnTo>
                <a:lnTo>
                  <a:pt x="189" y="1"/>
                </a:lnTo>
                <a:lnTo>
                  <a:pt x="194" y="5"/>
                </a:lnTo>
                <a:lnTo>
                  <a:pt x="213" y="24"/>
                </a:lnTo>
                <a:lnTo>
                  <a:pt x="213" y="24"/>
                </a:lnTo>
                <a:lnTo>
                  <a:pt x="216" y="30"/>
                </a:lnTo>
                <a:lnTo>
                  <a:pt x="217" y="36"/>
                </a:lnTo>
                <a:lnTo>
                  <a:pt x="217" y="36"/>
                </a:lnTo>
                <a:lnTo>
                  <a:pt x="216" y="43"/>
                </a:lnTo>
                <a:lnTo>
                  <a:pt x="213" y="50"/>
                </a:lnTo>
                <a:lnTo>
                  <a:pt x="97" y="165"/>
                </a:lnTo>
                <a:lnTo>
                  <a:pt x="97" y="165"/>
                </a:lnTo>
                <a:lnTo>
                  <a:pt x="92" y="169"/>
                </a:lnTo>
                <a:lnTo>
                  <a:pt x="85" y="170"/>
                </a:lnTo>
                <a:lnTo>
                  <a:pt x="85" y="170"/>
                </a:lnTo>
                <a:close/>
                <a:moveTo>
                  <a:pt x="37" y="59"/>
                </a:moveTo>
                <a:lnTo>
                  <a:pt x="37" y="59"/>
                </a:lnTo>
                <a:lnTo>
                  <a:pt x="32" y="59"/>
                </a:lnTo>
                <a:lnTo>
                  <a:pt x="31" y="62"/>
                </a:lnTo>
                <a:lnTo>
                  <a:pt x="12" y="80"/>
                </a:lnTo>
                <a:lnTo>
                  <a:pt x="12" y="80"/>
                </a:lnTo>
                <a:lnTo>
                  <a:pt x="11" y="82"/>
                </a:lnTo>
                <a:lnTo>
                  <a:pt x="11" y="85"/>
                </a:lnTo>
                <a:lnTo>
                  <a:pt x="11" y="85"/>
                </a:lnTo>
                <a:lnTo>
                  <a:pt x="11" y="88"/>
                </a:lnTo>
                <a:lnTo>
                  <a:pt x="12" y="90"/>
                </a:lnTo>
                <a:lnTo>
                  <a:pt x="80" y="157"/>
                </a:lnTo>
                <a:lnTo>
                  <a:pt x="80" y="157"/>
                </a:lnTo>
                <a:lnTo>
                  <a:pt x="81" y="159"/>
                </a:lnTo>
                <a:lnTo>
                  <a:pt x="85" y="159"/>
                </a:lnTo>
                <a:lnTo>
                  <a:pt x="88" y="159"/>
                </a:lnTo>
                <a:lnTo>
                  <a:pt x="89" y="157"/>
                </a:lnTo>
                <a:lnTo>
                  <a:pt x="205" y="42"/>
                </a:lnTo>
                <a:lnTo>
                  <a:pt x="205" y="42"/>
                </a:lnTo>
                <a:lnTo>
                  <a:pt x="207" y="39"/>
                </a:lnTo>
                <a:lnTo>
                  <a:pt x="207" y="36"/>
                </a:lnTo>
                <a:lnTo>
                  <a:pt x="207" y="36"/>
                </a:lnTo>
                <a:lnTo>
                  <a:pt x="207" y="34"/>
                </a:lnTo>
                <a:lnTo>
                  <a:pt x="205" y="31"/>
                </a:lnTo>
                <a:lnTo>
                  <a:pt x="186" y="13"/>
                </a:lnTo>
                <a:lnTo>
                  <a:pt x="186" y="13"/>
                </a:lnTo>
                <a:lnTo>
                  <a:pt x="185" y="12"/>
                </a:lnTo>
                <a:lnTo>
                  <a:pt x="181" y="11"/>
                </a:lnTo>
                <a:lnTo>
                  <a:pt x="178" y="12"/>
                </a:lnTo>
                <a:lnTo>
                  <a:pt x="176" y="13"/>
                </a:lnTo>
                <a:lnTo>
                  <a:pt x="85" y="105"/>
                </a:lnTo>
                <a:lnTo>
                  <a:pt x="41" y="62"/>
                </a:lnTo>
                <a:lnTo>
                  <a:pt x="41" y="62"/>
                </a:lnTo>
                <a:lnTo>
                  <a:pt x="39" y="59"/>
                </a:lnTo>
                <a:lnTo>
                  <a:pt x="37" y="59"/>
                </a:lnTo>
                <a:lnTo>
                  <a:pt x="37" y="5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2" name="Freeform 36"/>
          <p:cNvSpPr>
            <a:spLocks noEditPoints="1"/>
          </p:cNvSpPr>
          <p:nvPr/>
        </p:nvSpPr>
        <p:spPr bwMode="auto">
          <a:xfrm>
            <a:off x="7780376" y="1228560"/>
            <a:ext cx="281869" cy="334295"/>
          </a:xfrm>
          <a:custGeom>
            <a:avLst/>
            <a:gdLst/>
            <a:ahLst/>
            <a:cxnLst>
              <a:cxn ang="0">
                <a:pos x="21" y="240"/>
              </a:cxn>
              <a:cxn ang="0">
                <a:pos x="7" y="233"/>
              </a:cxn>
              <a:cxn ang="0">
                <a:pos x="0" y="219"/>
              </a:cxn>
              <a:cxn ang="0">
                <a:pos x="0" y="121"/>
              </a:cxn>
              <a:cxn ang="0">
                <a:pos x="12" y="105"/>
              </a:cxn>
              <a:cxn ang="0">
                <a:pos x="20" y="78"/>
              </a:cxn>
              <a:cxn ang="0">
                <a:pos x="23" y="62"/>
              </a:cxn>
              <a:cxn ang="0">
                <a:pos x="44" y="23"/>
              </a:cxn>
              <a:cxn ang="0">
                <a:pos x="84" y="1"/>
              </a:cxn>
              <a:cxn ang="0">
                <a:pos x="100" y="0"/>
              </a:cxn>
              <a:cxn ang="0">
                <a:pos x="129" y="5"/>
              </a:cxn>
              <a:cxn ang="0">
                <a:pos x="165" y="35"/>
              </a:cxn>
              <a:cxn ang="0">
                <a:pos x="177" y="70"/>
              </a:cxn>
              <a:cxn ang="0">
                <a:pos x="178" y="104"/>
              </a:cxn>
              <a:cxn ang="0">
                <a:pos x="193" y="111"/>
              </a:cxn>
              <a:cxn ang="0">
                <a:pos x="198" y="125"/>
              </a:cxn>
              <a:cxn ang="0">
                <a:pos x="198" y="223"/>
              </a:cxn>
              <a:cxn ang="0">
                <a:pos x="186" y="239"/>
              </a:cxn>
              <a:cxn ang="0">
                <a:pos x="178" y="240"/>
              </a:cxn>
              <a:cxn ang="0">
                <a:pos x="17" y="116"/>
              </a:cxn>
              <a:cxn ang="0">
                <a:pos x="11" y="125"/>
              </a:cxn>
              <a:cxn ang="0">
                <a:pos x="12" y="223"/>
              </a:cxn>
              <a:cxn ang="0">
                <a:pos x="21" y="229"/>
              </a:cxn>
              <a:cxn ang="0">
                <a:pos x="182" y="228"/>
              </a:cxn>
              <a:cxn ang="0">
                <a:pos x="188" y="219"/>
              </a:cxn>
              <a:cxn ang="0">
                <a:pos x="188" y="121"/>
              </a:cxn>
              <a:cxn ang="0">
                <a:pos x="178" y="115"/>
              </a:cxn>
              <a:cxn ang="0">
                <a:pos x="167" y="78"/>
              </a:cxn>
              <a:cxn ang="0">
                <a:pos x="155" y="40"/>
              </a:cxn>
              <a:cxn ang="0">
                <a:pos x="125" y="16"/>
              </a:cxn>
              <a:cxn ang="0">
                <a:pos x="100" y="11"/>
              </a:cxn>
              <a:cxn ang="0">
                <a:pos x="62" y="21"/>
              </a:cxn>
              <a:cxn ang="0">
                <a:pos x="36" y="52"/>
              </a:cxn>
              <a:cxn ang="0">
                <a:pos x="31" y="115"/>
              </a:cxn>
              <a:cxn ang="0">
                <a:pos x="53" y="115"/>
              </a:cxn>
              <a:cxn ang="0">
                <a:pos x="53" y="69"/>
              </a:cxn>
              <a:cxn ang="0">
                <a:pos x="66" y="44"/>
              </a:cxn>
              <a:cxn ang="0">
                <a:pos x="90" y="32"/>
              </a:cxn>
              <a:cxn ang="0">
                <a:pos x="109" y="32"/>
              </a:cxn>
              <a:cxn ang="0">
                <a:pos x="132" y="44"/>
              </a:cxn>
              <a:cxn ang="0">
                <a:pos x="146" y="69"/>
              </a:cxn>
              <a:cxn ang="0">
                <a:pos x="63" y="104"/>
              </a:cxn>
              <a:cxn ang="0">
                <a:pos x="136" y="78"/>
              </a:cxn>
              <a:cxn ang="0">
                <a:pos x="129" y="58"/>
              </a:cxn>
              <a:cxn ang="0">
                <a:pos x="113" y="44"/>
              </a:cxn>
              <a:cxn ang="0">
                <a:pos x="100" y="42"/>
              </a:cxn>
              <a:cxn ang="0">
                <a:pos x="80" y="48"/>
              </a:cxn>
              <a:cxn ang="0">
                <a:pos x="66" y="65"/>
              </a:cxn>
              <a:cxn ang="0">
                <a:pos x="63" y="104"/>
              </a:cxn>
            </a:cxnLst>
            <a:rect l="0" t="0" r="r" b="b"/>
            <a:pathLst>
              <a:path w="198" h="240">
                <a:moveTo>
                  <a:pt x="178" y="240"/>
                </a:moveTo>
                <a:lnTo>
                  <a:pt x="21" y="240"/>
                </a:lnTo>
                <a:lnTo>
                  <a:pt x="21" y="240"/>
                </a:lnTo>
                <a:lnTo>
                  <a:pt x="16" y="240"/>
                </a:lnTo>
                <a:lnTo>
                  <a:pt x="13" y="239"/>
                </a:lnTo>
                <a:lnTo>
                  <a:pt x="7" y="233"/>
                </a:lnTo>
                <a:lnTo>
                  <a:pt x="1" y="227"/>
                </a:lnTo>
                <a:lnTo>
                  <a:pt x="0" y="223"/>
                </a:lnTo>
                <a:lnTo>
                  <a:pt x="0" y="219"/>
                </a:lnTo>
                <a:lnTo>
                  <a:pt x="0" y="125"/>
                </a:lnTo>
                <a:lnTo>
                  <a:pt x="0" y="125"/>
                </a:lnTo>
                <a:lnTo>
                  <a:pt x="0" y="121"/>
                </a:lnTo>
                <a:lnTo>
                  <a:pt x="1" y="117"/>
                </a:lnTo>
                <a:lnTo>
                  <a:pt x="7" y="111"/>
                </a:lnTo>
                <a:lnTo>
                  <a:pt x="12" y="105"/>
                </a:lnTo>
                <a:lnTo>
                  <a:pt x="16" y="105"/>
                </a:lnTo>
                <a:lnTo>
                  <a:pt x="20" y="104"/>
                </a:lnTo>
                <a:lnTo>
                  <a:pt x="20" y="78"/>
                </a:lnTo>
                <a:lnTo>
                  <a:pt x="20" y="78"/>
                </a:lnTo>
                <a:lnTo>
                  <a:pt x="21" y="70"/>
                </a:lnTo>
                <a:lnTo>
                  <a:pt x="23" y="62"/>
                </a:lnTo>
                <a:lnTo>
                  <a:pt x="27" y="47"/>
                </a:lnTo>
                <a:lnTo>
                  <a:pt x="34" y="35"/>
                </a:lnTo>
                <a:lnTo>
                  <a:pt x="44" y="23"/>
                </a:lnTo>
                <a:lnTo>
                  <a:pt x="55" y="13"/>
                </a:lnTo>
                <a:lnTo>
                  <a:pt x="69" y="5"/>
                </a:lnTo>
                <a:lnTo>
                  <a:pt x="84" y="1"/>
                </a:lnTo>
                <a:lnTo>
                  <a:pt x="92" y="0"/>
                </a:lnTo>
                <a:lnTo>
                  <a:pt x="100" y="0"/>
                </a:lnTo>
                <a:lnTo>
                  <a:pt x="100" y="0"/>
                </a:lnTo>
                <a:lnTo>
                  <a:pt x="108" y="0"/>
                </a:lnTo>
                <a:lnTo>
                  <a:pt x="115" y="1"/>
                </a:lnTo>
                <a:lnTo>
                  <a:pt x="129" y="5"/>
                </a:lnTo>
                <a:lnTo>
                  <a:pt x="143" y="13"/>
                </a:lnTo>
                <a:lnTo>
                  <a:pt x="155" y="23"/>
                </a:lnTo>
                <a:lnTo>
                  <a:pt x="165" y="35"/>
                </a:lnTo>
                <a:lnTo>
                  <a:pt x="171" y="47"/>
                </a:lnTo>
                <a:lnTo>
                  <a:pt x="177" y="62"/>
                </a:lnTo>
                <a:lnTo>
                  <a:pt x="177" y="70"/>
                </a:lnTo>
                <a:lnTo>
                  <a:pt x="178" y="78"/>
                </a:lnTo>
                <a:lnTo>
                  <a:pt x="178" y="104"/>
                </a:lnTo>
                <a:lnTo>
                  <a:pt x="178" y="104"/>
                </a:lnTo>
                <a:lnTo>
                  <a:pt x="182" y="105"/>
                </a:lnTo>
                <a:lnTo>
                  <a:pt x="186" y="105"/>
                </a:lnTo>
                <a:lnTo>
                  <a:pt x="193" y="111"/>
                </a:lnTo>
                <a:lnTo>
                  <a:pt x="197" y="117"/>
                </a:lnTo>
                <a:lnTo>
                  <a:pt x="198" y="121"/>
                </a:lnTo>
                <a:lnTo>
                  <a:pt x="198" y="125"/>
                </a:lnTo>
                <a:lnTo>
                  <a:pt x="198" y="219"/>
                </a:lnTo>
                <a:lnTo>
                  <a:pt x="198" y="219"/>
                </a:lnTo>
                <a:lnTo>
                  <a:pt x="198" y="223"/>
                </a:lnTo>
                <a:lnTo>
                  <a:pt x="197" y="227"/>
                </a:lnTo>
                <a:lnTo>
                  <a:pt x="193" y="233"/>
                </a:lnTo>
                <a:lnTo>
                  <a:pt x="186" y="239"/>
                </a:lnTo>
                <a:lnTo>
                  <a:pt x="182" y="240"/>
                </a:lnTo>
                <a:lnTo>
                  <a:pt x="178" y="240"/>
                </a:lnTo>
                <a:lnTo>
                  <a:pt x="178" y="240"/>
                </a:lnTo>
                <a:close/>
                <a:moveTo>
                  <a:pt x="21" y="115"/>
                </a:moveTo>
                <a:lnTo>
                  <a:pt x="21" y="115"/>
                </a:lnTo>
                <a:lnTo>
                  <a:pt x="17" y="116"/>
                </a:lnTo>
                <a:lnTo>
                  <a:pt x="13" y="117"/>
                </a:lnTo>
                <a:lnTo>
                  <a:pt x="12" y="121"/>
                </a:lnTo>
                <a:lnTo>
                  <a:pt x="11" y="125"/>
                </a:lnTo>
                <a:lnTo>
                  <a:pt x="11" y="219"/>
                </a:lnTo>
                <a:lnTo>
                  <a:pt x="11" y="219"/>
                </a:lnTo>
                <a:lnTo>
                  <a:pt x="12" y="223"/>
                </a:lnTo>
                <a:lnTo>
                  <a:pt x="13" y="227"/>
                </a:lnTo>
                <a:lnTo>
                  <a:pt x="17" y="228"/>
                </a:lnTo>
                <a:lnTo>
                  <a:pt x="21" y="229"/>
                </a:lnTo>
                <a:lnTo>
                  <a:pt x="178" y="229"/>
                </a:lnTo>
                <a:lnTo>
                  <a:pt x="178" y="229"/>
                </a:lnTo>
                <a:lnTo>
                  <a:pt x="182" y="228"/>
                </a:lnTo>
                <a:lnTo>
                  <a:pt x="185" y="227"/>
                </a:lnTo>
                <a:lnTo>
                  <a:pt x="188" y="223"/>
                </a:lnTo>
                <a:lnTo>
                  <a:pt x="188" y="219"/>
                </a:lnTo>
                <a:lnTo>
                  <a:pt x="188" y="125"/>
                </a:lnTo>
                <a:lnTo>
                  <a:pt x="188" y="125"/>
                </a:lnTo>
                <a:lnTo>
                  <a:pt x="188" y="121"/>
                </a:lnTo>
                <a:lnTo>
                  <a:pt x="185" y="117"/>
                </a:lnTo>
                <a:lnTo>
                  <a:pt x="182" y="116"/>
                </a:lnTo>
                <a:lnTo>
                  <a:pt x="178" y="115"/>
                </a:lnTo>
                <a:lnTo>
                  <a:pt x="167" y="115"/>
                </a:lnTo>
                <a:lnTo>
                  <a:pt x="167" y="78"/>
                </a:lnTo>
                <a:lnTo>
                  <a:pt x="167" y="78"/>
                </a:lnTo>
                <a:lnTo>
                  <a:pt x="166" y="65"/>
                </a:lnTo>
                <a:lnTo>
                  <a:pt x="162" y="52"/>
                </a:lnTo>
                <a:lnTo>
                  <a:pt x="155" y="40"/>
                </a:lnTo>
                <a:lnTo>
                  <a:pt x="147" y="31"/>
                </a:lnTo>
                <a:lnTo>
                  <a:pt x="138" y="21"/>
                </a:lnTo>
                <a:lnTo>
                  <a:pt x="125" y="16"/>
                </a:lnTo>
                <a:lnTo>
                  <a:pt x="113" y="12"/>
                </a:lnTo>
                <a:lnTo>
                  <a:pt x="100" y="11"/>
                </a:lnTo>
                <a:lnTo>
                  <a:pt x="100" y="11"/>
                </a:lnTo>
                <a:lnTo>
                  <a:pt x="86" y="12"/>
                </a:lnTo>
                <a:lnTo>
                  <a:pt x="73" y="16"/>
                </a:lnTo>
                <a:lnTo>
                  <a:pt x="62" y="21"/>
                </a:lnTo>
                <a:lnTo>
                  <a:pt x="51" y="31"/>
                </a:lnTo>
                <a:lnTo>
                  <a:pt x="43" y="40"/>
                </a:lnTo>
                <a:lnTo>
                  <a:pt x="36" y="52"/>
                </a:lnTo>
                <a:lnTo>
                  <a:pt x="34" y="65"/>
                </a:lnTo>
                <a:lnTo>
                  <a:pt x="31" y="78"/>
                </a:lnTo>
                <a:lnTo>
                  <a:pt x="31" y="115"/>
                </a:lnTo>
                <a:lnTo>
                  <a:pt x="21" y="115"/>
                </a:lnTo>
                <a:close/>
                <a:moveTo>
                  <a:pt x="147" y="115"/>
                </a:moveTo>
                <a:lnTo>
                  <a:pt x="53" y="115"/>
                </a:lnTo>
                <a:lnTo>
                  <a:pt x="53" y="78"/>
                </a:lnTo>
                <a:lnTo>
                  <a:pt x="53" y="78"/>
                </a:lnTo>
                <a:lnTo>
                  <a:pt x="53" y="69"/>
                </a:lnTo>
                <a:lnTo>
                  <a:pt x="55" y="59"/>
                </a:lnTo>
                <a:lnTo>
                  <a:pt x="61" y="51"/>
                </a:lnTo>
                <a:lnTo>
                  <a:pt x="66" y="44"/>
                </a:lnTo>
                <a:lnTo>
                  <a:pt x="73" y="39"/>
                </a:lnTo>
                <a:lnTo>
                  <a:pt x="81" y="35"/>
                </a:lnTo>
                <a:lnTo>
                  <a:pt x="90" y="32"/>
                </a:lnTo>
                <a:lnTo>
                  <a:pt x="100" y="31"/>
                </a:lnTo>
                <a:lnTo>
                  <a:pt x="100" y="31"/>
                </a:lnTo>
                <a:lnTo>
                  <a:pt x="109" y="32"/>
                </a:lnTo>
                <a:lnTo>
                  <a:pt x="117" y="35"/>
                </a:lnTo>
                <a:lnTo>
                  <a:pt x="125" y="39"/>
                </a:lnTo>
                <a:lnTo>
                  <a:pt x="132" y="44"/>
                </a:lnTo>
                <a:lnTo>
                  <a:pt x="139" y="51"/>
                </a:lnTo>
                <a:lnTo>
                  <a:pt x="143" y="59"/>
                </a:lnTo>
                <a:lnTo>
                  <a:pt x="146" y="69"/>
                </a:lnTo>
                <a:lnTo>
                  <a:pt x="147" y="78"/>
                </a:lnTo>
                <a:lnTo>
                  <a:pt x="147" y="115"/>
                </a:lnTo>
                <a:close/>
                <a:moveTo>
                  <a:pt x="63" y="104"/>
                </a:moveTo>
                <a:lnTo>
                  <a:pt x="136" y="104"/>
                </a:lnTo>
                <a:lnTo>
                  <a:pt x="136" y="78"/>
                </a:lnTo>
                <a:lnTo>
                  <a:pt x="136" y="78"/>
                </a:lnTo>
                <a:lnTo>
                  <a:pt x="135" y="71"/>
                </a:lnTo>
                <a:lnTo>
                  <a:pt x="132" y="65"/>
                </a:lnTo>
                <a:lnTo>
                  <a:pt x="129" y="58"/>
                </a:lnTo>
                <a:lnTo>
                  <a:pt x="125" y="52"/>
                </a:lnTo>
                <a:lnTo>
                  <a:pt x="120" y="48"/>
                </a:lnTo>
                <a:lnTo>
                  <a:pt x="113" y="44"/>
                </a:lnTo>
                <a:lnTo>
                  <a:pt x="107" y="43"/>
                </a:lnTo>
                <a:lnTo>
                  <a:pt x="100" y="42"/>
                </a:lnTo>
                <a:lnTo>
                  <a:pt x="100" y="42"/>
                </a:lnTo>
                <a:lnTo>
                  <a:pt x="92" y="43"/>
                </a:lnTo>
                <a:lnTo>
                  <a:pt x="85" y="44"/>
                </a:lnTo>
                <a:lnTo>
                  <a:pt x="80" y="48"/>
                </a:lnTo>
                <a:lnTo>
                  <a:pt x="74" y="52"/>
                </a:lnTo>
                <a:lnTo>
                  <a:pt x="69" y="58"/>
                </a:lnTo>
                <a:lnTo>
                  <a:pt x="66" y="65"/>
                </a:lnTo>
                <a:lnTo>
                  <a:pt x="63" y="71"/>
                </a:lnTo>
                <a:lnTo>
                  <a:pt x="63" y="78"/>
                </a:lnTo>
                <a:lnTo>
                  <a:pt x="63" y="10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3" name="Freeform 37"/>
          <p:cNvSpPr>
            <a:spLocks noEditPoints="1"/>
          </p:cNvSpPr>
          <p:nvPr/>
        </p:nvSpPr>
        <p:spPr bwMode="auto">
          <a:xfrm>
            <a:off x="8523485" y="1224382"/>
            <a:ext cx="264785" cy="342652"/>
          </a:xfrm>
          <a:custGeom>
            <a:avLst/>
            <a:gdLst/>
            <a:ahLst/>
            <a:cxnLst>
              <a:cxn ang="0">
                <a:pos x="21" y="246"/>
              </a:cxn>
              <a:cxn ang="0">
                <a:pos x="6" y="240"/>
              </a:cxn>
              <a:cxn ang="0">
                <a:pos x="0" y="226"/>
              </a:cxn>
              <a:cxn ang="0">
                <a:pos x="2" y="130"/>
              </a:cxn>
              <a:cxn ang="0">
                <a:pos x="19" y="118"/>
              </a:cxn>
              <a:cxn ang="0">
                <a:pos x="21" y="59"/>
              </a:cxn>
              <a:cxn ang="0">
                <a:pos x="41" y="22"/>
              </a:cxn>
              <a:cxn ang="0">
                <a:pos x="79" y="3"/>
              </a:cxn>
              <a:cxn ang="0">
                <a:pos x="108" y="3"/>
              </a:cxn>
              <a:cxn ang="0">
                <a:pos x="145" y="22"/>
              </a:cxn>
              <a:cxn ang="0">
                <a:pos x="165" y="59"/>
              </a:cxn>
              <a:cxn ang="0">
                <a:pos x="166" y="80"/>
              </a:cxn>
              <a:cxn ang="0">
                <a:pos x="152" y="89"/>
              </a:cxn>
              <a:cxn ang="0">
                <a:pos x="137" y="88"/>
              </a:cxn>
              <a:cxn ang="0">
                <a:pos x="127" y="74"/>
              </a:cxn>
              <a:cxn ang="0">
                <a:pos x="125" y="61"/>
              </a:cxn>
              <a:cxn ang="0">
                <a:pos x="112" y="46"/>
              </a:cxn>
              <a:cxn ang="0">
                <a:pos x="94" y="41"/>
              </a:cxn>
              <a:cxn ang="0">
                <a:pos x="80" y="43"/>
              </a:cxn>
              <a:cxn ang="0">
                <a:pos x="65" y="55"/>
              </a:cxn>
              <a:cxn ang="0">
                <a:pos x="60" y="74"/>
              </a:cxn>
              <a:cxn ang="0">
                <a:pos x="166" y="118"/>
              </a:cxn>
              <a:cxn ang="0">
                <a:pos x="181" y="124"/>
              </a:cxn>
              <a:cxn ang="0">
                <a:pos x="187" y="138"/>
              </a:cxn>
              <a:cxn ang="0">
                <a:pos x="187" y="230"/>
              </a:cxn>
              <a:cxn ang="0">
                <a:pos x="175" y="245"/>
              </a:cxn>
              <a:cxn ang="0">
                <a:pos x="166" y="246"/>
              </a:cxn>
              <a:cxn ang="0">
                <a:pos x="17" y="130"/>
              </a:cxn>
              <a:cxn ang="0">
                <a:pos x="11" y="138"/>
              </a:cxn>
              <a:cxn ang="0">
                <a:pos x="11" y="230"/>
              </a:cxn>
              <a:cxn ang="0">
                <a:pos x="21" y="235"/>
              </a:cxn>
              <a:cxn ang="0">
                <a:pos x="171" y="234"/>
              </a:cxn>
              <a:cxn ang="0">
                <a:pos x="176" y="226"/>
              </a:cxn>
              <a:cxn ang="0">
                <a:pos x="175" y="134"/>
              </a:cxn>
              <a:cxn ang="0">
                <a:pos x="166" y="128"/>
              </a:cxn>
              <a:cxn ang="0">
                <a:pos x="49" y="74"/>
              </a:cxn>
              <a:cxn ang="0">
                <a:pos x="57" y="50"/>
              </a:cxn>
              <a:cxn ang="0">
                <a:pos x="76" y="34"/>
              </a:cxn>
              <a:cxn ang="0">
                <a:pos x="94" y="30"/>
              </a:cxn>
              <a:cxn ang="0">
                <a:pos x="118" y="38"/>
              </a:cxn>
              <a:cxn ang="0">
                <a:pos x="134" y="57"/>
              </a:cxn>
              <a:cxn ang="0">
                <a:pos x="138" y="74"/>
              </a:cxn>
              <a:cxn ang="0">
                <a:pos x="152" y="78"/>
              </a:cxn>
              <a:cxn ang="0">
                <a:pos x="156" y="74"/>
              </a:cxn>
              <a:cxn ang="0">
                <a:pos x="152" y="50"/>
              </a:cxn>
              <a:cxn ang="0">
                <a:pos x="129" y="22"/>
              </a:cxn>
              <a:cxn ang="0">
                <a:pos x="94" y="11"/>
              </a:cxn>
              <a:cxn ang="0">
                <a:pos x="69" y="16"/>
              </a:cxn>
              <a:cxn ang="0">
                <a:pos x="41" y="39"/>
              </a:cxn>
              <a:cxn ang="0">
                <a:pos x="30" y="74"/>
              </a:cxn>
            </a:cxnLst>
            <a:rect l="0" t="0" r="r" b="b"/>
            <a:pathLst>
              <a:path w="187" h="246">
                <a:moveTo>
                  <a:pt x="166" y="246"/>
                </a:moveTo>
                <a:lnTo>
                  <a:pt x="21" y="246"/>
                </a:lnTo>
                <a:lnTo>
                  <a:pt x="21" y="246"/>
                </a:lnTo>
                <a:lnTo>
                  <a:pt x="17" y="246"/>
                </a:lnTo>
                <a:lnTo>
                  <a:pt x="13" y="245"/>
                </a:lnTo>
                <a:lnTo>
                  <a:pt x="6" y="240"/>
                </a:lnTo>
                <a:lnTo>
                  <a:pt x="2" y="234"/>
                </a:lnTo>
                <a:lnTo>
                  <a:pt x="0" y="230"/>
                </a:lnTo>
                <a:lnTo>
                  <a:pt x="0" y="226"/>
                </a:lnTo>
                <a:lnTo>
                  <a:pt x="0" y="138"/>
                </a:lnTo>
                <a:lnTo>
                  <a:pt x="0" y="138"/>
                </a:lnTo>
                <a:lnTo>
                  <a:pt x="2" y="130"/>
                </a:lnTo>
                <a:lnTo>
                  <a:pt x="6" y="124"/>
                </a:lnTo>
                <a:lnTo>
                  <a:pt x="13" y="119"/>
                </a:lnTo>
                <a:lnTo>
                  <a:pt x="19" y="118"/>
                </a:lnTo>
                <a:lnTo>
                  <a:pt x="19" y="74"/>
                </a:lnTo>
                <a:lnTo>
                  <a:pt x="19" y="74"/>
                </a:lnTo>
                <a:lnTo>
                  <a:pt x="21" y="59"/>
                </a:lnTo>
                <a:lnTo>
                  <a:pt x="25" y="46"/>
                </a:lnTo>
                <a:lnTo>
                  <a:pt x="33" y="34"/>
                </a:lnTo>
                <a:lnTo>
                  <a:pt x="41" y="22"/>
                </a:lnTo>
                <a:lnTo>
                  <a:pt x="52" y="14"/>
                </a:lnTo>
                <a:lnTo>
                  <a:pt x="65" y="7"/>
                </a:lnTo>
                <a:lnTo>
                  <a:pt x="79" y="3"/>
                </a:lnTo>
                <a:lnTo>
                  <a:pt x="94" y="0"/>
                </a:lnTo>
                <a:lnTo>
                  <a:pt x="94" y="0"/>
                </a:lnTo>
                <a:lnTo>
                  <a:pt x="108" y="3"/>
                </a:lnTo>
                <a:lnTo>
                  <a:pt x="122" y="7"/>
                </a:lnTo>
                <a:lnTo>
                  <a:pt x="134" y="14"/>
                </a:lnTo>
                <a:lnTo>
                  <a:pt x="145" y="22"/>
                </a:lnTo>
                <a:lnTo>
                  <a:pt x="154" y="34"/>
                </a:lnTo>
                <a:lnTo>
                  <a:pt x="161" y="46"/>
                </a:lnTo>
                <a:lnTo>
                  <a:pt x="165" y="59"/>
                </a:lnTo>
                <a:lnTo>
                  <a:pt x="166" y="74"/>
                </a:lnTo>
                <a:lnTo>
                  <a:pt x="166" y="74"/>
                </a:lnTo>
                <a:lnTo>
                  <a:pt x="166" y="80"/>
                </a:lnTo>
                <a:lnTo>
                  <a:pt x="162" y="85"/>
                </a:lnTo>
                <a:lnTo>
                  <a:pt x="158" y="88"/>
                </a:lnTo>
                <a:lnTo>
                  <a:pt x="152" y="89"/>
                </a:lnTo>
                <a:lnTo>
                  <a:pt x="142" y="89"/>
                </a:lnTo>
                <a:lnTo>
                  <a:pt x="142" y="89"/>
                </a:lnTo>
                <a:lnTo>
                  <a:pt x="137" y="88"/>
                </a:lnTo>
                <a:lnTo>
                  <a:pt x="131" y="85"/>
                </a:lnTo>
                <a:lnTo>
                  <a:pt x="129" y="80"/>
                </a:lnTo>
                <a:lnTo>
                  <a:pt x="127" y="74"/>
                </a:lnTo>
                <a:lnTo>
                  <a:pt x="127" y="74"/>
                </a:lnTo>
                <a:lnTo>
                  <a:pt x="126" y="68"/>
                </a:lnTo>
                <a:lnTo>
                  <a:pt x="125" y="61"/>
                </a:lnTo>
                <a:lnTo>
                  <a:pt x="121" y="55"/>
                </a:lnTo>
                <a:lnTo>
                  <a:pt x="116" y="50"/>
                </a:lnTo>
                <a:lnTo>
                  <a:pt x="112" y="46"/>
                </a:lnTo>
                <a:lnTo>
                  <a:pt x="107" y="43"/>
                </a:lnTo>
                <a:lnTo>
                  <a:pt x="100" y="42"/>
                </a:lnTo>
                <a:lnTo>
                  <a:pt x="94" y="41"/>
                </a:lnTo>
                <a:lnTo>
                  <a:pt x="94" y="41"/>
                </a:lnTo>
                <a:lnTo>
                  <a:pt x="87" y="42"/>
                </a:lnTo>
                <a:lnTo>
                  <a:pt x="80" y="43"/>
                </a:lnTo>
                <a:lnTo>
                  <a:pt x="75" y="46"/>
                </a:lnTo>
                <a:lnTo>
                  <a:pt x="69" y="50"/>
                </a:lnTo>
                <a:lnTo>
                  <a:pt x="65" y="55"/>
                </a:lnTo>
                <a:lnTo>
                  <a:pt x="62" y="61"/>
                </a:lnTo>
                <a:lnTo>
                  <a:pt x="60" y="68"/>
                </a:lnTo>
                <a:lnTo>
                  <a:pt x="60" y="74"/>
                </a:lnTo>
                <a:lnTo>
                  <a:pt x="60" y="118"/>
                </a:lnTo>
                <a:lnTo>
                  <a:pt x="166" y="118"/>
                </a:lnTo>
                <a:lnTo>
                  <a:pt x="166" y="118"/>
                </a:lnTo>
                <a:lnTo>
                  <a:pt x="171" y="118"/>
                </a:lnTo>
                <a:lnTo>
                  <a:pt x="175" y="119"/>
                </a:lnTo>
                <a:lnTo>
                  <a:pt x="181" y="124"/>
                </a:lnTo>
                <a:lnTo>
                  <a:pt x="185" y="130"/>
                </a:lnTo>
                <a:lnTo>
                  <a:pt x="187" y="134"/>
                </a:lnTo>
                <a:lnTo>
                  <a:pt x="187" y="138"/>
                </a:lnTo>
                <a:lnTo>
                  <a:pt x="187" y="226"/>
                </a:lnTo>
                <a:lnTo>
                  <a:pt x="187" y="226"/>
                </a:lnTo>
                <a:lnTo>
                  <a:pt x="187" y="230"/>
                </a:lnTo>
                <a:lnTo>
                  <a:pt x="185" y="234"/>
                </a:lnTo>
                <a:lnTo>
                  <a:pt x="181" y="240"/>
                </a:lnTo>
                <a:lnTo>
                  <a:pt x="175" y="245"/>
                </a:lnTo>
                <a:lnTo>
                  <a:pt x="171" y="246"/>
                </a:lnTo>
                <a:lnTo>
                  <a:pt x="166" y="246"/>
                </a:lnTo>
                <a:lnTo>
                  <a:pt x="166" y="246"/>
                </a:lnTo>
                <a:close/>
                <a:moveTo>
                  <a:pt x="21" y="128"/>
                </a:moveTo>
                <a:lnTo>
                  <a:pt x="21" y="128"/>
                </a:lnTo>
                <a:lnTo>
                  <a:pt x="17" y="130"/>
                </a:lnTo>
                <a:lnTo>
                  <a:pt x="14" y="131"/>
                </a:lnTo>
                <a:lnTo>
                  <a:pt x="11" y="134"/>
                </a:lnTo>
                <a:lnTo>
                  <a:pt x="11" y="138"/>
                </a:lnTo>
                <a:lnTo>
                  <a:pt x="11" y="226"/>
                </a:lnTo>
                <a:lnTo>
                  <a:pt x="11" y="226"/>
                </a:lnTo>
                <a:lnTo>
                  <a:pt x="11" y="230"/>
                </a:lnTo>
                <a:lnTo>
                  <a:pt x="14" y="232"/>
                </a:lnTo>
                <a:lnTo>
                  <a:pt x="17" y="234"/>
                </a:lnTo>
                <a:lnTo>
                  <a:pt x="21" y="235"/>
                </a:lnTo>
                <a:lnTo>
                  <a:pt x="166" y="235"/>
                </a:lnTo>
                <a:lnTo>
                  <a:pt x="166" y="235"/>
                </a:lnTo>
                <a:lnTo>
                  <a:pt x="171" y="234"/>
                </a:lnTo>
                <a:lnTo>
                  <a:pt x="173" y="232"/>
                </a:lnTo>
                <a:lnTo>
                  <a:pt x="175" y="230"/>
                </a:lnTo>
                <a:lnTo>
                  <a:pt x="176" y="226"/>
                </a:lnTo>
                <a:lnTo>
                  <a:pt x="176" y="138"/>
                </a:lnTo>
                <a:lnTo>
                  <a:pt x="176" y="138"/>
                </a:lnTo>
                <a:lnTo>
                  <a:pt x="175" y="134"/>
                </a:lnTo>
                <a:lnTo>
                  <a:pt x="173" y="131"/>
                </a:lnTo>
                <a:lnTo>
                  <a:pt x="171" y="130"/>
                </a:lnTo>
                <a:lnTo>
                  <a:pt x="166" y="128"/>
                </a:lnTo>
                <a:lnTo>
                  <a:pt x="49" y="128"/>
                </a:lnTo>
                <a:lnTo>
                  <a:pt x="49" y="74"/>
                </a:lnTo>
                <a:lnTo>
                  <a:pt x="49" y="74"/>
                </a:lnTo>
                <a:lnTo>
                  <a:pt x="50" y="65"/>
                </a:lnTo>
                <a:lnTo>
                  <a:pt x="52" y="57"/>
                </a:lnTo>
                <a:lnTo>
                  <a:pt x="57" y="50"/>
                </a:lnTo>
                <a:lnTo>
                  <a:pt x="62" y="43"/>
                </a:lnTo>
                <a:lnTo>
                  <a:pt x="68" y="38"/>
                </a:lnTo>
                <a:lnTo>
                  <a:pt x="76" y="34"/>
                </a:lnTo>
                <a:lnTo>
                  <a:pt x="84" y="31"/>
                </a:lnTo>
                <a:lnTo>
                  <a:pt x="94" y="30"/>
                </a:lnTo>
                <a:lnTo>
                  <a:pt x="94" y="30"/>
                </a:lnTo>
                <a:lnTo>
                  <a:pt x="102" y="31"/>
                </a:lnTo>
                <a:lnTo>
                  <a:pt x="111" y="34"/>
                </a:lnTo>
                <a:lnTo>
                  <a:pt x="118" y="38"/>
                </a:lnTo>
                <a:lnTo>
                  <a:pt x="125" y="43"/>
                </a:lnTo>
                <a:lnTo>
                  <a:pt x="130" y="50"/>
                </a:lnTo>
                <a:lnTo>
                  <a:pt x="134" y="57"/>
                </a:lnTo>
                <a:lnTo>
                  <a:pt x="137" y="65"/>
                </a:lnTo>
                <a:lnTo>
                  <a:pt x="138" y="74"/>
                </a:lnTo>
                <a:lnTo>
                  <a:pt x="138" y="74"/>
                </a:lnTo>
                <a:lnTo>
                  <a:pt x="139" y="77"/>
                </a:lnTo>
                <a:lnTo>
                  <a:pt x="142" y="78"/>
                </a:lnTo>
                <a:lnTo>
                  <a:pt x="152" y="78"/>
                </a:lnTo>
                <a:lnTo>
                  <a:pt x="152" y="78"/>
                </a:lnTo>
                <a:lnTo>
                  <a:pt x="154" y="77"/>
                </a:lnTo>
                <a:lnTo>
                  <a:pt x="156" y="74"/>
                </a:lnTo>
                <a:lnTo>
                  <a:pt x="156" y="74"/>
                </a:lnTo>
                <a:lnTo>
                  <a:pt x="154" y="62"/>
                </a:lnTo>
                <a:lnTo>
                  <a:pt x="152" y="50"/>
                </a:lnTo>
                <a:lnTo>
                  <a:pt x="145" y="39"/>
                </a:lnTo>
                <a:lnTo>
                  <a:pt x="138" y="30"/>
                </a:lnTo>
                <a:lnTo>
                  <a:pt x="129" y="22"/>
                </a:lnTo>
                <a:lnTo>
                  <a:pt x="118" y="16"/>
                </a:lnTo>
                <a:lnTo>
                  <a:pt x="106" y="12"/>
                </a:lnTo>
                <a:lnTo>
                  <a:pt x="94" y="11"/>
                </a:lnTo>
                <a:lnTo>
                  <a:pt x="94" y="11"/>
                </a:lnTo>
                <a:lnTo>
                  <a:pt x="80" y="12"/>
                </a:lnTo>
                <a:lnTo>
                  <a:pt x="69" y="16"/>
                </a:lnTo>
                <a:lnTo>
                  <a:pt x="58" y="22"/>
                </a:lnTo>
                <a:lnTo>
                  <a:pt x="49" y="30"/>
                </a:lnTo>
                <a:lnTo>
                  <a:pt x="41" y="39"/>
                </a:lnTo>
                <a:lnTo>
                  <a:pt x="35" y="50"/>
                </a:lnTo>
                <a:lnTo>
                  <a:pt x="31" y="62"/>
                </a:lnTo>
                <a:lnTo>
                  <a:pt x="30" y="74"/>
                </a:lnTo>
                <a:lnTo>
                  <a:pt x="30" y="128"/>
                </a:lnTo>
                <a:lnTo>
                  <a:pt x="21" y="12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4" name="Freeform 38"/>
          <p:cNvSpPr>
            <a:spLocks noEditPoints="1"/>
          </p:cNvSpPr>
          <p:nvPr/>
        </p:nvSpPr>
        <p:spPr bwMode="auto">
          <a:xfrm>
            <a:off x="6998830" y="1228560"/>
            <a:ext cx="401450" cy="334295"/>
          </a:xfrm>
          <a:custGeom>
            <a:avLst/>
            <a:gdLst/>
            <a:ahLst/>
            <a:cxnLst>
              <a:cxn ang="0">
                <a:pos x="22" y="240"/>
              </a:cxn>
              <a:cxn ang="0">
                <a:pos x="7" y="233"/>
              </a:cxn>
              <a:cxn ang="0">
                <a:pos x="0" y="219"/>
              </a:cxn>
              <a:cxn ang="0">
                <a:pos x="2" y="121"/>
              </a:cxn>
              <a:cxn ang="0">
                <a:pos x="14" y="105"/>
              </a:cxn>
              <a:cxn ang="0">
                <a:pos x="126" y="104"/>
              </a:cxn>
              <a:cxn ang="0">
                <a:pos x="126" y="70"/>
              </a:cxn>
              <a:cxn ang="0">
                <a:pos x="139" y="35"/>
              </a:cxn>
              <a:cxn ang="0">
                <a:pos x="175" y="5"/>
              </a:cxn>
              <a:cxn ang="0">
                <a:pos x="204" y="0"/>
              </a:cxn>
              <a:cxn ang="0">
                <a:pos x="220" y="1"/>
              </a:cxn>
              <a:cxn ang="0">
                <a:pos x="260" y="23"/>
              </a:cxn>
              <a:cxn ang="0">
                <a:pos x="281" y="62"/>
              </a:cxn>
              <a:cxn ang="0">
                <a:pos x="283" y="120"/>
              </a:cxn>
              <a:cxn ang="0">
                <a:pos x="278" y="131"/>
              </a:cxn>
              <a:cxn ang="0">
                <a:pos x="257" y="136"/>
              </a:cxn>
              <a:cxn ang="0">
                <a:pos x="246" y="131"/>
              </a:cxn>
              <a:cxn ang="0">
                <a:pos x="241" y="78"/>
              </a:cxn>
              <a:cxn ang="0">
                <a:pos x="238" y="65"/>
              </a:cxn>
              <a:cxn ang="0">
                <a:pos x="224" y="48"/>
              </a:cxn>
              <a:cxn ang="0">
                <a:pos x="204" y="42"/>
              </a:cxn>
              <a:cxn ang="0">
                <a:pos x="191" y="44"/>
              </a:cxn>
              <a:cxn ang="0">
                <a:pos x="175" y="58"/>
              </a:cxn>
              <a:cxn ang="0">
                <a:pos x="168" y="78"/>
              </a:cxn>
              <a:cxn ang="0">
                <a:pos x="179" y="104"/>
              </a:cxn>
              <a:cxn ang="0">
                <a:pos x="193" y="111"/>
              </a:cxn>
              <a:cxn ang="0">
                <a:pos x="200" y="125"/>
              </a:cxn>
              <a:cxn ang="0">
                <a:pos x="199" y="223"/>
              </a:cxn>
              <a:cxn ang="0">
                <a:pos x="187" y="239"/>
              </a:cxn>
              <a:cxn ang="0">
                <a:pos x="179" y="240"/>
              </a:cxn>
              <a:cxn ang="0">
                <a:pos x="18" y="116"/>
              </a:cxn>
              <a:cxn ang="0">
                <a:pos x="11" y="125"/>
              </a:cxn>
              <a:cxn ang="0">
                <a:pos x="12" y="223"/>
              </a:cxn>
              <a:cxn ang="0">
                <a:pos x="22" y="229"/>
              </a:cxn>
              <a:cxn ang="0">
                <a:pos x="183" y="228"/>
              </a:cxn>
              <a:cxn ang="0">
                <a:pos x="189" y="219"/>
              </a:cxn>
              <a:cxn ang="0">
                <a:pos x="188" y="121"/>
              </a:cxn>
              <a:cxn ang="0">
                <a:pos x="179" y="115"/>
              </a:cxn>
              <a:cxn ang="0">
                <a:pos x="157" y="78"/>
              </a:cxn>
              <a:cxn ang="0">
                <a:pos x="165" y="51"/>
              </a:cxn>
              <a:cxn ang="0">
                <a:pos x="187" y="35"/>
              </a:cxn>
              <a:cxn ang="0">
                <a:pos x="204" y="31"/>
              </a:cxn>
              <a:cxn ang="0">
                <a:pos x="231" y="39"/>
              </a:cxn>
              <a:cxn ang="0">
                <a:pos x="247" y="59"/>
              </a:cxn>
              <a:cxn ang="0">
                <a:pos x="251" y="120"/>
              </a:cxn>
              <a:cxn ang="0">
                <a:pos x="257" y="125"/>
              </a:cxn>
              <a:cxn ang="0">
                <a:pos x="270" y="124"/>
              </a:cxn>
              <a:cxn ang="0">
                <a:pos x="272" y="78"/>
              </a:cxn>
              <a:cxn ang="0">
                <a:pos x="261" y="40"/>
              </a:cxn>
              <a:cxn ang="0">
                <a:pos x="231" y="16"/>
              </a:cxn>
              <a:cxn ang="0">
                <a:pos x="204" y="11"/>
              </a:cxn>
              <a:cxn ang="0">
                <a:pos x="166" y="21"/>
              </a:cxn>
              <a:cxn ang="0">
                <a:pos x="142" y="52"/>
              </a:cxn>
              <a:cxn ang="0">
                <a:pos x="137" y="115"/>
              </a:cxn>
            </a:cxnLst>
            <a:rect l="0" t="0" r="r" b="b"/>
            <a:pathLst>
              <a:path w="283" h="240">
                <a:moveTo>
                  <a:pt x="179" y="240"/>
                </a:moveTo>
                <a:lnTo>
                  <a:pt x="22" y="240"/>
                </a:lnTo>
                <a:lnTo>
                  <a:pt x="22" y="240"/>
                </a:lnTo>
                <a:lnTo>
                  <a:pt x="18" y="240"/>
                </a:lnTo>
                <a:lnTo>
                  <a:pt x="14" y="239"/>
                </a:lnTo>
                <a:lnTo>
                  <a:pt x="7" y="233"/>
                </a:lnTo>
                <a:lnTo>
                  <a:pt x="3" y="227"/>
                </a:lnTo>
                <a:lnTo>
                  <a:pt x="2" y="223"/>
                </a:lnTo>
                <a:lnTo>
                  <a:pt x="0" y="219"/>
                </a:lnTo>
                <a:lnTo>
                  <a:pt x="0" y="125"/>
                </a:lnTo>
                <a:lnTo>
                  <a:pt x="0" y="125"/>
                </a:lnTo>
                <a:lnTo>
                  <a:pt x="2" y="121"/>
                </a:lnTo>
                <a:lnTo>
                  <a:pt x="3" y="117"/>
                </a:lnTo>
                <a:lnTo>
                  <a:pt x="7" y="111"/>
                </a:lnTo>
                <a:lnTo>
                  <a:pt x="14" y="105"/>
                </a:lnTo>
                <a:lnTo>
                  <a:pt x="18" y="105"/>
                </a:lnTo>
                <a:lnTo>
                  <a:pt x="22" y="104"/>
                </a:lnTo>
                <a:lnTo>
                  <a:pt x="126" y="104"/>
                </a:lnTo>
                <a:lnTo>
                  <a:pt x="126" y="78"/>
                </a:lnTo>
                <a:lnTo>
                  <a:pt x="126" y="78"/>
                </a:lnTo>
                <a:lnTo>
                  <a:pt x="126" y="70"/>
                </a:lnTo>
                <a:lnTo>
                  <a:pt x="127" y="62"/>
                </a:lnTo>
                <a:lnTo>
                  <a:pt x="133" y="47"/>
                </a:lnTo>
                <a:lnTo>
                  <a:pt x="139" y="35"/>
                </a:lnTo>
                <a:lnTo>
                  <a:pt x="149" y="23"/>
                </a:lnTo>
                <a:lnTo>
                  <a:pt x="161" y="13"/>
                </a:lnTo>
                <a:lnTo>
                  <a:pt x="175" y="5"/>
                </a:lnTo>
                <a:lnTo>
                  <a:pt x="189" y="1"/>
                </a:lnTo>
                <a:lnTo>
                  <a:pt x="196" y="0"/>
                </a:lnTo>
                <a:lnTo>
                  <a:pt x="204" y="0"/>
                </a:lnTo>
                <a:lnTo>
                  <a:pt x="204" y="0"/>
                </a:lnTo>
                <a:lnTo>
                  <a:pt x="212" y="0"/>
                </a:lnTo>
                <a:lnTo>
                  <a:pt x="220" y="1"/>
                </a:lnTo>
                <a:lnTo>
                  <a:pt x="235" y="5"/>
                </a:lnTo>
                <a:lnTo>
                  <a:pt x="249" y="13"/>
                </a:lnTo>
                <a:lnTo>
                  <a:pt x="260" y="23"/>
                </a:lnTo>
                <a:lnTo>
                  <a:pt x="269" y="35"/>
                </a:lnTo>
                <a:lnTo>
                  <a:pt x="277" y="47"/>
                </a:lnTo>
                <a:lnTo>
                  <a:pt x="281" y="62"/>
                </a:lnTo>
                <a:lnTo>
                  <a:pt x="283" y="70"/>
                </a:lnTo>
                <a:lnTo>
                  <a:pt x="283" y="78"/>
                </a:lnTo>
                <a:lnTo>
                  <a:pt x="283" y="120"/>
                </a:lnTo>
                <a:lnTo>
                  <a:pt x="283" y="120"/>
                </a:lnTo>
                <a:lnTo>
                  <a:pt x="281" y="125"/>
                </a:lnTo>
                <a:lnTo>
                  <a:pt x="278" y="131"/>
                </a:lnTo>
                <a:lnTo>
                  <a:pt x="273" y="135"/>
                </a:lnTo>
                <a:lnTo>
                  <a:pt x="268" y="136"/>
                </a:lnTo>
                <a:lnTo>
                  <a:pt x="257" y="136"/>
                </a:lnTo>
                <a:lnTo>
                  <a:pt x="257" y="136"/>
                </a:lnTo>
                <a:lnTo>
                  <a:pt x="250" y="135"/>
                </a:lnTo>
                <a:lnTo>
                  <a:pt x="246" y="131"/>
                </a:lnTo>
                <a:lnTo>
                  <a:pt x="242" y="125"/>
                </a:lnTo>
                <a:lnTo>
                  <a:pt x="241" y="120"/>
                </a:lnTo>
                <a:lnTo>
                  <a:pt x="241" y="78"/>
                </a:lnTo>
                <a:lnTo>
                  <a:pt x="241" y="78"/>
                </a:lnTo>
                <a:lnTo>
                  <a:pt x="241" y="71"/>
                </a:lnTo>
                <a:lnTo>
                  <a:pt x="238" y="65"/>
                </a:lnTo>
                <a:lnTo>
                  <a:pt x="235" y="58"/>
                </a:lnTo>
                <a:lnTo>
                  <a:pt x="230" y="52"/>
                </a:lnTo>
                <a:lnTo>
                  <a:pt x="224" y="48"/>
                </a:lnTo>
                <a:lnTo>
                  <a:pt x="219" y="44"/>
                </a:lnTo>
                <a:lnTo>
                  <a:pt x="212" y="43"/>
                </a:lnTo>
                <a:lnTo>
                  <a:pt x="204" y="42"/>
                </a:lnTo>
                <a:lnTo>
                  <a:pt x="204" y="42"/>
                </a:lnTo>
                <a:lnTo>
                  <a:pt x="197" y="43"/>
                </a:lnTo>
                <a:lnTo>
                  <a:pt x="191" y="44"/>
                </a:lnTo>
                <a:lnTo>
                  <a:pt x="184" y="48"/>
                </a:lnTo>
                <a:lnTo>
                  <a:pt x="179" y="52"/>
                </a:lnTo>
                <a:lnTo>
                  <a:pt x="175" y="58"/>
                </a:lnTo>
                <a:lnTo>
                  <a:pt x="170" y="65"/>
                </a:lnTo>
                <a:lnTo>
                  <a:pt x="169" y="71"/>
                </a:lnTo>
                <a:lnTo>
                  <a:pt x="168" y="78"/>
                </a:lnTo>
                <a:lnTo>
                  <a:pt x="168" y="104"/>
                </a:lnTo>
                <a:lnTo>
                  <a:pt x="179" y="104"/>
                </a:lnTo>
                <a:lnTo>
                  <a:pt x="179" y="104"/>
                </a:lnTo>
                <a:lnTo>
                  <a:pt x="183" y="105"/>
                </a:lnTo>
                <a:lnTo>
                  <a:pt x="187" y="105"/>
                </a:lnTo>
                <a:lnTo>
                  <a:pt x="193" y="111"/>
                </a:lnTo>
                <a:lnTo>
                  <a:pt x="197" y="117"/>
                </a:lnTo>
                <a:lnTo>
                  <a:pt x="199" y="121"/>
                </a:lnTo>
                <a:lnTo>
                  <a:pt x="200" y="125"/>
                </a:lnTo>
                <a:lnTo>
                  <a:pt x="200" y="219"/>
                </a:lnTo>
                <a:lnTo>
                  <a:pt x="200" y="219"/>
                </a:lnTo>
                <a:lnTo>
                  <a:pt x="199" y="223"/>
                </a:lnTo>
                <a:lnTo>
                  <a:pt x="197" y="227"/>
                </a:lnTo>
                <a:lnTo>
                  <a:pt x="193" y="233"/>
                </a:lnTo>
                <a:lnTo>
                  <a:pt x="187" y="239"/>
                </a:lnTo>
                <a:lnTo>
                  <a:pt x="183" y="240"/>
                </a:lnTo>
                <a:lnTo>
                  <a:pt x="179" y="240"/>
                </a:lnTo>
                <a:lnTo>
                  <a:pt x="179" y="240"/>
                </a:lnTo>
                <a:close/>
                <a:moveTo>
                  <a:pt x="22" y="115"/>
                </a:moveTo>
                <a:lnTo>
                  <a:pt x="22" y="115"/>
                </a:lnTo>
                <a:lnTo>
                  <a:pt x="18" y="116"/>
                </a:lnTo>
                <a:lnTo>
                  <a:pt x="15" y="117"/>
                </a:lnTo>
                <a:lnTo>
                  <a:pt x="12" y="121"/>
                </a:lnTo>
                <a:lnTo>
                  <a:pt x="11" y="125"/>
                </a:lnTo>
                <a:lnTo>
                  <a:pt x="11" y="219"/>
                </a:lnTo>
                <a:lnTo>
                  <a:pt x="11" y="219"/>
                </a:lnTo>
                <a:lnTo>
                  <a:pt x="12" y="223"/>
                </a:lnTo>
                <a:lnTo>
                  <a:pt x="15" y="227"/>
                </a:lnTo>
                <a:lnTo>
                  <a:pt x="18" y="228"/>
                </a:lnTo>
                <a:lnTo>
                  <a:pt x="22" y="229"/>
                </a:lnTo>
                <a:lnTo>
                  <a:pt x="179" y="229"/>
                </a:lnTo>
                <a:lnTo>
                  <a:pt x="179" y="229"/>
                </a:lnTo>
                <a:lnTo>
                  <a:pt x="183" y="228"/>
                </a:lnTo>
                <a:lnTo>
                  <a:pt x="185" y="227"/>
                </a:lnTo>
                <a:lnTo>
                  <a:pt x="188" y="223"/>
                </a:lnTo>
                <a:lnTo>
                  <a:pt x="189" y="219"/>
                </a:lnTo>
                <a:lnTo>
                  <a:pt x="189" y="125"/>
                </a:lnTo>
                <a:lnTo>
                  <a:pt x="189" y="125"/>
                </a:lnTo>
                <a:lnTo>
                  <a:pt x="188" y="121"/>
                </a:lnTo>
                <a:lnTo>
                  <a:pt x="185" y="117"/>
                </a:lnTo>
                <a:lnTo>
                  <a:pt x="183" y="116"/>
                </a:lnTo>
                <a:lnTo>
                  <a:pt x="179" y="115"/>
                </a:lnTo>
                <a:lnTo>
                  <a:pt x="157" y="115"/>
                </a:lnTo>
                <a:lnTo>
                  <a:pt x="157" y="78"/>
                </a:lnTo>
                <a:lnTo>
                  <a:pt x="157" y="78"/>
                </a:lnTo>
                <a:lnTo>
                  <a:pt x="158" y="69"/>
                </a:lnTo>
                <a:lnTo>
                  <a:pt x="161" y="59"/>
                </a:lnTo>
                <a:lnTo>
                  <a:pt x="165" y="51"/>
                </a:lnTo>
                <a:lnTo>
                  <a:pt x="172" y="44"/>
                </a:lnTo>
                <a:lnTo>
                  <a:pt x="179" y="39"/>
                </a:lnTo>
                <a:lnTo>
                  <a:pt x="187" y="35"/>
                </a:lnTo>
                <a:lnTo>
                  <a:pt x="195" y="32"/>
                </a:lnTo>
                <a:lnTo>
                  <a:pt x="204" y="31"/>
                </a:lnTo>
                <a:lnTo>
                  <a:pt x="204" y="31"/>
                </a:lnTo>
                <a:lnTo>
                  <a:pt x="214" y="32"/>
                </a:lnTo>
                <a:lnTo>
                  <a:pt x="223" y="35"/>
                </a:lnTo>
                <a:lnTo>
                  <a:pt x="231" y="39"/>
                </a:lnTo>
                <a:lnTo>
                  <a:pt x="238" y="44"/>
                </a:lnTo>
                <a:lnTo>
                  <a:pt x="243" y="51"/>
                </a:lnTo>
                <a:lnTo>
                  <a:pt x="247" y="59"/>
                </a:lnTo>
                <a:lnTo>
                  <a:pt x="250" y="69"/>
                </a:lnTo>
                <a:lnTo>
                  <a:pt x="251" y="78"/>
                </a:lnTo>
                <a:lnTo>
                  <a:pt x="251" y="120"/>
                </a:lnTo>
                <a:lnTo>
                  <a:pt x="251" y="120"/>
                </a:lnTo>
                <a:lnTo>
                  <a:pt x="253" y="124"/>
                </a:lnTo>
                <a:lnTo>
                  <a:pt x="257" y="125"/>
                </a:lnTo>
                <a:lnTo>
                  <a:pt x="268" y="125"/>
                </a:lnTo>
                <a:lnTo>
                  <a:pt x="268" y="125"/>
                </a:lnTo>
                <a:lnTo>
                  <a:pt x="270" y="124"/>
                </a:lnTo>
                <a:lnTo>
                  <a:pt x="272" y="120"/>
                </a:lnTo>
                <a:lnTo>
                  <a:pt x="272" y="78"/>
                </a:lnTo>
                <a:lnTo>
                  <a:pt x="272" y="78"/>
                </a:lnTo>
                <a:lnTo>
                  <a:pt x="270" y="65"/>
                </a:lnTo>
                <a:lnTo>
                  <a:pt x="266" y="52"/>
                </a:lnTo>
                <a:lnTo>
                  <a:pt x="261" y="40"/>
                </a:lnTo>
                <a:lnTo>
                  <a:pt x="253" y="31"/>
                </a:lnTo>
                <a:lnTo>
                  <a:pt x="242" y="21"/>
                </a:lnTo>
                <a:lnTo>
                  <a:pt x="231" y="16"/>
                </a:lnTo>
                <a:lnTo>
                  <a:pt x="218" y="12"/>
                </a:lnTo>
                <a:lnTo>
                  <a:pt x="204" y="11"/>
                </a:lnTo>
                <a:lnTo>
                  <a:pt x="204" y="11"/>
                </a:lnTo>
                <a:lnTo>
                  <a:pt x="191" y="12"/>
                </a:lnTo>
                <a:lnTo>
                  <a:pt x="179" y="16"/>
                </a:lnTo>
                <a:lnTo>
                  <a:pt x="166" y="21"/>
                </a:lnTo>
                <a:lnTo>
                  <a:pt x="157" y="31"/>
                </a:lnTo>
                <a:lnTo>
                  <a:pt x="149" y="40"/>
                </a:lnTo>
                <a:lnTo>
                  <a:pt x="142" y="52"/>
                </a:lnTo>
                <a:lnTo>
                  <a:pt x="138" y="65"/>
                </a:lnTo>
                <a:lnTo>
                  <a:pt x="137" y="78"/>
                </a:lnTo>
                <a:lnTo>
                  <a:pt x="137" y="115"/>
                </a:lnTo>
                <a:lnTo>
                  <a:pt x="22" y="11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5" name="Freeform 39"/>
          <p:cNvSpPr>
            <a:spLocks noEditPoints="1"/>
          </p:cNvSpPr>
          <p:nvPr/>
        </p:nvSpPr>
        <p:spPr bwMode="auto">
          <a:xfrm>
            <a:off x="417617" y="4124387"/>
            <a:ext cx="226350" cy="338474"/>
          </a:xfrm>
          <a:custGeom>
            <a:avLst/>
            <a:gdLst/>
            <a:ahLst/>
            <a:cxnLst>
              <a:cxn ang="0">
                <a:pos x="140" y="244"/>
              </a:cxn>
              <a:cxn ang="0">
                <a:pos x="128" y="239"/>
              </a:cxn>
              <a:cxn ang="0">
                <a:pos x="17" y="177"/>
              </a:cxn>
              <a:cxn ang="0">
                <a:pos x="10" y="176"/>
              </a:cxn>
              <a:cxn ang="0">
                <a:pos x="1" y="166"/>
              </a:cxn>
              <a:cxn ang="0">
                <a:pos x="0" y="85"/>
              </a:cxn>
              <a:cxn ang="0">
                <a:pos x="1" y="78"/>
              </a:cxn>
              <a:cxn ang="0">
                <a:pos x="10" y="69"/>
              </a:cxn>
              <a:cxn ang="0">
                <a:pos x="64" y="68"/>
              </a:cxn>
              <a:cxn ang="0">
                <a:pos x="128" y="5"/>
              </a:cxn>
              <a:cxn ang="0">
                <a:pos x="140" y="0"/>
              </a:cxn>
              <a:cxn ang="0">
                <a:pos x="147" y="1"/>
              </a:cxn>
              <a:cxn ang="0">
                <a:pos x="156" y="11"/>
              </a:cxn>
              <a:cxn ang="0">
                <a:pos x="158" y="227"/>
              </a:cxn>
              <a:cxn ang="0">
                <a:pos x="156" y="234"/>
              </a:cxn>
              <a:cxn ang="0">
                <a:pos x="147" y="243"/>
              </a:cxn>
              <a:cxn ang="0">
                <a:pos x="140" y="244"/>
              </a:cxn>
              <a:cxn ang="0">
                <a:pos x="17" y="78"/>
              </a:cxn>
              <a:cxn ang="0">
                <a:pos x="12" y="81"/>
              </a:cxn>
              <a:cxn ang="0">
                <a:pos x="10" y="85"/>
              </a:cxn>
              <a:cxn ang="0">
                <a:pos x="10" y="159"/>
              </a:cxn>
              <a:cxn ang="0">
                <a:pos x="12" y="165"/>
              </a:cxn>
              <a:cxn ang="0">
                <a:pos x="17" y="166"/>
              </a:cxn>
              <a:cxn ang="0">
                <a:pos x="135" y="232"/>
              </a:cxn>
              <a:cxn ang="0">
                <a:pos x="137" y="234"/>
              </a:cxn>
              <a:cxn ang="0">
                <a:pos x="140" y="234"/>
              </a:cxn>
              <a:cxn ang="0">
                <a:pos x="144" y="232"/>
              </a:cxn>
              <a:cxn ang="0">
                <a:pos x="147" y="227"/>
              </a:cxn>
              <a:cxn ang="0">
                <a:pos x="147" y="18"/>
              </a:cxn>
              <a:cxn ang="0">
                <a:pos x="144" y="14"/>
              </a:cxn>
              <a:cxn ang="0">
                <a:pos x="140" y="11"/>
              </a:cxn>
              <a:cxn ang="0">
                <a:pos x="137" y="12"/>
              </a:cxn>
              <a:cxn ang="0">
                <a:pos x="70" y="78"/>
              </a:cxn>
            </a:cxnLst>
            <a:rect l="0" t="0" r="r" b="b"/>
            <a:pathLst>
              <a:path w="158" h="244">
                <a:moveTo>
                  <a:pt x="140" y="244"/>
                </a:moveTo>
                <a:lnTo>
                  <a:pt x="140" y="244"/>
                </a:lnTo>
                <a:lnTo>
                  <a:pt x="133" y="243"/>
                </a:lnTo>
                <a:lnTo>
                  <a:pt x="128" y="239"/>
                </a:lnTo>
                <a:lnTo>
                  <a:pt x="64" y="177"/>
                </a:lnTo>
                <a:lnTo>
                  <a:pt x="17" y="177"/>
                </a:lnTo>
                <a:lnTo>
                  <a:pt x="17" y="177"/>
                </a:lnTo>
                <a:lnTo>
                  <a:pt x="10" y="176"/>
                </a:lnTo>
                <a:lnTo>
                  <a:pt x="5" y="172"/>
                </a:lnTo>
                <a:lnTo>
                  <a:pt x="1" y="166"/>
                </a:lnTo>
                <a:lnTo>
                  <a:pt x="0" y="159"/>
                </a:lnTo>
                <a:lnTo>
                  <a:pt x="0" y="85"/>
                </a:lnTo>
                <a:lnTo>
                  <a:pt x="0" y="85"/>
                </a:lnTo>
                <a:lnTo>
                  <a:pt x="1" y="78"/>
                </a:lnTo>
                <a:lnTo>
                  <a:pt x="5" y="73"/>
                </a:lnTo>
                <a:lnTo>
                  <a:pt x="10" y="69"/>
                </a:lnTo>
                <a:lnTo>
                  <a:pt x="17" y="68"/>
                </a:lnTo>
                <a:lnTo>
                  <a:pt x="64" y="68"/>
                </a:lnTo>
                <a:lnTo>
                  <a:pt x="128" y="5"/>
                </a:lnTo>
                <a:lnTo>
                  <a:pt x="128" y="5"/>
                </a:lnTo>
                <a:lnTo>
                  <a:pt x="133" y="1"/>
                </a:lnTo>
                <a:lnTo>
                  <a:pt x="140" y="0"/>
                </a:lnTo>
                <a:lnTo>
                  <a:pt x="140" y="0"/>
                </a:lnTo>
                <a:lnTo>
                  <a:pt x="147" y="1"/>
                </a:lnTo>
                <a:lnTo>
                  <a:pt x="152" y="5"/>
                </a:lnTo>
                <a:lnTo>
                  <a:pt x="156" y="11"/>
                </a:lnTo>
                <a:lnTo>
                  <a:pt x="158" y="18"/>
                </a:lnTo>
                <a:lnTo>
                  <a:pt x="158" y="227"/>
                </a:lnTo>
                <a:lnTo>
                  <a:pt x="158" y="227"/>
                </a:lnTo>
                <a:lnTo>
                  <a:pt x="156" y="234"/>
                </a:lnTo>
                <a:lnTo>
                  <a:pt x="152" y="239"/>
                </a:lnTo>
                <a:lnTo>
                  <a:pt x="147" y="243"/>
                </a:lnTo>
                <a:lnTo>
                  <a:pt x="140" y="244"/>
                </a:lnTo>
                <a:lnTo>
                  <a:pt x="140" y="244"/>
                </a:lnTo>
                <a:close/>
                <a:moveTo>
                  <a:pt x="17" y="78"/>
                </a:moveTo>
                <a:lnTo>
                  <a:pt x="17" y="78"/>
                </a:lnTo>
                <a:lnTo>
                  <a:pt x="14" y="80"/>
                </a:lnTo>
                <a:lnTo>
                  <a:pt x="12" y="81"/>
                </a:lnTo>
                <a:lnTo>
                  <a:pt x="10" y="82"/>
                </a:lnTo>
                <a:lnTo>
                  <a:pt x="10" y="85"/>
                </a:lnTo>
                <a:lnTo>
                  <a:pt x="10" y="159"/>
                </a:lnTo>
                <a:lnTo>
                  <a:pt x="10" y="159"/>
                </a:lnTo>
                <a:lnTo>
                  <a:pt x="10" y="162"/>
                </a:lnTo>
                <a:lnTo>
                  <a:pt x="12" y="165"/>
                </a:lnTo>
                <a:lnTo>
                  <a:pt x="14" y="166"/>
                </a:lnTo>
                <a:lnTo>
                  <a:pt x="17" y="166"/>
                </a:lnTo>
                <a:lnTo>
                  <a:pt x="70" y="166"/>
                </a:lnTo>
                <a:lnTo>
                  <a:pt x="135" y="232"/>
                </a:lnTo>
                <a:lnTo>
                  <a:pt x="135" y="232"/>
                </a:lnTo>
                <a:lnTo>
                  <a:pt x="137" y="234"/>
                </a:lnTo>
                <a:lnTo>
                  <a:pt x="140" y="234"/>
                </a:lnTo>
                <a:lnTo>
                  <a:pt x="140" y="234"/>
                </a:lnTo>
                <a:lnTo>
                  <a:pt x="143" y="234"/>
                </a:lnTo>
                <a:lnTo>
                  <a:pt x="144" y="232"/>
                </a:lnTo>
                <a:lnTo>
                  <a:pt x="145" y="230"/>
                </a:lnTo>
                <a:lnTo>
                  <a:pt x="147" y="227"/>
                </a:lnTo>
                <a:lnTo>
                  <a:pt x="147" y="18"/>
                </a:lnTo>
                <a:lnTo>
                  <a:pt x="147" y="18"/>
                </a:lnTo>
                <a:lnTo>
                  <a:pt x="145" y="15"/>
                </a:lnTo>
                <a:lnTo>
                  <a:pt x="144" y="14"/>
                </a:lnTo>
                <a:lnTo>
                  <a:pt x="143" y="12"/>
                </a:lnTo>
                <a:lnTo>
                  <a:pt x="140" y="11"/>
                </a:lnTo>
                <a:lnTo>
                  <a:pt x="140" y="11"/>
                </a:lnTo>
                <a:lnTo>
                  <a:pt x="137" y="12"/>
                </a:lnTo>
                <a:lnTo>
                  <a:pt x="135" y="14"/>
                </a:lnTo>
                <a:lnTo>
                  <a:pt x="70" y="78"/>
                </a:lnTo>
                <a:lnTo>
                  <a:pt x="17" y="7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6" name="Freeform 40"/>
          <p:cNvSpPr>
            <a:spLocks noEditPoints="1"/>
          </p:cNvSpPr>
          <p:nvPr/>
        </p:nvSpPr>
        <p:spPr bwMode="auto">
          <a:xfrm>
            <a:off x="6298427" y="1224382"/>
            <a:ext cx="303225" cy="351008"/>
          </a:xfrm>
          <a:custGeom>
            <a:avLst/>
            <a:gdLst/>
            <a:ahLst/>
            <a:cxnLst>
              <a:cxn ang="0">
                <a:pos x="23" y="251"/>
              </a:cxn>
              <a:cxn ang="0">
                <a:pos x="13" y="250"/>
              </a:cxn>
              <a:cxn ang="0">
                <a:pos x="8" y="246"/>
              </a:cxn>
              <a:cxn ang="0">
                <a:pos x="0" y="235"/>
              </a:cxn>
              <a:cxn ang="0">
                <a:pos x="0" y="23"/>
              </a:cxn>
              <a:cxn ang="0">
                <a:pos x="0" y="16"/>
              </a:cxn>
              <a:cxn ang="0">
                <a:pos x="8" y="5"/>
              </a:cxn>
              <a:cxn ang="0">
                <a:pos x="15" y="1"/>
              </a:cxn>
              <a:cxn ang="0">
                <a:pos x="23" y="0"/>
              </a:cxn>
              <a:cxn ang="0">
                <a:pos x="190" y="0"/>
              </a:cxn>
              <a:cxn ang="0">
                <a:pos x="198" y="3"/>
              </a:cxn>
              <a:cxn ang="0">
                <a:pos x="205" y="5"/>
              </a:cxn>
              <a:cxn ang="0">
                <a:pos x="212" y="16"/>
              </a:cxn>
              <a:cxn ang="0">
                <a:pos x="213" y="228"/>
              </a:cxn>
              <a:cxn ang="0">
                <a:pos x="212" y="235"/>
              </a:cxn>
              <a:cxn ang="0">
                <a:pos x="205" y="246"/>
              </a:cxn>
              <a:cxn ang="0">
                <a:pos x="198" y="250"/>
              </a:cxn>
              <a:cxn ang="0">
                <a:pos x="190" y="251"/>
              </a:cxn>
              <a:cxn ang="0">
                <a:pos x="185" y="251"/>
              </a:cxn>
              <a:cxn ang="0">
                <a:pos x="177" y="247"/>
              </a:cxn>
              <a:cxn ang="0">
                <a:pos x="107" y="181"/>
              </a:cxn>
              <a:cxn ang="0">
                <a:pos x="40" y="245"/>
              </a:cxn>
              <a:cxn ang="0">
                <a:pos x="32" y="250"/>
              </a:cxn>
              <a:cxn ang="0">
                <a:pos x="23" y="251"/>
              </a:cxn>
              <a:cxn ang="0">
                <a:pos x="23" y="11"/>
              </a:cxn>
              <a:cxn ang="0">
                <a:pos x="19" y="12"/>
              </a:cxn>
              <a:cxn ang="0">
                <a:pos x="15" y="14"/>
              </a:cxn>
              <a:cxn ang="0">
                <a:pos x="11" y="20"/>
              </a:cxn>
              <a:cxn ang="0">
                <a:pos x="11" y="228"/>
              </a:cxn>
              <a:cxn ang="0">
                <a:pos x="11" y="232"/>
              </a:cxn>
              <a:cxn ang="0">
                <a:pos x="15" y="238"/>
              </a:cxn>
              <a:cxn ang="0">
                <a:pos x="17" y="239"/>
              </a:cxn>
              <a:cxn ang="0">
                <a:pos x="26" y="240"/>
              </a:cxn>
              <a:cxn ang="0">
                <a:pos x="32" y="236"/>
              </a:cxn>
              <a:cxn ang="0">
                <a:pos x="181" y="236"/>
              </a:cxn>
              <a:cxn ang="0">
                <a:pos x="185" y="239"/>
              </a:cxn>
              <a:cxn ang="0">
                <a:pos x="190" y="240"/>
              </a:cxn>
              <a:cxn ang="0">
                <a:pos x="194" y="239"/>
              </a:cxn>
              <a:cxn ang="0">
                <a:pos x="201" y="235"/>
              </a:cxn>
              <a:cxn ang="0">
                <a:pos x="202" y="228"/>
              </a:cxn>
              <a:cxn ang="0">
                <a:pos x="202" y="23"/>
              </a:cxn>
              <a:cxn ang="0">
                <a:pos x="201" y="16"/>
              </a:cxn>
              <a:cxn ang="0">
                <a:pos x="194" y="12"/>
              </a:cxn>
              <a:cxn ang="0">
                <a:pos x="190" y="11"/>
              </a:cxn>
            </a:cxnLst>
            <a:rect l="0" t="0" r="r" b="b"/>
            <a:pathLst>
              <a:path w="213" h="251">
                <a:moveTo>
                  <a:pt x="23" y="251"/>
                </a:moveTo>
                <a:lnTo>
                  <a:pt x="23" y="251"/>
                </a:lnTo>
                <a:lnTo>
                  <a:pt x="19" y="251"/>
                </a:lnTo>
                <a:lnTo>
                  <a:pt x="13" y="250"/>
                </a:lnTo>
                <a:lnTo>
                  <a:pt x="13" y="250"/>
                </a:lnTo>
                <a:lnTo>
                  <a:pt x="8" y="246"/>
                </a:lnTo>
                <a:lnTo>
                  <a:pt x="4" y="242"/>
                </a:lnTo>
                <a:lnTo>
                  <a:pt x="0" y="235"/>
                </a:lnTo>
                <a:lnTo>
                  <a:pt x="0" y="228"/>
                </a:lnTo>
                <a:lnTo>
                  <a:pt x="0" y="23"/>
                </a:lnTo>
                <a:lnTo>
                  <a:pt x="0" y="23"/>
                </a:lnTo>
                <a:lnTo>
                  <a:pt x="0" y="16"/>
                </a:lnTo>
                <a:lnTo>
                  <a:pt x="4" y="11"/>
                </a:lnTo>
                <a:lnTo>
                  <a:pt x="8" y="5"/>
                </a:lnTo>
                <a:lnTo>
                  <a:pt x="15" y="1"/>
                </a:lnTo>
                <a:lnTo>
                  <a:pt x="15" y="1"/>
                </a:lnTo>
                <a:lnTo>
                  <a:pt x="19" y="1"/>
                </a:lnTo>
                <a:lnTo>
                  <a:pt x="23" y="0"/>
                </a:lnTo>
                <a:lnTo>
                  <a:pt x="190" y="0"/>
                </a:lnTo>
                <a:lnTo>
                  <a:pt x="190" y="0"/>
                </a:lnTo>
                <a:lnTo>
                  <a:pt x="194" y="1"/>
                </a:lnTo>
                <a:lnTo>
                  <a:pt x="198" y="3"/>
                </a:lnTo>
                <a:lnTo>
                  <a:pt x="198" y="3"/>
                </a:lnTo>
                <a:lnTo>
                  <a:pt x="205" y="5"/>
                </a:lnTo>
                <a:lnTo>
                  <a:pt x="209" y="11"/>
                </a:lnTo>
                <a:lnTo>
                  <a:pt x="212" y="16"/>
                </a:lnTo>
                <a:lnTo>
                  <a:pt x="213" y="23"/>
                </a:lnTo>
                <a:lnTo>
                  <a:pt x="213" y="228"/>
                </a:lnTo>
                <a:lnTo>
                  <a:pt x="213" y="228"/>
                </a:lnTo>
                <a:lnTo>
                  <a:pt x="212" y="235"/>
                </a:lnTo>
                <a:lnTo>
                  <a:pt x="209" y="242"/>
                </a:lnTo>
                <a:lnTo>
                  <a:pt x="205" y="246"/>
                </a:lnTo>
                <a:lnTo>
                  <a:pt x="198" y="250"/>
                </a:lnTo>
                <a:lnTo>
                  <a:pt x="198" y="250"/>
                </a:lnTo>
                <a:lnTo>
                  <a:pt x="194" y="251"/>
                </a:lnTo>
                <a:lnTo>
                  <a:pt x="190" y="251"/>
                </a:lnTo>
                <a:lnTo>
                  <a:pt x="190" y="251"/>
                </a:lnTo>
                <a:lnTo>
                  <a:pt x="185" y="251"/>
                </a:lnTo>
                <a:lnTo>
                  <a:pt x="181" y="250"/>
                </a:lnTo>
                <a:lnTo>
                  <a:pt x="177" y="247"/>
                </a:lnTo>
                <a:lnTo>
                  <a:pt x="173" y="245"/>
                </a:lnTo>
                <a:lnTo>
                  <a:pt x="107" y="181"/>
                </a:lnTo>
                <a:lnTo>
                  <a:pt x="40" y="245"/>
                </a:lnTo>
                <a:lnTo>
                  <a:pt x="40" y="245"/>
                </a:lnTo>
                <a:lnTo>
                  <a:pt x="36" y="247"/>
                </a:lnTo>
                <a:lnTo>
                  <a:pt x="32" y="250"/>
                </a:lnTo>
                <a:lnTo>
                  <a:pt x="28" y="251"/>
                </a:lnTo>
                <a:lnTo>
                  <a:pt x="23" y="251"/>
                </a:lnTo>
                <a:lnTo>
                  <a:pt x="23" y="251"/>
                </a:lnTo>
                <a:close/>
                <a:moveTo>
                  <a:pt x="23" y="11"/>
                </a:moveTo>
                <a:lnTo>
                  <a:pt x="23" y="11"/>
                </a:lnTo>
                <a:lnTo>
                  <a:pt x="19" y="12"/>
                </a:lnTo>
                <a:lnTo>
                  <a:pt x="19" y="12"/>
                </a:lnTo>
                <a:lnTo>
                  <a:pt x="15" y="14"/>
                </a:lnTo>
                <a:lnTo>
                  <a:pt x="12" y="16"/>
                </a:lnTo>
                <a:lnTo>
                  <a:pt x="11" y="20"/>
                </a:lnTo>
                <a:lnTo>
                  <a:pt x="11" y="23"/>
                </a:lnTo>
                <a:lnTo>
                  <a:pt x="11" y="228"/>
                </a:lnTo>
                <a:lnTo>
                  <a:pt x="11" y="228"/>
                </a:lnTo>
                <a:lnTo>
                  <a:pt x="11" y="232"/>
                </a:lnTo>
                <a:lnTo>
                  <a:pt x="12" y="235"/>
                </a:lnTo>
                <a:lnTo>
                  <a:pt x="15" y="238"/>
                </a:lnTo>
                <a:lnTo>
                  <a:pt x="17" y="239"/>
                </a:lnTo>
                <a:lnTo>
                  <a:pt x="17" y="239"/>
                </a:lnTo>
                <a:lnTo>
                  <a:pt x="21" y="240"/>
                </a:lnTo>
                <a:lnTo>
                  <a:pt x="26" y="240"/>
                </a:lnTo>
                <a:lnTo>
                  <a:pt x="30" y="239"/>
                </a:lnTo>
                <a:lnTo>
                  <a:pt x="32" y="236"/>
                </a:lnTo>
                <a:lnTo>
                  <a:pt x="107" y="166"/>
                </a:lnTo>
                <a:lnTo>
                  <a:pt x="181" y="236"/>
                </a:lnTo>
                <a:lnTo>
                  <a:pt x="181" y="236"/>
                </a:lnTo>
                <a:lnTo>
                  <a:pt x="185" y="239"/>
                </a:lnTo>
                <a:lnTo>
                  <a:pt x="190" y="240"/>
                </a:lnTo>
                <a:lnTo>
                  <a:pt x="190" y="240"/>
                </a:lnTo>
                <a:lnTo>
                  <a:pt x="194" y="239"/>
                </a:lnTo>
                <a:lnTo>
                  <a:pt x="194" y="239"/>
                </a:lnTo>
                <a:lnTo>
                  <a:pt x="198" y="238"/>
                </a:lnTo>
                <a:lnTo>
                  <a:pt x="201" y="235"/>
                </a:lnTo>
                <a:lnTo>
                  <a:pt x="202" y="232"/>
                </a:lnTo>
                <a:lnTo>
                  <a:pt x="202" y="228"/>
                </a:lnTo>
                <a:lnTo>
                  <a:pt x="202" y="23"/>
                </a:lnTo>
                <a:lnTo>
                  <a:pt x="202" y="23"/>
                </a:lnTo>
                <a:lnTo>
                  <a:pt x="202" y="20"/>
                </a:lnTo>
                <a:lnTo>
                  <a:pt x="201" y="16"/>
                </a:lnTo>
                <a:lnTo>
                  <a:pt x="198" y="14"/>
                </a:lnTo>
                <a:lnTo>
                  <a:pt x="194" y="12"/>
                </a:lnTo>
                <a:lnTo>
                  <a:pt x="194" y="12"/>
                </a:lnTo>
                <a:lnTo>
                  <a:pt x="190" y="11"/>
                </a:lnTo>
                <a:lnTo>
                  <a:pt x="23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7" name="Freeform 41"/>
          <p:cNvSpPr>
            <a:spLocks noEditPoints="1"/>
          </p:cNvSpPr>
          <p:nvPr/>
        </p:nvSpPr>
        <p:spPr bwMode="auto">
          <a:xfrm>
            <a:off x="5529695" y="1224380"/>
            <a:ext cx="354473" cy="346832"/>
          </a:xfrm>
          <a:custGeom>
            <a:avLst/>
            <a:gdLst/>
            <a:ahLst/>
            <a:cxnLst>
              <a:cxn ang="0">
                <a:pos x="142" y="249"/>
              </a:cxn>
              <a:cxn ang="0">
                <a:pos x="128" y="242"/>
              </a:cxn>
              <a:cxn ang="0">
                <a:pos x="9" y="122"/>
              </a:cxn>
              <a:cxn ang="0">
                <a:pos x="0" y="91"/>
              </a:cxn>
              <a:cxn ang="0">
                <a:pos x="0" y="20"/>
              </a:cxn>
              <a:cxn ang="0">
                <a:pos x="7" y="7"/>
              </a:cxn>
              <a:cxn ang="0">
                <a:pos x="20" y="0"/>
              </a:cxn>
              <a:cxn ang="0">
                <a:pos x="90" y="0"/>
              </a:cxn>
              <a:cxn ang="0">
                <a:pos x="121" y="10"/>
              </a:cxn>
              <a:cxn ang="0">
                <a:pos x="241" y="128"/>
              </a:cxn>
              <a:cxn ang="0">
                <a:pos x="248" y="142"/>
              </a:cxn>
              <a:cxn ang="0">
                <a:pos x="248" y="151"/>
              </a:cxn>
              <a:cxn ang="0">
                <a:pos x="241" y="165"/>
              </a:cxn>
              <a:cxn ang="0">
                <a:pos x="160" y="245"/>
              </a:cxn>
              <a:cxn ang="0">
                <a:pos x="146" y="250"/>
              </a:cxn>
              <a:cxn ang="0">
                <a:pos x="25" y="11"/>
              </a:cxn>
              <a:cxn ang="0">
                <a:pos x="12" y="20"/>
              </a:cxn>
              <a:cxn ang="0">
                <a:pos x="11" y="91"/>
              </a:cxn>
              <a:cxn ang="0">
                <a:pos x="17" y="115"/>
              </a:cxn>
              <a:cxn ang="0">
                <a:pos x="136" y="234"/>
              </a:cxn>
              <a:cxn ang="0">
                <a:pos x="151" y="238"/>
              </a:cxn>
              <a:cxn ang="0">
                <a:pos x="233" y="157"/>
              </a:cxn>
              <a:cxn ang="0">
                <a:pos x="237" y="146"/>
              </a:cxn>
              <a:cxn ang="0">
                <a:pos x="121" y="23"/>
              </a:cxn>
              <a:cxn ang="0">
                <a:pos x="106" y="15"/>
              </a:cxn>
              <a:cxn ang="0">
                <a:pos x="25" y="11"/>
              </a:cxn>
              <a:cxn ang="0">
                <a:pos x="50" y="81"/>
              </a:cxn>
              <a:cxn ang="0">
                <a:pos x="38" y="74"/>
              </a:cxn>
              <a:cxn ang="0">
                <a:pos x="29" y="61"/>
              </a:cxn>
              <a:cxn ang="0">
                <a:pos x="29" y="50"/>
              </a:cxn>
              <a:cxn ang="0">
                <a:pos x="38" y="38"/>
              </a:cxn>
              <a:cxn ang="0">
                <a:pos x="50" y="31"/>
              </a:cxn>
              <a:cxn ang="0">
                <a:pos x="61" y="31"/>
              </a:cxn>
              <a:cxn ang="0">
                <a:pos x="73" y="38"/>
              </a:cxn>
              <a:cxn ang="0">
                <a:pos x="81" y="50"/>
              </a:cxn>
              <a:cxn ang="0">
                <a:pos x="81" y="61"/>
              </a:cxn>
              <a:cxn ang="0">
                <a:pos x="73" y="74"/>
              </a:cxn>
              <a:cxn ang="0">
                <a:pos x="61" y="81"/>
              </a:cxn>
              <a:cxn ang="0">
                <a:pos x="55" y="41"/>
              </a:cxn>
              <a:cxn ang="0">
                <a:pos x="44" y="45"/>
              </a:cxn>
              <a:cxn ang="0">
                <a:pos x="40" y="55"/>
              </a:cxn>
              <a:cxn ang="0">
                <a:pos x="50" y="69"/>
              </a:cxn>
              <a:cxn ang="0">
                <a:pos x="61" y="69"/>
              </a:cxn>
              <a:cxn ang="0">
                <a:pos x="70" y="55"/>
              </a:cxn>
              <a:cxn ang="0">
                <a:pos x="66" y="45"/>
              </a:cxn>
              <a:cxn ang="0">
                <a:pos x="55" y="41"/>
              </a:cxn>
            </a:cxnLst>
            <a:rect l="0" t="0" r="r" b="b"/>
            <a:pathLst>
              <a:path w="248" h="250">
                <a:moveTo>
                  <a:pt x="146" y="250"/>
                </a:moveTo>
                <a:lnTo>
                  <a:pt x="146" y="250"/>
                </a:lnTo>
                <a:lnTo>
                  <a:pt x="142" y="249"/>
                </a:lnTo>
                <a:lnTo>
                  <a:pt x="136" y="247"/>
                </a:lnTo>
                <a:lnTo>
                  <a:pt x="132" y="245"/>
                </a:lnTo>
                <a:lnTo>
                  <a:pt x="128" y="242"/>
                </a:lnTo>
                <a:lnTo>
                  <a:pt x="15" y="130"/>
                </a:lnTo>
                <a:lnTo>
                  <a:pt x="15" y="130"/>
                </a:lnTo>
                <a:lnTo>
                  <a:pt x="9" y="122"/>
                </a:lnTo>
                <a:lnTo>
                  <a:pt x="4" y="111"/>
                </a:lnTo>
                <a:lnTo>
                  <a:pt x="1" y="101"/>
                </a:lnTo>
                <a:lnTo>
                  <a:pt x="0" y="91"/>
                </a:lnTo>
                <a:lnTo>
                  <a:pt x="0" y="26"/>
                </a:lnTo>
                <a:lnTo>
                  <a:pt x="0" y="26"/>
                </a:lnTo>
                <a:lnTo>
                  <a:pt x="0" y="20"/>
                </a:lnTo>
                <a:lnTo>
                  <a:pt x="1" y="15"/>
                </a:lnTo>
                <a:lnTo>
                  <a:pt x="4" y="11"/>
                </a:lnTo>
                <a:lnTo>
                  <a:pt x="7" y="7"/>
                </a:lnTo>
                <a:lnTo>
                  <a:pt x="11" y="4"/>
                </a:lnTo>
                <a:lnTo>
                  <a:pt x="15" y="1"/>
                </a:lnTo>
                <a:lnTo>
                  <a:pt x="20" y="0"/>
                </a:lnTo>
                <a:lnTo>
                  <a:pt x="25" y="0"/>
                </a:lnTo>
                <a:lnTo>
                  <a:pt x="90" y="0"/>
                </a:lnTo>
                <a:lnTo>
                  <a:pt x="90" y="0"/>
                </a:lnTo>
                <a:lnTo>
                  <a:pt x="101" y="1"/>
                </a:lnTo>
                <a:lnTo>
                  <a:pt x="111" y="4"/>
                </a:lnTo>
                <a:lnTo>
                  <a:pt x="121" y="10"/>
                </a:lnTo>
                <a:lnTo>
                  <a:pt x="129" y="16"/>
                </a:lnTo>
                <a:lnTo>
                  <a:pt x="241" y="128"/>
                </a:lnTo>
                <a:lnTo>
                  <a:pt x="241" y="128"/>
                </a:lnTo>
                <a:lnTo>
                  <a:pt x="244" y="132"/>
                </a:lnTo>
                <a:lnTo>
                  <a:pt x="247" y="136"/>
                </a:lnTo>
                <a:lnTo>
                  <a:pt x="248" y="142"/>
                </a:lnTo>
                <a:lnTo>
                  <a:pt x="248" y="146"/>
                </a:lnTo>
                <a:lnTo>
                  <a:pt x="248" y="146"/>
                </a:lnTo>
                <a:lnTo>
                  <a:pt x="248" y="151"/>
                </a:lnTo>
                <a:lnTo>
                  <a:pt x="247" y="157"/>
                </a:lnTo>
                <a:lnTo>
                  <a:pt x="244" y="161"/>
                </a:lnTo>
                <a:lnTo>
                  <a:pt x="241" y="165"/>
                </a:lnTo>
                <a:lnTo>
                  <a:pt x="165" y="242"/>
                </a:lnTo>
                <a:lnTo>
                  <a:pt x="165" y="242"/>
                </a:lnTo>
                <a:lnTo>
                  <a:pt x="160" y="245"/>
                </a:lnTo>
                <a:lnTo>
                  <a:pt x="155" y="247"/>
                </a:lnTo>
                <a:lnTo>
                  <a:pt x="151" y="249"/>
                </a:lnTo>
                <a:lnTo>
                  <a:pt x="146" y="250"/>
                </a:lnTo>
                <a:lnTo>
                  <a:pt x="146" y="250"/>
                </a:lnTo>
                <a:close/>
                <a:moveTo>
                  <a:pt x="25" y="11"/>
                </a:moveTo>
                <a:lnTo>
                  <a:pt x="25" y="11"/>
                </a:lnTo>
                <a:lnTo>
                  <a:pt x="19" y="12"/>
                </a:lnTo>
                <a:lnTo>
                  <a:pt x="15" y="15"/>
                </a:lnTo>
                <a:lnTo>
                  <a:pt x="12" y="20"/>
                </a:lnTo>
                <a:lnTo>
                  <a:pt x="11" y="26"/>
                </a:lnTo>
                <a:lnTo>
                  <a:pt x="11" y="91"/>
                </a:lnTo>
                <a:lnTo>
                  <a:pt x="11" y="91"/>
                </a:lnTo>
                <a:lnTo>
                  <a:pt x="11" y="99"/>
                </a:lnTo>
                <a:lnTo>
                  <a:pt x="13" y="107"/>
                </a:lnTo>
                <a:lnTo>
                  <a:pt x="17" y="115"/>
                </a:lnTo>
                <a:lnTo>
                  <a:pt x="23" y="122"/>
                </a:lnTo>
                <a:lnTo>
                  <a:pt x="136" y="234"/>
                </a:lnTo>
                <a:lnTo>
                  <a:pt x="136" y="234"/>
                </a:lnTo>
                <a:lnTo>
                  <a:pt x="140" y="238"/>
                </a:lnTo>
                <a:lnTo>
                  <a:pt x="146" y="238"/>
                </a:lnTo>
                <a:lnTo>
                  <a:pt x="151" y="238"/>
                </a:lnTo>
                <a:lnTo>
                  <a:pt x="156" y="234"/>
                </a:lnTo>
                <a:lnTo>
                  <a:pt x="233" y="157"/>
                </a:lnTo>
                <a:lnTo>
                  <a:pt x="233" y="157"/>
                </a:lnTo>
                <a:lnTo>
                  <a:pt x="237" y="153"/>
                </a:lnTo>
                <a:lnTo>
                  <a:pt x="237" y="146"/>
                </a:lnTo>
                <a:lnTo>
                  <a:pt x="237" y="146"/>
                </a:lnTo>
                <a:lnTo>
                  <a:pt x="237" y="141"/>
                </a:lnTo>
                <a:lnTo>
                  <a:pt x="233" y="136"/>
                </a:lnTo>
                <a:lnTo>
                  <a:pt x="121" y="23"/>
                </a:lnTo>
                <a:lnTo>
                  <a:pt x="121" y="23"/>
                </a:lnTo>
                <a:lnTo>
                  <a:pt x="115" y="19"/>
                </a:lnTo>
                <a:lnTo>
                  <a:pt x="106" y="15"/>
                </a:lnTo>
                <a:lnTo>
                  <a:pt x="98" y="12"/>
                </a:lnTo>
                <a:lnTo>
                  <a:pt x="90" y="11"/>
                </a:lnTo>
                <a:lnTo>
                  <a:pt x="25" y="11"/>
                </a:lnTo>
                <a:close/>
                <a:moveTo>
                  <a:pt x="55" y="81"/>
                </a:moveTo>
                <a:lnTo>
                  <a:pt x="55" y="81"/>
                </a:lnTo>
                <a:lnTo>
                  <a:pt x="50" y="81"/>
                </a:lnTo>
                <a:lnTo>
                  <a:pt x="46" y="80"/>
                </a:lnTo>
                <a:lnTo>
                  <a:pt x="40" y="77"/>
                </a:lnTo>
                <a:lnTo>
                  <a:pt x="38" y="74"/>
                </a:lnTo>
                <a:lnTo>
                  <a:pt x="34" y="70"/>
                </a:lnTo>
                <a:lnTo>
                  <a:pt x="32" y="65"/>
                </a:lnTo>
                <a:lnTo>
                  <a:pt x="29" y="61"/>
                </a:lnTo>
                <a:lnTo>
                  <a:pt x="29" y="55"/>
                </a:lnTo>
                <a:lnTo>
                  <a:pt x="29" y="55"/>
                </a:lnTo>
                <a:lnTo>
                  <a:pt x="29" y="50"/>
                </a:lnTo>
                <a:lnTo>
                  <a:pt x="32" y="46"/>
                </a:lnTo>
                <a:lnTo>
                  <a:pt x="34" y="42"/>
                </a:lnTo>
                <a:lnTo>
                  <a:pt x="38" y="38"/>
                </a:lnTo>
                <a:lnTo>
                  <a:pt x="40" y="34"/>
                </a:lnTo>
                <a:lnTo>
                  <a:pt x="46" y="32"/>
                </a:lnTo>
                <a:lnTo>
                  <a:pt x="50" y="31"/>
                </a:lnTo>
                <a:lnTo>
                  <a:pt x="55" y="30"/>
                </a:lnTo>
                <a:lnTo>
                  <a:pt x="55" y="30"/>
                </a:lnTo>
                <a:lnTo>
                  <a:pt x="61" y="31"/>
                </a:lnTo>
                <a:lnTo>
                  <a:pt x="65" y="32"/>
                </a:lnTo>
                <a:lnTo>
                  <a:pt x="70" y="34"/>
                </a:lnTo>
                <a:lnTo>
                  <a:pt x="73" y="38"/>
                </a:lnTo>
                <a:lnTo>
                  <a:pt x="77" y="42"/>
                </a:lnTo>
                <a:lnTo>
                  <a:pt x="78" y="46"/>
                </a:lnTo>
                <a:lnTo>
                  <a:pt x="81" y="50"/>
                </a:lnTo>
                <a:lnTo>
                  <a:pt x="81" y="55"/>
                </a:lnTo>
                <a:lnTo>
                  <a:pt x="81" y="55"/>
                </a:lnTo>
                <a:lnTo>
                  <a:pt x="81" y="61"/>
                </a:lnTo>
                <a:lnTo>
                  <a:pt x="78" y="65"/>
                </a:lnTo>
                <a:lnTo>
                  <a:pt x="77" y="70"/>
                </a:lnTo>
                <a:lnTo>
                  <a:pt x="73" y="74"/>
                </a:lnTo>
                <a:lnTo>
                  <a:pt x="70" y="77"/>
                </a:lnTo>
                <a:lnTo>
                  <a:pt x="65" y="80"/>
                </a:lnTo>
                <a:lnTo>
                  <a:pt x="61" y="81"/>
                </a:lnTo>
                <a:lnTo>
                  <a:pt x="55" y="81"/>
                </a:lnTo>
                <a:lnTo>
                  <a:pt x="55" y="81"/>
                </a:lnTo>
                <a:close/>
                <a:moveTo>
                  <a:pt x="55" y="41"/>
                </a:moveTo>
                <a:lnTo>
                  <a:pt x="55" y="41"/>
                </a:lnTo>
                <a:lnTo>
                  <a:pt x="50" y="42"/>
                </a:lnTo>
                <a:lnTo>
                  <a:pt x="44" y="45"/>
                </a:lnTo>
                <a:lnTo>
                  <a:pt x="42" y="50"/>
                </a:lnTo>
                <a:lnTo>
                  <a:pt x="40" y="55"/>
                </a:lnTo>
                <a:lnTo>
                  <a:pt x="40" y="55"/>
                </a:lnTo>
                <a:lnTo>
                  <a:pt x="42" y="61"/>
                </a:lnTo>
                <a:lnTo>
                  <a:pt x="44" y="66"/>
                </a:lnTo>
                <a:lnTo>
                  <a:pt x="50" y="69"/>
                </a:lnTo>
                <a:lnTo>
                  <a:pt x="55" y="70"/>
                </a:lnTo>
                <a:lnTo>
                  <a:pt x="55" y="70"/>
                </a:lnTo>
                <a:lnTo>
                  <a:pt x="61" y="69"/>
                </a:lnTo>
                <a:lnTo>
                  <a:pt x="66" y="66"/>
                </a:lnTo>
                <a:lnTo>
                  <a:pt x="69" y="61"/>
                </a:lnTo>
                <a:lnTo>
                  <a:pt x="70" y="55"/>
                </a:lnTo>
                <a:lnTo>
                  <a:pt x="70" y="55"/>
                </a:lnTo>
                <a:lnTo>
                  <a:pt x="69" y="50"/>
                </a:lnTo>
                <a:lnTo>
                  <a:pt x="66" y="45"/>
                </a:lnTo>
                <a:lnTo>
                  <a:pt x="61" y="42"/>
                </a:lnTo>
                <a:lnTo>
                  <a:pt x="55" y="41"/>
                </a:lnTo>
                <a:lnTo>
                  <a:pt x="55" y="4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8" name="Freeform 42"/>
          <p:cNvSpPr>
            <a:spLocks noEditPoints="1"/>
          </p:cNvSpPr>
          <p:nvPr/>
        </p:nvSpPr>
        <p:spPr bwMode="auto">
          <a:xfrm>
            <a:off x="6268533" y="3409832"/>
            <a:ext cx="341659" cy="292508"/>
          </a:xfrm>
          <a:custGeom>
            <a:avLst/>
            <a:gdLst/>
            <a:ahLst/>
            <a:cxnLst>
              <a:cxn ang="0">
                <a:pos x="37" y="211"/>
              </a:cxn>
              <a:cxn ang="0">
                <a:pos x="29" y="210"/>
              </a:cxn>
              <a:cxn ang="0">
                <a:pos x="16" y="204"/>
              </a:cxn>
              <a:cxn ang="0">
                <a:pos x="7" y="195"/>
              </a:cxn>
              <a:cxn ang="0">
                <a:pos x="0" y="183"/>
              </a:cxn>
              <a:cxn ang="0">
                <a:pos x="0" y="66"/>
              </a:cxn>
              <a:cxn ang="0">
                <a:pos x="0" y="60"/>
              </a:cxn>
              <a:cxn ang="0">
                <a:pos x="7" y="46"/>
              </a:cxn>
              <a:cxn ang="0">
                <a:pos x="16" y="37"/>
              </a:cxn>
              <a:cxn ang="0">
                <a:pos x="29" y="31"/>
              </a:cxn>
              <a:cxn ang="0">
                <a:pos x="60" y="30"/>
              </a:cxn>
              <a:cxn ang="0">
                <a:pos x="65" y="18"/>
              </a:cxn>
              <a:cxn ang="0">
                <a:pos x="75" y="6"/>
              </a:cxn>
              <a:cxn ang="0">
                <a:pos x="91" y="0"/>
              </a:cxn>
              <a:cxn ang="0">
                <a:pos x="151" y="0"/>
              </a:cxn>
              <a:cxn ang="0">
                <a:pos x="168" y="6"/>
              </a:cxn>
              <a:cxn ang="0">
                <a:pos x="177" y="18"/>
              </a:cxn>
              <a:cxn ang="0">
                <a:pos x="205" y="30"/>
              </a:cxn>
              <a:cxn ang="0">
                <a:pos x="214" y="31"/>
              </a:cxn>
              <a:cxn ang="0">
                <a:pos x="226" y="37"/>
              </a:cxn>
              <a:cxn ang="0">
                <a:pos x="235" y="46"/>
              </a:cxn>
              <a:cxn ang="0">
                <a:pos x="242" y="60"/>
              </a:cxn>
              <a:cxn ang="0">
                <a:pos x="242" y="174"/>
              </a:cxn>
              <a:cxn ang="0">
                <a:pos x="242" y="183"/>
              </a:cxn>
              <a:cxn ang="0">
                <a:pos x="235" y="195"/>
              </a:cxn>
              <a:cxn ang="0">
                <a:pos x="226" y="204"/>
              </a:cxn>
              <a:cxn ang="0">
                <a:pos x="214" y="210"/>
              </a:cxn>
              <a:cxn ang="0">
                <a:pos x="205" y="211"/>
              </a:cxn>
              <a:cxn ang="0">
                <a:pos x="37" y="41"/>
              </a:cxn>
              <a:cxn ang="0">
                <a:pos x="26" y="43"/>
              </a:cxn>
              <a:cxn ang="0">
                <a:pos x="18" y="49"/>
              </a:cxn>
              <a:cxn ang="0">
                <a:pos x="12" y="57"/>
              </a:cxn>
              <a:cxn ang="0">
                <a:pos x="11" y="66"/>
              </a:cxn>
              <a:cxn ang="0">
                <a:pos x="11" y="174"/>
              </a:cxn>
              <a:cxn ang="0">
                <a:pos x="12" y="184"/>
              </a:cxn>
              <a:cxn ang="0">
                <a:pos x="18" y="192"/>
              </a:cxn>
              <a:cxn ang="0">
                <a:pos x="26" y="197"/>
              </a:cxn>
              <a:cxn ang="0">
                <a:pos x="37" y="200"/>
              </a:cxn>
              <a:cxn ang="0">
                <a:pos x="205" y="200"/>
              </a:cxn>
              <a:cxn ang="0">
                <a:pos x="216" y="197"/>
              </a:cxn>
              <a:cxn ang="0">
                <a:pos x="224" y="192"/>
              </a:cxn>
              <a:cxn ang="0">
                <a:pos x="230" y="184"/>
              </a:cxn>
              <a:cxn ang="0">
                <a:pos x="231" y="174"/>
              </a:cxn>
              <a:cxn ang="0">
                <a:pos x="231" y="66"/>
              </a:cxn>
              <a:cxn ang="0">
                <a:pos x="230" y="57"/>
              </a:cxn>
              <a:cxn ang="0">
                <a:pos x="224" y="49"/>
              </a:cxn>
              <a:cxn ang="0">
                <a:pos x="216" y="43"/>
              </a:cxn>
              <a:cxn ang="0">
                <a:pos x="205" y="41"/>
              </a:cxn>
              <a:cxn ang="0">
                <a:pos x="168" y="22"/>
              </a:cxn>
              <a:cxn ang="0">
                <a:pos x="165" y="18"/>
              </a:cxn>
              <a:cxn ang="0">
                <a:pos x="157" y="11"/>
              </a:cxn>
              <a:cxn ang="0">
                <a:pos x="91" y="11"/>
              </a:cxn>
              <a:cxn ang="0">
                <a:pos x="85" y="11"/>
              </a:cxn>
              <a:cxn ang="0">
                <a:pos x="77" y="18"/>
              </a:cxn>
              <a:cxn ang="0">
                <a:pos x="68" y="41"/>
              </a:cxn>
            </a:cxnLst>
            <a:rect l="0" t="0" r="r" b="b"/>
            <a:pathLst>
              <a:path w="242" h="211">
                <a:moveTo>
                  <a:pt x="205" y="211"/>
                </a:moveTo>
                <a:lnTo>
                  <a:pt x="37" y="211"/>
                </a:lnTo>
                <a:lnTo>
                  <a:pt x="37" y="211"/>
                </a:lnTo>
                <a:lnTo>
                  <a:pt x="29" y="210"/>
                </a:lnTo>
                <a:lnTo>
                  <a:pt x="22" y="208"/>
                </a:lnTo>
                <a:lnTo>
                  <a:pt x="16" y="204"/>
                </a:lnTo>
                <a:lnTo>
                  <a:pt x="11" y="200"/>
                </a:lnTo>
                <a:lnTo>
                  <a:pt x="7" y="195"/>
                </a:lnTo>
                <a:lnTo>
                  <a:pt x="3" y="189"/>
                </a:lnTo>
                <a:lnTo>
                  <a:pt x="0" y="183"/>
                </a:lnTo>
                <a:lnTo>
                  <a:pt x="0" y="174"/>
                </a:lnTo>
                <a:lnTo>
                  <a:pt x="0" y="66"/>
                </a:lnTo>
                <a:lnTo>
                  <a:pt x="0" y="66"/>
                </a:lnTo>
                <a:lnTo>
                  <a:pt x="0" y="60"/>
                </a:lnTo>
                <a:lnTo>
                  <a:pt x="3" y="53"/>
                </a:lnTo>
                <a:lnTo>
                  <a:pt x="7" y="46"/>
                </a:lnTo>
                <a:lnTo>
                  <a:pt x="11" y="41"/>
                </a:lnTo>
                <a:lnTo>
                  <a:pt x="16" y="37"/>
                </a:lnTo>
                <a:lnTo>
                  <a:pt x="22" y="34"/>
                </a:lnTo>
                <a:lnTo>
                  <a:pt x="29" y="31"/>
                </a:lnTo>
                <a:lnTo>
                  <a:pt x="37" y="30"/>
                </a:lnTo>
                <a:lnTo>
                  <a:pt x="60" y="30"/>
                </a:lnTo>
                <a:lnTo>
                  <a:pt x="65" y="18"/>
                </a:lnTo>
                <a:lnTo>
                  <a:pt x="65" y="18"/>
                </a:lnTo>
                <a:lnTo>
                  <a:pt x="69" y="11"/>
                </a:lnTo>
                <a:lnTo>
                  <a:pt x="75" y="6"/>
                </a:lnTo>
                <a:lnTo>
                  <a:pt x="83" y="2"/>
                </a:lnTo>
                <a:lnTo>
                  <a:pt x="91" y="0"/>
                </a:lnTo>
                <a:lnTo>
                  <a:pt x="151" y="0"/>
                </a:lnTo>
                <a:lnTo>
                  <a:pt x="151" y="0"/>
                </a:lnTo>
                <a:lnTo>
                  <a:pt x="160" y="2"/>
                </a:lnTo>
                <a:lnTo>
                  <a:pt x="168" y="6"/>
                </a:lnTo>
                <a:lnTo>
                  <a:pt x="173" y="11"/>
                </a:lnTo>
                <a:lnTo>
                  <a:pt x="177" y="18"/>
                </a:lnTo>
                <a:lnTo>
                  <a:pt x="183" y="30"/>
                </a:lnTo>
                <a:lnTo>
                  <a:pt x="205" y="30"/>
                </a:lnTo>
                <a:lnTo>
                  <a:pt x="205" y="30"/>
                </a:lnTo>
                <a:lnTo>
                  <a:pt x="214" y="31"/>
                </a:lnTo>
                <a:lnTo>
                  <a:pt x="220" y="34"/>
                </a:lnTo>
                <a:lnTo>
                  <a:pt x="226" y="37"/>
                </a:lnTo>
                <a:lnTo>
                  <a:pt x="231" y="41"/>
                </a:lnTo>
                <a:lnTo>
                  <a:pt x="235" y="46"/>
                </a:lnTo>
                <a:lnTo>
                  <a:pt x="239" y="53"/>
                </a:lnTo>
                <a:lnTo>
                  <a:pt x="242" y="60"/>
                </a:lnTo>
                <a:lnTo>
                  <a:pt x="242" y="66"/>
                </a:lnTo>
                <a:lnTo>
                  <a:pt x="242" y="174"/>
                </a:lnTo>
                <a:lnTo>
                  <a:pt x="242" y="174"/>
                </a:lnTo>
                <a:lnTo>
                  <a:pt x="242" y="183"/>
                </a:lnTo>
                <a:lnTo>
                  <a:pt x="239" y="189"/>
                </a:lnTo>
                <a:lnTo>
                  <a:pt x="235" y="195"/>
                </a:lnTo>
                <a:lnTo>
                  <a:pt x="231" y="200"/>
                </a:lnTo>
                <a:lnTo>
                  <a:pt x="226" y="204"/>
                </a:lnTo>
                <a:lnTo>
                  <a:pt x="220" y="208"/>
                </a:lnTo>
                <a:lnTo>
                  <a:pt x="214" y="210"/>
                </a:lnTo>
                <a:lnTo>
                  <a:pt x="205" y="211"/>
                </a:lnTo>
                <a:lnTo>
                  <a:pt x="205" y="211"/>
                </a:lnTo>
                <a:close/>
                <a:moveTo>
                  <a:pt x="37" y="41"/>
                </a:moveTo>
                <a:lnTo>
                  <a:pt x="37" y="41"/>
                </a:lnTo>
                <a:lnTo>
                  <a:pt x="31" y="42"/>
                </a:lnTo>
                <a:lnTo>
                  <a:pt x="26" y="43"/>
                </a:lnTo>
                <a:lnTo>
                  <a:pt x="22" y="46"/>
                </a:lnTo>
                <a:lnTo>
                  <a:pt x="18" y="49"/>
                </a:lnTo>
                <a:lnTo>
                  <a:pt x="15" y="53"/>
                </a:lnTo>
                <a:lnTo>
                  <a:pt x="12" y="57"/>
                </a:lnTo>
                <a:lnTo>
                  <a:pt x="11" y="62"/>
                </a:lnTo>
                <a:lnTo>
                  <a:pt x="11" y="66"/>
                </a:lnTo>
                <a:lnTo>
                  <a:pt x="11" y="174"/>
                </a:lnTo>
                <a:lnTo>
                  <a:pt x="11" y="174"/>
                </a:lnTo>
                <a:lnTo>
                  <a:pt x="11" y="180"/>
                </a:lnTo>
                <a:lnTo>
                  <a:pt x="12" y="184"/>
                </a:lnTo>
                <a:lnTo>
                  <a:pt x="15" y="189"/>
                </a:lnTo>
                <a:lnTo>
                  <a:pt x="18" y="192"/>
                </a:lnTo>
                <a:lnTo>
                  <a:pt x="22" y="196"/>
                </a:lnTo>
                <a:lnTo>
                  <a:pt x="26" y="197"/>
                </a:lnTo>
                <a:lnTo>
                  <a:pt x="31" y="200"/>
                </a:lnTo>
                <a:lnTo>
                  <a:pt x="37" y="200"/>
                </a:lnTo>
                <a:lnTo>
                  <a:pt x="205" y="200"/>
                </a:lnTo>
                <a:lnTo>
                  <a:pt x="205" y="200"/>
                </a:lnTo>
                <a:lnTo>
                  <a:pt x="211" y="200"/>
                </a:lnTo>
                <a:lnTo>
                  <a:pt x="216" y="197"/>
                </a:lnTo>
                <a:lnTo>
                  <a:pt x="220" y="196"/>
                </a:lnTo>
                <a:lnTo>
                  <a:pt x="224" y="192"/>
                </a:lnTo>
                <a:lnTo>
                  <a:pt x="227" y="189"/>
                </a:lnTo>
                <a:lnTo>
                  <a:pt x="230" y="184"/>
                </a:lnTo>
                <a:lnTo>
                  <a:pt x="231" y="180"/>
                </a:lnTo>
                <a:lnTo>
                  <a:pt x="231" y="174"/>
                </a:lnTo>
                <a:lnTo>
                  <a:pt x="231" y="66"/>
                </a:lnTo>
                <a:lnTo>
                  <a:pt x="231" y="66"/>
                </a:lnTo>
                <a:lnTo>
                  <a:pt x="231" y="62"/>
                </a:lnTo>
                <a:lnTo>
                  <a:pt x="230" y="57"/>
                </a:lnTo>
                <a:lnTo>
                  <a:pt x="227" y="53"/>
                </a:lnTo>
                <a:lnTo>
                  <a:pt x="224" y="49"/>
                </a:lnTo>
                <a:lnTo>
                  <a:pt x="220" y="46"/>
                </a:lnTo>
                <a:lnTo>
                  <a:pt x="216" y="43"/>
                </a:lnTo>
                <a:lnTo>
                  <a:pt x="211" y="42"/>
                </a:lnTo>
                <a:lnTo>
                  <a:pt x="205" y="41"/>
                </a:lnTo>
                <a:lnTo>
                  <a:pt x="176" y="41"/>
                </a:lnTo>
                <a:lnTo>
                  <a:pt x="168" y="22"/>
                </a:lnTo>
                <a:lnTo>
                  <a:pt x="168" y="22"/>
                </a:lnTo>
                <a:lnTo>
                  <a:pt x="165" y="18"/>
                </a:lnTo>
                <a:lnTo>
                  <a:pt x="161" y="14"/>
                </a:lnTo>
                <a:lnTo>
                  <a:pt x="157" y="11"/>
                </a:lnTo>
                <a:lnTo>
                  <a:pt x="151" y="11"/>
                </a:lnTo>
                <a:lnTo>
                  <a:pt x="91" y="11"/>
                </a:lnTo>
                <a:lnTo>
                  <a:pt x="91" y="11"/>
                </a:lnTo>
                <a:lnTo>
                  <a:pt x="85" y="11"/>
                </a:lnTo>
                <a:lnTo>
                  <a:pt x="81" y="14"/>
                </a:lnTo>
                <a:lnTo>
                  <a:pt x="77" y="18"/>
                </a:lnTo>
                <a:lnTo>
                  <a:pt x="75" y="22"/>
                </a:lnTo>
                <a:lnTo>
                  <a:pt x="68" y="41"/>
                </a:lnTo>
                <a:lnTo>
                  <a:pt x="37" y="4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9" name="Freeform 43"/>
          <p:cNvSpPr>
            <a:spLocks noEditPoints="1"/>
          </p:cNvSpPr>
          <p:nvPr/>
        </p:nvSpPr>
        <p:spPr bwMode="auto">
          <a:xfrm>
            <a:off x="5516881" y="3443259"/>
            <a:ext cx="354473" cy="250721"/>
          </a:xfrm>
          <a:custGeom>
            <a:avLst/>
            <a:gdLst/>
            <a:ahLst/>
            <a:cxnLst>
              <a:cxn ang="0">
                <a:pos x="43" y="179"/>
              </a:cxn>
              <a:cxn ang="0">
                <a:pos x="35" y="178"/>
              </a:cxn>
              <a:cxn ang="0">
                <a:pos x="19" y="172"/>
              </a:cxn>
              <a:cxn ang="0">
                <a:pos x="8" y="160"/>
              </a:cxn>
              <a:cxn ang="0">
                <a:pos x="1" y="144"/>
              </a:cxn>
              <a:cxn ang="0">
                <a:pos x="0" y="43"/>
              </a:cxn>
              <a:cxn ang="0">
                <a:pos x="1" y="35"/>
              </a:cxn>
              <a:cxn ang="0">
                <a:pos x="8" y="18"/>
              </a:cxn>
              <a:cxn ang="0">
                <a:pos x="19" y="8"/>
              </a:cxn>
              <a:cxn ang="0">
                <a:pos x="35" y="1"/>
              </a:cxn>
              <a:cxn ang="0">
                <a:pos x="136" y="0"/>
              </a:cxn>
              <a:cxn ang="0">
                <a:pos x="144" y="1"/>
              </a:cxn>
              <a:cxn ang="0">
                <a:pos x="160" y="8"/>
              </a:cxn>
              <a:cxn ang="0">
                <a:pos x="171" y="18"/>
              </a:cxn>
              <a:cxn ang="0">
                <a:pos x="178" y="35"/>
              </a:cxn>
              <a:cxn ang="0">
                <a:pos x="179" y="52"/>
              </a:cxn>
              <a:cxn ang="0">
                <a:pos x="222" y="8"/>
              </a:cxn>
              <a:cxn ang="0">
                <a:pos x="233" y="4"/>
              </a:cxn>
              <a:cxn ang="0">
                <a:pos x="239" y="5"/>
              </a:cxn>
              <a:cxn ang="0">
                <a:pos x="241" y="8"/>
              </a:cxn>
              <a:cxn ang="0">
                <a:pos x="245" y="14"/>
              </a:cxn>
              <a:cxn ang="0">
                <a:pos x="247" y="162"/>
              </a:cxn>
              <a:cxn ang="0">
                <a:pos x="245" y="166"/>
              </a:cxn>
              <a:cxn ang="0">
                <a:pos x="241" y="172"/>
              </a:cxn>
              <a:cxn ang="0">
                <a:pos x="239" y="174"/>
              </a:cxn>
              <a:cxn ang="0">
                <a:pos x="233" y="175"/>
              </a:cxn>
              <a:cxn ang="0">
                <a:pos x="222" y="171"/>
              </a:cxn>
              <a:cxn ang="0">
                <a:pos x="179" y="136"/>
              </a:cxn>
              <a:cxn ang="0">
                <a:pos x="178" y="144"/>
              </a:cxn>
              <a:cxn ang="0">
                <a:pos x="171" y="160"/>
              </a:cxn>
              <a:cxn ang="0">
                <a:pos x="160" y="172"/>
              </a:cxn>
              <a:cxn ang="0">
                <a:pos x="144" y="178"/>
              </a:cxn>
              <a:cxn ang="0">
                <a:pos x="136" y="179"/>
              </a:cxn>
              <a:cxn ang="0">
                <a:pos x="43" y="10"/>
              </a:cxn>
              <a:cxn ang="0">
                <a:pos x="31" y="13"/>
              </a:cxn>
              <a:cxn ang="0">
                <a:pos x="20" y="20"/>
              </a:cxn>
              <a:cxn ang="0">
                <a:pos x="13" y="31"/>
              </a:cxn>
              <a:cxn ang="0">
                <a:pos x="10" y="43"/>
              </a:cxn>
              <a:cxn ang="0">
                <a:pos x="10" y="136"/>
              </a:cxn>
              <a:cxn ang="0">
                <a:pos x="13" y="148"/>
              </a:cxn>
              <a:cxn ang="0">
                <a:pos x="20" y="159"/>
              </a:cxn>
              <a:cxn ang="0">
                <a:pos x="31" y="166"/>
              </a:cxn>
              <a:cxn ang="0">
                <a:pos x="43" y="168"/>
              </a:cxn>
              <a:cxn ang="0">
                <a:pos x="136" y="168"/>
              </a:cxn>
              <a:cxn ang="0">
                <a:pos x="148" y="166"/>
              </a:cxn>
              <a:cxn ang="0">
                <a:pos x="159" y="159"/>
              </a:cxn>
              <a:cxn ang="0">
                <a:pos x="166" y="148"/>
              </a:cxn>
              <a:cxn ang="0">
                <a:pos x="168" y="136"/>
              </a:cxn>
              <a:cxn ang="0">
                <a:pos x="231" y="163"/>
              </a:cxn>
              <a:cxn ang="0">
                <a:pos x="233" y="164"/>
              </a:cxn>
              <a:cxn ang="0">
                <a:pos x="235" y="164"/>
              </a:cxn>
              <a:cxn ang="0">
                <a:pos x="236" y="163"/>
              </a:cxn>
              <a:cxn ang="0">
                <a:pos x="236" y="18"/>
              </a:cxn>
              <a:cxn ang="0">
                <a:pos x="236" y="16"/>
              </a:cxn>
              <a:cxn ang="0">
                <a:pos x="235" y="14"/>
              </a:cxn>
              <a:cxn ang="0">
                <a:pos x="231" y="16"/>
              </a:cxn>
              <a:cxn ang="0">
                <a:pos x="168" y="43"/>
              </a:cxn>
              <a:cxn ang="0">
                <a:pos x="167" y="36"/>
              </a:cxn>
              <a:cxn ang="0">
                <a:pos x="163" y="25"/>
              </a:cxn>
              <a:cxn ang="0">
                <a:pos x="154" y="16"/>
              </a:cxn>
              <a:cxn ang="0">
                <a:pos x="143" y="12"/>
              </a:cxn>
              <a:cxn ang="0">
                <a:pos x="43" y="10"/>
              </a:cxn>
            </a:cxnLst>
            <a:rect l="0" t="0" r="r" b="b"/>
            <a:pathLst>
              <a:path w="247" h="179">
                <a:moveTo>
                  <a:pt x="136" y="179"/>
                </a:moveTo>
                <a:lnTo>
                  <a:pt x="43" y="179"/>
                </a:lnTo>
                <a:lnTo>
                  <a:pt x="43" y="179"/>
                </a:lnTo>
                <a:lnTo>
                  <a:pt x="35" y="178"/>
                </a:lnTo>
                <a:lnTo>
                  <a:pt x="27" y="176"/>
                </a:lnTo>
                <a:lnTo>
                  <a:pt x="19" y="172"/>
                </a:lnTo>
                <a:lnTo>
                  <a:pt x="13" y="167"/>
                </a:lnTo>
                <a:lnTo>
                  <a:pt x="8" y="160"/>
                </a:lnTo>
                <a:lnTo>
                  <a:pt x="4" y="152"/>
                </a:lnTo>
                <a:lnTo>
                  <a:pt x="1" y="144"/>
                </a:lnTo>
                <a:lnTo>
                  <a:pt x="0" y="136"/>
                </a:lnTo>
                <a:lnTo>
                  <a:pt x="0" y="43"/>
                </a:lnTo>
                <a:lnTo>
                  <a:pt x="0" y="43"/>
                </a:lnTo>
                <a:lnTo>
                  <a:pt x="1" y="35"/>
                </a:lnTo>
                <a:lnTo>
                  <a:pt x="4" y="27"/>
                </a:lnTo>
                <a:lnTo>
                  <a:pt x="8" y="18"/>
                </a:lnTo>
                <a:lnTo>
                  <a:pt x="13" y="13"/>
                </a:lnTo>
                <a:lnTo>
                  <a:pt x="19" y="8"/>
                </a:lnTo>
                <a:lnTo>
                  <a:pt x="27" y="4"/>
                </a:lnTo>
                <a:lnTo>
                  <a:pt x="35" y="1"/>
                </a:lnTo>
                <a:lnTo>
                  <a:pt x="43" y="0"/>
                </a:lnTo>
                <a:lnTo>
                  <a:pt x="136" y="0"/>
                </a:lnTo>
                <a:lnTo>
                  <a:pt x="136" y="0"/>
                </a:lnTo>
                <a:lnTo>
                  <a:pt x="144" y="1"/>
                </a:lnTo>
                <a:lnTo>
                  <a:pt x="152" y="4"/>
                </a:lnTo>
                <a:lnTo>
                  <a:pt x="160" y="8"/>
                </a:lnTo>
                <a:lnTo>
                  <a:pt x="167" y="13"/>
                </a:lnTo>
                <a:lnTo>
                  <a:pt x="171" y="18"/>
                </a:lnTo>
                <a:lnTo>
                  <a:pt x="175" y="27"/>
                </a:lnTo>
                <a:lnTo>
                  <a:pt x="178" y="35"/>
                </a:lnTo>
                <a:lnTo>
                  <a:pt x="179" y="43"/>
                </a:lnTo>
                <a:lnTo>
                  <a:pt x="179" y="52"/>
                </a:lnTo>
                <a:lnTo>
                  <a:pt x="222" y="8"/>
                </a:lnTo>
                <a:lnTo>
                  <a:pt x="222" y="8"/>
                </a:lnTo>
                <a:lnTo>
                  <a:pt x="228" y="5"/>
                </a:lnTo>
                <a:lnTo>
                  <a:pt x="233" y="4"/>
                </a:lnTo>
                <a:lnTo>
                  <a:pt x="233" y="4"/>
                </a:lnTo>
                <a:lnTo>
                  <a:pt x="239" y="5"/>
                </a:lnTo>
                <a:lnTo>
                  <a:pt x="239" y="5"/>
                </a:lnTo>
                <a:lnTo>
                  <a:pt x="241" y="8"/>
                </a:lnTo>
                <a:lnTo>
                  <a:pt x="244" y="10"/>
                </a:lnTo>
                <a:lnTo>
                  <a:pt x="245" y="14"/>
                </a:lnTo>
                <a:lnTo>
                  <a:pt x="247" y="18"/>
                </a:lnTo>
                <a:lnTo>
                  <a:pt x="247" y="162"/>
                </a:lnTo>
                <a:lnTo>
                  <a:pt x="247" y="162"/>
                </a:lnTo>
                <a:lnTo>
                  <a:pt x="245" y="166"/>
                </a:lnTo>
                <a:lnTo>
                  <a:pt x="244" y="168"/>
                </a:lnTo>
                <a:lnTo>
                  <a:pt x="241" y="172"/>
                </a:lnTo>
                <a:lnTo>
                  <a:pt x="239" y="174"/>
                </a:lnTo>
                <a:lnTo>
                  <a:pt x="239" y="174"/>
                </a:lnTo>
                <a:lnTo>
                  <a:pt x="233" y="175"/>
                </a:lnTo>
                <a:lnTo>
                  <a:pt x="233" y="175"/>
                </a:lnTo>
                <a:lnTo>
                  <a:pt x="228" y="174"/>
                </a:lnTo>
                <a:lnTo>
                  <a:pt x="222" y="171"/>
                </a:lnTo>
                <a:lnTo>
                  <a:pt x="179" y="126"/>
                </a:lnTo>
                <a:lnTo>
                  <a:pt x="179" y="136"/>
                </a:lnTo>
                <a:lnTo>
                  <a:pt x="179" y="136"/>
                </a:lnTo>
                <a:lnTo>
                  <a:pt x="178" y="144"/>
                </a:lnTo>
                <a:lnTo>
                  <a:pt x="175" y="152"/>
                </a:lnTo>
                <a:lnTo>
                  <a:pt x="171" y="160"/>
                </a:lnTo>
                <a:lnTo>
                  <a:pt x="167" y="167"/>
                </a:lnTo>
                <a:lnTo>
                  <a:pt x="160" y="172"/>
                </a:lnTo>
                <a:lnTo>
                  <a:pt x="152" y="176"/>
                </a:lnTo>
                <a:lnTo>
                  <a:pt x="144" y="178"/>
                </a:lnTo>
                <a:lnTo>
                  <a:pt x="136" y="179"/>
                </a:lnTo>
                <a:lnTo>
                  <a:pt x="136" y="179"/>
                </a:lnTo>
                <a:close/>
                <a:moveTo>
                  <a:pt x="43" y="10"/>
                </a:moveTo>
                <a:lnTo>
                  <a:pt x="43" y="10"/>
                </a:lnTo>
                <a:lnTo>
                  <a:pt x="36" y="12"/>
                </a:lnTo>
                <a:lnTo>
                  <a:pt x="31" y="13"/>
                </a:lnTo>
                <a:lnTo>
                  <a:pt x="25" y="16"/>
                </a:lnTo>
                <a:lnTo>
                  <a:pt x="20" y="20"/>
                </a:lnTo>
                <a:lnTo>
                  <a:pt x="16" y="25"/>
                </a:lnTo>
                <a:lnTo>
                  <a:pt x="13" y="31"/>
                </a:lnTo>
                <a:lnTo>
                  <a:pt x="12" y="36"/>
                </a:lnTo>
                <a:lnTo>
                  <a:pt x="10" y="43"/>
                </a:lnTo>
                <a:lnTo>
                  <a:pt x="10" y="136"/>
                </a:lnTo>
                <a:lnTo>
                  <a:pt x="10" y="136"/>
                </a:lnTo>
                <a:lnTo>
                  <a:pt x="12" y="143"/>
                </a:lnTo>
                <a:lnTo>
                  <a:pt x="13" y="148"/>
                </a:lnTo>
                <a:lnTo>
                  <a:pt x="16" y="153"/>
                </a:lnTo>
                <a:lnTo>
                  <a:pt x="20" y="159"/>
                </a:lnTo>
                <a:lnTo>
                  <a:pt x="25" y="163"/>
                </a:lnTo>
                <a:lnTo>
                  <a:pt x="31" y="166"/>
                </a:lnTo>
                <a:lnTo>
                  <a:pt x="36" y="168"/>
                </a:lnTo>
                <a:lnTo>
                  <a:pt x="43" y="168"/>
                </a:lnTo>
                <a:lnTo>
                  <a:pt x="136" y="168"/>
                </a:lnTo>
                <a:lnTo>
                  <a:pt x="136" y="168"/>
                </a:lnTo>
                <a:lnTo>
                  <a:pt x="143" y="168"/>
                </a:lnTo>
                <a:lnTo>
                  <a:pt x="148" y="166"/>
                </a:lnTo>
                <a:lnTo>
                  <a:pt x="154" y="163"/>
                </a:lnTo>
                <a:lnTo>
                  <a:pt x="159" y="159"/>
                </a:lnTo>
                <a:lnTo>
                  <a:pt x="163" y="153"/>
                </a:lnTo>
                <a:lnTo>
                  <a:pt x="166" y="148"/>
                </a:lnTo>
                <a:lnTo>
                  <a:pt x="167" y="143"/>
                </a:lnTo>
                <a:lnTo>
                  <a:pt x="168" y="136"/>
                </a:lnTo>
                <a:lnTo>
                  <a:pt x="168" y="101"/>
                </a:lnTo>
                <a:lnTo>
                  <a:pt x="231" y="163"/>
                </a:lnTo>
                <a:lnTo>
                  <a:pt x="231" y="163"/>
                </a:lnTo>
                <a:lnTo>
                  <a:pt x="233" y="164"/>
                </a:lnTo>
                <a:lnTo>
                  <a:pt x="233" y="164"/>
                </a:lnTo>
                <a:lnTo>
                  <a:pt x="235" y="164"/>
                </a:lnTo>
                <a:lnTo>
                  <a:pt x="235" y="164"/>
                </a:lnTo>
                <a:lnTo>
                  <a:pt x="236" y="163"/>
                </a:lnTo>
                <a:lnTo>
                  <a:pt x="236" y="162"/>
                </a:lnTo>
                <a:lnTo>
                  <a:pt x="236" y="18"/>
                </a:lnTo>
                <a:lnTo>
                  <a:pt x="236" y="18"/>
                </a:lnTo>
                <a:lnTo>
                  <a:pt x="236" y="16"/>
                </a:lnTo>
                <a:lnTo>
                  <a:pt x="235" y="14"/>
                </a:lnTo>
                <a:lnTo>
                  <a:pt x="235" y="14"/>
                </a:lnTo>
                <a:lnTo>
                  <a:pt x="232" y="14"/>
                </a:lnTo>
                <a:lnTo>
                  <a:pt x="231" y="16"/>
                </a:lnTo>
                <a:lnTo>
                  <a:pt x="168" y="78"/>
                </a:lnTo>
                <a:lnTo>
                  <a:pt x="168" y="43"/>
                </a:lnTo>
                <a:lnTo>
                  <a:pt x="168" y="43"/>
                </a:lnTo>
                <a:lnTo>
                  <a:pt x="167" y="36"/>
                </a:lnTo>
                <a:lnTo>
                  <a:pt x="166" y="31"/>
                </a:lnTo>
                <a:lnTo>
                  <a:pt x="163" y="25"/>
                </a:lnTo>
                <a:lnTo>
                  <a:pt x="159" y="20"/>
                </a:lnTo>
                <a:lnTo>
                  <a:pt x="154" y="16"/>
                </a:lnTo>
                <a:lnTo>
                  <a:pt x="148" y="13"/>
                </a:lnTo>
                <a:lnTo>
                  <a:pt x="143" y="12"/>
                </a:lnTo>
                <a:lnTo>
                  <a:pt x="136" y="10"/>
                </a:lnTo>
                <a:lnTo>
                  <a:pt x="43" y="1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0" name="Freeform 44"/>
          <p:cNvSpPr>
            <a:spLocks noEditPoints="1"/>
          </p:cNvSpPr>
          <p:nvPr/>
        </p:nvSpPr>
        <p:spPr bwMode="auto">
          <a:xfrm>
            <a:off x="7071432" y="1951469"/>
            <a:ext cx="230619" cy="330116"/>
          </a:xfrm>
          <a:custGeom>
            <a:avLst/>
            <a:gdLst/>
            <a:ahLst/>
            <a:cxnLst>
              <a:cxn ang="0">
                <a:pos x="74" y="237"/>
              </a:cxn>
              <a:cxn ang="0">
                <a:pos x="59" y="224"/>
              </a:cxn>
              <a:cxn ang="0">
                <a:pos x="2" y="104"/>
              </a:cxn>
              <a:cxn ang="0">
                <a:pos x="0" y="81"/>
              </a:cxn>
              <a:cxn ang="0">
                <a:pos x="5" y="50"/>
              </a:cxn>
              <a:cxn ang="0">
                <a:pos x="35" y="15"/>
              </a:cxn>
              <a:cxn ang="0">
                <a:pos x="73" y="2"/>
              </a:cxn>
              <a:cxn ang="0">
                <a:pos x="89" y="2"/>
              </a:cxn>
              <a:cxn ang="0">
                <a:pos x="125" y="15"/>
              </a:cxn>
              <a:cxn ang="0">
                <a:pos x="155" y="50"/>
              </a:cxn>
              <a:cxn ang="0">
                <a:pos x="162" y="81"/>
              </a:cxn>
              <a:cxn ang="0">
                <a:pos x="158" y="104"/>
              </a:cxn>
              <a:cxn ang="0">
                <a:pos x="102" y="224"/>
              </a:cxn>
              <a:cxn ang="0">
                <a:pos x="87" y="237"/>
              </a:cxn>
              <a:cxn ang="0">
                <a:pos x="81" y="11"/>
              </a:cxn>
              <a:cxn ang="0">
                <a:pos x="54" y="17"/>
              </a:cxn>
              <a:cxn ang="0">
                <a:pos x="23" y="42"/>
              </a:cxn>
              <a:cxn ang="0">
                <a:pos x="10" y="81"/>
              </a:cxn>
              <a:cxn ang="0">
                <a:pos x="14" y="106"/>
              </a:cxn>
              <a:cxn ang="0">
                <a:pos x="70" y="223"/>
              </a:cxn>
              <a:cxn ang="0">
                <a:pos x="81" y="227"/>
              </a:cxn>
              <a:cxn ang="0">
                <a:pos x="87" y="226"/>
              </a:cxn>
              <a:cxn ang="0">
                <a:pos x="145" y="106"/>
              </a:cxn>
              <a:cxn ang="0">
                <a:pos x="151" y="81"/>
              </a:cxn>
              <a:cxn ang="0">
                <a:pos x="145" y="54"/>
              </a:cxn>
              <a:cxn ang="0">
                <a:pos x="120" y="23"/>
              </a:cxn>
              <a:cxn ang="0">
                <a:pos x="81" y="11"/>
              </a:cxn>
              <a:cxn ang="0">
                <a:pos x="81" y="125"/>
              </a:cxn>
              <a:cxn ang="0">
                <a:pos x="56" y="118"/>
              </a:cxn>
              <a:cxn ang="0">
                <a:pos x="40" y="99"/>
              </a:cxn>
              <a:cxn ang="0">
                <a:pos x="37" y="81"/>
              </a:cxn>
              <a:cxn ang="0">
                <a:pos x="44" y="57"/>
              </a:cxn>
              <a:cxn ang="0">
                <a:pos x="63" y="42"/>
              </a:cxn>
              <a:cxn ang="0">
                <a:pos x="81" y="38"/>
              </a:cxn>
              <a:cxn ang="0">
                <a:pos x="105" y="46"/>
              </a:cxn>
              <a:cxn ang="0">
                <a:pos x="120" y="65"/>
              </a:cxn>
              <a:cxn ang="0">
                <a:pos x="124" y="81"/>
              </a:cxn>
              <a:cxn ang="0">
                <a:pos x="116" y="106"/>
              </a:cxn>
              <a:cxn ang="0">
                <a:pos x="97" y="122"/>
              </a:cxn>
              <a:cxn ang="0">
                <a:pos x="81" y="125"/>
              </a:cxn>
              <a:cxn ang="0">
                <a:pos x="74" y="50"/>
              </a:cxn>
              <a:cxn ang="0">
                <a:pos x="58" y="58"/>
              </a:cxn>
              <a:cxn ang="0">
                <a:pos x="48" y="75"/>
              </a:cxn>
              <a:cxn ang="0">
                <a:pos x="48" y="88"/>
              </a:cxn>
              <a:cxn ang="0">
                <a:pos x="58" y="104"/>
              </a:cxn>
              <a:cxn ang="0">
                <a:pos x="74" y="114"/>
              </a:cxn>
              <a:cxn ang="0">
                <a:pos x="87" y="114"/>
              </a:cxn>
              <a:cxn ang="0">
                <a:pos x="104" y="104"/>
              </a:cxn>
              <a:cxn ang="0">
                <a:pos x="112" y="88"/>
              </a:cxn>
              <a:cxn ang="0">
                <a:pos x="112" y="75"/>
              </a:cxn>
              <a:cxn ang="0">
                <a:pos x="104" y="58"/>
              </a:cxn>
              <a:cxn ang="0">
                <a:pos x="87" y="50"/>
              </a:cxn>
            </a:cxnLst>
            <a:rect l="0" t="0" r="r" b="b"/>
            <a:pathLst>
              <a:path w="162" h="238">
                <a:moveTo>
                  <a:pt x="81" y="238"/>
                </a:moveTo>
                <a:lnTo>
                  <a:pt x="81" y="238"/>
                </a:lnTo>
                <a:lnTo>
                  <a:pt x="74" y="237"/>
                </a:lnTo>
                <a:lnTo>
                  <a:pt x="67" y="234"/>
                </a:lnTo>
                <a:lnTo>
                  <a:pt x="62" y="230"/>
                </a:lnTo>
                <a:lnTo>
                  <a:pt x="59" y="224"/>
                </a:lnTo>
                <a:lnTo>
                  <a:pt x="5" y="110"/>
                </a:lnTo>
                <a:lnTo>
                  <a:pt x="5" y="110"/>
                </a:lnTo>
                <a:lnTo>
                  <a:pt x="2" y="104"/>
                </a:lnTo>
                <a:lnTo>
                  <a:pt x="1" y="98"/>
                </a:lnTo>
                <a:lnTo>
                  <a:pt x="0" y="81"/>
                </a:lnTo>
                <a:lnTo>
                  <a:pt x="0" y="81"/>
                </a:lnTo>
                <a:lnTo>
                  <a:pt x="0" y="73"/>
                </a:lnTo>
                <a:lnTo>
                  <a:pt x="1" y="65"/>
                </a:lnTo>
                <a:lnTo>
                  <a:pt x="5" y="50"/>
                </a:lnTo>
                <a:lnTo>
                  <a:pt x="13" y="37"/>
                </a:lnTo>
                <a:lnTo>
                  <a:pt x="23" y="25"/>
                </a:lnTo>
                <a:lnTo>
                  <a:pt x="35" y="15"/>
                </a:lnTo>
                <a:lnTo>
                  <a:pt x="48" y="7"/>
                </a:lnTo>
                <a:lnTo>
                  <a:pt x="64" y="3"/>
                </a:lnTo>
                <a:lnTo>
                  <a:pt x="73" y="2"/>
                </a:lnTo>
                <a:lnTo>
                  <a:pt x="81" y="0"/>
                </a:lnTo>
                <a:lnTo>
                  <a:pt x="81" y="0"/>
                </a:lnTo>
                <a:lnTo>
                  <a:pt x="89" y="2"/>
                </a:lnTo>
                <a:lnTo>
                  <a:pt x="97" y="3"/>
                </a:lnTo>
                <a:lnTo>
                  <a:pt x="112" y="7"/>
                </a:lnTo>
                <a:lnTo>
                  <a:pt x="125" y="15"/>
                </a:lnTo>
                <a:lnTo>
                  <a:pt x="137" y="25"/>
                </a:lnTo>
                <a:lnTo>
                  <a:pt x="147" y="37"/>
                </a:lnTo>
                <a:lnTo>
                  <a:pt x="155" y="50"/>
                </a:lnTo>
                <a:lnTo>
                  <a:pt x="159" y="65"/>
                </a:lnTo>
                <a:lnTo>
                  <a:pt x="160" y="73"/>
                </a:lnTo>
                <a:lnTo>
                  <a:pt x="162" y="81"/>
                </a:lnTo>
                <a:lnTo>
                  <a:pt x="162" y="81"/>
                </a:lnTo>
                <a:lnTo>
                  <a:pt x="160" y="98"/>
                </a:lnTo>
                <a:lnTo>
                  <a:pt x="158" y="104"/>
                </a:lnTo>
                <a:lnTo>
                  <a:pt x="156" y="110"/>
                </a:lnTo>
                <a:lnTo>
                  <a:pt x="102" y="224"/>
                </a:lnTo>
                <a:lnTo>
                  <a:pt x="102" y="224"/>
                </a:lnTo>
                <a:lnTo>
                  <a:pt x="98" y="230"/>
                </a:lnTo>
                <a:lnTo>
                  <a:pt x="93" y="234"/>
                </a:lnTo>
                <a:lnTo>
                  <a:pt x="87" y="237"/>
                </a:lnTo>
                <a:lnTo>
                  <a:pt x="81" y="238"/>
                </a:lnTo>
                <a:lnTo>
                  <a:pt x="81" y="238"/>
                </a:lnTo>
                <a:close/>
                <a:moveTo>
                  <a:pt x="81" y="11"/>
                </a:moveTo>
                <a:lnTo>
                  <a:pt x="81" y="11"/>
                </a:lnTo>
                <a:lnTo>
                  <a:pt x="66" y="12"/>
                </a:lnTo>
                <a:lnTo>
                  <a:pt x="54" y="17"/>
                </a:lnTo>
                <a:lnTo>
                  <a:pt x="41" y="23"/>
                </a:lnTo>
                <a:lnTo>
                  <a:pt x="31" y="33"/>
                </a:lnTo>
                <a:lnTo>
                  <a:pt x="23" y="42"/>
                </a:lnTo>
                <a:lnTo>
                  <a:pt x="16" y="54"/>
                </a:lnTo>
                <a:lnTo>
                  <a:pt x="12" y="68"/>
                </a:lnTo>
                <a:lnTo>
                  <a:pt x="10" y="81"/>
                </a:lnTo>
                <a:lnTo>
                  <a:pt x="10" y="81"/>
                </a:lnTo>
                <a:lnTo>
                  <a:pt x="12" y="95"/>
                </a:lnTo>
                <a:lnTo>
                  <a:pt x="14" y="106"/>
                </a:lnTo>
                <a:lnTo>
                  <a:pt x="68" y="220"/>
                </a:lnTo>
                <a:lnTo>
                  <a:pt x="68" y="220"/>
                </a:lnTo>
                <a:lnTo>
                  <a:pt x="70" y="223"/>
                </a:lnTo>
                <a:lnTo>
                  <a:pt x="73" y="226"/>
                </a:lnTo>
                <a:lnTo>
                  <a:pt x="77" y="227"/>
                </a:lnTo>
                <a:lnTo>
                  <a:pt x="81" y="227"/>
                </a:lnTo>
                <a:lnTo>
                  <a:pt x="81" y="227"/>
                </a:lnTo>
                <a:lnTo>
                  <a:pt x="83" y="227"/>
                </a:lnTo>
                <a:lnTo>
                  <a:pt x="87" y="226"/>
                </a:lnTo>
                <a:lnTo>
                  <a:pt x="90" y="223"/>
                </a:lnTo>
                <a:lnTo>
                  <a:pt x="93" y="220"/>
                </a:lnTo>
                <a:lnTo>
                  <a:pt x="145" y="106"/>
                </a:lnTo>
                <a:lnTo>
                  <a:pt x="145" y="106"/>
                </a:lnTo>
                <a:lnTo>
                  <a:pt x="150" y="95"/>
                </a:lnTo>
                <a:lnTo>
                  <a:pt x="151" y="81"/>
                </a:lnTo>
                <a:lnTo>
                  <a:pt x="151" y="81"/>
                </a:lnTo>
                <a:lnTo>
                  <a:pt x="150" y="68"/>
                </a:lnTo>
                <a:lnTo>
                  <a:pt x="145" y="54"/>
                </a:lnTo>
                <a:lnTo>
                  <a:pt x="139" y="42"/>
                </a:lnTo>
                <a:lnTo>
                  <a:pt x="129" y="33"/>
                </a:lnTo>
                <a:lnTo>
                  <a:pt x="120" y="23"/>
                </a:lnTo>
                <a:lnTo>
                  <a:pt x="108" y="17"/>
                </a:lnTo>
                <a:lnTo>
                  <a:pt x="94" y="12"/>
                </a:lnTo>
                <a:lnTo>
                  <a:pt x="81" y="11"/>
                </a:lnTo>
                <a:lnTo>
                  <a:pt x="81" y="11"/>
                </a:lnTo>
                <a:close/>
                <a:moveTo>
                  <a:pt x="81" y="125"/>
                </a:moveTo>
                <a:lnTo>
                  <a:pt x="81" y="125"/>
                </a:lnTo>
                <a:lnTo>
                  <a:pt x="71" y="125"/>
                </a:lnTo>
                <a:lnTo>
                  <a:pt x="63" y="122"/>
                </a:lnTo>
                <a:lnTo>
                  <a:pt x="56" y="118"/>
                </a:lnTo>
                <a:lnTo>
                  <a:pt x="50" y="112"/>
                </a:lnTo>
                <a:lnTo>
                  <a:pt x="44" y="106"/>
                </a:lnTo>
                <a:lnTo>
                  <a:pt x="40" y="99"/>
                </a:lnTo>
                <a:lnTo>
                  <a:pt x="37" y="91"/>
                </a:lnTo>
                <a:lnTo>
                  <a:pt x="37" y="81"/>
                </a:lnTo>
                <a:lnTo>
                  <a:pt x="37" y="81"/>
                </a:lnTo>
                <a:lnTo>
                  <a:pt x="37" y="73"/>
                </a:lnTo>
                <a:lnTo>
                  <a:pt x="40" y="65"/>
                </a:lnTo>
                <a:lnTo>
                  <a:pt x="44" y="57"/>
                </a:lnTo>
                <a:lnTo>
                  <a:pt x="50" y="52"/>
                </a:lnTo>
                <a:lnTo>
                  <a:pt x="56" y="46"/>
                </a:lnTo>
                <a:lnTo>
                  <a:pt x="63" y="42"/>
                </a:lnTo>
                <a:lnTo>
                  <a:pt x="71" y="39"/>
                </a:lnTo>
                <a:lnTo>
                  <a:pt x="81" y="38"/>
                </a:lnTo>
                <a:lnTo>
                  <a:pt x="81" y="38"/>
                </a:lnTo>
                <a:lnTo>
                  <a:pt x="89" y="39"/>
                </a:lnTo>
                <a:lnTo>
                  <a:pt x="97" y="42"/>
                </a:lnTo>
                <a:lnTo>
                  <a:pt x="105" y="46"/>
                </a:lnTo>
                <a:lnTo>
                  <a:pt x="110" y="52"/>
                </a:lnTo>
                <a:lnTo>
                  <a:pt x="116" y="57"/>
                </a:lnTo>
                <a:lnTo>
                  <a:pt x="120" y="65"/>
                </a:lnTo>
                <a:lnTo>
                  <a:pt x="123" y="73"/>
                </a:lnTo>
                <a:lnTo>
                  <a:pt x="124" y="81"/>
                </a:lnTo>
                <a:lnTo>
                  <a:pt x="124" y="81"/>
                </a:lnTo>
                <a:lnTo>
                  <a:pt x="123" y="91"/>
                </a:lnTo>
                <a:lnTo>
                  <a:pt x="120" y="99"/>
                </a:lnTo>
                <a:lnTo>
                  <a:pt x="116" y="106"/>
                </a:lnTo>
                <a:lnTo>
                  <a:pt x="110" y="112"/>
                </a:lnTo>
                <a:lnTo>
                  <a:pt x="105" y="118"/>
                </a:lnTo>
                <a:lnTo>
                  <a:pt x="97" y="122"/>
                </a:lnTo>
                <a:lnTo>
                  <a:pt x="89" y="125"/>
                </a:lnTo>
                <a:lnTo>
                  <a:pt x="81" y="125"/>
                </a:lnTo>
                <a:lnTo>
                  <a:pt x="81" y="125"/>
                </a:lnTo>
                <a:close/>
                <a:moveTo>
                  <a:pt x="81" y="49"/>
                </a:moveTo>
                <a:lnTo>
                  <a:pt x="81" y="49"/>
                </a:lnTo>
                <a:lnTo>
                  <a:pt x="74" y="50"/>
                </a:lnTo>
                <a:lnTo>
                  <a:pt x="67" y="52"/>
                </a:lnTo>
                <a:lnTo>
                  <a:pt x="62" y="54"/>
                </a:lnTo>
                <a:lnTo>
                  <a:pt x="58" y="58"/>
                </a:lnTo>
                <a:lnTo>
                  <a:pt x="54" y="64"/>
                </a:lnTo>
                <a:lnTo>
                  <a:pt x="51" y="69"/>
                </a:lnTo>
                <a:lnTo>
                  <a:pt x="48" y="75"/>
                </a:lnTo>
                <a:lnTo>
                  <a:pt x="48" y="81"/>
                </a:lnTo>
                <a:lnTo>
                  <a:pt x="48" y="81"/>
                </a:lnTo>
                <a:lnTo>
                  <a:pt x="48" y="88"/>
                </a:lnTo>
                <a:lnTo>
                  <a:pt x="51" y="95"/>
                </a:lnTo>
                <a:lnTo>
                  <a:pt x="54" y="100"/>
                </a:lnTo>
                <a:lnTo>
                  <a:pt x="58" y="104"/>
                </a:lnTo>
                <a:lnTo>
                  <a:pt x="62" y="108"/>
                </a:lnTo>
                <a:lnTo>
                  <a:pt x="67" y="111"/>
                </a:lnTo>
                <a:lnTo>
                  <a:pt x="74" y="114"/>
                </a:lnTo>
                <a:lnTo>
                  <a:pt x="81" y="114"/>
                </a:lnTo>
                <a:lnTo>
                  <a:pt x="81" y="114"/>
                </a:lnTo>
                <a:lnTo>
                  <a:pt x="87" y="114"/>
                </a:lnTo>
                <a:lnTo>
                  <a:pt x="93" y="111"/>
                </a:lnTo>
                <a:lnTo>
                  <a:pt x="98" y="108"/>
                </a:lnTo>
                <a:lnTo>
                  <a:pt x="104" y="104"/>
                </a:lnTo>
                <a:lnTo>
                  <a:pt x="108" y="100"/>
                </a:lnTo>
                <a:lnTo>
                  <a:pt x="110" y="95"/>
                </a:lnTo>
                <a:lnTo>
                  <a:pt x="112" y="88"/>
                </a:lnTo>
                <a:lnTo>
                  <a:pt x="113" y="81"/>
                </a:lnTo>
                <a:lnTo>
                  <a:pt x="113" y="81"/>
                </a:lnTo>
                <a:lnTo>
                  <a:pt x="112" y="75"/>
                </a:lnTo>
                <a:lnTo>
                  <a:pt x="110" y="69"/>
                </a:lnTo>
                <a:lnTo>
                  <a:pt x="108" y="64"/>
                </a:lnTo>
                <a:lnTo>
                  <a:pt x="104" y="58"/>
                </a:lnTo>
                <a:lnTo>
                  <a:pt x="98" y="54"/>
                </a:lnTo>
                <a:lnTo>
                  <a:pt x="93" y="52"/>
                </a:lnTo>
                <a:lnTo>
                  <a:pt x="87" y="50"/>
                </a:lnTo>
                <a:lnTo>
                  <a:pt x="81" y="49"/>
                </a:lnTo>
                <a:lnTo>
                  <a:pt x="81" y="4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1" name="Freeform 45"/>
          <p:cNvSpPr>
            <a:spLocks noEditPoints="1"/>
          </p:cNvSpPr>
          <p:nvPr/>
        </p:nvSpPr>
        <p:spPr bwMode="auto">
          <a:xfrm>
            <a:off x="7020183" y="3409832"/>
            <a:ext cx="307494" cy="300865"/>
          </a:xfrm>
          <a:custGeom>
            <a:avLst/>
            <a:gdLst/>
            <a:ahLst/>
            <a:cxnLst>
              <a:cxn ang="0">
                <a:pos x="76" y="217"/>
              </a:cxn>
              <a:cxn ang="0">
                <a:pos x="72" y="216"/>
              </a:cxn>
              <a:cxn ang="0">
                <a:pos x="41" y="177"/>
              </a:cxn>
              <a:cxn ang="0">
                <a:pos x="4" y="150"/>
              </a:cxn>
              <a:cxn ang="0">
                <a:pos x="0" y="142"/>
              </a:cxn>
              <a:cxn ang="0">
                <a:pos x="0" y="138"/>
              </a:cxn>
              <a:cxn ang="0">
                <a:pos x="18" y="120"/>
              </a:cxn>
              <a:cxn ang="0">
                <a:pos x="20" y="117"/>
              </a:cxn>
              <a:cxn ang="0">
                <a:pos x="24" y="117"/>
              </a:cxn>
              <a:cxn ang="0">
                <a:pos x="53" y="124"/>
              </a:cxn>
              <a:cxn ang="0">
                <a:pos x="15" y="55"/>
              </a:cxn>
              <a:cxn ang="0">
                <a:pos x="11" y="53"/>
              </a:cxn>
              <a:cxn ang="0">
                <a:pos x="10" y="48"/>
              </a:cxn>
              <a:cxn ang="0">
                <a:pos x="12" y="39"/>
              </a:cxn>
              <a:cxn ang="0">
                <a:pos x="31" y="20"/>
              </a:cxn>
              <a:cxn ang="0">
                <a:pos x="41" y="17"/>
              </a:cxn>
              <a:cxn ang="0">
                <a:pos x="157" y="19"/>
              </a:cxn>
              <a:cxn ang="0">
                <a:pos x="166" y="12"/>
              </a:cxn>
              <a:cxn ang="0">
                <a:pos x="188" y="1"/>
              </a:cxn>
              <a:cxn ang="0">
                <a:pos x="197" y="0"/>
              </a:cxn>
              <a:cxn ang="0">
                <a:pos x="209" y="3"/>
              </a:cxn>
              <a:cxn ang="0">
                <a:pos x="212" y="5"/>
              </a:cxn>
              <a:cxn ang="0">
                <a:pos x="218" y="16"/>
              </a:cxn>
              <a:cxn ang="0">
                <a:pos x="215" y="32"/>
              </a:cxn>
              <a:cxn ang="0">
                <a:pos x="212" y="40"/>
              </a:cxn>
              <a:cxn ang="0">
                <a:pos x="204" y="54"/>
              </a:cxn>
              <a:cxn ang="0">
                <a:pos x="177" y="82"/>
              </a:cxn>
              <a:cxn ang="0">
                <a:pos x="200" y="181"/>
              </a:cxn>
              <a:cxn ang="0">
                <a:pos x="199" y="188"/>
              </a:cxn>
              <a:cxn ang="0">
                <a:pos x="196" y="192"/>
              </a:cxn>
              <a:cxn ang="0">
                <a:pos x="177" y="206"/>
              </a:cxn>
              <a:cxn ang="0">
                <a:pos x="170" y="208"/>
              </a:cxn>
              <a:cxn ang="0">
                <a:pos x="168" y="208"/>
              </a:cxn>
              <a:cxn ang="0">
                <a:pos x="164" y="205"/>
              </a:cxn>
              <a:cxn ang="0">
                <a:pos x="124" y="134"/>
              </a:cxn>
              <a:cxn ang="0">
                <a:pos x="100" y="190"/>
              </a:cxn>
              <a:cxn ang="0">
                <a:pos x="100" y="196"/>
              </a:cxn>
              <a:cxn ang="0">
                <a:pos x="84" y="215"/>
              </a:cxn>
              <a:cxn ang="0">
                <a:pos x="80" y="216"/>
              </a:cxn>
              <a:cxn ang="0">
                <a:pos x="76" y="217"/>
              </a:cxn>
              <a:cxn ang="0">
                <a:pos x="49" y="170"/>
              </a:cxn>
              <a:cxn ang="0">
                <a:pos x="89" y="193"/>
              </a:cxn>
              <a:cxn ang="0">
                <a:pos x="127" y="116"/>
              </a:cxn>
              <a:cxn ang="0">
                <a:pos x="189" y="184"/>
              </a:cxn>
              <a:cxn ang="0">
                <a:pos x="191" y="53"/>
              </a:cxn>
              <a:cxn ang="0">
                <a:pos x="199" y="42"/>
              </a:cxn>
              <a:cxn ang="0">
                <a:pos x="205" y="30"/>
              </a:cxn>
              <a:cxn ang="0">
                <a:pos x="207" y="24"/>
              </a:cxn>
              <a:cxn ang="0">
                <a:pos x="207" y="16"/>
              </a:cxn>
              <a:cxn ang="0">
                <a:pos x="204" y="13"/>
              </a:cxn>
              <a:cxn ang="0">
                <a:pos x="197" y="11"/>
              </a:cxn>
              <a:cxn ang="0">
                <a:pos x="191" y="12"/>
              </a:cxn>
              <a:cxn ang="0">
                <a:pos x="173" y="20"/>
              </a:cxn>
              <a:cxn ang="0">
                <a:pos x="139" y="53"/>
              </a:cxn>
              <a:cxn ang="0">
                <a:pos x="20" y="47"/>
              </a:cxn>
              <a:cxn ang="0">
                <a:pos x="56" y="136"/>
              </a:cxn>
              <a:cxn ang="0">
                <a:pos x="11" y="142"/>
              </a:cxn>
            </a:cxnLst>
            <a:rect l="0" t="0" r="r" b="b"/>
            <a:pathLst>
              <a:path w="218" h="217">
                <a:moveTo>
                  <a:pt x="76" y="217"/>
                </a:moveTo>
                <a:lnTo>
                  <a:pt x="76" y="217"/>
                </a:lnTo>
                <a:lnTo>
                  <a:pt x="76" y="217"/>
                </a:lnTo>
                <a:lnTo>
                  <a:pt x="72" y="216"/>
                </a:lnTo>
                <a:lnTo>
                  <a:pt x="68" y="213"/>
                </a:lnTo>
                <a:lnTo>
                  <a:pt x="41" y="177"/>
                </a:lnTo>
                <a:lnTo>
                  <a:pt x="4" y="150"/>
                </a:lnTo>
                <a:lnTo>
                  <a:pt x="4" y="150"/>
                </a:lnTo>
                <a:lnTo>
                  <a:pt x="2" y="147"/>
                </a:lnTo>
                <a:lnTo>
                  <a:pt x="0" y="142"/>
                </a:lnTo>
                <a:lnTo>
                  <a:pt x="0" y="142"/>
                </a:lnTo>
                <a:lnTo>
                  <a:pt x="0" y="138"/>
                </a:lnTo>
                <a:lnTo>
                  <a:pt x="3" y="135"/>
                </a:lnTo>
                <a:lnTo>
                  <a:pt x="18" y="120"/>
                </a:lnTo>
                <a:lnTo>
                  <a:pt x="18" y="120"/>
                </a:lnTo>
                <a:lnTo>
                  <a:pt x="20" y="117"/>
                </a:lnTo>
                <a:lnTo>
                  <a:pt x="24" y="117"/>
                </a:lnTo>
                <a:lnTo>
                  <a:pt x="24" y="117"/>
                </a:lnTo>
                <a:lnTo>
                  <a:pt x="27" y="117"/>
                </a:lnTo>
                <a:lnTo>
                  <a:pt x="53" y="124"/>
                </a:lnTo>
                <a:lnTo>
                  <a:pt x="84" y="93"/>
                </a:lnTo>
                <a:lnTo>
                  <a:pt x="15" y="55"/>
                </a:lnTo>
                <a:lnTo>
                  <a:pt x="15" y="55"/>
                </a:lnTo>
                <a:lnTo>
                  <a:pt x="11" y="53"/>
                </a:lnTo>
                <a:lnTo>
                  <a:pt x="10" y="48"/>
                </a:lnTo>
                <a:lnTo>
                  <a:pt x="10" y="48"/>
                </a:lnTo>
                <a:lnTo>
                  <a:pt x="10" y="43"/>
                </a:lnTo>
                <a:lnTo>
                  <a:pt x="12" y="39"/>
                </a:lnTo>
                <a:lnTo>
                  <a:pt x="31" y="20"/>
                </a:lnTo>
                <a:lnTo>
                  <a:pt x="31" y="20"/>
                </a:lnTo>
                <a:lnTo>
                  <a:pt x="37" y="17"/>
                </a:lnTo>
                <a:lnTo>
                  <a:pt x="41" y="17"/>
                </a:lnTo>
                <a:lnTo>
                  <a:pt x="137" y="40"/>
                </a:lnTo>
                <a:lnTo>
                  <a:pt x="157" y="19"/>
                </a:lnTo>
                <a:lnTo>
                  <a:pt x="157" y="19"/>
                </a:lnTo>
                <a:lnTo>
                  <a:pt x="166" y="12"/>
                </a:lnTo>
                <a:lnTo>
                  <a:pt x="177" y="5"/>
                </a:lnTo>
                <a:lnTo>
                  <a:pt x="188" y="1"/>
                </a:lnTo>
                <a:lnTo>
                  <a:pt x="197" y="0"/>
                </a:lnTo>
                <a:lnTo>
                  <a:pt x="197" y="0"/>
                </a:lnTo>
                <a:lnTo>
                  <a:pt x="205" y="1"/>
                </a:lnTo>
                <a:lnTo>
                  <a:pt x="209" y="3"/>
                </a:lnTo>
                <a:lnTo>
                  <a:pt x="212" y="5"/>
                </a:lnTo>
                <a:lnTo>
                  <a:pt x="212" y="5"/>
                </a:lnTo>
                <a:lnTo>
                  <a:pt x="216" y="11"/>
                </a:lnTo>
                <a:lnTo>
                  <a:pt x="218" y="16"/>
                </a:lnTo>
                <a:lnTo>
                  <a:pt x="218" y="24"/>
                </a:lnTo>
                <a:lnTo>
                  <a:pt x="215" y="32"/>
                </a:lnTo>
                <a:lnTo>
                  <a:pt x="215" y="32"/>
                </a:lnTo>
                <a:lnTo>
                  <a:pt x="212" y="40"/>
                </a:lnTo>
                <a:lnTo>
                  <a:pt x="208" y="47"/>
                </a:lnTo>
                <a:lnTo>
                  <a:pt x="204" y="54"/>
                </a:lnTo>
                <a:lnTo>
                  <a:pt x="199" y="59"/>
                </a:lnTo>
                <a:lnTo>
                  <a:pt x="177" y="82"/>
                </a:lnTo>
                <a:lnTo>
                  <a:pt x="200" y="181"/>
                </a:lnTo>
                <a:lnTo>
                  <a:pt x="200" y="181"/>
                </a:lnTo>
                <a:lnTo>
                  <a:pt x="200" y="184"/>
                </a:lnTo>
                <a:lnTo>
                  <a:pt x="199" y="188"/>
                </a:lnTo>
                <a:lnTo>
                  <a:pt x="197" y="189"/>
                </a:lnTo>
                <a:lnTo>
                  <a:pt x="196" y="192"/>
                </a:lnTo>
                <a:lnTo>
                  <a:pt x="177" y="206"/>
                </a:lnTo>
                <a:lnTo>
                  <a:pt x="177" y="206"/>
                </a:lnTo>
                <a:lnTo>
                  <a:pt x="174" y="208"/>
                </a:lnTo>
                <a:lnTo>
                  <a:pt x="170" y="208"/>
                </a:lnTo>
                <a:lnTo>
                  <a:pt x="170" y="208"/>
                </a:lnTo>
                <a:lnTo>
                  <a:pt x="168" y="208"/>
                </a:lnTo>
                <a:lnTo>
                  <a:pt x="168" y="208"/>
                </a:lnTo>
                <a:lnTo>
                  <a:pt x="164" y="205"/>
                </a:lnTo>
                <a:lnTo>
                  <a:pt x="162" y="202"/>
                </a:lnTo>
                <a:lnTo>
                  <a:pt x="124" y="134"/>
                </a:lnTo>
                <a:lnTo>
                  <a:pt x="93" y="165"/>
                </a:lnTo>
                <a:lnTo>
                  <a:pt x="100" y="190"/>
                </a:lnTo>
                <a:lnTo>
                  <a:pt x="100" y="190"/>
                </a:lnTo>
                <a:lnTo>
                  <a:pt x="100" y="196"/>
                </a:lnTo>
                <a:lnTo>
                  <a:pt x="97" y="200"/>
                </a:lnTo>
                <a:lnTo>
                  <a:pt x="84" y="215"/>
                </a:lnTo>
                <a:lnTo>
                  <a:pt x="84" y="215"/>
                </a:lnTo>
                <a:lnTo>
                  <a:pt x="80" y="216"/>
                </a:lnTo>
                <a:lnTo>
                  <a:pt x="76" y="217"/>
                </a:lnTo>
                <a:lnTo>
                  <a:pt x="76" y="217"/>
                </a:lnTo>
                <a:close/>
                <a:moveTo>
                  <a:pt x="11" y="142"/>
                </a:moveTo>
                <a:lnTo>
                  <a:pt x="49" y="170"/>
                </a:lnTo>
                <a:lnTo>
                  <a:pt x="76" y="206"/>
                </a:lnTo>
                <a:lnTo>
                  <a:pt x="89" y="193"/>
                </a:lnTo>
                <a:lnTo>
                  <a:pt x="81" y="162"/>
                </a:lnTo>
                <a:lnTo>
                  <a:pt x="127" y="116"/>
                </a:lnTo>
                <a:lnTo>
                  <a:pt x="170" y="197"/>
                </a:lnTo>
                <a:lnTo>
                  <a:pt x="189" y="184"/>
                </a:lnTo>
                <a:lnTo>
                  <a:pt x="165" y="78"/>
                </a:lnTo>
                <a:lnTo>
                  <a:pt x="191" y="53"/>
                </a:lnTo>
                <a:lnTo>
                  <a:pt x="191" y="53"/>
                </a:lnTo>
                <a:lnTo>
                  <a:pt x="199" y="42"/>
                </a:lnTo>
                <a:lnTo>
                  <a:pt x="203" y="35"/>
                </a:lnTo>
                <a:lnTo>
                  <a:pt x="205" y="30"/>
                </a:lnTo>
                <a:lnTo>
                  <a:pt x="205" y="30"/>
                </a:lnTo>
                <a:lnTo>
                  <a:pt x="207" y="24"/>
                </a:lnTo>
                <a:lnTo>
                  <a:pt x="207" y="19"/>
                </a:lnTo>
                <a:lnTo>
                  <a:pt x="207" y="16"/>
                </a:lnTo>
                <a:lnTo>
                  <a:pt x="204" y="13"/>
                </a:lnTo>
                <a:lnTo>
                  <a:pt x="204" y="13"/>
                </a:lnTo>
                <a:lnTo>
                  <a:pt x="201" y="11"/>
                </a:lnTo>
                <a:lnTo>
                  <a:pt x="197" y="11"/>
                </a:lnTo>
                <a:lnTo>
                  <a:pt x="197" y="11"/>
                </a:lnTo>
                <a:lnTo>
                  <a:pt x="191" y="12"/>
                </a:lnTo>
                <a:lnTo>
                  <a:pt x="181" y="15"/>
                </a:lnTo>
                <a:lnTo>
                  <a:pt x="173" y="20"/>
                </a:lnTo>
                <a:lnTo>
                  <a:pt x="165" y="27"/>
                </a:lnTo>
                <a:lnTo>
                  <a:pt x="139" y="53"/>
                </a:lnTo>
                <a:lnTo>
                  <a:pt x="38" y="28"/>
                </a:lnTo>
                <a:lnTo>
                  <a:pt x="20" y="47"/>
                </a:lnTo>
                <a:lnTo>
                  <a:pt x="101" y="90"/>
                </a:lnTo>
                <a:lnTo>
                  <a:pt x="56" y="136"/>
                </a:lnTo>
                <a:lnTo>
                  <a:pt x="24" y="128"/>
                </a:lnTo>
                <a:lnTo>
                  <a:pt x="11" y="14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2" name="Freeform 46"/>
          <p:cNvSpPr>
            <a:spLocks noEditPoints="1"/>
          </p:cNvSpPr>
          <p:nvPr/>
        </p:nvSpPr>
        <p:spPr bwMode="auto">
          <a:xfrm>
            <a:off x="2582881" y="3409832"/>
            <a:ext cx="350201" cy="300865"/>
          </a:xfrm>
          <a:custGeom>
            <a:avLst/>
            <a:gdLst/>
            <a:ahLst/>
            <a:cxnLst>
              <a:cxn ang="0">
                <a:pos x="24" y="215"/>
              </a:cxn>
              <a:cxn ang="0">
                <a:pos x="17" y="205"/>
              </a:cxn>
              <a:cxn ang="0">
                <a:pos x="17" y="201"/>
              </a:cxn>
              <a:cxn ang="0">
                <a:pos x="21" y="193"/>
              </a:cxn>
              <a:cxn ang="0">
                <a:pos x="25" y="189"/>
              </a:cxn>
              <a:cxn ang="0">
                <a:pos x="44" y="160"/>
              </a:cxn>
              <a:cxn ang="0">
                <a:pos x="25" y="146"/>
              </a:cxn>
              <a:cxn ang="0">
                <a:pos x="6" y="120"/>
              </a:cxn>
              <a:cxn ang="0">
                <a:pos x="0" y="91"/>
              </a:cxn>
              <a:cxn ang="0">
                <a:pos x="2" y="73"/>
              </a:cxn>
              <a:cxn ang="0">
                <a:pos x="14" y="47"/>
              </a:cxn>
              <a:cxn ang="0">
                <a:pos x="36" y="27"/>
              </a:cxn>
              <a:cxn ang="0">
                <a:pos x="64" y="11"/>
              </a:cxn>
              <a:cxn ang="0">
                <a:pos x="100" y="3"/>
              </a:cxn>
              <a:cxn ang="0">
                <a:pos x="124" y="0"/>
              </a:cxn>
              <a:cxn ang="0">
                <a:pos x="162" y="4"/>
              </a:cxn>
              <a:cxn ang="0">
                <a:pos x="194" y="16"/>
              </a:cxn>
              <a:cxn ang="0">
                <a:pos x="220" y="34"/>
              </a:cxn>
              <a:cxn ang="0">
                <a:pos x="239" y="56"/>
              </a:cxn>
              <a:cxn ang="0">
                <a:pos x="248" y="81"/>
              </a:cxn>
              <a:cxn ang="0">
                <a:pos x="248" y="100"/>
              </a:cxn>
              <a:cxn ang="0">
                <a:pos x="239" y="126"/>
              </a:cxn>
              <a:cxn ang="0">
                <a:pos x="220" y="149"/>
              </a:cxn>
              <a:cxn ang="0">
                <a:pos x="194" y="166"/>
              </a:cxn>
              <a:cxn ang="0">
                <a:pos x="162" y="177"/>
              </a:cxn>
              <a:cxn ang="0">
                <a:pos x="124" y="181"/>
              </a:cxn>
              <a:cxn ang="0">
                <a:pos x="106" y="180"/>
              </a:cxn>
              <a:cxn ang="0">
                <a:pos x="62" y="207"/>
              </a:cxn>
              <a:cxn ang="0">
                <a:pos x="29" y="215"/>
              </a:cxn>
              <a:cxn ang="0">
                <a:pos x="28" y="204"/>
              </a:cxn>
              <a:cxn ang="0">
                <a:pos x="43" y="201"/>
              </a:cxn>
              <a:cxn ang="0">
                <a:pos x="74" y="189"/>
              </a:cxn>
              <a:cxn ang="0">
                <a:pos x="104" y="169"/>
              </a:cxn>
              <a:cxn ang="0">
                <a:pos x="124" y="170"/>
              </a:cxn>
              <a:cxn ang="0">
                <a:pos x="147" y="169"/>
              </a:cxn>
              <a:cxn ang="0">
                <a:pos x="197" y="153"/>
              </a:cxn>
              <a:cxn ang="0">
                <a:pos x="218" y="135"/>
              </a:cxn>
              <a:cxn ang="0">
                <a:pos x="232" y="115"/>
              </a:cxn>
              <a:cxn ang="0">
                <a:pos x="237" y="91"/>
              </a:cxn>
              <a:cxn ang="0">
                <a:pos x="236" y="74"/>
              </a:cxn>
              <a:cxn ang="0">
                <a:pos x="224" y="53"/>
              </a:cxn>
              <a:cxn ang="0">
                <a:pos x="205" y="35"/>
              </a:cxn>
              <a:cxn ang="0">
                <a:pos x="168" y="18"/>
              </a:cxn>
              <a:cxn ang="0">
                <a:pos x="124" y="11"/>
              </a:cxn>
              <a:cxn ang="0">
                <a:pos x="101" y="14"/>
              </a:cxn>
              <a:cxn ang="0">
                <a:pos x="52" y="30"/>
              </a:cxn>
              <a:cxn ang="0">
                <a:pos x="31" y="46"/>
              </a:cxn>
              <a:cxn ang="0">
                <a:pos x="16" y="68"/>
              </a:cxn>
              <a:cxn ang="0">
                <a:pos x="10" y="91"/>
              </a:cxn>
              <a:cxn ang="0">
                <a:pos x="13" y="108"/>
              </a:cxn>
              <a:cxn ang="0">
                <a:pos x="28" y="133"/>
              </a:cxn>
              <a:cxn ang="0">
                <a:pos x="52" y="153"/>
              </a:cxn>
              <a:cxn ang="0">
                <a:pos x="55" y="160"/>
              </a:cxn>
              <a:cxn ang="0">
                <a:pos x="39" y="191"/>
              </a:cxn>
              <a:cxn ang="0">
                <a:pos x="29" y="200"/>
              </a:cxn>
              <a:cxn ang="0">
                <a:pos x="28" y="204"/>
              </a:cxn>
            </a:cxnLst>
            <a:rect l="0" t="0" r="r" b="b"/>
            <a:pathLst>
              <a:path w="248" h="215">
                <a:moveTo>
                  <a:pt x="28" y="215"/>
                </a:moveTo>
                <a:lnTo>
                  <a:pt x="28" y="215"/>
                </a:lnTo>
                <a:lnTo>
                  <a:pt x="24" y="215"/>
                </a:lnTo>
                <a:lnTo>
                  <a:pt x="21" y="212"/>
                </a:lnTo>
                <a:lnTo>
                  <a:pt x="19" y="210"/>
                </a:lnTo>
                <a:lnTo>
                  <a:pt x="17" y="205"/>
                </a:lnTo>
                <a:lnTo>
                  <a:pt x="17" y="205"/>
                </a:lnTo>
                <a:lnTo>
                  <a:pt x="17" y="205"/>
                </a:lnTo>
                <a:lnTo>
                  <a:pt x="17" y="201"/>
                </a:lnTo>
                <a:lnTo>
                  <a:pt x="19" y="199"/>
                </a:lnTo>
                <a:lnTo>
                  <a:pt x="21" y="195"/>
                </a:lnTo>
                <a:lnTo>
                  <a:pt x="21" y="193"/>
                </a:lnTo>
                <a:lnTo>
                  <a:pt x="21" y="193"/>
                </a:lnTo>
                <a:lnTo>
                  <a:pt x="25" y="189"/>
                </a:lnTo>
                <a:lnTo>
                  <a:pt x="25" y="189"/>
                </a:lnTo>
                <a:lnTo>
                  <a:pt x="35" y="177"/>
                </a:lnTo>
                <a:lnTo>
                  <a:pt x="40" y="170"/>
                </a:lnTo>
                <a:lnTo>
                  <a:pt x="44" y="160"/>
                </a:lnTo>
                <a:lnTo>
                  <a:pt x="44" y="160"/>
                </a:lnTo>
                <a:lnTo>
                  <a:pt x="33" y="153"/>
                </a:lnTo>
                <a:lnTo>
                  <a:pt x="25" y="146"/>
                </a:lnTo>
                <a:lnTo>
                  <a:pt x="17" y="138"/>
                </a:lnTo>
                <a:lnTo>
                  <a:pt x="12" y="129"/>
                </a:lnTo>
                <a:lnTo>
                  <a:pt x="6" y="120"/>
                </a:lnTo>
                <a:lnTo>
                  <a:pt x="2" y="111"/>
                </a:lnTo>
                <a:lnTo>
                  <a:pt x="1" y="101"/>
                </a:lnTo>
                <a:lnTo>
                  <a:pt x="0" y="91"/>
                </a:lnTo>
                <a:lnTo>
                  <a:pt x="0" y="91"/>
                </a:lnTo>
                <a:lnTo>
                  <a:pt x="1" y="81"/>
                </a:lnTo>
                <a:lnTo>
                  <a:pt x="2" y="73"/>
                </a:lnTo>
                <a:lnTo>
                  <a:pt x="5" y="64"/>
                </a:lnTo>
                <a:lnTo>
                  <a:pt x="9" y="56"/>
                </a:lnTo>
                <a:lnTo>
                  <a:pt x="14" y="47"/>
                </a:lnTo>
                <a:lnTo>
                  <a:pt x="21" y="41"/>
                </a:lnTo>
                <a:lnTo>
                  <a:pt x="28" y="34"/>
                </a:lnTo>
                <a:lnTo>
                  <a:pt x="36" y="27"/>
                </a:lnTo>
                <a:lnTo>
                  <a:pt x="46" y="22"/>
                </a:lnTo>
                <a:lnTo>
                  <a:pt x="55" y="16"/>
                </a:lnTo>
                <a:lnTo>
                  <a:pt x="64" y="11"/>
                </a:lnTo>
                <a:lnTo>
                  <a:pt x="75" y="8"/>
                </a:lnTo>
                <a:lnTo>
                  <a:pt x="87" y="4"/>
                </a:lnTo>
                <a:lnTo>
                  <a:pt x="100" y="3"/>
                </a:lnTo>
                <a:lnTo>
                  <a:pt x="112" y="2"/>
                </a:lnTo>
                <a:lnTo>
                  <a:pt x="124" y="0"/>
                </a:lnTo>
                <a:lnTo>
                  <a:pt x="124" y="0"/>
                </a:lnTo>
                <a:lnTo>
                  <a:pt x="137" y="2"/>
                </a:lnTo>
                <a:lnTo>
                  <a:pt x="149" y="3"/>
                </a:lnTo>
                <a:lnTo>
                  <a:pt x="162" y="4"/>
                </a:lnTo>
                <a:lnTo>
                  <a:pt x="172" y="8"/>
                </a:lnTo>
                <a:lnTo>
                  <a:pt x="183" y="11"/>
                </a:lnTo>
                <a:lnTo>
                  <a:pt x="194" y="16"/>
                </a:lnTo>
                <a:lnTo>
                  <a:pt x="203" y="22"/>
                </a:lnTo>
                <a:lnTo>
                  <a:pt x="212" y="27"/>
                </a:lnTo>
                <a:lnTo>
                  <a:pt x="220" y="34"/>
                </a:lnTo>
                <a:lnTo>
                  <a:pt x="228" y="41"/>
                </a:lnTo>
                <a:lnTo>
                  <a:pt x="233" y="47"/>
                </a:lnTo>
                <a:lnTo>
                  <a:pt x="239" y="56"/>
                </a:lnTo>
                <a:lnTo>
                  <a:pt x="243" y="64"/>
                </a:lnTo>
                <a:lnTo>
                  <a:pt x="245" y="73"/>
                </a:lnTo>
                <a:lnTo>
                  <a:pt x="248" y="81"/>
                </a:lnTo>
                <a:lnTo>
                  <a:pt x="248" y="91"/>
                </a:lnTo>
                <a:lnTo>
                  <a:pt x="248" y="91"/>
                </a:lnTo>
                <a:lnTo>
                  <a:pt x="248" y="100"/>
                </a:lnTo>
                <a:lnTo>
                  <a:pt x="245" y="110"/>
                </a:lnTo>
                <a:lnTo>
                  <a:pt x="243" y="118"/>
                </a:lnTo>
                <a:lnTo>
                  <a:pt x="239" y="126"/>
                </a:lnTo>
                <a:lnTo>
                  <a:pt x="233" y="134"/>
                </a:lnTo>
                <a:lnTo>
                  <a:pt x="228" y="142"/>
                </a:lnTo>
                <a:lnTo>
                  <a:pt x="220" y="149"/>
                </a:lnTo>
                <a:lnTo>
                  <a:pt x="212" y="154"/>
                </a:lnTo>
                <a:lnTo>
                  <a:pt x="203" y="161"/>
                </a:lnTo>
                <a:lnTo>
                  <a:pt x="194" y="166"/>
                </a:lnTo>
                <a:lnTo>
                  <a:pt x="183" y="170"/>
                </a:lnTo>
                <a:lnTo>
                  <a:pt x="172" y="174"/>
                </a:lnTo>
                <a:lnTo>
                  <a:pt x="162" y="177"/>
                </a:lnTo>
                <a:lnTo>
                  <a:pt x="149" y="180"/>
                </a:lnTo>
                <a:lnTo>
                  <a:pt x="137" y="181"/>
                </a:lnTo>
                <a:lnTo>
                  <a:pt x="124" y="181"/>
                </a:lnTo>
                <a:lnTo>
                  <a:pt x="124" y="181"/>
                </a:lnTo>
                <a:lnTo>
                  <a:pt x="106" y="180"/>
                </a:lnTo>
                <a:lnTo>
                  <a:pt x="106" y="180"/>
                </a:lnTo>
                <a:lnTo>
                  <a:pt x="93" y="191"/>
                </a:lnTo>
                <a:lnTo>
                  <a:pt x="78" y="200"/>
                </a:lnTo>
                <a:lnTo>
                  <a:pt x="62" y="207"/>
                </a:lnTo>
                <a:lnTo>
                  <a:pt x="46" y="212"/>
                </a:lnTo>
                <a:lnTo>
                  <a:pt x="46" y="212"/>
                </a:lnTo>
                <a:lnTo>
                  <a:pt x="29" y="215"/>
                </a:lnTo>
                <a:lnTo>
                  <a:pt x="28" y="215"/>
                </a:lnTo>
                <a:close/>
                <a:moveTo>
                  <a:pt x="28" y="204"/>
                </a:moveTo>
                <a:lnTo>
                  <a:pt x="28" y="204"/>
                </a:lnTo>
                <a:lnTo>
                  <a:pt x="28" y="204"/>
                </a:lnTo>
                <a:lnTo>
                  <a:pt x="28" y="204"/>
                </a:lnTo>
                <a:lnTo>
                  <a:pt x="43" y="201"/>
                </a:lnTo>
                <a:lnTo>
                  <a:pt x="43" y="201"/>
                </a:lnTo>
                <a:lnTo>
                  <a:pt x="59" y="196"/>
                </a:lnTo>
                <a:lnTo>
                  <a:pt x="74" y="189"/>
                </a:lnTo>
                <a:lnTo>
                  <a:pt x="89" y="181"/>
                </a:lnTo>
                <a:lnTo>
                  <a:pt x="101" y="170"/>
                </a:lnTo>
                <a:lnTo>
                  <a:pt x="104" y="169"/>
                </a:lnTo>
                <a:lnTo>
                  <a:pt x="105" y="169"/>
                </a:lnTo>
                <a:lnTo>
                  <a:pt x="105" y="169"/>
                </a:lnTo>
                <a:lnTo>
                  <a:pt x="124" y="170"/>
                </a:lnTo>
                <a:lnTo>
                  <a:pt x="124" y="170"/>
                </a:lnTo>
                <a:lnTo>
                  <a:pt x="136" y="170"/>
                </a:lnTo>
                <a:lnTo>
                  <a:pt x="147" y="169"/>
                </a:lnTo>
                <a:lnTo>
                  <a:pt x="168" y="164"/>
                </a:lnTo>
                <a:lnTo>
                  <a:pt x="187" y="157"/>
                </a:lnTo>
                <a:lnTo>
                  <a:pt x="197" y="153"/>
                </a:lnTo>
                <a:lnTo>
                  <a:pt x="205" y="147"/>
                </a:lnTo>
                <a:lnTo>
                  <a:pt x="212" y="142"/>
                </a:lnTo>
                <a:lnTo>
                  <a:pt x="218" y="135"/>
                </a:lnTo>
                <a:lnTo>
                  <a:pt x="224" y="129"/>
                </a:lnTo>
                <a:lnTo>
                  <a:pt x="229" y="122"/>
                </a:lnTo>
                <a:lnTo>
                  <a:pt x="232" y="115"/>
                </a:lnTo>
                <a:lnTo>
                  <a:pt x="236" y="107"/>
                </a:lnTo>
                <a:lnTo>
                  <a:pt x="237" y="99"/>
                </a:lnTo>
                <a:lnTo>
                  <a:pt x="237" y="91"/>
                </a:lnTo>
                <a:lnTo>
                  <a:pt x="237" y="91"/>
                </a:lnTo>
                <a:lnTo>
                  <a:pt x="237" y="83"/>
                </a:lnTo>
                <a:lnTo>
                  <a:pt x="236" y="74"/>
                </a:lnTo>
                <a:lnTo>
                  <a:pt x="232" y="68"/>
                </a:lnTo>
                <a:lnTo>
                  <a:pt x="229" y="60"/>
                </a:lnTo>
                <a:lnTo>
                  <a:pt x="224" y="53"/>
                </a:lnTo>
                <a:lnTo>
                  <a:pt x="218" y="46"/>
                </a:lnTo>
                <a:lnTo>
                  <a:pt x="212" y="41"/>
                </a:lnTo>
                <a:lnTo>
                  <a:pt x="205" y="35"/>
                </a:lnTo>
                <a:lnTo>
                  <a:pt x="197" y="30"/>
                </a:lnTo>
                <a:lnTo>
                  <a:pt x="187" y="25"/>
                </a:lnTo>
                <a:lnTo>
                  <a:pt x="168" y="18"/>
                </a:lnTo>
                <a:lnTo>
                  <a:pt x="147" y="14"/>
                </a:lnTo>
                <a:lnTo>
                  <a:pt x="136" y="12"/>
                </a:lnTo>
                <a:lnTo>
                  <a:pt x="124" y="11"/>
                </a:lnTo>
                <a:lnTo>
                  <a:pt x="124" y="11"/>
                </a:lnTo>
                <a:lnTo>
                  <a:pt x="113" y="12"/>
                </a:lnTo>
                <a:lnTo>
                  <a:pt x="101" y="14"/>
                </a:lnTo>
                <a:lnTo>
                  <a:pt x="81" y="18"/>
                </a:lnTo>
                <a:lnTo>
                  <a:pt x="60" y="25"/>
                </a:lnTo>
                <a:lnTo>
                  <a:pt x="52" y="30"/>
                </a:lnTo>
                <a:lnTo>
                  <a:pt x="44" y="35"/>
                </a:lnTo>
                <a:lnTo>
                  <a:pt x="36" y="41"/>
                </a:lnTo>
                <a:lnTo>
                  <a:pt x="31" y="46"/>
                </a:lnTo>
                <a:lnTo>
                  <a:pt x="24" y="53"/>
                </a:lnTo>
                <a:lnTo>
                  <a:pt x="20" y="60"/>
                </a:lnTo>
                <a:lnTo>
                  <a:pt x="16" y="68"/>
                </a:lnTo>
                <a:lnTo>
                  <a:pt x="13" y="74"/>
                </a:lnTo>
                <a:lnTo>
                  <a:pt x="12" y="83"/>
                </a:lnTo>
                <a:lnTo>
                  <a:pt x="10" y="91"/>
                </a:lnTo>
                <a:lnTo>
                  <a:pt x="10" y="91"/>
                </a:lnTo>
                <a:lnTo>
                  <a:pt x="12" y="100"/>
                </a:lnTo>
                <a:lnTo>
                  <a:pt x="13" y="108"/>
                </a:lnTo>
                <a:lnTo>
                  <a:pt x="17" y="118"/>
                </a:lnTo>
                <a:lnTo>
                  <a:pt x="21" y="126"/>
                </a:lnTo>
                <a:lnTo>
                  <a:pt x="28" y="133"/>
                </a:lnTo>
                <a:lnTo>
                  <a:pt x="35" y="141"/>
                </a:lnTo>
                <a:lnTo>
                  <a:pt x="43" y="146"/>
                </a:lnTo>
                <a:lnTo>
                  <a:pt x="52" y="153"/>
                </a:lnTo>
                <a:lnTo>
                  <a:pt x="56" y="154"/>
                </a:lnTo>
                <a:lnTo>
                  <a:pt x="55" y="160"/>
                </a:lnTo>
                <a:lnTo>
                  <a:pt x="55" y="160"/>
                </a:lnTo>
                <a:lnTo>
                  <a:pt x="51" y="172"/>
                </a:lnTo>
                <a:lnTo>
                  <a:pt x="46" y="183"/>
                </a:lnTo>
                <a:lnTo>
                  <a:pt x="39" y="191"/>
                </a:lnTo>
                <a:lnTo>
                  <a:pt x="33" y="197"/>
                </a:lnTo>
                <a:lnTo>
                  <a:pt x="33" y="197"/>
                </a:lnTo>
                <a:lnTo>
                  <a:pt x="29" y="200"/>
                </a:lnTo>
                <a:lnTo>
                  <a:pt x="29" y="201"/>
                </a:lnTo>
                <a:lnTo>
                  <a:pt x="29" y="201"/>
                </a:lnTo>
                <a:lnTo>
                  <a:pt x="28" y="204"/>
                </a:lnTo>
                <a:lnTo>
                  <a:pt x="28" y="20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3" name="Rectangle 47"/>
          <p:cNvSpPr>
            <a:spLocks noChangeArrowheads="1"/>
          </p:cNvSpPr>
          <p:nvPr/>
        </p:nvSpPr>
        <p:spPr bwMode="auto">
          <a:xfrm>
            <a:off x="5525423" y="5006086"/>
            <a:ext cx="358742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4" name="Rectangle 48"/>
          <p:cNvSpPr>
            <a:spLocks noChangeArrowheads="1"/>
          </p:cNvSpPr>
          <p:nvPr/>
        </p:nvSpPr>
        <p:spPr bwMode="auto">
          <a:xfrm>
            <a:off x="5696254" y="4838939"/>
            <a:ext cx="17083" cy="351008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5" name="Rectangle 49"/>
          <p:cNvSpPr>
            <a:spLocks noChangeArrowheads="1"/>
          </p:cNvSpPr>
          <p:nvPr/>
        </p:nvSpPr>
        <p:spPr bwMode="auto">
          <a:xfrm>
            <a:off x="6264262" y="5006086"/>
            <a:ext cx="358742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6" name="Rectangle 50"/>
          <p:cNvSpPr>
            <a:spLocks noChangeArrowheads="1"/>
          </p:cNvSpPr>
          <p:nvPr/>
        </p:nvSpPr>
        <p:spPr bwMode="auto">
          <a:xfrm>
            <a:off x="4906166" y="3539370"/>
            <a:ext cx="123854" cy="4179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7" name="Freeform 51"/>
          <p:cNvSpPr>
            <a:spLocks noEditPoints="1"/>
          </p:cNvSpPr>
          <p:nvPr/>
        </p:nvSpPr>
        <p:spPr bwMode="auto">
          <a:xfrm>
            <a:off x="4790856" y="4170350"/>
            <a:ext cx="328848" cy="275793"/>
          </a:xfrm>
          <a:custGeom>
            <a:avLst/>
            <a:gdLst/>
            <a:ahLst/>
            <a:cxnLst>
              <a:cxn ang="0">
                <a:pos x="184" y="196"/>
              </a:cxn>
              <a:cxn ang="0">
                <a:pos x="171" y="183"/>
              </a:cxn>
              <a:cxn ang="0">
                <a:pos x="171" y="169"/>
              </a:cxn>
              <a:cxn ang="0">
                <a:pos x="94" y="169"/>
              </a:cxn>
              <a:cxn ang="0">
                <a:pos x="94" y="183"/>
              </a:cxn>
              <a:cxn ang="0">
                <a:pos x="82" y="196"/>
              </a:cxn>
              <a:cxn ang="0">
                <a:pos x="69" y="197"/>
              </a:cxn>
              <a:cxn ang="0">
                <a:pos x="55" y="187"/>
              </a:cxn>
              <a:cxn ang="0">
                <a:pos x="51" y="174"/>
              </a:cxn>
              <a:cxn ang="0">
                <a:pos x="53" y="155"/>
              </a:cxn>
              <a:cxn ang="0">
                <a:pos x="58" y="132"/>
              </a:cxn>
              <a:cxn ang="0">
                <a:pos x="13" y="27"/>
              </a:cxn>
              <a:cxn ang="0">
                <a:pos x="1" y="19"/>
              </a:cxn>
              <a:cxn ang="0">
                <a:pos x="4" y="4"/>
              </a:cxn>
              <a:cxn ang="0">
                <a:pos x="49" y="0"/>
              </a:cxn>
              <a:cxn ang="0">
                <a:pos x="62" y="11"/>
              </a:cxn>
              <a:cxn ang="0">
                <a:pos x="223" y="17"/>
              </a:cxn>
              <a:cxn ang="0">
                <a:pos x="232" y="98"/>
              </a:cxn>
              <a:cxn ang="0">
                <a:pos x="224" y="111"/>
              </a:cxn>
              <a:cxn ang="0">
                <a:pos x="88" y="132"/>
              </a:cxn>
              <a:cxn ang="0">
                <a:pos x="201" y="135"/>
              </a:cxn>
              <a:cxn ang="0">
                <a:pos x="215" y="150"/>
              </a:cxn>
              <a:cxn ang="0">
                <a:pos x="209" y="160"/>
              </a:cxn>
              <a:cxn ang="0">
                <a:pos x="215" y="179"/>
              </a:cxn>
              <a:cxn ang="0">
                <a:pos x="205" y="193"/>
              </a:cxn>
              <a:cxn ang="0">
                <a:pos x="193" y="197"/>
              </a:cxn>
              <a:cxn ang="0">
                <a:pos x="184" y="166"/>
              </a:cxn>
              <a:cxn ang="0">
                <a:pos x="182" y="179"/>
              </a:cxn>
              <a:cxn ang="0">
                <a:pos x="193" y="186"/>
              </a:cxn>
              <a:cxn ang="0">
                <a:pos x="204" y="174"/>
              </a:cxn>
              <a:cxn ang="0">
                <a:pos x="197" y="165"/>
              </a:cxn>
              <a:cxn ang="0">
                <a:pos x="73" y="163"/>
              </a:cxn>
              <a:cxn ang="0">
                <a:pos x="62" y="174"/>
              </a:cxn>
              <a:cxn ang="0">
                <a:pos x="69" y="185"/>
              </a:cxn>
              <a:cxn ang="0">
                <a:pos x="82" y="182"/>
              </a:cxn>
              <a:cxn ang="0">
                <a:pos x="84" y="170"/>
              </a:cxn>
              <a:cxn ang="0">
                <a:pos x="73" y="163"/>
              </a:cxn>
              <a:cxn ang="0">
                <a:pos x="202" y="151"/>
              </a:cxn>
              <a:cxn ang="0">
                <a:pos x="201" y="146"/>
              </a:cxn>
              <a:cxn ang="0">
                <a:pos x="77" y="132"/>
              </a:cxn>
              <a:cxn ang="0">
                <a:pos x="76" y="124"/>
              </a:cxn>
              <a:cxn ang="0">
                <a:pos x="220" y="100"/>
              </a:cxn>
              <a:cxn ang="0">
                <a:pos x="220" y="28"/>
              </a:cxn>
              <a:cxn ang="0">
                <a:pos x="53" y="23"/>
              </a:cxn>
              <a:cxn ang="0">
                <a:pos x="50" y="11"/>
              </a:cxn>
              <a:cxn ang="0">
                <a:pos x="12" y="11"/>
              </a:cxn>
              <a:cxn ang="0">
                <a:pos x="13" y="16"/>
              </a:cxn>
              <a:cxn ang="0">
                <a:pos x="69" y="133"/>
              </a:cxn>
              <a:cxn ang="0">
                <a:pos x="62" y="150"/>
              </a:cxn>
              <a:cxn ang="0">
                <a:pos x="193" y="152"/>
              </a:cxn>
            </a:cxnLst>
            <a:rect l="0" t="0" r="r" b="b"/>
            <a:pathLst>
              <a:path w="232" h="197">
                <a:moveTo>
                  <a:pt x="193" y="197"/>
                </a:moveTo>
                <a:lnTo>
                  <a:pt x="193" y="197"/>
                </a:lnTo>
                <a:lnTo>
                  <a:pt x="188" y="197"/>
                </a:lnTo>
                <a:lnTo>
                  <a:pt x="184" y="196"/>
                </a:lnTo>
                <a:lnTo>
                  <a:pt x="180" y="193"/>
                </a:lnTo>
                <a:lnTo>
                  <a:pt x="177" y="190"/>
                </a:lnTo>
                <a:lnTo>
                  <a:pt x="174" y="187"/>
                </a:lnTo>
                <a:lnTo>
                  <a:pt x="171" y="183"/>
                </a:lnTo>
                <a:lnTo>
                  <a:pt x="170" y="179"/>
                </a:lnTo>
                <a:lnTo>
                  <a:pt x="170" y="174"/>
                </a:lnTo>
                <a:lnTo>
                  <a:pt x="170" y="174"/>
                </a:lnTo>
                <a:lnTo>
                  <a:pt x="171" y="169"/>
                </a:lnTo>
                <a:lnTo>
                  <a:pt x="173" y="163"/>
                </a:lnTo>
                <a:lnTo>
                  <a:pt x="93" y="163"/>
                </a:lnTo>
                <a:lnTo>
                  <a:pt x="93" y="163"/>
                </a:lnTo>
                <a:lnTo>
                  <a:pt x="94" y="169"/>
                </a:lnTo>
                <a:lnTo>
                  <a:pt x="96" y="174"/>
                </a:lnTo>
                <a:lnTo>
                  <a:pt x="96" y="174"/>
                </a:lnTo>
                <a:lnTo>
                  <a:pt x="96" y="179"/>
                </a:lnTo>
                <a:lnTo>
                  <a:pt x="94" y="183"/>
                </a:lnTo>
                <a:lnTo>
                  <a:pt x="92" y="187"/>
                </a:lnTo>
                <a:lnTo>
                  <a:pt x="89" y="190"/>
                </a:lnTo>
                <a:lnTo>
                  <a:pt x="86" y="193"/>
                </a:lnTo>
                <a:lnTo>
                  <a:pt x="82" y="196"/>
                </a:lnTo>
                <a:lnTo>
                  <a:pt x="78" y="197"/>
                </a:lnTo>
                <a:lnTo>
                  <a:pt x="73" y="197"/>
                </a:lnTo>
                <a:lnTo>
                  <a:pt x="73" y="197"/>
                </a:lnTo>
                <a:lnTo>
                  <a:pt x="69" y="197"/>
                </a:lnTo>
                <a:lnTo>
                  <a:pt x="65" y="196"/>
                </a:lnTo>
                <a:lnTo>
                  <a:pt x="61" y="193"/>
                </a:lnTo>
                <a:lnTo>
                  <a:pt x="58" y="190"/>
                </a:lnTo>
                <a:lnTo>
                  <a:pt x="55" y="187"/>
                </a:lnTo>
                <a:lnTo>
                  <a:pt x="53" y="183"/>
                </a:lnTo>
                <a:lnTo>
                  <a:pt x="51" y="179"/>
                </a:lnTo>
                <a:lnTo>
                  <a:pt x="51" y="174"/>
                </a:lnTo>
                <a:lnTo>
                  <a:pt x="51" y="174"/>
                </a:lnTo>
                <a:lnTo>
                  <a:pt x="53" y="167"/>
                </a:lnTo>
                <a:lnTo>
                  <a:pt x="57" y="160"/>
                </a:lnTo>
                <a:lnTo>
                  <a:pt x="57" y="160"/>
                </a:lnTo>
                <a:lnTo>
                  <a:pt x="53" y="155"/>
                </a:lnTo>
                <a:lnTo>
                  <a:pt x="51" y="150"/>
                </a:lnTo>
                <a:lnTo>
                  <a:pt x="51" y="150"/>
                </a:lnTo>
                <a:lnTo>
                  <a:pt x="53" y="142"/>
                </a:lnTo>
                <a:lnTo>
                  <a:pt x="58" y="132"/>
                </a:lnTo>
                <a:lnTo>
                  <a:pt x="58" y="132"/>
                </a:lnTo>
                <a:lnTo>
                  <a:pt x="59" y="131"/>
                </a:lnTo>
                <a:lnTo>
                  <a:pt x="36" y="27"/>
                </a:lnTo>
                <a:lnTo>
                  <a:pt x="13" y="27"/>
                </a:lnTo>
                <a:lnTo>
                  <a:pt x="13" y="27"/>
                </a:lnTo>
                <a:lnTo>
                  <a:pt x="8" y="25"/>
                </a:lnTo>
                <a:lnTo>
                  <a:pt x="4" y="23"/>
                </a:lnTo>
                <a:lnTo>
                  <a:pt x="1" y="19"/>
                </a:lnTo>
                <a:lnTo>
                  <a:pt x="0" y="13"/>
                </a:lnTo>
                <a:lnTo>
                  <a:pt x="0" y="13"/>
                </a:lnTo>
                <a:lnTo>
                  <a:pt x="1" y="8"/>
                </a:lnTo>
                <a:lnTo>
                  <a:pt x="4" y="4"/>
                </a:lnTo>
                <a:lnTo>
                  <a:pt x="8" y="0"/>
                </a:lnTo>
                <a:lnTo>
                  <a:pt x="13" y="0"/>
                </a:lnTo>
                <a:lnTo>
                  <a:pt x="49" y="0"/>
                </a:lnTo>
                <a:lnTo>
                  <a:pt x="49" y="0"/>
                </a:lnTo>
                <a:lnTo>
                  <a:pt x="51" y="0"/>
                </a:lnTo>
                <a:lnTo>
                  <a:pt x="55" y="1"/>
                </a:lnTo>
                <a:lnTo>
                  <a:pt x="59" y="5"/>
                </a:lnTo>
                <a:lnTo>
                  <a:pt x="62" y="11"/>
                </a:lnTo>
                <a:lnTo>
                  <a:pt x="63" y="16"/>
                </a:lnTo>
                <a:lnTo>
                  <a:pt x="217" y="16"/>
                </a:lnTo>
                <a:lnTo>
                  <a:pt x="217" y="16"/>
                </a:lnTo>
                <a:lnTo>
                  <a:pt x="223" y="17"/>
                </a:lnTo>
                <a:lnTo>
                  <a:pt x="228" y="20"/>
                </a:lnTo>
                <a:lnTo>
                  <a:pt x="231" y="24"/>
                </a:lnTo>
                <a:lnTo>
                  <a:pt x="232" y="29"/>
                </a:lnTo>
                <a:lnTo>
                  <a:pt x="232" y="98"/>
                </a:lnTo>
                <a:lnTo>
                  <a:pt x="232" y="98"/>
                </a:lnTo>
                <a:lnTo>
                  <a:pt x="231" y="104"/>
                </a:lnTo>
                <a:lnTo>
                  <a:pt x="228" y="108"/>
                </a:lnTo>
                <a:lnTo>
                  <a:pt x="224" y="111"/>
                </a:lnTo>
                <a:lnTo>
                  <a:pt x="220" y="112"/>
                </a:lnTo>
                <a:lnTo>
                  <a:pt x="86" y="128"/>
                </a:lnTo>
                <a:lnTo>
                  <a:pt x="86" y="128"/>
                </a:lnTo>
                <a:lnTo>
                  <a:pt x="88" y="132"/>
                </a:lnTo>
                <a:lnTo>
                  <a:pt x="88" y="132"/>
                </a:lnTo>
                <a:lnTo>
                  <a:pt x="86" y="135"/>
                </a:lnTo>
                <a:lnTo>
                  <a:pt x="201" y="135"/>
                </a:lnTo>
                <a:lnTo>
                  <a:pt x="201" y="135"/>
                </a:lnTo>
                <a:lnTo>
                  <a:pt x="207" y="136"/>
                </a:lnTo>
                <a:lnTo>
                  <a:pt x="211" y="139"/>
                </a:lnTo>
                <a:lnTo>
                  <a:pt x="213" y="144"/>
                </a:lnTo>
                <a:lnTo>
                  <a:pt x="215" y="150"/>
                </a:lnTo>
                <a:lnTo>
                  <a:pt x="215" y="150"/>
                </a:lnTo>
                <a:lnTo>
                  <a:pt x="213" y="155"/>
                </a:lnTo>
                <a:lnTo>
                  <a:pt x="209" y="160"/>
                </a:lnTo>
                <a:lnTo>
                  <a:pt x="209" y="160"/>
                </a:lnTo>
                <a:lnTo>
                  <a:pt x="213" y="167"/>
                </a:lnTo>
                <a:lnTo>
                  <a:pt x="215" y="174"/>
                </a:lnTo>
                <a:lnTo>
                  <a:pt x="215" y="174"/>
                </a:lnTo>
                <a:lnTo>
                  <a:pt x="215" y="179"/>
                </a:lnTo>
                <a:lnTo>
                  <a:pt x="213" y="183"/>
                </a:lnTo>
                <a:lnTo>
                  <a:pt x="211" y="187"/>
                </a:lnTo>
                <a:lnTo>
                  <a:pt x="208" y="190"/>
                </a:lnTo>
                <a:lnTo>
                  <a:pt x="205" y="193"/>
                </a:lnTo>
                <a:lnTo>
                  <a:pt x="201" y="196"/>
                </a:lnTo>
                <a:lnTo>
                  <a:pt x="197" y="197"/>
                </a:lnTo>
                <a:lnTo>
                  <a:pt x="193" y="197"/>
                </a:lnTo>
                <a:lnTo>
                  <a:pt x="193" y="197"/>
                </a:lnTo>
                <a:close/>
                <a:moveTo>
                  <a:pt x="193" y="163"/>
                </a:moveTo>
                <a:lnTo>
                  <a:pt x="193" y="163"/>
                </a:lnTo>
                <a:lnTo>
                  <a:pt x="188" y="165"/>
                </a:lnTo>
                <a:lnTo>
                  <a:pt x="184" y="166"/>
                </a:lnTo>
                <a:lnTo>
                  <a:pt x="182" y="170"/>
                </a:lnTo>
                <a:lnTo>
                  <a:pt x="181" y="174"/>
                </a:lnTo>
                <a:lnTo>
                  <a:pt x="181" y="174"/>
                </a:lnTo>
                <a:lnTo>
                  <a:pt x="182" y="179"/>
                </a:lnTo>
                <a:lnTo>
                  <a:pt x="184" y="182"/>
                </a:lnTo>
                <a:lnTo>
                  <a:pt x="188" y="185"/>
                </a:lnTo>
                <a:lnTo>
                  <a:pt x="193" y="186"/>
                </a:lnTo>
                <a:lnTo>
                  <a:pt x="193" y="186"/>
                </a:lnTo>
                <a:lnTo>
                  <a:pt x="197" y="185"/>
                </a:lnTo>
                <a:lnTo>
                  <a:pt x="201" y="182"/>
                </a:lnTo>
                <a:lnTo>
                  <a:pt x="202" y="179"/>
                </a:lnTo>
                <a:lnTo>
                  <a:pt x="204" y="174"/>
                </a:lnTo>
                <a:lnTo>
                  <a:pt x="204" y="174"/>
                </a:lnTo>
                <a:lnTo>
                  <a:pt x="202" y="170"/>
                </a:lnTo>
                <a:lnTo>
                  <a:pt x="201" y="166"/>
                </a:lnTo>
                <a:lnTo>
                  <a:pt x="197" y="165"/>
                </a:lnTo>
                <a:lnTo>
                  <a:pt x="193" y="163"/>
                </a:lnTo>
                <a:lnTo>
                  <a:pt x="193" y="163"/>
                </a:lnTo>
                <a:close/>
                <a:moveTo>
                  <a:pt x="73" y="163"/>
                </a:moveTo>
                <a:lnTo>
                  <a:pt x="73" y="163"/>
                </a:lnTo>
                <a:lnTo>
                  <a:pt x="69" y="165"/>
                </a:lnTo>
                <a:lnTo>
                  <a:pt x="65" y="166"/>
                </a:lnTo>
                <a:lnTo>
                  <a:pt x="63" y="170"/>
                </a:lnTo>
                <a:lnTo>
                  <a:pt x="62" y="174"/>
                </a:lnTo>
                <a:lnTo>
                  <a:pt x="62" y="174"/>
                </a:lnTo>
                <a:lnTo>
                  <a:pt x="63" y="179"/>
                </a:lnTo>
                <a:lnTo>
                  <a:pt x="65" y="182"/>
                </a:lnTo>
                <a:lnTo>
                  <a:pt x="69" y="185"/>
                </a:lnTo>
                <a:lnTo>
                  <a:pt x="73" y="186"/>
                </a:lnTo>
                <a:lnTo>
                  <a:pt x="73" y="186"/>
                </a:lnTo>
                <a:lnTo>
                  <a:pt x="78" y="185"/>
                </a:lnTo>
                <a:lnTo>
                  <a:pt x="82" y="182"/>
                </a:lnTo>
                <a:lnTo>
                  <a:pt x="84" y="179"/>
                </a:lnTo>
                <a:lnTo>
                  <a:pt x="85" y="174"/>
                </a:lnTo>
                <a:lnTo>
                  <a:pt x="85" y="174"/>
                </a:lnTo>
                <a:lnTo>
                  <a:pt x="84" y="170"/>
                </a:lnTo>
                <a:lnTo>
                  <a:pt x="82" y="166"/>
                </a:lnTo>
                <a:lnTo>
                  <a:pt x="78" y="165"/>
                </a:lnTo>
                <a:lnTo>
                  <a:pt x="73" y="163"/>
                </a:lnTo>
                <a:lnTo>
                  <a:pt x="73" y="163"/>
                </a:lnTo>
                <a:close/>
                <a:moveTo>
                  <a:pt x="193" y="152"/>
                </a:moveTo>
                <a:lnTo>
                  <a:pt x="201" y="152"/>
                </a:lnTo>
                <a:lnTo>
                  <a:pt x="201" y="152"/>
                </a:lnTo>
                <a:lnTo>
                  <a:pt x="202" y="151"/>
                </a:lnTo>
                <a:lnTo>
                  <a:pt x="204" y="150"/>
                </a:lnTo>
                <a:lnTo>
                  <a:pt x="204" y="150"/>
                </a:lnTo>
                <a:lnTo>
                  <a:pt x="202" y="147"/>
                </a:lnTo>
                <a:lnTo>
                  <a:pt x="201" y="146"/>
                </a:lnTo>
                <a:lnTo>
                  <a:pt x="70" y="146"/>
                </a:lnTo>
                <a:lnTo>
                  <a:pt x="74" y="136"/>
                </a:lnTo>
                <a:lnTo>
                  <a:pt x="74" y="136"/>
                </a:lnTo>
                <a:lnTo>
                  <a:pt x="77" y="132"/>
                </a:lnTo>
                <a:lnTo>
                  <a:pt x="77" y="132"/>
                </a:lnTo>
                <a:lnTo>
                  <a:pt x="76" y="127"/>
                </a:lnTo>
                <a:lnTo>
                  <a:pt x="76" y="127"/>
                </a:lnTo>
                <a:lnTo>
                  <a:pt x="76" y="124"/>
                </a:lnTo>
                <a:lnTo>
                  <a:pt x="74" y="119"/>
                </a:lnTo>
                <a:lnTo>
                  <a:pt x="219" y="101"/>
                </a:lnTo>
                <a:lnTo>
                  <a:pt x="219" y="101"/>
                </a:lnTo>
                <a:lnTo>
                  <a:pt x="220" y="100"/>
                </a:lnTo>
                <a:lnTo>
                  <a:pt x="221" y="98"/>
                </a:lnTo>
                <a:lnTo>
                  <a:pt x="221" y="29"/>
                </a:lnTo>
                <a:lnTo>
                  <a:pt x="221" y="29"/>
                </a:lnTo>
                <a:lnTo>
                  <a:pt x="220" y="28"/>
                </a:lnTo>
                <a:lnTo>
                  <a:pt x="217" y="27"/>
                </a:lnTo>
                <a:lnTo>
                  <a:pt x="54" y="27"/>
                </a:lnTo>
                <a:lnTo>
                  <a:pt x="53" y="23"/>
                </a:lnTo>
                <a:lnTo>
                  <a:pt x="53" y="23"/>
                </a:lnTo>
                <a:lnTo>
                  <a:pt x="53" y="20"/>
                </a:lnTo>
                <a:lnTo>
                  <a:pt x="53" y="20"/>
                </a:lnTo>
                <a:lnTo>
                  <a:pt x="51" y="12"/>
                </a:lnTo>
                <a:lnTo>
                  <a:pt x="50" y="11"/>
                </a:lnTo>
                <a:lnTo>
                  <a:pt x="49" y="11"/>
                </a:lnTo>
                <a:lnTo>
                  <a:pt x="13" y="11"/>
                </a:lnTo>
                <a:lnTo>
                  <a:pt x="13" y="11"/>
                </a:lnTo>
                <a:lnTo>
                  <a:pt x="12" y="11"/>
                </a:lnTo>
                <a:lnTo>
                  <a:pt x="11" y="13"/>
                </a:lnTo>
                <a:lnTo>
                  <a:pt x="11" y="13"/>
                </a:lnTo>
                <a:lnTo>
                  <a:pt x="12" y="16"/>
                </a:lnTo>
                <a:lnTo>
                  <a:pt x="13" y="16"/>
                </a:lnTo>
                <a:lnTo>
                  <a:pt x="46" y="16"/>
                </a:lnTo>
                <a:lnTo>
                  <a:pt x="70" y="132"/>
                </a:lnTo>
                <a:lnTo>
                  <a:pt x="69" y="133"/>
                </a:lnTo>
                <a:lnTo>
                  <a:pt x="69" y="133"/>
                </a:lnTo>
                <a:lnTo>
                  <a:pt x="67" y="138"/>
                </a:lnTo>
                <a:lnTo>
                  <a:pt x="67" y="138"/>
                </a:lnTo>
                <a:lnTo>
                  <a:pt x="65" y="143"/>
                </a:lnTo>
                <a:lnTo>
                  <a:pt x="62" y="150"/>
                </a:lnTo>
                <a:lnTo>
                  <a:pt x="62" y="150"/>
                </a:lnTo>
                <a:lnTo>
                  <a:pt x="63" y="151"/>
                </a:lnTo>
                <a:lnTo>
                  <a:pt x="65" y="152"/>
                </a:lnTo>
                <a:lnTo>
                  <a:pt x="193" y="15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8" name="Freeform 52"/>
          <p:cNvSpPr>
            <a:spLocks noEditPoints="1"/>
          </p:cNvSpPr>
          <p:nvPr/>
        </p:nvSpPr>
        <p:spPr bwMode="auto">
          <a:xfrm>
            <a:off x="5542507" y="4161994"/>
            <a:ext cx="328848" cy="271615"/>
          </a:xfrm>
          <a:custGeom>
            <a:avLst/>
            <a:gdLst/>
            <a:ahLst/>
            <a:cxnLst>
              <a:cxn ang="0">
                <a:pos x="35" y="197"/>
              </a:cxn>
              <a:cxn ang="0">
                <a:pos x="28" y="197"/>
              </a:cxn>
              <a:cxn ang="0">
                <a:pos x="16" y="192"/>
              </a:cxn>
              <a:cxn ang="0">
                <a:pos x="7" y="182"/>
              </a:cxn>
              <a:cxn ang="0">
                <a:pos x="1" y="170"/>
              </a:cxn>
              <a:cxn ang="0">
                <a:pos x="0" y="35"/>
              </a:cxn>
              <a:cxn ang="0">
                <a:pos x="1" y="28"/>
              </a:cxn>
              <a:cxn ang="0">
                <a:pos x="7" y="16"/>
              </a:cxn>
              <a:cxn ang="0">
                <a:pos x="16" y="5"/>
              </a:cxn>
              <a:cxn ang="0">
                <a:pos x="28" y="1"/>
              </a:cxn>
              <a:cxn ang="0">
                <a:pos x="78" y="0"/>
              </a:cxn>
              <a:cxn ang="0">
                <a:pos x="85" y="1"/>
              </a:cxn>
              <a:cxn ang="0">
                <a:pos x="97" y="5"/>
              </a:cxn>
              <a:cxn ang="0">
                <a:pos x="107" y="15"/>
              </a:cxn>
              <a:cxn ang="0">
                <a:pos x="112" y="27"/>
              </a:cxn>
              <a:cxn ang="0">
                <a:pos x="197" y="34"/>
              </a:cxn>
              <a:cxn ang="0">
                <a:pos x="204" y="35"/>
              </a:cxn>
              <a:cxn ang="0">
                <a:pos x="216" y="41"/>
              </a:cxn>
              <a:cxn ang="0">
                <a:pos x="225" y="50"/>
              </a:cxn>
              <a:cxn ang="0">
                <a:pos x="231" y="62"/>
              </a:cxn>
              <a:cxn ang="0">
                <a:pos x="232" y="162"/>
              </a:cxn>
              <a:cxn ang="0">
                <a:pos x="231" y="170"/>
              </a:cxn>
              <a:cxn ang="0">
                <a:pos x="225" y="182"/>
              </a:cxn>
              <a:cxn ang="0">
                <a:pos x="216" y="192"/>
              </a:cxn>
              <a:cxn ang="0">
                <a:pos x="204" y="197"/>
              </a:cxn>
              <a:cxn ang="0">
                <a:pos x="197" y="197"/>
              </a:cxn>
              <a:cxn ang="0">
                <a:pos x="35" y="11"/>
              </a:cxn>
              <a:cxn ang="0">
                <a:pos x="26" y="12"/>
              </a:cxn>
              <a:cxn ang="0">
                <a:pos x="17" y="18"/>
              </a:cxn>
              <a:cxn ang="0">
                <a:pos x="13" y="26"/>
              </a:cxn>
              <a:cxn ang="0">
                <a:pos x="11" y="35"/>
              </a:cxn>
              <a:cxn ang="0">
                <a:pos x="11" y="162"/>
              </a:cxn>
              <a:cxn ang="0">
                <a:pos x="13" y="172"/>
              </a:cxn>
              <a:cxn ang="0">
                <a:pos x="17" y="180"/>
              </a:cxn>
              <a:cxn ang="0">
                <a:pos x="26" y="185"/>
              </a:cxn>
              <a:cxn ang="0">
                <a:pos x="35" y="186"/>
              </a:cxn>
              <a:cxn ang="0">
                <a:pos x="197" y="186"/>
              </a:cxn>
              <a:cxn ang="0">
                <a:pos x="206" y="185"/>
              </a:cxn>
              <a:cxn ang="0">
                <a:pos x="213" y="180"/>
              </a:cxn>
              <a:cxn ang="0">
                <a:pos x="219" y="172"/>
              </a:cxn>
              <a:cxn ang="0">
                <a:pos x="221" y="162"/>
              </a:cxn>
              <a:cxn ang="0">
                <a:pos x="221" y="69"/>
              </a:cxn>
              <a:cxn ang="0">
                <a:pos x="219" y="59"/>
              </a:cxn>
              <a:cxn ang="0">
                <a:pos x="213" y="51"/>
              </a:cxn>
              <a:cxn ang="0">
                <a:pos x="206" y="47"/>
              </a:cxn>
              <a:cxn ang="0">
                <a:pos x="197" y="45"/>
              </a:cxn>
              <a:cxn ang="0">
                <a:pos x="103" y="35"/>
              </a:cxn>
              <a:cxn ang="0">
                <a:pos x="101" y="30"/>
              </a:cxn>
              <a:cxn ang="0">
                <a:pos x="98" y="22"/>
              </a:cxn>
              <a:cxn ang="0">
                <a:pos x="92" y="15"/>
              </a:cxn>
              <a:cxn ang="0">
                <a:pos x="82" y="11"/>
              </a:cxn>
              <a:cxn ang="0">
                <a:pos x="35" y="11"/>
              </a:cxn>
            </a:cxnLst>
            <a:rect l="0" t="0" r="r" b="b"/>
            <a:pathLst>
              <a:path w="232" h="197">
                <a:moveTo>
                  <a:pt x="197" y="197"/>
                </a:moveTo>
                <a:lnTo>
                  <a:pt x="35" y="197"/>
                </a:lnTo>
                <a:lnTo>
                  <a:pt x="35" y="197"/>
                </a:lnTo>
                <a:lnTo>
                  <a:pt x="28" y="197"/>
                </a:lnTo>
                <a:lnTo>
                  <a:pt x="21" y="194"/>
                </a:lnTo>
                <a:lnTo>
                  <a:pt x="16" y="192"/>
                </a:lnTo>
                <a:lnTo>
                  <a:pt x="11" y="188"/>
                </a:lnTo>
                <a:lnTo>
                  <a:pt x="7" y="182"/>
                </a:lnTo>
                <a:lnTo>
                  <a:pt x="3" y="177"/>
                </a:lnTo>
                <a:lnTo>
                  <a:pt x="1" y="170"/>
                </a:lnTo>
                <a:lnTo>
                  <a:pt x="0" y="162"/>
                </a:lnTo>
                <a:lnTo>
                  <a:pt x="0" y="35"/>
                </a:lnTo>
                <a:lnTo>
                  <a:pt x="0" y="35"/>
                </a:lnTo>
                <a:lnTo>
                  <a:pt x="1" y="28"/>
                </a:lnTo>
                <a:lnTo>
                  <a:pt x="3" y="22"/>
                </a:lnTo>
                <a:lnTo>
                  <a:pt x="7" y="16"/>
                </a:lnTo>
                <a:lnTo>
                  <a:pt x="11" y="11"/>
                </a:lnTo>
                <a:lnTo>
                  <a:pt x="16" y="5"/>
                </a:lnTo>
                <a:lnTo>
                  <a:pt x="21" y="3"/>
                </a:lnTo>
                <a:lnTo>
                  <a:pt x="28" y="1"/>
                </a:lnTo>
                <a:lnTo>
                  <a:pt x="35" y="0"/>
                </a:lnTo>
                <a:lnTo>
                  <a:pt x="78" y="0"/>
                </a:lnTo>
                <a:lnTo>
                  <a:pt x="78" y="0"/>
                </a:lnTo>
                <a:lnTo>
                  <a:pt x="85" y="1"/>
                </a:lnTo>
                <a:lnTo>
                  <a:pt x="92" y="3"/>
                </a:lnTo>
                <a:lnTo>
                  <a:pt x="97" y="5"/>
                </a:lnTo>
                <a:lnTo>
                  <a:pt x="103" y="9"/>
                </a:lnTo>
                <a:lnTo>
                  <a:pt x="107" y="15"/>
                </a:lnTo>
                <a:lnTo>
                  <a:pt x="109" y="20"/>
                </a:lnTo>
                <a:lnTo>
                  <a:pt x="112" y="27"/>
                </a:lnTo>
                <a:lnTo>
                  <a:pt x="113" y="34"/>
                </a:lnTo>
                <a:lnTo>
                  <a:pt x="197" y="34"/>
                </a:lnTo>
                <a:lnTo>
                  <a:pt x="197" y="34"/>
                </a:lnTo>
                <a:lnTo>
                  <a:pt x="204" y="35"/>
                </a:lnTo>
                <a:lnTo>
                  <a:pt x="211" y="36"/>
                </a:lnTo>
                <a:lnTo>
                  <a:pt x="216" y="41"/>
                </a:lnTo>
                <a:lnTo>
                  <a:pt x="221" y="45"/>
                </a:lnTo>
                <a:lnTo>
                  <a:pt x="225" y="50"/>
                </a:lnTo>
                <a:lnTo>
                  <a:pt x="229" y="55"/>
                </a:lnTo>
                <a:lnTo>
                  <a:pt x="231" y="62"/>
                </a:lnTo>
                <a:lnTo>
                  <a:pt x="232" y="69"/>
                </a:lnTo>
                <a:lnTo>
                  <a:pt x="232" y="162"/>
                </a:lnTo>
                <a:lnTo>
                  <a:pt x="232" y="162"/>
                </a:lnTo>
                <a:lnTo>
                  <a:pt x="231" y="170"/>
                </a:lnTo>
                <a:lnTo>
                  <a:pt x="229" y="177"/>
                </a:lnTo>
                <a:lnTo>
                  <a:pt x="225" y="182"/>
                </a:lnTo>
                <a:lnTo>
                  <a:pt x="221" y="188"/>
                </a:lnTo>
                <a:lnTo>
                  <a:pt x="216" y="192"/>
                </a:lnTo>
                <a:lnTo>
                  <a:pt x="211" y="194"/>
                </a:lnTo>
                <a:lnTo>
                  <a:pt x="204" y="197"/>
                </a:lnTo>
                <a:lnTo>
                  <a:pt x="197" y="197"/>
                </a:lnTo>
                <a:lnTo>
                  <a:pt x="197" y="197"/>
                </a:lnTo>
                <a:close/>
                <a:moveTo>
                  <a:pt x="35" y="11"/>
                </a:moveTo>
                <a:lnTo>
                  <a:pt x="35" y="11"/>
                </a:lnTo>
                <a:lnTo>
                  <a:pt x="31" y="11"/>
                </a:lnTo>
                <a:lnTo>
                  <a:pt x="26" y="12"/>
                </a:lnTo>
                <a:lnTo>
                  <a:pt x="21" y="15"/>
                </a:lnTo>
                <a:lnTo>
                  <a:pt x="17" y="18"/>
                </a:lnTo>
                <a:lnTo>
                  <a:pt x="15" y="22"/>
                </a:lnTo>
                <a:lnTo>
                  <a:pt x="13" y="26"/>
                </a:lnTo>
                <a:lnTo>
                  <a:pt x="12" y="30"/>
                </a:lnTo>
                <a:lnTo>
                  <a:pt x="11" y="35"/>
                </a:lnTo>
                <a:lnTo>
                  <a:pt x="11" y="162"/>
                </a:lnTo>
                <a:lnTo>
                  <a:pt x="11" y="162"/>
                </a:lnTo>
                <a:lnTo>
                  <a:pt x="12" y="167"/>
                </a:lnTo>
                <a:lnTo>
                  <a:pt x="13" y="172"/>
                </a:lnTo>
                <a:lnTo>
                  <a:pt x="15" y="176"/>
                </a:lnTo>
                <a:lnTo>
                  <a:pt x="17" y="180"/>
                </a:lnTo>
                <a:lnTo>
                  <a:pt x="21" y="182"/>
                </a:lnTo>
                <a:lnTo>
                  <a:pt x="26" y="185"/>
                </a:lnTo>
                <a:lnTo>
                  <a:pt x="31" y="186"/>
                </a:lnTo>
                <a:lnTo>
                  <a:pt x="35" y="186"/>
                </a:lnTo>
                <a:lnTo>
                  <a:pt x="197" y="186"/>
                </a:lnTo>
                <a:lnTo>
                  <a:pt x="197" y="186"/>
                </a:lnTo>
                <a:lnTo>
                  <a:pt x="201" y="186"/>
                </a:lnTo>
                <a:lnTo>
                  <a:pt x="206" y="185"/>
                </a:lnTo>
                <a:lnTo>
                  <a:pt x="211" y="182"/>
                </a:lnTo>
                <a:lnTo>
                  <a:pt x="213" y="180"/>
                </a:lnTo>
                <a:lnTo>
                  <a:pt x="217" y="176"/>
                </a:lnTo>
                <a:lnTo>
                  <a:pt x="219" y="172"/>
                </a:lnTo>
                <a:lnTo>
                  <a:pt x="220" y="167"/>
                </a:lnTo>
                <a:lnTo>
                  <a:pt x="221" y="162"/>
                </a:lnTo>
                <a:lnTo>
                  <a:pt x="221" y="69"/>
                </a:lnTo>
                <a:lnTo>
                  <a:pt x="221" y="69"/>
                </a:lnTo>
                <a:lnTo>
                  <a:pt x="220" y="65"/>
                </a:lnTo>
                <a:lnTo>
                  <a:pt x="219" y="59"/>
                </a:lnTo>
                <a:lnTo>
                  <a:pt x="217" y="55"/>
                </a:lnTo>
                <a:lnTo>
                  <a:pt x="213" y="51"/>
                </a:lnTo>
                <a:lnTo>
                  <a:pt x="211" y="49"/>
                </a:lnTo>
                <a:lnTo>
                  <a:pt x="206" y="47"/>
                </a:lnTo>
                <a:lnTo>
                  <a:pt x="201" y="46"/>
                </a:lnTo>
                <a:lnTo>
                  <a:pt x="197" y="45"/>
                </a:lnTo>
                <a:lnTo>
                  <a:pt x="103" y="45"/>
                </a:lnTo>
                <a:lnTo>
                  <a:pt x="103" y="35"/>
                </a:lnTo>
                <a:lnTo>
                  <a:pt x="103" y="35"/>
                </a:lnTo>
                <a:lnTo>
                  <a:pt x="101" y="30"/>
                </a:lnTo>
                <a:lnTo>
                  <a:pt x="100" y="26"/>
                </a:lnTo>
                <a:lnTo>
                  <a:pt x="98" y="22"/>
                </a:lnTo>
                <a:lnTo>
                  <a:pt x="94" y="18"/>
                </a:lnTo>
                <a:lnTo>
                  <a:pt x="92" y="15"/>
                </a:lnTo>
                <a:lnTo>
                  <a:pt x="88" y="12"/>
                </a:lnTo>
                <a:lnTo>
                  <a:pt x="82" y="11"/>
                </a:lnTo>
                <a:lnTo>
                  <a:pt x="78" y="11"/>
                </a:lnTo>
                <a:lnTo>
                  <a:pt x="35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9" name="Freeform 53"/>
          <p:cNvSpPr>
            <a:spLocks noEditPoints="1"/>
          </p:cNvSpPr>
          <p:nvPr/>
        </p:nvSpPr>
        <p:spPr bwMode="auto">
          <a:xfrm>
            <a:off x="8489320" y="5566027"/>
            <a:ext cx="345931" cy="334295"/>
          </a:xfrm>
          <a:custGeom>
            <a:avLst/>
            <a:gdLst/>
            <a:ahLst/>
            <a:cxnLst>
              <a:cxn ang="0">
                <a:pos x="196" y="239"/>
              </a:cxn>
              <a:cxn ang="0">
                <a:pos x="140" y="186"/>
              </a:cxn>
              <a:cxn ang="0">
                <a:pos x="134" y="170"/>
              </a:cxn>
              <a:cxn ang="0">
                <a:pos x="111" y="131"/>
              </a:cxn>
              <a:cxn ang="0">
                <a:pos x="97" y="146"/>
              </a:cxn>
              <a:cxn ang="0">
                <a:pos x="97" y="160"/>
              </a:cxn>
              <a:cxn ang="0">
                <a:pos x="84" y="175"/>
              </a:cxn>
              <a:cxn ang="0">
                <a:pos x="66" y="178"/>
              </a:cxn>
              <a:cxn ang="0">
                <a:pos x="1" y="113"/>
              </a:cxn>
              <a:cxn ang="0">
                <a:pos x="4" y="96"/>
              </a:cxn>
              <a:cxn ang="0">
                <a:pos x="19" y="82"/>
              </a:cxn>
              <a:cxn ang="0">
                <a:pos x="34" y="82"/>
              </a:cxn>
              <a:cxn ang="0">
                <a:pos x="81" y="35"/>
              </a:cxn>
              <a:cxn ang="0">
                <a:pos x="81" y="25"/>
              </a:cxn>
              <a:cxn ang="0">
                <a:pos x="88" y="12"/>
              </a:cxn>
              <a:cxn ang="0">
                <a:pos x="107" y="0"/>
              </a:cxn>
              <a:cxn ang="0">
                <a:pos x="174" y="59"/>
              </a:cxn>
              <a:cxn ang="0">
                <a:pos x="180" y="73"/>
              </a:cxn>
              <a:cxn ang="0">
                <a:pos x="166" y="93"/>
              </a:cxn>
              <a:cxn ang="0">
                <a:pos x="154" y="98"/>
              </a:cxn>
              <a:cxn ang="0">
                <a:pos x="145" y="98"/>
              </a:cxn>
              <a:cxn ang="0">
                <a:pos x="165" y="135"/>
              </a:cxn>
              <a:cxn ang="0">
                <a:pos x="235" y="189"/>
              </a:cxn>
              <a:cxn ang="0">
                <a:pos x="240" y="200"/>
              </a:cxn>
              <a:cxn ang="0">
                <a:pos x="239" y="213"/>
              </a:cxn>
              <a:cxn ang="0">
                <a:pos x="220" y="235"/>
              </a:cxn>
              <a:cxn ang="0">
                <a:pos x="204" y="241"/>
              </a:cxn>
              <a:cxn ang="0">
                <a:pos x="149" y="162"/>
              </a:cxn>
              <a:cxn ang="0">
                <a:pos x="145" y="170"/>
              </a:cxn>
              <a:cxn ang="0">
                <a:pos x="196" y="227"/>
              </a:cxn>
              <a:cxn ang="0">
                <a:pos x="213" y="227"/>
              </a:cxn>
              <a:cxn ang="0">
                <a:pos x="231" y="204"/>
              </a:cxn>
              <a:cxn ang="0">
                <a:pos x="178" y="148"/>
              </a:cxn>
              <a:cxn ang="0">
                <a:pos x="170" y="144"/>
              </a:cxn>
              <a:cxn ang="0">
                <a:pos x="116" y="110"/>
              </a:cxn>
              <a:cxn ang="0">
                <a:pos x="136" y="90"/>
              </a:cxn>
              <a:cxn ang="0">
                <a:pos x="145" y="81"/>
              </a:cxn>
              <a:cxn ang="0">
                <a:pos x="145" y="81"/>
              </a:cxn>
              <a:cxn ang="0">
                <a:pos x="154" y="88"/>
              </a:cxn>
              <a:cxn ang="0">
                <a:pos x="161" y="83"/>
              </a:cxn>
              <a:cxn ang="0">
                <a:pos x="169" y="73"/>
              </a:cxn>
              <a:cxn ang="0">
                <a:pos x="112" y="13"/>
              </a:cxn>
              <a:cxn ang="0">
                <a:pos x="107" y="11"/>
              </a:cxn>
              <a:cxn ang="0">
                <a:pos x="95" y="20"/>
              </a:cxn>
              <a:cxn ang="0">
                <a:pos x="92" y="25"/>
              </a:cxn>
              <a:cxn ang="0">
                <a:pos x="99" y="35"/>
              </a:cxn>
              <a:cxn ang="0">
                <a:pos x="91" y="43"/>
              </a:cxn>
              <a:cxn ang="0">
                <a:pos x="89" y="43"/>
              </a:cxn>
              <a:cxn ang="0">
                <a:pos x="43" y="90"/>
              </a:cxn>
              <a:cxn ang="0">
                <a:pos x="35" y="98"/>
              </a:cxn>
              <a:cxn ang="0">
                <a:pos x="30" y="93"/>
              </a:cxn>
              <a:cxn ang="0">
                <a:pos x="20" y="94"/>
              </a:cxn>
              <a:cxn ang="0">
                <a:pos x="12" y="104"/>
              </a:cxn>
              <a:cxn ang="0">
                <a:pos x="14" y="112"/>
              </a:cxn>
              <a:cxn ang="0">
                <a:pos x="73" y="169"/>
              </a:cxn>
              <a:cxn ang="0">
                <a:pos x="84" y="160"/>
              </a:cxn>
              <a:cxn ang="0">
                <a:pos x="88" y="154"/>
              </a:cxn>
              <a:cxn ang="0">
                <a:pos x="81" y="144"/>
              </a:cxn>
              <a:cxn ang="0">
                <a:pos x="89" y="136"/>
              </a:cxn>
            </a:cxnLst>
            <a:rect l="0" t="0" r="r" b="b"/>
            <a:pathLst>
              <a:path w="242" h="241">
                <a:moveTo>
                  <a:pt x="204" y="241"/>
                </a:moveTo>
                <a:lnTo>
                  <a:pt x="204" y="241"/>
                </a:lnTo>
                <a:lnTo>
                  <a:pt x="200" y="240"/>
                </a:lnTo>
                <a:lnTo>
                  <a:pt x="196" y="239"/>
                </a:lnTo>
                <a:lnTo>
                  <a:pt x="192" y="237"/>
                </a:lnTo>
                <a:lnTo>
                  <a:pt x="189" y="235"/>
                </a:lnTo>
                <a:lnTo>
                  <a:pt x="140" y="186"/>
                </a:lnTo>
                <a:lnTo>
                  <a:pt x="140" y="186"/>
                </a:lnTo>
                <a:lnTo>
                  <a:pt x="138" y="182"/>
                </a:lnTo>
                <a:lnTo>
                  <a:pt x="135" y="179"/>
                </a:lnTo>
                <a:lnTo>
                  <a:pt x="135" y="175"/>
                </a:lnTo>
                <a:lnTo>
                  <a:pt x="134" y="170"/>
                </a:lnTo>
                <a:lnTo>
                  <a:pt x="134" y="170"/>
                </a:lnTo>
                <a:lnTo>
                  <a:pt x="135" y="163"/>
                </a:lnTo>
                <a:lnTo>
                  <a:pt x="138" y="158"/>
                </a:lnTo>
                <a:lnTo>
                  <a:pt x="111" y="131"/>
                </a:lnTo>
                <a:lnTo>
                  <a:pt x="99" y="144"/>
                </a:lnTo>
                <a:lnTo>
                  <a:pt x="99" y="144"/>
                </a:lnTo>
                <a:lnTo>
                  <a:pt x="97" y="146"/>
                </a:lnTo>
                <a:lnTo>
                  <a:pt x="97" y="146"/>
                </a:lnTo>
                <a:lnTo>
                  <a:pt x="99" y="148"/>
                </a:lnTo>
                <a:lnTo>
                  <a:pt x="99" y="154"/>
                </a:lnTo>
                <a:lnTo>
                  <a:pt x="99" y="154"/>
                </a:lnTo>
                <a:lnTo>
                  <a:pt x="97" y="160"/>
                </a:lnTo>
                <a:lnTo>
                  <a:pt x="93" y="166"/>
                </a:lnTo>
                <a:lnTo>
                  <a:pt x="92" y="167"/>
                </a:lnTo>
                <a:lnTo>
                  <a:pt x="92" y="167"/>
                </a:lnTo>
                <a:lnTo>
                  <a:pt x="84" y="175"/>
                </a:lnTo>
                <a:lnTo>
                  <a:pt x="78" y="178"/>
                </a:lnTo>
                <a:lnTo>
                  <a:pt x="73" y="179"/>
                </a:lnTo>
                <a:lnTo>
                  <a:pt x="73" y="179"/>
                </a:lnTo>
                <a:lnTo>
                  <a:pt x="66" y="178"/>
                </a:lnTo>
                <a:lnTo>
                  <a:pt x="59" y="174"/>
                </a:lnTo>
                <a:lnTo>
                  <a:pt x="5" y="120"/>
                </a:lnTo>
                <a:lnTo>
                  <a:pt x="5" y="120"/>
                </a:lnTo>
                <a:lnTo>
                  <a:pt x="1" y="113"/>
                </a:lnTo>
                <a:lnTo>
                  <a:pt x="0" y="106"/>
                </a:lnTo>
                <a:lnTo>
                  <a:pt x="0" y="106"/>
                </a:lnTo>
                <a:lnTo>
                  <a:pt x="1" y="101"/>
                </a:lnTo>
                <a:lnTo>
                  <a:pt x="4" y="96"/>
                </a:lnTo>
                <a:lnTo>
                  <a:pt x="12" y="88"/>
                </a:lnTo>
                <a:lnTo>
                  <a:pt x="14" y="86"/>
                </a:lnTo>
                <a:lnTo>
                  <a:pt x="14" y="86"/>
                </a:lnTo>
                <a:lnTo>
                  <a:pt x="19" y="82"/>
                </a:lnTo>
                <a:lnTo>
                  <a:pt x="26" y="81"/>
                </a:lnTo>
                <a:lnTo>
                  <a:pt x="26" y="81"/>
                </a:lnTo>
                <a:lnTo>
                  <a:pt x="31" y="82"/>
                </a:lnTo>
                <a:lnTo>
                  <a:pt x="34" y="82"/>
                </a:lnTo>
                <a:lnTo>
                  <a:pt x="34" y="82"/>
                </a:lnTo>
                <a:lnTo>
                  <a:pt x="35" y="81"/>
                </a:lnTo>
                <a:lnTo>
                  <a:pt x="81" y="35"/>
                </a:lnTo>
                <a:lnTo>
                  <a:pt x="81" y="35"/>
                </a:lnTo>
                <a:lnTo>
                  <a:pt x="84" y="34"/>
                </a:lnTo>
                <a:lnTo>
                  <a:pt x="84" y="34"/>
                </a:lnTo>
                <a:lnTo>
                  <a:pt x="82" y="31"/>
                </a:lnTo>
                <a:lnTo>
                  <a:pt x="81" y="25"/>
                </a:lnTo>
                <a:lnTo>
                  <a:pt x="81" y="25"/>
                </a:lnTo>
                <a:lnTo>
                  <a:pt x="82" y="19"/>
                </a:lnTo>
                <a:lnTo>
                  <a:pt x="86" y="13"/>
                </a:lnTo>
                <a:lnTo>
                  <a:pt x="88" y="12"/>
                </a:lnTo>
                <a:lnTo>
                  <a:pt x="88" y="12"/>
                </a:lnTo>
                <a:lnTo>
                  <a:pt x="96" y="4"/>
                </a:lnTo>
                <a:lnTo>
                  <a:pt x="101" y="1"/>
                </a:lnTo>
                <a:lnTo>
                  <a:pt x="107" y="0"/>
                </a:lnTo>
                <a:lnTo>
                  <a:pt x="107" y="0"/>
                </a:lnTo>
                <a:lnTo>
                  <a:pt x="113" y="1"/>
                </a:lnTo>
                <a:lnTo>
                  <a:pt x="120" y="5"/>
                </a:lnTo>
                <a:lnTo>
                  <a:pt x="174" y="59"/>
                </a:lnTo>
                <a:lnTo>
                  <a:pt x="174" y="59"/>
                </a:lnTo>
                <a:lnTo>
                  <a:pt x="178" y="66"/>
                </a:lnTo>
                <a:lnTo>
                  <a:pt x="180" y="73"/>
                </a:lnTo>
                <a:lnTo>
                  <a:pt x="180" y="73"/>
                </a:lnTo>
                <a:lnTo>
                  <a:pt x="178" y="78"/>
                </a:lnTo>
                <a:lnTo>
                  <a:pt x="176" y="83"/>
                </a:lnTo>
                <a:lnTo>
                  <a:pt x="167" y="92"/>
                </a:lnTo>
                <a:lnTo>
                  <a:pt x="166" y="93"/>
                </a:lnTo>
                <a:lnTo>
                  <a:pt x="166" y="93"/>
                </a:lnTo>
                <a:lnTo>
                  <a:pt x="161" y="97"/>
                </a:lnTo>
                <a:lnTo>
                  <a:pt x="154" y="98"/>
                </a:lnTo>
                <a:lnTo>
                  <a:pt x="154" y="98"/>
                </a:lnTo>
                <a:lnTo>
                  <a:pt x="150" y="98"/>
                </a:lnTo>
                <a:lnTo>
                  <a:pt x="146" y="97"/>
                </a:lnTo>
                <a:lnTo>
                  <a:pt x="146" y="97"/>
                </a:lnTo>
                <a:lnTo>
                  <a:pt x="145" y="98"/>
                </a:lnTo>
                <a:lnTo>
                  <a:pt x="131" y="110"/>
                </a:lnTo>
                <a:lnTo>
                  <a:pt x="158" y="137"/>
                </a:lnTo>
                <a:lnTo>
                  <a:pt x="158" y="137"/>
                </a:lnTo>
                <a:lnTo>
                  <a:pt x="165" y="135"/>
                </a:lnTo>
                <a:lnTo>
                  <a:pt x="173" y="133"/>
                </a:lnTo>
                <a:lnTo>
                  <a:pt x="180" y="136"/>
                </a:lnTo>
                <a:lnTo>
                  <a:pt x="186" y="140"/>
                </a:lnTo>
                <a:lnTo>
                  <a:pt x="235" y="189"/>
                </a:lnTo>
                <a:lnTo>
                  <a:pt x="235" y="189"/>
                </a:lnTo>
                <a:lnTo>
                  <a:pt x="238" y="192"/>
                </a:lnTo>
                <a:lnTo>
                  <a:pt x="239" y="196"/>
                </a:lnTo>
                <a:lnTo>
                  <a:pt x="240" y="200"/>
                </a:lnTo>
                <a:lnTo>
                  <a:pt x="242" y="204"/>
                </a:lnTo>
                <a:lnTo>
                  <a:pt x="242" y="204"/>
                </a:lnTo>
                <a:lnTo>
                  <a:pt x="240" y="209"/>
                </a:lnTo>
                <a:lnTo>
                  <a:pt x="239" y="213"/>
                </a:lnTo>
                <a:lnTo>
                  <a:pt x="238" y="217"/>
                </a:lnTo>
                <a:lnTo>
                  <a:pt x="235" y="220"/>
                </a:lnTo>
                <a:lnTo>
                  <a:pt x="220" y="235"/>
                </a:lnTo>
                <a:lnTo>
                  <a:pt x="220" y="235"/>
                </a:lnTo>
                <a:lnTo>
                  <a:pt x="217" y="237"/>
                </a:lnTo>
                <a:lnTo>
                  <a:pt x="213" y="239"/>
                </a:lnTo>
                <a:lnTo>
                  <a:pt x="209" y="240"/>
                </a:lnTo>
                <a:lnTo>
                  <a:pt x="204" y="241"/>
                </a:lnTo>
                <a:lnTo>
                  <a:pt x="204" y="241"/>
                </a:lnTo>
                <a:close/>
                <a:moveTo>
                  <a:pt x="111" y="116"/>
                </a:moveTo>
                <a:lnTo>
                  <a:pt x="153" y="158"/>
                </a:lnTo>
                <a:lnTo>
                  <a:pt x="149" y="162"/>
                </a:lnTo>
                <a:lnTo>
                  <a:pt x="149" y="162"/>
                </a:lnTo>
                <a:lnTo>
                  <a:pt x="146" y="166"/>
                </a:lnTo>
                <a:lnTo>
                  <a:pt x="145" y="170"/>
                </a:lnTo>
                <a:lnTo>
                  <a:pt x="145" y="170"/>
                </a:lnTo>
                <a:lnTo>
                  <a:pt x="146" y="175"/>
                </a:lnTo>
                <a:lnTo>
                  <a:pt x="149" y="178"/>
                </a:lnTo>
                <a:lnTo>
                  <a:pt x="196" y="227"/>
                </a:lnTo>
                <a:lnTo>
                  <a:pt x="196" y="227"/>
                </a:lnTo>
                <a:lnTo>
                  <a:pt x="200" y="229"/>
                </a:lnTo>
                <a:lnTo>
                  <a:pt x="204" y="229"/>
                </a:lnTo>
                <a:lnTo>
                  <a:pt x="209" y="229"/>
                </a:lnTo>
                <a:lnTo>
                  <a:pt x="213" y="227"/>
                </a:lnTo>
                <a:lnTo>
                  <a:pt x="227" y="212"/>
                </a:lnTo>
                <a:lnTo>
                  <a:pt x="227" y="212"/>
                </a:lnTo>
                <a:lnTo>
                  <a:pt x="230" y="209"/>
                </a:lnTo>
                <a:lnTo>
                  <a:pt x="231" y="204"/>
                </a:lnTo>
                <a:lnTo>
                  <a:pt x="231" y="204"/>
                </a:lnTo>
                <a:lnTo>
                  <a:pt x="230" y="200"/>
                </a:lnTo>
                <a:lnTo>
                  <a:pt x="227" y="196"/>
                </a:lnTo>
                <a:lnTo>
                  <a:pt x="178" y="148"/>
                </a:lnTo>
                <a:lnTo>
                  <a:pt x="178" y="148"/>
                </a:lnTo>
                <a:lnTo>
                  <a:pt x="176" y="146"/>
                </a:lnTo>
                <a:lnTo>
                  <a:pt x="170" y="144"/>
                </a:lnTo>
                <a:lnTo>
                  <a:pt x="170" y="144"/>
                </a:lnTo>
                <a:lnTo>
                  <a:pt x="166" y="146"/>
                </a:lnTo>
                <a:lnTo>
                  <a:pt x="162" y="148"/>
                </a:lnTo>
                <a:lnTo>
                  <a:pt x="158" y="152"/>
                </a:lnTo>
                <a:lnTo>
                  <a:pt x="116" y="110"/>
                </a:lnTo>
                <a:lnTo>
                  <a:pt x="136" y="90"/>
                </a:lnTo>
                <a:lnTo>
                  <a:pt x="136" y="90"/>
                </a:lnTo>
                <a:lnTo>
                  <a:pt x="136" y="90"/>
                </a:lnTo>
                <a:lnTo>
                  <a:pt x="136" y="90"/>
                </a:lnTo>
                <a:lnTo>
                  <a:pt x="136" y="89"/>
                </a:lnTo>
                <a:lnTo>
                  <a:pt x="136" y="89"/>
                </a:lnTo>
                <a:lnTo>
                  <a:pt x="145" y="81"/>
                </a:lnTo>
                <a:lnTo>
                  <a:pt x="145" y="81"/>
                </a:lnTo>
                <a:lnTo>
                  <a:pt x="145" y="81"/>
                </a:lnTo>
                <a:lnTo>
                  <a:pt x="145" y="81"/>
                </a:lnTo>
                <a:lnTo>
                  <a:pt x="145" y="81"/>
                </a:lnTo>
                <a:lnTo>
                  <a:pt x="145" y="81"/>
                </a:lnTo>
                <a:lnTo>
                  <a:pt x="146" y="82"/>
                </a:lnTo>
                <a:lnTo>
                  <a:pt x="146" y="82"/>
                </a:lnTo>
                <a:lnTo>
                  <a:pt x="150" y="86"/>
                </a:lnTo>
                <a:lnTo>
                  <a:pt x="154" y="88"/>
                </a:lnTo>
                <a:lnTo>
                  <a:pt x="154" y="88"/>
                </a:lnTo>
                <a:lnTo>
                  <a:pt x="157" y="86"/>
                </a:lnTo>
                <a:lnTo>
                  <a:pt x="159" y="85"/>
                </a:lnTo>
                <a:lnTo>
                  <a:pt x="161" y="83"/>
                </a:lnTo>
                <a:lnTo>
                  <a:pt x="161" y="83"/>
                </a:lnTo>
                <a:lnTo>
                  <a:pt x="166" y="78"/>
                </a:lnTo>
                <a:lnTo>
                  <a:pt x="167" y="75"/>
                </a:lnTo>
                <a:lnTo>
                  <a:pt x="169" y="73"/>
                </a:lnTo>
                <a:lnTo>
                  <a:pt x="169" y="73"/>
                </a:lnTo>
                <a:lnTo>
                  <a:pt x="167" y="70"/>
                </a:lnTo>
                <a:lnTo>
                  <a:pt x="166" y="67"/>
                </a:lnTo>
                <a:lnTo>
                  <a:pt x="112" y="13"/>
                </a:lnTo>
                <a:lnTo>
                  <a:pt x="112" y="13"/>
                </a:lnTo>
                <a:lnTo>
                  <a:pt x="109" y="12"/>
                </a:lnTo>
                <a:lnTo>
                  <a:pt x="107" y="11"/>
                </a:lnTo>
                <a:lnTo>
                  <a:pt x="107" y="11"/>
                </a:lnTo>
                <a:lnTo>
                  <a:pt x="104" y="12"/>
                </a:lnTo>
                <a:lnTo>
                  <a:pt x="101" y="13"/>
                </a:lnTo>
                <a:lnTo>
                  <a:pt x="96" y="19"/>
                </a:lnTo>
                <a:lnTo>
                  <a:pt x="95" y="20"/>
                </a:lnTo>
                <a:lnTo>
                  <a:pt x="95" y="20"/>
                </a:lnTo>
                <a:lnTo>
                  <a:pt x="93" y="23"/>
                </a:lnTo>
                <a:lnTo>
                  <a:pt x="92" y="25"/>
                </a:lnTo>
                <a:lnTo>
                  <a:pt x="92" y="25"/>
                </a:lnTo>
                <a:lnTo>
                  <a:pt x="93" y="29"/>
                </a:lnTo>
                <a:lnTo>
                  <a:pt x="97" y="34"/>
                </a:lnTo>
                <a:lnTo>
                  <a:pt x="99" y="35"/>
                </a:lnTo>
                <a:lnTo>
                  <a:pt x="99" y="35"/>
                </a:lnTo>
                <a:lnTo>
                  <a:pt x="99" y="35"/>
                </a:lnTo>
                <a:lnTo>
                  <a:pt x="99" y="35"/>
                </a:lnTo>
                <a:lnTo>
                  <a:pt x="91" y="43"/>
                </a:lnTo>
                <a:lnTo>
                  <a:pt x="91" y="43"/>
                </a:lnTo>
                <a:lnTo>
                  <a:pt x="91" y="43"/>
                </a:lnTo>
                <a:lnTo>
                  <a:pt x="91" y="43"/>
                </a:lnTo>
                <a:lnTo>
                  <a:pt x="91" y="43"/>
                </a:lnTo>
                <a:lnTo>
                  <a:pt x="89" y="43"/>
                </a:lnTo>
                <a:lnTo>
                  <a:pt x="43" y="89"/>
                </a:lnTo>
                <a:lnTo>
                  <a:pt x="43" y="89"/>
                </a:lnTo>
                <a:lnTo>
                  <a:pt x="43" y="90"/>
                </a:lnTo>
                <a:lnTo>
                  <a:pt x="43" y="90"/>
                </a:lnTo>
                <a:lnTo>
                  <a:pt x="43" y="90"/>
                </a:lnTo>
                <a:lnTo>
                  <a:pt x="35" y="98"/>
                </a:lnTo>
                <a:lnTo>
                  <a:pt x="35" y="98"/>
                </a:lnTo>
                <a:lnTo>
                  <a:pt x="35" y="98"/>
                </a:lnTo>
                <a:lnTo>
                  <a:pt x="35" y="98"/>
                </a:lnTo>
                <a:lnTo>
                  <a:pt x="34" y="97"/>
                </a:lnTo>
                <a:lnTo>
                  <a:pt x="34" y="97"/>
                </a:lnTo>
                <a:lnTo>
                  <a:pt x="30" y="93"/>
                </a:lnTo>
                <a:lnTo>
                  <a:pt x="26" y="92"/>
                </a:lnTo>
                <a:lnTo>
                  <a:pt x="26" y="92"/>
                </a:lnTo>
                <a:lnTo>
                  <a:pt x="23" y="93"/>
                </a:lnTo>
                <a:lnTo>
                  <a:pt x="20" y="94"/>
                </a:lnTo>
                <a:lnTo>
                  <a:pt x="19" y="96"/>
                </a:lnTo>
                <a:lnTo>
                  <a:pt x="19" y="96"/>
                </a:lnTo>
                <a:lnTo>
                  <a:pt x="14" y="101"/>
                </a:lnTo>
                <a:lnTo>
                  <a:pt x="12" y="104"/>
                </a:lnTo>
                <a:lnTo>
                  <a:pt x="11" y="106"/>
                </a:lnTo>
                <a:lnTo>
                  <a:pt x="11" y="106"/>
                </a:lnTo>
                <a:lnTo>
                  <a:pt x="12" y="109"/>
                </a:lnTo>
                <a:lnTo>
                  <a:pt x="14" y="112"/>
                </a:lnTo>
                <a:lnTo>
                  <a:pt x="68" y="166"/>
                </a:lnTo>
                <a:lnTo>
                  <a:pt x="68" y="166"/>
                </a:lnTo>
                <a:lnTo>
                  <a:pt x="70" y="167"/>
                </a:lnTo>
                <a:lnTo>
                  <a:pt x="73" y="169"/>
                </a:lnTo>
                <a:lnTo>
                  <a:pt x="73" y="169"/>
                </a:lnTo>
                <a:lnTo>
                  <a:pt x="76" y="167"/>
                </a:lnTo>
                <a:lnTo>
                  <a:pt x="78" y="166"/>
                </a:lnTo>
                <a:lnTo>
                  <a:pt x="84" y="160"/>
                </a:lnTo>
                <a:lnTo>
                  <a:pt x="85" y="159"/>
                </a:lnTo>
                <a:lnTo>
                  <a:pt x="85" y="159"/>
                </a:lnTo>
                <a:lnTo>
                  <a:pt x="88" y="156"/>
                </a:lnTo>
                <a:lnTo>
                  <a:pt x="88" y="154"/>
                </a:lnTo>
                <a:lnTo>
                  <a:pt x="88" y="154"/>
                </a:lnTo>
                <a:lnTo>
                  <a:pt x="86" y="150"/>
                </a:lnTo>
                <a:lnTo>
                  <a:pt x="82" y="146"/>
                </a:lnTo>
                <a:lnTo>
                  <a:pt x="81" y="144"/>
                </a:lnTo>
                <a:lnTo>
                  <a:pt x="81" y="144"/>
                </a:lnTo>
                <a:lnTo>
                  <a:pt x="81" y="144"/>
                </a:lnTo>
                <a:lnTo>
                  <a:pt x="81" y="144"/>
                </a:lnTo>
                <a:lnTo>
                  <a:pt x="89" y="136"/>
                </a:lnTo>
                <a:lnTo>
                  <a:pt x="89" y="136"/>
                </a:lnTo>
                <a:lnTo>
                  <a:pt x="91" y="136"/>
                </a:lnTo>
                <a:lnTo>
                  <a:pt x="111" y="11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0" name="Freeform 54"/>
          <p:cNvSpPr>
            <a:spLocks noEditPoints="1"/>
          </p:cNvSpPr>
          <p:nvPr/>
        </p:nvSpPr>
        <p:spPr bwMode="auto">
          <a:xfrm>
            <a:off x="6400927" y="4166172"/>
            <a:ext cx="102498" cy="275793"/>
          </a:xfrm>
          <a:custGeom>
            <a:avLst/>
            <a:gdLst/>
            <a:ahLst/>
            <a:cxnLst>
              <a:cxn ang="0">
                <a:pos x="17" y="198"/>
              </a:cxn>
              <a:cxn ang="0">
                <a:pos x="12" y="198"/>
              </a:cxn>
              <a:cxn ang="0">
                <a:pos x="5" y="189"/>
              </a:cxn>
              <a:cxn ang="0">
                <a:pos x="4" y="154"/>
              </a:cxn>
              <a:cxn ang="0">
                <a:pos x="5" y="149"/>
              </a:cxn>
              <a:cxn ang="0">
                <a:pos x="12" y="142"/>
              </a:cxn>
              <a:cxn ang="0">
                <a:pos x="52" y="141"/>
              </a:cxn>
              <a:cxn ang="0">
                <a:pos x="58" y="142"/>
              </a:cxn>
              <a:cxn ang="0">
                <a:pos x="65" y="149"/>
              </a:cxn>
              <a:cxn ang="0">
                <a:pos x="66" y="184"/>
              </a:cxn>
              <a:cxn ang="0">
                <a:pos x="65" y="189"/>
              </a:cxn>
              <a:cxn ang="0">
                <a:pos x="58" y="198"/>
              </a:cxn>
              <a:cxn ang="0">
                <a:pos x="52" y="198"/>
              </a:cxn>
              <a:cxn ang="0">
                <a:pos x="17" y="152"/>
              </a:cxn>
              <a:cxn ang="0">
                <a:pos x="15" y="154"/>
              </a:cxn>
              <a:cxn ang="0">
                <a:pos x="15" y="184"/>
              </a:cxn>
              <a:cxn ang="0">
                <a:pos x="17" y="187"/>
              </a:cxn>
              <a:cxn ang="0">
                <a:pos x="52" y="187"/>
              </a:cxn>
              <a:cxn ang="0">
                <a:pos x="55" y="184"/>
              </a:cxn>
              <a:cxn ang="0">
                <a:pos x="55" y="154"/>
              </a:cxn>
              <a:cxn ang="0">
                <a:pos x="52" y="152"/>
              </a:cxn>
              <a:cxn ang="0">
                <a:pos x="52" y="130"/>
              </a:cxn>
              <a:cxn ang="0">
                <a:pos x="17" y="130"/>
              </a:cxn>
              <a:cxn ang="0">
                <a:pos x="8" y="126"/>
              </a:cxn>
              <a:cxn ang="0">
                <a:pos x="4" y="117"/>
              </a:cxn>
              <a:cxn ang="0">
                <a:pos x="0" y="14"/>
              </a:cxn>
              <a:cxn ang="0">
                <a:pos x="4" y="4"/>
              </a:cxn>
              <a:cxn ang="0">
                <a:pos x="8" y="2"/>
              </a:cxn>
              <a:cxn ang="0">
                <a:pos x="56" y="0"/>
              </a:cxn>
              <a:cxn ang="0">
                <a:pos x="62" y="2"/>
              </a:cxn>
              <a:cxn ang="0">
                <a:pos x="66" y="4"/>
              </a:cxn>
              <a:cxn ang="0">
                <a:pos x="70" y="14"/>
              </a:cxn>
              <a:cxn ang="0">
                <a:pos x="66" y="117"/>
              </a:cxn>
              <a:cxn ang="0">
                <a:pos x="62" y="126"/>
              </a:cxn>
              <a:cxn ang="0">
                <a:pos x="52" y="130"/>
              </a:cxn>
              <a:cxn ang="0">
                <a:pos x="13" y="11"/>
              </a:cxn>
              <a:cxn ang="0">
                <a:pos x="12" y="13"/>
              </a:cxn>
              <a:cxn ang="0">
                <a:pos x="11" y="14"/>
              </a:cxn>
              <a:cxn ang="0">
                <a:pos x="15" y="117"/>
              </a:cxn>
              <a:cxn ang="0">
                <a:pos x="17" y="119"/>
              </a:cxn>
              <a:cxn ang="0">
                <a:pos x="52" y="119"/>
              </a:cxn>
              <a:cxn ang="0">
                <a:pos x="55" y="117"/>
              </a:cxn>
              <a:cxn ang="0">
                <a:pos x="59" y="14"/>
              </a:cxn>
              <a:cxn ang="0">
                <a:pos x="58" y="13"/>
              </a:cxn>
              <a:cxn ang="0">
                <a:pos x="13" y="11"/>
              </a:cxn>
            </a:cxnLst>
            <a:rect l="0" t="0" r="r" b="b"/>
            <a:pathLst>
              <a:path w="70" h="198">
                <a:moveTo>
                  <a:pt x="52" y="198"/>
                </a:moveTo>
                <a:lnTo>
                  <a:pt x="17" y="198"/>
                </a:lnTo>
                <a:lnTo>
                  <a:pt x="17" y="198"/>
                </a:lnTo>
                <a:lnTo>
                  <a:pt x="12" y="198"/>
                </a:lnTo>
                <a:lnTo>
                  <a:pt x="8" y="194"/>
                </a:lnTo>
                <a:lnTo>
                  <a:pt x="5" y="189"/>
                </a:lnTo>
                <a:lnTo>
                  <a:pt x="4" y="184"/>
                </a:lnTo>
                <a:lnTo>
                  <a:pt x="4" y="154"/>
                </a:lnTo>
                <a:lnTo>
                  <a:pt x="4" y="154"/>
                </a:lnTo>
                <a:lnTo>
                  <a:pt x="5" y="149"/>
                </a:lnTo>
                <a:lnTo>
                  <a:pt x="8" y="145"/>
                </a:lnTo>
                <a:lnTo>
                  <a:pt x="12" y="142"/>
                </a:lnTo>
                <a:lnTo>
                  <a:pt x="17" y="141"/>
                </a:lnTo>
                <a:lnTo>
                  <a:pt x="52" y="141"/>
                </a:lnTo>
                <a:lnTo>
                  <a:pt x="52" y="141"/>
                </a:lnTo>
                <a:lnTo>
                  <a:pt x="58" y="142"/>
                </a:lnTo>
                <a:lnTo>
                  <a:pt x="62" y="145"/>
                </a:lnTo>
                <a:lnTo>
                  <a:pt x="65" y="149"/>
                </a:lnTo>
                <a:lnTo>
                  <a:pt x="66" y="154"/>
                </a:lnTo>
                <a:lnTo>
                  <a:pt x="66" y="184"/>
                </a:lnTo>
                <a:lnTo>
                  <a:pt x="66" y="184"/>
                </a:lnTo>
                <a:lnTo>
                  <a:pt x="65" y="189"/>
                </a:lnTo>
                <a:lnTo>
                  <a:pt x="62" y="194"/>
                </a:lnTo>
                <a:lnTo>
                  <a:pt x="58" y="198"/>
                </a:lnTo>
                <a:lnTo>
                  <a:pt x="52" y="198"/>
                </a:lnTo>
                <a:lnTo>
                  <a:pt x="52" y="198"/>
                </a:lnTo>
                <a:close/>
                <a:moveTo>
                  <a:pt x="17" y="152"/>
                </a:moveTo>
                <a:lnTo>
                  <a:pt x="17" y="152"/>
                </a:lnTo>
                <a:lnTo>
                  <a:pt x="16" y="152"/>
                </a:lnTo>
                <a:lnTo>
                  <a:pt x="15" y="154"/>
                </a:lnTo>
                <a:lnTo>
                  <a:pt x="15" y="184"/>
                </a:lnTo>
                <a:lnTo>
                  <a:pt x="15" y="184"/>
                </a:lnTo>
                <a:lnTo>
                  <a:pt x="16" y="187"/>
                </a:lnTo>
                <a:lnTo>
                  <a:pt x="17" y="187"/>
                </a:lnTo>
                <a:lnTo>
                  <a:pt x="52" y="187"/>
                </a:lnTo>
                <a:lnTo>
                  <a:pt x="52" y="187"/>
                </a:lnTo>
                <a:lnTo>
                  <a:pt x="54" y="187"/>
                </a:lnTo>
                <a:lnTo>
                  <a:pt x="55" y="184"/>
                </a:lnTo>
                <a:lnTo>
                  <a:pt x="55" y="154"/>
                </a:lnTo>
                <a:lnTo>
                  <a:pt x="55" y="154"/>
                </a:lnTo>
                <a:lnTo>
                  <a:pt x="54" y="152"/>
                </a:lnTo>
                <a:lnTo>
                  <a:pt x="52" y="152"/>
                </a:lnTo>
                <a:lnTo>
                  <a:pt x="17" y="152"/>
                </a:lnTo>
                <a:close/>
                <a:moveTo>
                  <a:pt x="52" y="130"/>
                </a:moveTo>
                <a:lnTo>
                  <a:pt x="17" y="130"/>
                </a:lnTo>
                <a:lnTo>
                  <a:pt x="17" y="130"/>
                </a:lnTo>
                <a:lnTo>
                  <a:pt x="12" y="129"/>
                </a:lnTo>
                <a:lnTo>
                  <a:pt x="8" y="126"/>
                </a:lnTo>
                <a:lnTo>
                  <a:pt x="5" y="122"/>
                </a:lnTo>
                <a:lnTo>
                  <a:pt x="4" y="117"/>
                </a:lnTo>
                <a:lnTo>
                  <a:pt x="0" y="14"/>
                </a:lnTo>
                <a:lnTo>
                  <a:pt x="0" y="14"/>
                </a:lnTo>
                <a:lnTo>
                  <a:pt x="1" y="9"/>
                </a:lnTo>
                <a:lnTo>
                  <a:pt x="4" y="4"/>
                </a:lnTo>
                <a:lnTo>
                  <a:pt x="4" y="4"/>
                </a:lnTo>
                <a:lnTo>
                  <a:pt x="8" y="2"/>
                </a:lnTo>
                <a:lnTo>
                  <a:pt x="13" y="0"/>
                </a:lnTo>
                <a:lnTo>
                  <a:pt x="56" y="0"/>
                </a:lnTo>
                <a:lnTo>
                  <a:pt x="56" y="0"/>
                </a:lnTo>
                <a:lnTo>
                  <a:pt x="62" y="2"/>
                </a:lnTo>
                <a:lnTo>
                  <a:pt x="66" y="4"/>
                </a:lnTo>
                <a:lnTo>
                  <a:pt x="66" y="4"/>
                </a:lnTo>
                <a:lnTo>
                  <a:pt x="69" y="9"/>
                </a:lnTo>
                <a:lnTo>
                  <a:pt x="70" y="14"/>
                </a:lnTo>
                <a:lnTo>
                  <a:pt x="66" y="117"/>
                </a:lnTo>
                <a:lnTo>
                  <a:pt x="66" y="117"/>
                </a:lnTo>
                <a:lnTo>
                  <a:pt x="65" y="122"/>
                </a:lnTo>
                <a:lnTo>
                  <a:pt x="62" y="126"/>
                </a:lnTo>
                <a:lnTo>
                  <a:pt x="58" y="129"/>
                </a:lnTo>
                <a:lnTo>
                  <a:pt x="52" y="130"/>
                </a:lnTo>
                <a:lnTo>
                  <a:pt x="52" y="130"/>
                </a:lnTo>
                <a:close/>
                <a:moveTo>
                  <a:pt x="13" y="11"/>
                </a:moveTo>
                <a:lnTo>
                  <a:pt x="13" y="11"/>
                </a:lnTo>
                <a:lnTo>
                  <a:pt x="12" y="13"/>
                </a:lnTo>
                <a:lnTo>
                  <a:pt x="12" y="13"/>
                </a:lnTo>
                <a:lnTo>
                  <a:pt x="11" y="14"/>
                </a:lnTo>
                <a:lnTo>
                  <a:pt x="15" y="117"/>
                </a:lnTo>
                <a:lnTo>
                  <a:pt x="15" y="117"/>
                </a:lnTo>
                <a:lnTo>
                  <a:pt x="16" y="118"/>
                </a:lnTo>
                <a:lnTo>
                  <a:pt x="17" y="119"/>
                </a:lnTo>
                <a:lnTo>
                  <a:pt x="52" y="119"/>
                </a:lnTo>
                <a:lnTo>
                  <a:pt x="52" y="119"/>
                </a:lnTo>
                <a:lnTo>
                  <a:pt x="54" y="118"/>
                </a:lnTo>
                <a:lnTo>
                  <a:pt x="55" y="117"/>
                </a:lnTo>
                <a:lnTo>
                  <a:pt x="59" y="14"/>
                </a:lnTo>
                <a:lnTo>
                  <a:pt x="59" y="14"/>
                </a:lnTo>
                <a:lnTo>
                  <a:pt x="58" y="13"/>
                </a:lnTo>
                <a:lnTo>
                  <a:pt x="58" y="13"/>
                </a:lnTo>
                <a:lnTo>
                  <a:pt x="56" y="11"/>
                </a:lnTo>
                <a:lnTo>
                  <a:pt x="13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1" name="Freeform 55"/>
          <p:cNvSpPr>
            <a:spLocks noEditPoints="1"/>
          </p:cNvSpPr>
          <p:nvPr/>
        </p:nvSpPr>
        <p:spPr bwMode="auto">
          <a:xfrm>
            <a:off x="7759024" y="1989082"/>
            <a:ext cx="324575" cy="317579"/>
          </a:xfrm>
          <a:custGeom>
            <a:avLst/>
            <a:gdLst/>
            <a:ahLst/>
            <a:cxnLst>
              <a:cxn ang="0">
                <a:pos x="134" y="229"/>
              </a:cxn>
              <a:cxn ang="0">
                <a:pos x="123" y="224"/>
              </a:cxn>
              <a:cxn ang="0">
                <a:pos x="84" y="184"/>
              </a:cxn>
              <a:cxn ang="0">
                <a:pos x="78" y="173"/>
              </a:cxn>
              <a:cxn ang="0">
                <a:pos x="4" y="26"/>
              </a:cxn>
              <a:cxn ang="0">
                <a:pos x="1" y="23"/>
              </a:cxn>
              <a:cxn ang="0">
                <a:pos x="0" y="14"/>
              </a:cxn>
              <a:cxn ang="0">
                <a:pos x="1" y="10"/>
              </a:cxn>
              <a:cxn ang="0">
                <a:pos x="7" y="3"/>
              </a:cxn>
              <a:cxn ang="0">
                <a:pos x="15" y="0"/>
              </a:cxn>
              <a:cxn ang="0">
                <a:pos x="212" y="0"/>
              </a:cxn>
              <a:cxn ang="0">
                <a:pos x="220" y="3"/>
              </a:cxn>
              <a:cxn ang="0">
                <a:pos x="227" y="10"/>
              </a:cxn>
              <a:cxn ang="0">
                <a:pos x="228" y="14"/>
              </a:cxn>
              <a:cxn ang="0">
                <a:pos x="225" y="23"/>
              </a:cxn>
              <a:cxn ang="0">
                <a:pos x="149" y="102"/>
              </a:cxn>
              <a:cxn ang="0">
                <a:pos x="149" y="214"/>
              </a:cxn>
              <a:cxn ang="0">
                <a:pos x="146" y="222"/>
              </a:cxn>
              <a:cxn ang="0">
                <a:pos x="139" y="227"/>
              </a:cxn>
              <a:cxn ang="0">
                <a:pos x="134" y="229"/>
              </a:cxn>
              <a:cxn ang="0">
                <a:pos x="15" y="11"/>
              </a:cxn>
              <a:cxn ang="0">
                <a:pos x="12" y="12"/>
              </a:cxn>
              <a:cxn ang="0">
                <a:pos x="11" y="14"/>
              </a:cxn>
              <a:cxn ang="0">
                <a:pos x="12" y="19"/>
              </a:cxn>
              <a:cxn ang="0">
                <a:pos x="89" y="173"/>
              </a:cxn>
              <a:cxn ang="0">
                <a:pos x="90" y="177"/>
              </a:cxn>
              <a:cxn ang="0">
                <a:pos x="130" y="216"/>
              </a:cxn>
              <a:cxn ang="0">
                <a:pos x="134" y="218"/>
              </a:cxn>
              <a:cxn ang="0">
                <a:pos x="135" y="218"/>
              </a:cxn>
              <a:cxn ang="0">
                <a:pos x="138" y="214"/>
              </a:cxn>
              <a:cxn ang="0">
                <a:pos x="216" y="19"/>
              </a:cxn>
              <a:cxn ang="0">
                <a:pos x="217" y="17"/>
              </a:cxn>
              <a:cxn ang="0">
                <a:pos x="216" y="14"/>
              </a:cxn>
              <a:cxn ang="0">
                <a:pos x="212" y="11"/>
              </a:cxn>
            </a:cxnLst>
            <a:rect l="0" t="0" r="r" b="b"/>
            <a:pathLst>
              <a:path w="228" h="229">
                <a:moveTo>
                  <a:pt x="134" y="229"/>
                </a:moveTo>
                <a:lnTo>
                  <a:pt x="134" y="229"/>
                </a:lnTo>
                <a:lnTo>
                  <a:pt x="127" y="227"/>
                </a:lnTo>
                <a:lnTo>
                  <a:pt x="123" y="224"/>
                </a:lnTo>
                <a:lnTo>
                  <a:pt x="84" y="184"/>
                </a:lnTo>
                <a:lnTo>
                  <a:pt x="84" y="184"/>
                </a:lnTo>
                <a:lnTo>
                  <a:pt x="80" y="180"/>
                </a:lnTo>
                <a:lnTo>
                  <a:pt x="78" y="173"/>
                </a:lnTo>
                <a:lnTo>
                  <a:pt x="78" y="102"/>
                </a:lnTo>
                <a:lnTo>
                  <a:pt x="4" y="26"/>
                </a:lnTo>
                <a:lnTo>
                  <a:pt x="4" y="26"/>
                </a:lnTo>
                <a:lnTo>
                  <a:pt x="1" y="23"/>
                </a:lnTo>
                <a:lnTo>
                  <a:pt x="0" y="19"/>
                </a:lnTo>
                <a:lnTo>
                  <a:pt x="0" y="14"/>
                </a:lnTo>
                <a:lnTo>
                  <a:pt x="1" y="10"/>
                </a:lnTo>
                <a:lnTo>
                  <a:pt x="1" y="10"/>
                </a:lnTo>
                <a:lnTo>
                  <a:pt x="3" y="6"/>
                </a:lnTo>
                <a:lnTo>
                  <a:pt x="7" y="3"/>
                </a:lnTo>
                <a:lnTo>
                  <a:pt x="11" y="2"/>
                </a:lnTo>
                <a:lnTo>
                  <a:pt x="15" y="0"/>
                </a:lnTo>
                <a:lnTo>
                  <a:pt x="212" y="0"/>
                </a:lnTo>
                <a:lnTo>
                  <a:pt x="212" y="0"/>
                </a:lnTo>
                <a:lnTo>
                  <a:pt x="217" y="2"/>
                </a:lnTo>
                <a:lnTo>
                  <a:pt x="220" y="3"/>
                </a:lnTo>
                <a:lnTo>
                  <a:pt x="224" y="6"/>
                </a:lnTo>
                <a:lnTo>
                  <a:pt x="227" y="10"/>
                </a:lnTo>
                <a:lnTo>
                  <a:pt x="227" y="10"/>
                </a:lnTo>
                <a:lnTo>
                  <a:pt x="228" y="14"/>
                </a:lnTo>
                <a:lnTo>
                  <a:pt x="227" y="19"/>
                </a:lnTo>
                <a:lnTo>
                  <a:pt x="225" y="23"/>
                </a:lnTo>
                <a:lnTo>
                  <a:pt x="223" y="27"/>
                </a:lnTo>
                <a:lnTo>
                  <a:pt x="149" y="102"/>
                </a:lnTo>
                <a:lnTo>
                  <a:pt x="149" y="214"/>
                </a:lnTo>
                <a:lnTo>
                  <a:pt x="149" y="214"/>
                </a:lnTo>
                <a:lnTo>
                  <a:pt x="149" y="218"/>
                </a:lnTo>
                <a:lnTo>
                  <a:pt x="146" y="222"/>
                </a:lnTo>
                <a:lnTo>
                  <a:pt x="143" y="224"/>
                </a:lnTo>
                <a:lnTo>
                  <a:pt x="139" y="227"/>
                </a:lnTo>
                <a:lnTo>
                  <a:pt x="139" y="227"/>
                </a:lnTo>
                <a:lnTo>
                  <a:pt x="134" y="229"/>
                </a:lnTo>
                <a:lnTo>
                  <a:pt x="134" y="229"/>
                </a:lnTo>
                <a:close/>
                <a:moveTo>
                  <a:pt x="15" y="11"/>
                </a:moveTo>
                <a:lnTo>
                  <a:pt x="15" y="11"/>
                </a:lnTo>
                <a:lnTo>
                  <a:pt x="12" y="12"/>
                </a:lnTo>
                <a:lnTo>
                  <a:pt x="11" y="14"/>
                </a:lnTo>
                <a:lnTo>
                  <a:pt x="11" y="14"/>
                </a:lnTo>
                <a:lnTo>
                  <a:pt x="11" y="17"/>
                </a:lnTo>
                <a:lnTo>
                  <a:pt x="12" y="19"/>
                </a:lnTo>
                <a:lnTo>
                  <a:pt x="89" y="96"/>
                </a:lnTo>
                <a:lnTo>
                  <a:pt x="89" y="173"/>
                </a:lnTo>
                <a:lnTo>
                  <a:pt x="89" y="173"/>
                </a:lnTo>
                <a:lnTo>
                  <a:pt x="90" y="177"/>
                </a:lnTo>
                <a:lnTo>
                  <a:pt x="130" y="216"/>
                </a:lnTo>
                <a:lnTo>
                  <a:pt x="130" y="216"/>
                </a:lnTo>
                <a:lnTo>
                  <a:pt x="134" y="218"/>
                </a:lnTo>
                <a:lnTo>
                  <a:pt x="134" y="218"/>
                </a:lnTo>
                <a:lnTo>
                  <a:pt x="135" y="218"/>
                </a:lnTo>
                <a:lnTo>
                  <a:pt x="135" y="218"/>
                </a:lnTo>
                <a:lnTo>
                  <a:pt x="138" y="216"/>
                </a:lnTo>
                <a:lnTo>
                  <a:pt x="138" y="214"/>
                </a:lnTo>
                <a:lnTo>
                  <a:pt x="138" y="96"/>
                </a:lnTo>
                <a:lnTo>
                  <a:pt x="216" y="19"/>
                </a:lnTo>
                <a:lnTo>
                  <a:pt x="216" y="19"/>
                </a:lnTo>
                <a:lnTo>
                  <a:pt x="217" y="17"/>
                </a:lnTo>
                <a:lnTo>
                  <a:pt x="216" y="14"/>
                </a:lnTo>
                <a:lnTo>
                  <a:pt x="216" y="14"/>
                </a:lnTo>
                <a:lnTo>
                  <a:pt x="215" y="12"/>
                </a:lnTo>
                <a:lnTo>
                  <a:pt x="212" y="11"/>
                </a:lnTo>
                <a:lnTo>
                  <a:pt x="15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2" name="Freeform 56"/>
          <p:cNvSpPr>
            <a:spLocks noEditPoints="1"/>
          </p:cNvSpPr>
          <p:nvPr/>
        </p:nvSpPr>
        <p:spPr bwMode="auto">
          <a:xfrm>
            <a:off x="447509" y="2703634"/>
            <a:ext cx="200726" cy="288330"/>
          </a:xfrm>
          <a:custGeom>
            <a:avLst/>
            <a:gdLst/>
            <a:ahLst/>
            <a:cxnLst>
              <a:cxn ang="0">
                <a:pos x="133" y="206"/>
              </a:cxn>
              <a:cxn ang="0">
                <a:pos x="126" y="202"/>
              </a:cxn>
              <a:cxn ang="0">
                <a:pos x="44" y="193"/>
              </a:cxn>
              <a:cxn ang="0">
                <a:pos x="43" y="198"/>
              </a:cxn>
              <a:cxn ang="0">
                <a:pos x="35" y="205"/>
              </a:cxn>
              <a:cxn ang="0">
                <a:pos x="14" y="206"/>
              </a:cxn>
              <a:cxn ang="0">
                <a:pos x="9" y="205"/>
              </a:cxn>
              <a:cxn ang="0">
                <a:pos x="1" y="198"/>
              </a:cxn>
              <a:cxn ang="0">
                <a:pos x="0" y="13"/>
              </a:cxn>
              <a:cxn ang="0">
                <a:pos x="1" y="8"/>
              </a:cxn>
              <a:cxn ang="0">
                <a:pos x="9" y="1"/>
              </a:cxn>
              <a:cxn ang="0">
                <a:pos x="31" y="0"/>
              </a:cxn>
              <a:cxn ang="0">
                <a:pos x="35" y="1"/>
              </a:cxn>
              <a:cxn ang="0">
                <a:pos x="43" y="8"/>
              </a:cxn>
              <a:cxn ang="0">
                <a:pos x="44" y="86"/>
              </a:cxn>
              <a:cxn ang="0">
                <a:pos x="126" y="3"/>
              </a:cxn>
              <a:cxn ang="0">
                <a:pos x="133" y="0"/>
              </a:cxn>
              <a:cxn ang="0">
                <a:pos x="136" y="0"/>
              </a:cxn>
              <a:cxn ang="0">
                <a:pos x="141" y="5"/>
              </a:cxn>
              <a:cxn ang="0">
                <a:pos x="141" y="197"/>
              </a:cxn>
              <a:cxn ang="0">
                <a:pos x="141" y="201"/>
              </a:cxn>
              <a:cxn ang="0">
                <a:pos x="136" y="205"/>
              </a:cxn>
              <a:cxn ang="0">
                <a:pos x="133" y="206"/>
              </a:cxn>
              <a:cxn ang="0">
                <a:pos x="14" y="11"/>
              </a:cxn>
              <a:cxn ang="0">
                <a:pos x="10" y="13"/>
              </a:cxn>
              <a:cxn ang="0">
                <a:pos x="10" y="193"/>
              </a:cxn>
              <a:cxn ang="0">
                <a:pos x="14" y="196"/>
              </a:cxn>
              <a:cxn ang="0">
                <a:pos x="31" y="196"/>
              </a:cxn>
              <a:cxn ang="0">
                <a:pos x="33" y="193"/>
              </a:cxn>
              <a:cxn ang="0">
                <a:pos x="33" y="13"/>
              </a:cxn>
              <a:cxn ang="0">
                <a:pos x="31" y="11"/>
              </a:cxn>
              <a:cxn ang="0">
                <a:pos x="43" y="102"/>
              </a:cxn>
              <a:cxn ang="0">
                <a:pos x="43" y="104"/>
              </a:cxn>
              <a:cxn ang="0">
                <a:pos x="131" y="192"/>
              </a:cxn>
              <a:cxn ang="0">
                <a:pos x="44" y="101"/>
              </a:cxn>
              <a:cxn ang="0">
                <a:pos x="43" y="101"/>
              </a:cxn>
            </a:cxnLst>
            <a:rect l="0" t="0" r="r" b="b"/>
            <a:pathLst>
              <a:path w="141" h="206">
                <a:moveTo>
                  <a:pt x="133" y="206"/>
                </a:moveTo>
                <a:lnTo>
                  <a:pt x="133" y="206"/>
                </a:lnTo>
                <a:lnTo>
                  <a:pt x="131" y="205"/>
                </a:lnTo>
                <a:lnTo>
                  <a:pt x="126" y="202"/>
                </a:lnTo>
                <a:lnTo>
                  <a:pt x="44" y="120"/>
                </a:lnTo>
                <a:lnTo>
                  <a:pt x="44" y="193"/>
                </a:lnTo>
                <a:lnTo>
                  <a:pt x="44" y="193"/>
                </a:lnTo>
                <a:lnTo>
                  <a:pt x="43" y="198"/>
                </a:lnTo>
                <a:lnTo>
                  <a:pt x="40" y="202"/>
                </a:lnTo>
                <a:lnTo>
                  <a:pt x="35" y="205"/>
                </a:lnTo>
                <a:lnTo>
                  <a:pt x="31" y="206"/>
                </a:lnTo>
                <a:lnTo>
                  <a:pt x="14" y="206"/>
                </a:lnTo>
                <a:lnTo>
                  <a:pt x="14" y="206"/>
                </a:lnTo>
                <a:lnTo>
                  <a:pt x="9" y="205"/>
                </a:lnTo>
                <a:lnTo>
                  <a:pt x="4" y="202"/>
                </a:lnTo>
                <a:lnTo>
                  <a:pt x="1" y="198"/>
                </a:lnTo>
                <a:lnTo>
                  <a:pt x="0" y="193"/>
                </a:lnTo>
                <a:lnTo>
                  <a:pt x="0" y="13"/>
                </a:lnTo>
                <a:lnTo>
                  <a:pt x="0" y="13"/>
                </a:lnTo>
                <a:lnTo>
                  <a:pt x="1" y="8"/>
                </a:lnTo>
                <a:lnTo>
                  <a:pt x="4" y="4"/>
                </a:lnTo>
                <a:lnTo>
                  <a:pt x="9" y="1"/>
                </a:lnTo>
                <a:lnTo>
                  <a:pt x="14" y="0"/>
                </a:lnTo>
                <a:lnTo>
                  <a:pt x="31" y="0"/>
                </a:lnTo>
                <a:lnTo>
                  <a:pt x="31" y="0"/>
                </a:lnTo>
                <a:lnTo>
                  <a:pt x="35" y="1"/>
                </a:lnTo>
                <a:lnTo>
                  <a:pt x="40" y="4"/>
                </a:lnTo>
                <a:lnTo>
                  <a:pt x="43" y="8"/>
                </a:lnTo>
                <a:lnTo>
                  <a:pt x="44" y="13"/>
                </a:lnTo>
                <a:lnTo>
                  <a:pt x="44" y="86"/>
                </a:lnTo>
                <a:lnTo>
                  <a:pt x="126" y="3"/>
                </a:lnTo>
                <a:lnTo>
                  <a:pt x="126" y="3"/>
                </a:lnTo>
                <a:lnTo>
                  <a:pt x="131" y="0"/>
                </a:lnTo>
                <a:lnTo>
                  <a:pt x="133" y="0"/>
                </a:lnTo>
                <a:lnTo>
                  <a:pt x="133" y="0"/>
                </a:lnTo>
                <a:lnTo>
                  <a:pt x="136" y="0"/>
                </a:lnTo>
                <a:lnTo>
                  <a:pt x="139" y="1"/>
                </a:lnTo>
                <a:lnTo>
                  <a:pt x="141" y="5"/>
                </a:lnTo>
                <a:lnTo>
                  <a:pt x="141" y="9"/>
                </a:lnTo>
                <a:lnTo>
                  <a:pt x="141" y="197"/>
                </a:lnTo>
                <a:lnTo>
                  <a:pt x="141" y="197"/>
                </a:lnTo>
                <a:lnTo>
                  <a:pt x="141" y="201"/>
                </a:lnTo>
                <a:lnTo>
                  <a:pt x="139" y="204"/>
                </a:lnTo>
                <a:lnTo>
                  <a:pt x="136" y="205"/>
                </a:lnTo>
                <a:lnTo>
                  <a:pt x="133" y="206"/>
                </a:lnTo>
                <a:lnTo>
                  <a:pt x="133" y="206"/>
                </a:lnTo>
                <a:close/>
                <a:moveTo>
                  <a:pt x="14" y="11"/>
                </a:moveTo>
                <a:lnTo>
                  <a:pt x="14" y="11"/>
                </a:lnTo>
                <a:lnTo>
                  <a:pt x="12" y="11"/>
                </a:lnTo>
                <a:lnTo>
                  <a:pt x="10" y="13"/>
                </a:lnTo>
                <a:lnTo>
                  <a:pt x="10" y="193"/>
                </a:lnTo>
                <a:lnTo>
                  <a:pt x="10" y="193"/>
                </a:lnTo>
                <a:lnTo>
                  <a:pt x="12" y="194"/>
                </a:lnTo>
                <a:lnTo>
                  <a:pt x="14" y="196"/>
                </a:lnTo>
                <a:lnTo>
                  <a:pt x="31" y="196"/>
                </a:lnTo>
                <a:lnTo>
                  <a:pt x="31" y="196"/>
                </a:lnTo>
                <a:lnTo>
                  <a:pt x="32" y="194"/>
                </a:lnTo>
                <a:lnTo>
                  <a:pt x="33" y="193"/>
                </a:lnTo>
                <a:lnTo>
                  <a:pt x="33" y="13"/>
                </a:lnTo>
                <a:lnTo>
                  <a:pt x="33" y="13"/>
                </a:lnTo>
                <a:lnTo>
                  <a:pt x="32" y="11"/>
                </a:lnTo>
                <a:lnTo>
                  <a:pt x="31" y="11"/>
                </a:lnTo>
                <a:lnTo>
                  <a:pt x="14" y="11"/>
                </a:lnTo>
                <a:close/>
                <a:moveTo>
                  <a:pt x="43" y="102"/>
                </a:moveTo>
                <a:lnTo>
                  <a:pt x="43" y="104"/>
                </a:lnTo>
                <a:lnTo>
                  <a:pt x="43" y="104"/>
                </a:lnTo>
                <a:lnTo>
                  <a:pt x="44" y="105"/>
                </a:lnTo>
                <a:lnTo>
                  <a:pt x="131" y="192"/>
                </a:lnTo>
                <a:lnTo>
                  <a:pt x="131" y="13"/>
                </a:lnTo>
                <a:lnTo>
                  <a:pt x="44" y="101"/>
                </a:lnTo>
                <a:lnTo>
                  <a:pt x="44" y="101"/>
                </a:lnTo>
                <a:lnTo>
                  <a:pt x="43" y="101"/>
                </a:lnTo>
                <a:lnTo>
                  <a:pt x="43" y="10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3" name="Freeform 57"/>
          <p:cNvSpPr>
            <a:spLocks noEditPoints="1"/>
          </p:cNvSpPr>
          <p:nvPr/>
        </p:nvSpPr>
        <p:spPr bwMode="auto">
          <a:xfrm>
            <a:off x="1109476" y="2703634"/>
            <a:ext cx="341659" cy="288330"/>
          </a:xfrm>
          <a:custGeom>
            <a:avLst/>
            <a:gdLst/>
            <a:ahLst/>
            <a:cxnLst>
              <a:cxn ang="0">
                <a:pos x="232" y="206"/>
              </a:cxn>
              <a:cxn ang="0">
                <a:pos x="224" y="202"/>
              </a:cxn>
              <a:cxn ang="0">
                <a:pos x="141" y="197"/>
              </a:cxn>
              <a:cxn ang="0">
                <a:pos x="141" y="201"/>
              </a:cxn>
              <a:cxn ang="0">
                <a:pos x="136" y="205"/>
              </a:cxn>
              <a:cxn ang="0">
                <a:pos x="133" y="206"/>
              </a:cxn>
              <a:cxn ang="0">
                <a:pos x="127" y="202"/>
              </a:cxn>
              <a:cxn ang="0">
                <a:pos x="44" y="193"/>
              </a:cxn>
              <a:cxn ang="0">
                <a:pos x="43" y="198"/>
              </a:cxn>
              <a:cxn ang="0">
                <a:pos x="35" y="205"/>
              </a:cxn>
              <a:cxn ang="0">
                <a:pos x="15" y="206"/>
              </a:cxn>
              <a:cxn ang="0">
                <a:pos x="9" y="205"/>
              </a:cxn>
              <a:cxn ang="0">
                <a:pos x="1" y="198"/>
              </a:cxn>
              <a:cxn ang="0">
                <a:pos x="0" y="13"/>
              </a:cxn>
              <a:cxn ang="0">
                <a:pos x="1" y="8"/>
              </a:cxn>
              <a:cxn ang="0">
                <a:pos x="9" y="1"/>
              </a:cxn>
              <a:cxn ang="0">
                <a:pos x="31" y="0"/>
              </a:cxn>
              <a:cxn ang="0">
                <a:pos x="35" y="1"/>
              </a:cxn>
              <a:cxn ang="0">
                <a:pos x="43" y="8"/>
              </a:cxn>
              <a:cxn ang="0">
                <a:pos x="44" y="86"/>
              </a:cxn>
              <a:cxn ang="0">
                <a:pos x="127" y="3"/>
              </a:cxn>
              <a:cxn ang="0">
                <a:pos x="133" y="0"/>
              </a:cxn>
              <a:cxn ang="0">
                <a:pos x="136" y="0"/>
              </a:cxn>
              <a:cxn ang="0">
                <a:pos x="141" y="5"/>
              </a:cxn>
              <a:cxn ang="0">
                <a:pos x="141" y="86"/>
              </a:cxn>
              <a:cxn ang="0">
                <a:pos x="224" y="3"/>
              </a:cxn>
              <a:cxn ang="0">
                <a:pos x="232" y="0"/>
              </a:cxn>
              <a:cxn ang="0">
                <a:pos x="235" y="0"/>
              </a:cxn>
              <a:cxn ang="0">
                <a:pos x="239" y="5"/>
              </a:cxn>
              <a:cxn ang="0">
                <a:pos x="239" y="197"/>
              </a:cxn>
              <a:cxn ang="0">
                <a:pos x="239" y="201"/>
              </a:cxn>
              <a:cxn ang="0">
                <a:pos x="235" y="205"/>
              </a:cxn>
              <a:cxn ang="0">
                <a:pos x="232" y="206"/>
              </a:cxn>
              <a:cxn ang="0">
                <a:pos x="15" y="11"/>
              </a:cxn>
              <a:cxn ang="0">
                <a:pos x="11" y="13"/>
              </a:cxn>
              <a:cxn ang="0">
                <a:pos x="11" y="193"/>
              </a:cxn>
              <a:cxn ang="0">
                <a:pos x="15" y="196"/>
              </a:cxn>
              <a:cxn ang="0">
                <a:pos x="31" y="196"/>
              </a:cxn>
              <a:cxn ang="0">
                <a:pos x="33" y="193"/>
              </a:cxn>
              <a:cxn ang="0">
                <a:pos x="33" y="13"/>
              </a:cxn>
              <a:cxn ang="0">
                <a:pos x="31" y="11"/>
              </a:cxn>
              <a:cxn ang="0">
                <a:pos x="140" y="102"/>
              </a:cxn>
              <a:cxn ang="0">
                <a:pos x="141" y="104"/>
              </a:cxn>
              <a:cxn ang="0">
                <a:pos x="228" y="192"/>
              </a:cxn>
              <a:cxn ang="0">
                <a:pos x="141" y="101"/>
              </a:cxn>
              <a:cxn ang="0">
                <a:pos x="141" y="101"/>
              </a:cxn>
              <a:cxn ang="0">
                <a:pos x="43" y="102"/>
              </a:cxn>
              <a:cxn ang="0">
                <a:pos x="43" y="104"/>
              </a:cxn>
              <a:cxn ang="0">
                <a:pos x="131" y="192"/>
              </a:cxn>
              <a:cxn ang="0">
                <a:pos x="44" y="101"/>
              </a:cxn>
              <a:cxn ang="0">
                <a:pos x="43" y="101"/>
              </a:cxn>
            </a:cxnLst>
            <a:rect l="0" t="0" r="r" b="b"/>
            <a:pathLst>
              <a:path w="239" h="206">
                <a:moveTo>
                  <a:pt x="232" y="206"/>
                </a:moveTo>
                <a:lnTo>
                  <a:pt x="232" y="206"/>
                </a:lnTo>
                <a:lnTo>
                  <a:pt x="228" y="205"/>
                </a:lnTo>
                <a:lnTo>
                  <a:pt x="224" y="202"/>
                </a:lnTo>
                <a:lnTo>
                  <a:pt x="141" y="120"/>
                </a:lnTo>
                <a:lnTo>
                  <a:pt x="141" y="197"/>
                </a:lnTo>
                <a:lnTo>
                  <a:pt x="141" y="197"/>
                </a:lnTo>
                <a:lnTo>
                  <a:pt x="141" y="201"/>
                </a:lnTo>
                <a:lnTo>
                  <a:pt x="139" y="204"/>
                </a:lnTo>
                <a:lnTo>
                  <a:pt x="136" y="205"/>
                </a:lnTo>
                <a:lnTo>
                  <a:pt x="133" y="206"/>
                </a:lnTo>
                <a:lnTo>
                  <a:pt x="133" y="206"/>
                </a:lnTo>
                <a:lnTo>
                  <a:pt x="131" y="205"/>
                </a:lnTo>
                <a:lnTo>
                  <a:pt x="127" y="202"/>
                </a:lnTo>
                <a:lnTo>
                  <a:pt x="44" y="120"/>
                </a:lnTo>
                <a:lnTo>
                  <a:pt x="44" y="193"/>
                </a:lnTo>
                <a:lnTo>
                  <a:pt x="44" y="193"/>
                </a:lnTo>
                <a:lnTo>
                  <a:pt x="43" y="198"/>
                </a:lnTo>
                <a:lnTo>
                  <a:pt x="40" y="202"/>
                </a:lnTo>
                <a:lnTo>
                  <a:pt x="35" y="205"/>
                </a:lnTo>
                <a:lnTo>
                  <a:pt x="31" y="206"/>
                </a:lnTo>
                <a:lnTo>
                  <a:pt x="15" y="206"/>
                </a:lnTo>
                <a:lnTo>
                  <a:pt x="15" y="206"/>
                </a:lnTo>
                <a:lnTo>
                  <a:pt x="9" y="205"/>
                </a:lnTo>
                <a:lnTo>
                  <a:pt x="4" y="202"/>
                </a:lnTo>
                <a:lnTo>
                  <a:pt x="1" y="198"/>
                </a:lnTo>
                <a:lnTo>
                  <a:pt x="0" y="193"/>
                </a:lnTo>
                <a:lnTo>
                  <a:pt x="0" y="13"/>
                </a:lnTo>
                <a:lnTo>
                  <a:pt x="0" y="13"/>
                </a:lnTo>
                <a:lnTo>
                  <a:pt x="1" y="8"/>
                </a:lnTo>
                <a:lnTo>
                  <a:pt x="4" y="4"/>
                </a:lnTo>
                <a:lnTo>
                  <a:pt x="9" y="1"/>
                </a:lnTo>
                <a:lnTo>
                  <a:pt x="15" y="0"/>
                </a:lnTo>
                <a:lnTo>
                  <a:pt x="31" y="0"/>
                </a:lnTo>
                <a:lnTo>
                  <a:pt x="31" y="0"/>
                </a:lnTo>
                <a:lnTo>
                  <a:pt x="35" y="1"/>
                </a:lnTo>
                <a:lnTo>
                  <a:pt x="40" y="4"/>
                </a:lnTo>
                <a:lnTo>
                  <a:pt x="43" y="8"/>
                </a:lnTo>
                <a:lnTo>
                  <a:pt x="44" y="13"/>
                </a:lnTo>
                <a:lnTo>
                  <a:pt x="44" y="86"/>
                </a:lnTo>
                <a:lnTo>
                  <a:pt x="127" y="3"/>
                </a:lnTo>
                <a:lnTo>
                  <a:pt x="127" y="3"/>
                </a:lnTo>
                <a:lnTo>
                  <a:pt x="131" y="0"/>
                </a:lnTo>
                <a:lnTo>
                  <a:pt x="133" y="0"/>
                </a:lnTo>
                <a:lnTo>
                  <a:pt x="133" y="0"/>
                </a:lnTo>
                <a:lnTo>
                  <a:pt x="136" y="0"/>
                </a:lnTo>
                <a:lnTo>
                  <a:pt x="139" y="1"/>
                </a:lnTo>
                <a:lnTo>
                  <a:pt x="141" y="5"/>
                </a:lnTo>
                <a:lnTo>
                  <a:pt x="141" y="9"/>
                </a:lnTo>
                <a:lnTo>
                  <a:pt x="141" y="86"/>
                </a:lnTo>
                <a:lnTo>
                  <a:pt x="224" y="3"/>
                </a:lnTo>
                <a:lnTo>
                  <a:pt x="224" y="3"/>
                </a:lnTo>
                <a:lnTo>
                  <a:pt x="228" y="0"/>
                </a:lnTo>
                <a:lnTo>
                  <a:pt x="232" y="0"/>
                </a:lnTo>
                <a:lnTo>
                  <a:pt x="232" y="0"/>
                </a:lnTo>
                <a:lnTo>
                  <a:pt x="235" y="0"/>
                </a:lnTo>
                <a:lnTo>
                  <a:pt x="237" y="1"/>
                </a:lnTo>
                <a:lnTo>
                  <a:pt x="239" y="5"/>
                </a:lnTo>
                <a:lnTo>
                  <a:pt x="239" y="9"/>
                </a:lnTo>
                <a:lnTo>
                  <a:pt x="239" y="197"/>
                </a:lnTo>
                <a:lnTo>
                  <a:pt x="239" y="197"/>
                </a:lnTo>
                <a:lnTo>
                  <a:pt x="239" y="201"/>
                </a:lnTo>
                <a:lnTo>
                  <a:pt x="237" y="204"/>
                </a:lnTo>
                <a:lnTo>
                  <a:pt x="235" y="205"/>
                </a:lnTo>
                <a:lnTo>
                  <a:pt x="232" y="206"/>
                </a:lnTo>
                <a:lnTo>
                  <a:pt x="232" y="206"/>
                </a:lnTo>
                <a:close/>
                <a:moveTo>
                  <a:pt x="15" y="11"/>
                </a:moveTo>
                <a:lnTo>
                  <a:pt x="15" y="11"/>
                </a:lnTo>
                <a:lnTo>
                  <a:pt x="12" y="11"/>
                </a:lnTo>
                <a:lnTo>
                  <a:pt x="11" y="13"/>
                </a:lnTo>
                <a:lnTo>
                  <a:pt x="11" y="193"/>
                </a:lnTo>
                <a:lnTo>
                  <a:pt x="11" y="193"/>
                </a:lnTo>
                <a:lnTo>
                  <a:pt x="12" y="194"/>
                </a:lnTo>
                <a:lnTo>
                  <a:pt x="15" y="196"/>
                </a:lnTo>
                <a:lnTo>
                  <a:pt x="31" y="196"/>
                </a:lnTo>
                <a:lnTo>
                  <a:pt x="31" y="196"/>
                </a:lnTo>
                <a:lnTo>
                  <a:pt x="32" y="194"/>
                </a:lnTo>
                <a:lnTo>
                  <a:pt x="33" y="193"/>
                </a:lnTo>
                <a:lnTo>
                  <a:pt x="33" y="13"/>
                </a:lnTo>
                <a:lnTo>
                  <a:pt x="33" y="13"/>
                </a:lnTo>
                <a:lnTo>
                  <a:pt x="32" y="11"/>
                </a:lnTo>
                <a:lnTo>
                  <a:pt x="31" y="11"/>
                </a:lnTo>
                <a:lnTo>
                  <a:pt x="15" y="11"/>
                </a:lnTo>
                <a:close/>
                <a:moveTo>
                  <a:pt x="140" y="102"/>
                </a:moveTo>
                <a:lnTo>
                  <a:pt x="141" y="104"/>
                </a:lnTo>
                <a:lnTo>
                  <a:pt x="141" y="104"/>
                </a:lnTo>
                <a:lnTo>
                  <a:pt x="141" y="105"/>
                </a:lnTo>
                <a:lnTo>
                  <a:pt x="228" y="192"/>
                </a:lnTo>
                <a:lnTo>
                  <a:pt x="228" y="13"/>
                </a:lnTo>
                <a:lnTo>
                  <a:pt x="141" y="101"/>
                </a:lnTo>
                <a:lnTo>
                  <a:pt x="141" y="101"/>
                </a:lnTo>
                <a:lnTo>
                  <a:pt x="141" y="101"/>
                </a:lnTo>
                <a:lnTo>
                  <a:pt x="140" y="102"/>
                </a:lnTo>
                <a:close/>
                <a:moveTo>
                  <a:pt x="43" y="102"/>
                </a:moveTo>
                <a:lnTo>
                  <a:pt x="43" y="104"/>
                </a:lnTo>
                <a:lnTo>
                  <a:pt x="43" y="104"/>
                </a:lnTo>
                <a:lnTo>
                  <a:pt x="44" y="105"/>
                </a:lnTo>
                <a:lnTo>
                  <a:pt x="131" y="192"/>
                </a:lnTo>
                <a:lnTo>
                  <a:pt x="131" y="13"/>
                </a:lnTo>
                <a:lnTo>
                  <a:pt x="44" y="101"/>
                </a:lnTo>
                <a:lnTo>
                  <a:pt x="44" y="101"/>
                </a:lnTo>
                <a:lnTo>
                  <a:pt x="43" y="101"/>
                </a:lnTo>
                <a:lnTo>
                  <a:pt x="43" y="10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4" name="Freeform 58"/>
          <p:cNvSpPr>
            <a:spLocks noEditPoints="1"/>
          </p:cNvSpPr>
          <p:nvPr/>
        </p:nvSpPr>
        <p:spPr bwMode="auto">
          <a:xfrm>
            <a:off x="1861127" y="2703634"/>
            <a:ext cx="298952" cy="288330"/>
          </a:xfrm>
          <a:custGeom>
            <a:avLst/>
            <a:gdLst/>
            <a:ahLst/>
            <a:cxnLst>
              <a:cxn ang="0">
                <a:pos x="199" y="206"/>
              </a:cxn>
              <a:cxn ang="0">
                <a:pos x="199" y="206"/>
              </a:cxn>
              <a:cxn ang="0">
                <a:pos x="195" y="205"/>
              </a:cxn>
              <a:cxn ang="0">
                <a:pos x="193" y="202"/>
              </a:cxn>
              <a:cxn ang="0">
                <a:pos x="109" y="120"/>
              </a:cxn>
              <a:cxn ang="0">
                <a:pos x="109" y="197"/>
              </a:cxn>
              <a:cxn ang="0">
                <a:pos x="109" y="197"/>
              </a:cxn>
              <a:cxn ang="0">
                <a:pos x="109" y="201"/>
              </a:cxn>
              <a:cxn ang="0">
                <a:pos x="106" y="204"/>
              </a:cxn>
              <a:cxn ang="0">
                <a:pos x="105" y="205"/>
              </a:cxn>
              <a:cxn ang="0">
                <a:pos x="101" y="206"/>
              </a:cxn>
              <a:cxn ang="0">
                <a:pos x="101" y="206"/>
              </a:cxn>
              <a:cxn ang="0">
                <a:pos x="98" y="205"/>
              </a:cxn>
              <a:cxn ang="0">
                <a:pos x="94" y="202"/>
              </a:cxn>
              <a:cxn ang="0">
                <a:pos x="4" y="112"/>
              </a:cxn>
              <a:cxn ang="0">
                <a:pos x="4" y="112"/>
              </a:cxn>
              <a:cxn ang="0">
                <a:pos x="1" y="108"/>
              </a:cxn>
              <a:cxn ang="0">
                <a:pos x="0" y="102"/>
              </a:cxn>
              <a:cxn ang="0">
                <a:pos x="1" y="98"/>
              </a:cxn>
              <a:cxn ang="0">
                <a:pos x="4" y="93"/>
              </a:cxn>
              <a:cxn ang="0">
                <a:pos x="94" y="3"/>
              </a:cxn>
              <a:cxn ang="0">
                <a:pos x="94" y="3"/>
              </a:cxn>
              <a:cxn ang="0">
                <a:pos x="98" y="0"/>
              </a:cxn>
              <a:cxn ang="0">
                <a:pos x="101" y="0"/>
              </a:cxn>
              <a:cxn ang="0">
                <a:pos x="101" y="0"/>
              </a:cxn>
              <a:cxn ang="0">
                <a:pos x="105" y="0"/>
              </a:cxn>
              <a:cxn ang="0">
                <a:pos x="106" y="1"/>
              </a:cxn>
              <a:cxn ang="0">
                <a:pos x="109" y="5"/>
              </a:cxn>
              <a:cxn ang="0">
                <a:pos x="109" y="9"/>
              </a:cxn>
              <a:cxn ang="0">
                <a:pos x="109" y="86"/>
              </a:cxn>
              <a:cxn ang="0">
                <a:pos x="193" y="3"/>
              </a:cxn>
              <a:cxn ang="0">
                <a:pos x="193" y="3"/>
              </a:cxn>
              <a:cxn ang="0">
                <a:pos x="195" y="0"/>
              </a:cxn>
              <a:cxn ang="0">
                <a:pos x="199" y="0"/>
              </a:cxn>
              <a:cxn ang="0">
                <a:pos x="199" y="0"/>
              </a:cxn>
              <a:cxn ang="0">
                <a:pos x="202" y="0"/>
              </a:cxn>
              <a:cxn ang="0">
                <a:pos x="205" y="1"/>
              </a:cxn>
              <a:cxn ang="0">
                <a:pos x="206" y="5"/>
              </a:cxn>
              <a:cxn ang="0">
                <a:pos x="208" y="9"/>
              </a:cxn>
              <a:cxn ang="0">
                <a:pos x="208" y="197"/>
              </a:cxn>
              <a:cxn ang="0">
                <a:pos x="208" y="197"/>
              </a:cxn>
              <a:cxn ang="0">
                <a:pos x="206" y="201"/>
              </a:cxn>
              <a:cxn ang="0">
                <a:pos x="205" y="204"/>
              </a:cxn>
              <a:cxn ang="0">
                <a:pos x="202" y="205"/>
              </a:cxn>
              <a:cxn ang="0">
                <a:pos x="199" y="206"/>
              </a:cxn>
              <a:cxn ang="0">
                <a:pos x="199" y="206"/>
              </a:cxn>
              <a:cxn ang="0">
                <a:pos x="109" y="102"/>
              </a:cxn>
              <a:cxn ang="0">
                <a:pos x="109" y="104"/>
              </a:cxn>
              <a:cxn ang="0">
                <a:pos x="109" y="104"/>
              </a:cxn>
              <a:cxn ang="0">
                <a:pos x="109" y="105"/>
              </a:cxn>
              <a:cxn ang="0">
                <a:pos x="197" y="192"/>
              </a:cxn>
              <a:cxn ang="0">
                <a:pos x="197" y="13"/>
              </a:cxn>
              <a:cxn ang="0">
                <a:pos x="109" y="101"/>
              </a:cxn>
              <a:cxn ang="0">
                <a:pos x="109" y="101"/>
              </a:cxn>
              <a:cxn ang="0">
                <a:pos x="109" y="101"/>
              </a:cxn>
              <a:cxn ang="0">
                <a:pos x="109" y="102"/>
              </a:cxn>
              <a:cxn ang="0">
                <a:pos x="98" y="13"/>
              </a:cxn>
              <a:cxn ang="0">
                <a:pos x="12" y="101"/>
              </a:cxn>
              <a:cxn ang="0">
                <a:pos x="12" y="101"/>
              </a:cxn>
              <a:cxn ang="0">
                <a:pos x="10" y="102"/>
              </a:cxn>
              <a:cxn ang="0">
                <a:pos x="12" y="105"/>
              </a:cxn>
              <a:cxn ang="0">
                <a:pos x="98" y="192"/>
              </a:cxn>
              <a:cxn ang="0">
                <a:pos x="98" y="13"/>
              </a:cxn>
            </a:cxnLst>
            <a:rect l="0" t="0" r="r" b="b"/>
            <a:pathLst>
              <a:path w="208" h="206">
                <a:moveTo>
                  <a:pt x="199" y="206"/>
                </a:moveTo>
                <a:lnTo>
                  <a:pt x="199" y="206"/>
                </a:lnTo>
                <a:lnTo>
                  <a:pt x="195" y="205"/>
                </a:lnTo>
                <a:lnTo>
                  <a:pt x="193" y="202"/>
                </a:lnTo>
                <a:lnTo>
                  <a:pt x="109" y="120"/>
                </a:lnTo>
                <a:lnTo>
                  <a:pt x="109" y="197"/>
                </a:lnTo>
                <a:lnTo>
                  <a:pt x="109" y="197"/>
                </a:lnTo>
                <a:lnTo>
                  <a:pt x="109" y="201"/>
                </a:lnTo>
                <a:lnTo>
                  <a:pt x="106" y="204"/>
                </a:lnTo>
                <a:lnTo>
                  <a:pt x="105" y="205"/>
                </a:lnTo>
                <a:lnTo>
                  <a:pt x="101" y="206"/>
                </a:lnTo>
                <a:lnTo>
                  <a:pt x="101" y="206"/>
                </a:lnTo>
                <a:lnTo>
                  <a:pt x="98" y="205"/>
                </a:lnTo>
                <a:lnTo>
                  <a:pt x="94" y="202"/>
                </a:lnTo>
                <a:lnTo>
                  <a:pt x="4" y="112"/>
                </a:lnTo>
                <a:lnTo>
                  <a:pt x="4" y="112"/>
                </a:lnTo>
                <a:lnTo>
                  <a:pt x="1" y="108"/>
                </a:lnTo>
                <a:lnTo>
                  <a:pt x="0" y="102"/>
                </a:lnTo>
                <a:lnTo>
                  <a:pt x="1" y="98"/>
                </a:lnTo>
                <a:lnTo>
                  <a:pt x="4" y="93"/>
                </a:lnTo>
                <a:lnTo>
                  <a:pt x="94" y="3"/>
                </a:lnTo>
                <a:lnTo>
                  <a:pt x="94" y="3"/>
                </a:lnTo>
                <a:lnTo>
                  <a:pt x="98" y="0"/>
                </a:lnTo>
                <a:lnTo>
                  <a:pt x="101" y="0"/>
                </a:lnTo>
                <a:lnTo>
                  <a:pt x="101" y="0"/>
                </a:lnTo>
                <a:lnTo>
                  <a:pt x="105" y="0"/>
                </a:lnTo>
                <a:lnTo>
                  <a:pt x="106" y="1"/>
                </a:lnTo>
                <a:lnTo>
                  <a:pt x="109" y="5"/>
                </a:lnTo>
                <a:lnTo>
                  <a:pt x="109" y="9"/>
                </a:lnTo>
                <a:lnTo>
                  <a:pt x="109" y="86"/>
                </a:lnTo>
                <a:lnTo>
                  <a:pt x="193" y="3"/>
                </a:lnTo>
                <a:lnTo>
                  <a:pt x="193" y="3"/>
                </a:lnTo>
                <a:lnTo>
                  <a:pt x="195" y="0"/>
                </a:lnTo>
                <a:lnTo>
                  <a:pt x="199" y="0"/>
                </a:lnTo>
                <a:lnTo>
                  <a:pt x="199" y="0"/>
                </a:lnTo>
                <a:lnTo>
                  <a:pt x="202" y="0"/>
                </a:lnTo>
                <a:lnTo>
                  <a:pt x="205" y="1"/>
                </a:lnTo>
                <a:lnTo>
                  <a:pt x="206" y="5"/>
                </a:lnTo>
                <a:lnTo>
                  <a:pt x="208" y="9"/>
                </a:lnTo>
                <a:lnTo>
                  <a:pt x="208" y="197"/>
                </a:lnTo>
                <a:lnTo>
                  <a:pt x="208" y="197"/>
                </a:lnTo>
                <a:lnTo>
                  <a:pt x="206" y="201"/>
                </a:lnTo>
                <a:lnTo>
                  <a:pt x="205" y="204"/>
                </a:lnTo>
                <a:lnTo>
                  <a:pt x="202" y="205"/>
                </a:lnTo>
                <a:lnTo>
                  <a:pt x="199" y="206"/>
                </a:lnTo>
                <a:lnTo>
                  <a:pt x="199" y="206"/>
                </a:lnTo>
                <a:close/>
                <a:moveTo>
                  <a:pt x="109" y="102"/>
                </a:moveTo>
                <a:lnTo>
                  <a:pt x="109" y="104"/>
                </a:lnTo>
                <a:lnTo>
                  <a:pt x="109" y="104"/>
                </a:lnTo>
                <a:lnTo>
                  <a:pt x="109" y="105"/>
                </a:lnTo>
                <a:lnTo>
                  <a:pt x="197" y="192"/>
                </a:lnTo>
                <a:lnTo>
                  <a:pt x="197" y="13"/>
                </a:lnTo>
                <a:lnTo>
                  <a:pt x="109" y="101"/>
                </a:lnTo>
                <a:lnTo>
                  <a:pt x="109" y="101"/>
                </a:lnTo>
                <a:lnTo>
                  <a:pt x="109" y="101"/>
                </a:lnTo>
                <a:lnTo>
                  <a:pt x="109" y="102"/>
                </a:lnTo>
                <a:close/>
                <a:moveTo>
                  <a:pt x="98" y="13"/>
                </a:moveTo>
                <a:lnTo>
                  <a:pt x="12" y="101"/>
                </a:lnTo>
                <a:lnTo>
                  <a:pt x="12" y="101"/>
                </a:lnTo>
                <a:lnTo>
                  <a:pt x="10" y="102"/>
                </a:lnTo>
                <a:lnTo>
                  <a:pt x="12" y="105"/>
                </a:lnTo>
                <a:lnTo>
                  <a:pt x="98" y="192"/>
                </a:lnTo>
                <a:lnTo>
                  <a:pt x="98" y="1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5" name="Freeform 59"/>
          <p:cNvSpPr>
            <a:spLocks noEditPoints="1"/>
          </p:cNvSpPr>
          <p:nvPr/>
        </p:nvSpPr>
        <p:spPr bwMode="auto">
          <a:xfrm>
            <a:off x="2625589" y="2703634"/>
            <a:ext cx="273327" cy="288330"/>
          </a:xfrm>
          <a:custGeom>
            <a:avLst/>
            <a:gdLst/>
            <a:ahLst/>
            <a:cxnLst>
              <a:cxn ang="0">
                <a:pos x="9" y="208"/>
              </a:cxn>
              <a:cxn ang="0">
                <a:pos x="9" y="208"/>
              </a:cxn>
              <a:cxn ang="0">
                <a:pos x="5" y="208"/>
              </a:cxn>
              <a:cxn ang="0">
                <a:pos x="3" y="206"/>
              </a:cxn>
              <a:cxn ang="0">
                <a:pos x="1" y="203"/>
              </a:cxn>
              <a:cxn ang="0">
                <a:pos x="0" y="199"/>
              </a:cxn>
              <a:cxn ang="0">
                <a:pos x="0" y="11"/>
              </a:cxn>
              <a:cxn ang="0">
                <a:pos x="0" y="11"/>
              </a:cxn>
              <a:cxn ang="0">
                <a:pos x="1" y="7"/>
              </a:cxn>
              <a:cxn ang="0">
                <a:pos x="3" y="3"/>
              </a:cxn>
              <a:cxn ang="0">
                <a:pos x="5" y="2"/>
              </a:cxn>
              <a:cxn ang="0">
                <a:pos x="9" y="0"/>
              </a:cxn>
              <a:cxn ang="0">
                <a:pos x="9" y="0"/>
              </a:cxn>
              <a:cxn ang="0">
                <a:pos x="15" y="2"/>
              </a:cxn>
              <a:cxn ang="0">
                <a:pos x="185" y="96"/>
              </a:cxn>
              <a:cxn ang="0">
                <a:pos x="185" y="96"/>
              </a:cxn>
              <a:cxn ang="0">
                <a:pos x="189" y="100"/>
              </a:cxn>
              <a:cxn ang="0">
                <a:pos x="190" y="104"/>
              </a:cxn>
              <a:cxn ang="0">
                <a:pos x="190" y="104"/>
              </a:cxn>
              <a:cxn ang="0">
                <a:pos x="189" y="110"/>
              </a:cxn>
              <a:cxn ang="0">
                <a:pos x="185" y="114"/>
              </a:cxn>
              <a:cxn ang="0">
                <a:pos x="15" y="207"/>
              </a:cxn>
              <a:cxn ang="0">
                <a:pos x="15" y="207"/>
              </a:cxn>
              <a:cxn ang="0">
                <a:pos x="9" y="208"/>
              </a:cxn>
              <a:cxn ang="0">
                <a:pos x="9" y="208"/>
              </a:cxn>
              <a:cxn ang="0">
                <a:pos x="11" y="13"/>
              </a:cxn>
              <a:cxn ang="0">
                <a:pos x="11" y="198"/>
              </a:cxn>
              <a:cxn ang="0">
                <a:pos x="178" y="104"/>
              </a:cxn>
              <a:cxn ang="0">
                <a:pos x="11" y="13"/>
              </a:cxn>
            </a:cxnLst>
            <a:rect l="0" t="0" r="r" b="b"/>
            <a:pathLst>
              <a:path w="190" h="208">
                <a:moveTo>
                  <a:pt x="9" y="208"/>
                </a:moveTo>
                <a:lnTo>
                  <a:pt x="9" y="208"/>
                </a:lnTo>
                <a:lnTo>
                  <a:pt x="5" y="208"/>
                </a:lnTo>
                <a:lnTo>
                  <a:pt x="3" y="206"/>
                </a:lnTo>
                <a:lnTo>
                  <a:pt x="1" y="203"/>
                </a:lnTo>
                <a:lnTo>
                  <a:pt x="0" y="199"/>
                </a:lnTo>
                <a:lnTo>
                  <a:pt x="0" y="11"/>
                </a:lnTo>
                <a:lnTo>
                  <a:pt x="0" y="11"/>
                </a:lnTo>
                <a:lnTo>
                  <a:pt x="1" y="7"/>
                </a:lnTo>
                <a:lnTo>
                  <a:pt x="3" y="3"/>
                </a:lnTo>
                <a:lnTo>
                  <a:pt x="5" y="2"/>
                </a:lnTo>
                <a:lnTo>
                  <a:pt x="9" y="0"/>
                </a:lnTo>
                <a:lnTo>
                  <a:pt x="9" y="0"/>
                </a:lnTo>
                <a:lnTo>
                  <a:pt x="15" y="2"/>
                </a:lnTo>
                <a:lnTo>
                  <a:pt x="185" y="96"/>
                </a:lnTo>
                <a:lnTo>
                  <a:pt x="185" y="96"/>
                </a:lnTo>
                <a:lnTo>
                  <a:pt x="189" y="100"/>
                </a:lnTo>
                <a:lnTo>
                  <a:pt x="190" y="104"/>
                </a:lnTo>
                <a:lnTo>
                  <a:pt x="190" y="104"/>
                </a:lnTo>
                <a:lnTo>
                  <a:pt x="189" y="110"/>
                </a:lnTo>
                <a:lnTo>
                  <a:pt x="185" y="114"/>
                </a:lnTo>
                <a:lnTo>
                  <a:pt x="15" y="207"/>
                </a:lnTo>
                <a:lnTo>
                  <a:pt x="15" y="207"/>
                </a:lnTo>
                <a:lnTo>
                  <a:pt x="9" y="208"/>
                </a:lnTo>
                <a:lnTo>
                  <a:pt x="9" y="208"/>
                </a:lnTo>
                <a:close/>
                <a:moveTo>
                  <a:pt x="11" y="13"/>
                </a:moveTo>
                <a:lnTo>
                  <a:pt x="11" y="198"/>
                </a:lnTo>
                <a:lnTo>
                  <a:pt x="178" y="104"/>
                </a:lnTo>
                <a:lnTo>
                  <a:pt x="11" y="1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6" name="Freeform 60"/>
          <p:cNvSpPr>
            <a:spLocks noEditPoints="1"/>
          </p:cNvSpPr>
          <p:nvPr/>
        </p:nvSpPr>
        <p:spPr bwMode="auto">
          <a:xfrm>
            <a:off x="3351615" y="2703634"/>
            <a:ext cx="290411" cy="288330"/>
          </a:xfrm>
          <a:custGeom>
            <a:avLst/>
            <a:gdLst/>
            <a:ahLst/>
            <a:cxnLst>
              <a:cxn ang="0">
                <a:pos x="128" y="206"/>
              </a:cxn>
              <a:cxn ang="0">
                <a:pos x="123" y="205"/>
              </a:cxn>
              <a:cxn ang="0">
                <a:pos x="114" y="198"/>
              </a:cxn>
              <a:cxn ang="0">
                <a:pos x="114" y="13"/>
              </a:cxn>
              <a:cxn ang="0">
                <a:pos x="114" y="8"/>
              </a:cxn>
              <a:cxn ang="0">
                <a:pos x="123" y="1"/>
              </a:cxn>
              <a:cxn ang="0">
                <a:pos x="193" y="0"/>
              </a:cxn>
              <a:cxn ang="0">
                <a:pos x="198" y="1"/>
              </a:cxn>
              <a:cxn ang="0">
                <a:pos x="205" y="8"/>
              </a:cxn>
              <a:cxn ang="0">
                <a:pos x="206" y="193"/>
              </a:cxn>
              <a:cxn ang="0">
                <a:pos x="205" y="198"/>
              </a:cxn>
              <a:cxn ang="0">
                <a:pos x="198" y="205"/>
              </a:cxn>
              <a:cxn ang="0">
                <a:pos x="193" y="206"/>
              </a:cxn>
              <a:cxn ang="0">
                <a:pos x="128" y="11"/>
              </a:cxn>
              <a:cxn ang="0">
                <a:pos x="125" y="13"/>
              </a:cxn>
              <a:cxn ang="0">
                <a:pos x="125" y="193"/>
              </a:cxn>
              <a:cxn ang="0">
                <a:pos x="128" y="196"/>
              </a:cxn>
              <a:cxn ang="0">
                <a:pos x="193" y="196"/>
              </a:cxn>
              <a:cxn ang="0">
                <a:pos x="195" y="193"/>
              </a:cxn>
              <a:cxn ang="0">
                <a:pos x="195" y="13"/>
              </a:cxn>
              <a:cxn ang="0">
                <a:pos x="193" y="11"/>
              </a:cxn>
              <a:cxn ang="0">
                <a:pos x="78" y="206"/>
              </a:cxn>
              <a:cxn ang="0">
                <a:pos x="13" y="206"/>
              </a:cxn>
              <a:cxn ang="0">
                <a:pos x="4" y="202"/>
              </a:cxn>
              <a:cxn ang="0">
                <a:pos x="0" y="193"/>
              </a:cxn>
              <a:cxn ang="0">
                <a:pos x="0" y="13"/>
              </a:cxn>
              <a:cxn ang="0">
                <a:pos x="4" y="4"/>
              </a:cxn>
              <a:cxn ang="0">
                <a:pos x="13" y="0"/>
              </a:cxn>
              <a:cxn ang="0">
                <a:pos x="78" y="0"/>
              </a:cxn>
              <a:cxn ang="0">
                <a:pos x="89" y="4"/>
              </a:cxn>
              <a:cxn ang="0">
                <a:pos x="93" y="13"/>
              </a:cxn>
              <a:cxn ang="0">
                <a:pos x="93" y="193"/>
              </a:cxn>
              <a:cxn ang="0">
                <a:pos x="89" y="202"/>
              </a:cxn>
              <a:cxn ang="0">
                <a:pos x="78" y="206"/>
              </a:cxn>
              <a:cxn ang="0">
                <a:pos x="13" y="11"/>
              </a:cxn>
              <a:cxn ang="0">
                <a:pos x="12" y="11"/>
              </a:cxn>
              <a:cxn ang="0">
                <a:pos x="10" y="193"/>
              </a:cxn>
              <a:cxn ang="0">
                <a:pos x="12" y="194"/>
              </a:cxn>
              <a:cxn ang="0">
                <a:pos x="78" y="196"/>
              </a:cxn>
              <a:cxn ang="0">
                <a:pos x="81" y="194"/>
              </a:cxn>
              <a:cxn ang="0">
                <a:pos x="82" y="13"/>
              </a:cxn>
              <a:cxn ang="0">
                <a:pos x="81" y="11"/>
              </a:cxn>
              <a:cxn ang="0">
                <a:pos x="13" y="11"/>
              </a:cxn>
            </a:cxnLst>
            <a:rect l="0" t="0" r="r" b="b"/>
            <a:pathLst>
              <a:path w="206" h="206">
                <a:moveTo>
                  <a:pt x="193" y="206"/>
                </a:moveTo>
                <a:lnTo>
                  <a:pt x="128" y="206"/>
                </a:lnTo>
                <a:lnTo>
                  <a:pt x="128" y="206"/>
                </a:lnTo>
                <a:lnTo>
                  <a:pt x="123" y="205"/>
                </a:lnTo>
                <a:lnTo>
                  <a:pt x="118" y="202"/>
                </a:lnTo>
                <a:lnTo>
                  <a:pt x="114" y="198"/>
                </a:lnTo>
                <a:lnTo>
                  <a:pt x="114" y="193"/>
                </a:lnTo>
                <a:lnTo>
                  <a:pt x="114" y="13"/>
                </a:lnTo>
                <a:lnTo>
                  <a:pt x="114" y="13"/>
                </a:lnTo>
                <a:lnTo>
                  <a:pt x="114" y="8"/>
                </a:lnTo>
                <a:lnTo>
                  <a:pt x="118" y="4"/>
                </a:lnTo>
                <a:lnTo>
                  <a:pt x="123" y="1"/>
                </a:lnTo>
                <a:lnTo>
                  <a:pt x="128" y="0"/>
                </a:lnTo>
                <a:lnTo>
                  <a:pt x="193" y="0"/>
                </a:lnTo>
                <a:lnTo>
                  <a:pt x="193" y="0"/>
                </a:lnTo>
                <a:lnTo>
                  <a:pt x="198" y="1"/>
                </a:lnTo>
                <a:lnTo>
                  <a:pt x="202" y="4"/>
                </a:lnTo>
                <a:lnTo>
                  <a:pt x="205" y="8"/>
                </a:lnTo>
                <a:lnTo>
                  <a:pt x="206" y="13"/>
                </a:lnTo>
                <a:lnTo>
                  <a:pt x="206" y="193"/>
                </a:lnTo>
                <a:lnTo>
                  <a:pt x="206" y="193"/>
                </a:lnTo>
                <a:lnTo>
                  <a:pt x="205" y="198"/>
                </a:lnTo>
                <a:lnTo>
                  <a:pt x="202" y="202"/>
                </a:lnTo>
                <a:lnTo>
                  <a:pt x="198" y="205"/>
                </a:lnTo>
                <a:lnTo>
                  <a:pt x="193" y="206"/>
                </a:lnTo>
                <a:lnTo>
                  <a:pt x="193" y="206"/>
                </a:lnTo>
                <a:close/>
                <a:moveTo>
                  <a:pt x="128" y="11"/>
                </a:moveTo>
                <a:lnTo>
                  <a:pt x="128" y="11"/>
                </a:lnTo>
                <a:lnTo>
                  <a:pt x="125" y="11"/>
                </a:lnTo>
                <a:lnTo>
                  <a:pt x="125" y="13"/>
                </a:lnTo>
                <a:lnTo>
                  <a:pt x="125" y="193"/>
                </a:lnTo>
                <a:lnTo>
                  <a:pt x="125" y="193"/>
                </a:lnTo>
                <a:lnTo>
                  <a:pt x="125" y="194"/>
                </a:lnTo>
                <a:lnTo>
                  <a:pt x="128" y="196"/>
                </a:lnTo>
                <a:lnTo>
                  <a:pt x="193" y="196"/>
                </a:lnTo>
                <a:lnTo>
                  <a:pt x="193" y="196"/>
                </a:lnTo>
                <a:lnTo>
                  <a:pt x="194" y="194"/>
                </a:lnTo>
                <a:lnTo>
                  <a:pt x="195" y="193"/>
                </a:lnTo>
                <a:lnTo>
                  <a:pt x="195" y="13"/>
                </a:lnTo>
                <a:lnTo>
                  <a:pt x="195" y="13"/>
                </a:lnTo>
                <a:lnTo>
                  <a:pt x="194" y="11"/>
                </a:lnTo>
                <a:lnTo>
                  <a:pt x="193" y="11"/>
                </a:lnTo>
                <a:lnTo>
                  <a:pt x="128" y="11"/>
                </a:lnTo>
                <a:close/>
                <a:moveTo>
                  <a:pt x="78" y="206"/>
                </a:moveTo>
                <a:lnTo>
                  <a:pt x="13" y="206"/>
                </a:lnTo>
                <a:lnTo>
                  <a:pt x="13" y="206"/>
                </a:lnTo>
                <a:lnTo>
                  <a:pt x="8" y="205"/>
                </a:lnTo>
                <a:lnTo>
                  <a:pt x="4" y="202"/>
                </a:lnTo>
                <a:lnTo>
                  <a:pt x="1" y="198"/>
                </a:lnTo>
                <a:lnTo>
                  <a:pt x="0" y="193"/>
                </a:lnTo>
                <a:lnTo>
                  <a:pt x="0" y="13"/>
                </a:lnTo>
                <a:lnTo>
                  <a:pt x="0" y="13"/>
                </a:lnTo>
                <a:lnTo>
                  <a:pt x="1" y="8"/>
                </a:lnTo>
                <a:lnTo>
                  <a:pt x="4" y="4"/>
                </a:lnTo>
                <a:lnTo>
                  <a:pt x="8" y="1"/>
                </a:lnTo>
                <a:lnTo>
                  <a:pt x="13" y="0"/>
                </a:lnTo>
                <a:lnTo>
                  <a:pt x="78" y="0"/>
                </a:lnTo>
                <a:lnTo>
                  <a:pt x="78" y="0"/>
                </a:lnTo>
                <a:lnTo>
                  <a:pt x="83" y="1"/>
                </a:lnTo>
                <a:lnTo>
                  <a:pt x="89" y="4"/>
                </a:lnTo>
                <a:lnTo>
                  <a:pt x="91" y="8"/>
                </a:lnTo>
                <a:lnTo>
                  <a:pt x="93" y="13"/>
                </a:lnTo>
                <a:lnTo>
                  <a:pt x="93" y="193"/>
                </a:lnTo>
                <a:lnTo>
                  <a:pt x="93" y="193"/>
                </a:lnTo>
                <a:lnTo>
                  <a:pt x="91" y="198"/>
                </a:lnTo>
                <a:lnTo>
                  <a:pt x="89" y="202"/>
                </a:lnTo>
                <a:lnTo>
                  <a:pt x="83" y="205"/>
                </a:lnTo>
                <a:lnTo>
                  <a:pt x="78" y="206"/>
                </a:lnTo>
                <a:lnTo>
                  <a:pt x="78" y="206"/>
                </a:lnTo>
                <a:close/>
                <a:moveTo>
                  <a:pt x="13" y="11"/>
                </a:moveTo>
                <a:lnTo>
                  <a:pt x="13" y="11"/>
                </a:lnTo>
                <a:lnTo>
                  <a:pt x="12" y="11"/>
                </a:lnTo>
                <a:lnTo>
                  <a:pt x="10" y="13"/>
                </a:lnTo>
                <a:lnTo>
                  <a:pt x="10" y="193"/>
                </a:lnTo>
                <a:lnTo>
                  <a:pt x="10" y="193"/>
                </a:lnTo>
                <a:lnTo>
                  <a:pt x="12" y="194"/>
                </a:lnTo>
                <a:lnTo>
                  <a:pt x="13" y="196"/>
                </a:lnTo>
                <a:lnTo>
                  <a:pt x="78" y="196"/>
                </a:lnTo>
                <a:lnTo>
                  <a:pt x="78" y="196"/>
                </a:lnTo>
                <a:lnTo>
                  <a:pt x="81" y="194"/>
                </a:lnTo>
                <a:lnTo>
                  <a:pt x="82" y="193"/>
                </a:lnTo>
                <a:lnTo>
                  <a:pt x="82" y="13"/>
                </a:lnTo>
                <a:lnTo>
                  <a:pt x="82" y="13"/>
                </a:lnTo>
                <a:lnTo>
                  <a:pt x="81" y="11"/>
                </a:lnTo>
                <a:lnTo>
                  <a:pt x="78" y="11"/>
                </a:lnTo>
                <a:lnTo>
                  <a:pt x="13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7" name="Freeform 61"/>
          <p:cNvSpPr>
            <a:spLocks noEditPoints="1"/>
          </p:cNvSpPr>
          <p:nvPr/>
        </p:nvSpPr>
        <p:spPr bwMode="auto">
          <a:xfrm>
            <a:off x="4081913" y="2703634"/>
            <a:ext cx="290411" cy="288330"/>
          </a:xfrm>
          <a:custGeom>
            <a:avLst/>
            <a:gdLst/>
            <a:ahLst/>
            <a:cxnLst>
              <a:cxn ang="0">
                <a:pos x="193" y="206"/>
              </a:cxn>
              <a:cxn ang="0">
                <a:pos x="13" y="206"/>
              </a:cxn>
              <a:cxn ang="0">
                <a:pos x="13" y="206"/>
              </a:cxn>
              <a:cxn ang="0">
                <a:pos x="8" y="205"/>
              </a:cxn>
              <a:cxn ang="0">
                <a:pos x="4" y="202"/>
              </a:cxn>
              <a:cxn ang="0">
                <a:pos x="1" y="198"/>
              </a:cxn>
              <a:cxn ang="0">
                <a:pos x="0" y="193"/>
              </a:cxn>
              <a:cxn ang="0">
                <a:pos x="0" y="13"/>
              </a:cxn>
              <a:cxn ang="0">
                <a:pos x="0" y="13"/>
              </a:cxn>
              <a:cxn ang="0">
                <a:pos x="1" y="8"/>
              </a:cxn>
              <a:cxn ang="0">
                <a:pos x="4" y="4"/>
              </a:cxn>
              <a:cxn ang="0">
                <a:pos x="8" y="1"/>
              </a:cxn>
              <a:cxn ang="0">
                <a:pos x="13" y="0"/>
              </a:cxn>
              <a:cxn ang="0">
                <a:pos x="193" y="0"/>
              </a:cxn>
              <a:cxn ang="0">
                <a:pos x="193" y="0"/>
              </a:cxn>
              <a:cxn ang="0">
                <a:pos x="198" y="1"/>
              </a:cxn>
              <a:cxn ang="0">
                <a:pos x="202" y="4"/>
              </a:cxn>
              <a:cxn ang="0">
                <a:pos x="205" y="8"/>
              </a:cxn>
              <a:cxn ang="0">
                <a:pos x="206" y="13"/>
              </a:cxn>
              <a:cxn ang="0">
                <a:pos x="206" y="193"/>
              </a:cxn>
              <a:cxn ang="0">
                <a:pos x="206" y="193"/>
              </a:cxn>
              <a:cxn ang="0">
                <a:pos x="205" y="198"/>
              </a:cxn>
              <a:cxn ang="0">
                <a:pos x="202" y="202"/>
              </a:cxn>
              <a:cxn ang="0">
                <a:pos x="198" y="205"/>
              </a:cxn>
              <a:cxn ang="0">
                <a:pos x="193" y="206"/>
              </a:cxn>
              <a:cxn ang="0">
                <a:pos x="193" y="206"/>
              </a:cxn>
              <a:cxn ang="0">
                <a:pos x="13" y="11"/>
              </a:cxn>
              <a:cxn ang="0">
                <a:pos x="13" y="11"/>
              </a:cxn>
              <a:cxn ang="0">
                <a:pos x="12" y="11"/>
              </a:cxn>
              <a:cxn ang="0">
                <a:pos x="11" y="13"/>
              </a:cxn>
              <a:cxn ang="0">
                <a:pos x="11" y="193"/>
              </a:cxn>
              <a:cxn ang="0">
                <a:pos x="11" y="193"/>
              </a:cxn>
              <a:cxn ang="0">
                <a:pos x="12" y="194"/>
              </a:cxn>
              <a:cxn ang="0">
                <a:pos x="13" y="196"/>
              </a:cxn>
              <a:cxn ang="0">
                <a:pos x="193" y="196"/>
              </a:cxn>
              <a:cxn ang="0">
                <a:pos x="193" y="196"/>
              </a:cxn>
              <a:cxn ang="0">
                <a:pos x="194" y="194"/>
              </a:cxn>
              <a:cxn ang="0">
                <a:pos x="196" y="193"/>
              </a:cxn>
              <a:cxn ang="0">
                <a:pos x="196" y="13"/>
              </a:cxn>
              <a:cxn ang="0">
                <a:pos x="196" y="13"/>
              </a:cxn>
              <a:cxn ang="0">
                <a:pos x="194" y="11"/>
              </a:cxn>
              <a:cxn ang="0">
                <a:pos x="193" y="11"/>
              </a:cxn>
              <a:cxn ang="0">
                <a:pos x="13" y="11"/>
              </a:cxn>
            </a:cxnLst>
            <a:rect l="0" t="0" r="r" b="b"/>
            <a:pathLst>
              <a:path w="206" h="206">
                <a:moveTo>
                  <a:pt x="193" y="206"/>
                </a:moveTo>
                <a:lnTo>
                  <a:pt x="13" y="206"/>
                </a:lnTo>
                <a:lnTo>
                  <a:pt x="13" y="206"/>
                </a:lnTo>
                <a:lnTo>
                  <a:pt x="8" y="205"/>
                </a:lnTo>
                <a:lnTo>
                  <a:pt x="4" y="202"/>
                </a:lnTo>
                <a:lnTo>
                  <a:pt x="1" y="198"/>
                </a:lnTo>
                <a:lnTo>
                  <a:pt x="0" y="193"/>
                </a:lnTo>
                <a:lnTo>
                  <a:pt x="0" y="13"/>
                </a:lnTo>
                <a:lnTo>
                  <a:pt x="0" y="13"/>
                </a:lnTo>
                <a:lnTo>
                  <a:pt x="1" y="8"/>
                </a:lnTo>
                <a:lnTo>
                  <a:pt x="4" y="4"/>
                </a:lnTo>
                <a:lnTo>
                  <a:pt x="8" y="1"/>
                </a:lnTo>
                <a:lnTo>
                  <a:pt x="13" y="0"/>
                </a:lnTo>
                <a:lnTo>
                  <a:pt x="193" y="0"/>
                </a:lnTo>
                <a:lnTo>
                  <a:pt x="193" y="0"/>
                </a:lnTo>
                <a:lnTo>
                  <a:pt x="198" y="1"/>
                </a:lnTo>
                <a:lnTo>
                  <a:pt x="202" y="4"/>
                </a:lnTo>
                <a:lnTo>
                  <a:pt x="205" y="8"/>
                </a:lnTo>
                <a:lnTo>
                  <a:pt x="206" y="13"/>
                </a:lnTo>
                <a:lnTo>
                  <a:pt x="206" y="193"/>
                </a:lnTo>
                <a:lnTo>
                  <a:pt x="206" y="193"/>
                </a:lnTo>
                <a:lnTo>
                  <a:pt x="205" y="198"/>
                </a:lnTo>
                <a:lnTo>
                  <a:pt x="202" y="202"/>
                </a:lnTo>
                <a:lnTo>
                  <a:pt x="198" y="205"/>
                </a:lnTo>
                <a:lnTo>
                  <a:pt x="193" y="206"/>
                </a:lnTo>
                <a:lnTo>
                  <a:pt x="193" y="206"/>
                </a:lnTo>
                <a:close/>
                <a:moveTo>
                  <a:pt x="13" y="11"/>
                </a:moveTo>
                <a:lnTo>
                  <a:pt x="13" y="11"/>
                </a:lnTo>
                <a:lnTo>
                  <a:pt x="12" y="11"/>
                </a:lnTo>
                <a:lnTo>
                  <a:pt x="11" y="13"/>
                </a:lnTo>
                <a:lnTo>
                  <a:pt x="11" y="193"/>
                </a:lnTo>
                <a:lnTo>
                  <a:pt x="11" y="193"/>
                </a:lnTo>
                <a:lnTo>
                  <a:pt x="12" y="194"/>
                </a:lnTo>
                <a:lnTo>
                  <a:pt x="13" y="196"/>
                </a:lnTo>
                <a:lnTo>
                  <a:pt x="193" y="196"/>
                </a:lnTo>
                <a:lnTo>
                  <a:pt x="193" y="196"/>
                </a:lnTo>
                <a:lnTo>
                  <a:pt x="194" y="194"/>
                </a:lnTo>
                <a:lnTo>
                  <a:pt x="196" y="193"/>
                </a:lnTo>
                <a:lnTo>
                  <a:pt x="196" y="13"/>
                </a:lnTo>
                <a:lnTo>
                  <a:pt x="196" y="13"/>
                </a:lnTo>
                <a:lnTo>
                  <a:pt x="194" y="11"/>
                </a:lnTo>
                <a:lnTo>
                  <a:pt x="193" y="11"/>
                </a:lnTo>
                <a:lnTo>
                  <a:pt x="13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8" name="Freeform 62"/>
          <p:cNvSpPr>
            <a:spLocks noEditPoints="1"/>
          </p:cNvSpPr>
          <p:nvPr/>
        </p:nvSpPr>
        <p:spPr bwMode="auto">
          <a:xfrm>
            <a:off x="4829293" y="2703634"/>
            <a:ext cx="294683" cy="288330"/>
          </a:xfrm>
          <a:custGeom>
            <a:avLst/>
            <a:gdLst/>
            <a:ahLst/>
            <a:cxnLst>
              <a:cxn ang="0">
                <a:pos x="106" y="206"/>
              </a:cxn>
              <a:cxn ang="0">
                <a:pos x="99" y="202"/>
              </a:cxn>
              <a:cxn ang="0">
                <a:pos x="98" y="200"/>
              </a:cxn>
              <a:cxn ang="0">
                <a:pos x="98" y="120"/>
              </a:cxn>
              <a:cxn ang="0">
                <a:pos x="15" y="202"/>
              </a:cxn>
              <a:cxn ang="0">
                <a:pos x="8" y="206"/>
              </a:cxn>
              <a:cxn ang="0">
                <a:pos x="4" y="205"/>
              </a:cxn>
              <a:cxn ang="0">
                <a:pos x="0" y="201"/>
              </a:cxn>
              <a:cxn ang="0">
                <a:pos x="0" y="9"/>
              </a:cxn>
              <a:cxn ang="0">
                <a:pos x="0" y="5"/>
              </a:cxn>
              <a:cxn ang="0">
                <a:pos x="4" y="0"/>
              </a:cxn>
              <a:cxn ang="0">
                <a:pos x="8" y="0"/>
              </a:cxn>
              <a:cxn ang="0">
                <a:pos x="15" y="3"/>
              </a:cxn>
              <a:cxn ang="0">
                <a:pos x="98" y="9"/>
              </a:cxn>
              <a:cxn ang="0">
                <a:pos x="99" y="5"/>
              </a:cxn>
              <a:cxn ang="0">
                <a:pos x="103" y="0"/>
              </a:cxn>
              <a:cxn ang="0">
                <a:pos x="106" y="0"/>
              </a:cxn>
              <a:cxn ang="0">
                <a:pos x="112" y="3"/>
              </a:cxn>
              <a:cxn ang="0">
                <a:pos x="203" y="93"/>
              </a:cxn>
              <a:cxn ang="0">
                <a:pos x="207" y="102"/>
              </a:cxn>
              <a:cxn ang="0">
                <a:pos x="203" y="112"/>
              </a:cxn>
              <a:cxn ang="0">
                <a:pos x="112" y="202"/>
              </a:cxn>
              <a:cxn ang="0">
                <a:pos x="106" y="206"/>
              </a:cxn>
              <a:cxn ang="0">
                <a:pos x="108" y="79"/>
              </a:cxn>
              <a:cxn ang="0">
                <a:pos x="196" y="105"/>
              </a:cxn>
              <a:cxn ang="0">
                <a:pos x="196" y="102"/>
              </a:cxn>
              <a:cxn ang="0">
                <a:pos x="108" y="13"/>
              </a:cxn>
              <a:cxn ang="0">
                <a:pos x="11" y="13"/>
              </a:cxn>
              <a:cxn ang="0">
                <a:pos x="98" y="105"/>
              </a:cxn>
              <a:cxn ang="0">
                <a:pos x="99" y="104"/>
              </a:cxn>
              <a:cxn ang="0">
                <a:pos x="99" y="101"/>
              </a:cxn>
              <a:cxn ang="0">
                <a:pos x="98" y="101"/>
              </a:cxn>
            </a:cxnLst>
            <a:rect l="0" t="0" r="r" b="b"/>
            <a:pathLst>
              <a:path w="207" h="206">
                <a:moveTo>
                  <a:pt x="106" y="206"/>
                </a:moveTo>
                <a:lnTo>
                  <a:pt x="106" y="206"/>
                </a:lnTo>
                <a:lnTo>
                  <a:pt x="102" y="205"/>
                </a:lnTo>
                <a:lnTo>
                  <a:pt x="99" y="202"/>
                </a:lnTo>
                <a:lnTo>
                  <a:pt x="99" y="202"/>
                </a:lnTo>
                <a:lnTo>
                  <a:pt x="98" y="200"/>
                </a:lnTo>
                <a:lnTo>
                  <a:pt x="98" y="197"/>
                </a:lnTo>
                <a:lnTo>
                  <a:pt x="98" y="120"/>
                </a:lnTo>
                <a:lnTo>
                  <a:pt x="15" y="202"/>
                </a:lnTo>
                <a:lnTo>
                  <a:pt x="15" y="202"/>
                </a:lnTo>
                <a:lnTo>
                  <a:pt x="11" y="205"/>
                </a:lnTo>
                <a:lnTo>
                  <a:pt x="8" y="206"/>
                </a:lnTo>
                <a:lnTo>
                  <a:pt x="8" y="206"/>
                </a:lnTo>
                <a:lnTo>
                  <a:pt x="4" y="205"/>
                </a:lnTo>
                <a:lnTo>
                  <a:pt x="3" y="204"/>
                </a:lnTo>
                <a:lnTo>
                  <a:pt x="0" y="201"/>
                </a:lnTo>
                <a:lnTo>
                  <a:pt x="0" y="197"/>
                </a:lnTo>
                <a:lnTo>
                  <a:pt x="0" y="9"/>
                </a:lnTo>
                <a:lnTo>
                  <a:pt x="0" y="9"/>
                </a:lnTo>
                <a:lnTo>
                  <a:pt x="0" y="5"/>
                </a:lnTo>
                <a:lnTo>
                  <a:pt x="3" y="1"/>
                </a:lnTo>
                <a:lnTo>
                  <a:pt x="4" y="0"/>
                </a:lnTo>
                <a:lnTo>
                  <a:pt x="8" y="0"/>
                </a:lnTo>
                <a:lnTo>
                  <a:pt x="8" y="0"/>
                </a:lnTo>
                <a:lnTo>
                  <a:pt x="11" y="0"/>
                </a:lnTo>
                <a:lnTo>
                  <a:pt x="15" y="3"/>
                </a:lnTo>
                <a:lnTo>
                  <a:pt x="98" y="86"/>
                </a:lnTo>
                <a:lnTo>
                  <a:pt x="98" y="9"/>
                </a:lnTo>
                <a:lnTo>
                  <a:pt x="98" y="9"/>
                </a:lnTo>
                <a:lnTo>
                  <a:pt x="99" y="5"/>
                </a:lnTo>
                <a:lnTo>
                  <a:pt x="100" y="1"/>
                </a:lnTo>
                <a:lnTo>
                  <a:pt x="103" y="0"/>
                </a:lnTo>
                <a:lnTo>
                  <a:pt x="106" y="0"/>
                </a:lnTo>
                <a:lnTo>
                  <a:pt x="106" y="0"/>
                </a:lnTo>
                <a:lnTo>
                  <a:pt x="110" y="0"/>
                </a:lnTo>
                <a:lnTo>
                  <a:pt x="112" y="3"/>
                </a:lnTo>
                <a:lnTo>
                  <a:pt x="203" y="93"/>
                </a:lnTo>
                <a:lnTo>
                  <a:pt x="203" y="93"/>
                </a:lnTo>
                <a:lnTo>
                  <a:pt x="206" y="98"/>
                </a:lnTo>
                <a:lnTo>
                  <a:pt x="207" y="102"/>
                </a:lnTo>
                <a:lnTo>
                  <a:pt x="206" y="108"/>
                </a:lnTo>
                <a:lnTo>
                  <a:pt x="203" y="112"/>
                </a:lnTo>
                <a:lnTo>
                  <a:pt x="112" y="202"/>
                </a:lnTo>
                <a:lnTo>
                  <a:pt x="112" y="202"/>
                </a:lnTo>
                <a:lnTo>
                  <a:pt x="110" y="205"/>
                </a:lnTo>
                <a:lnTo>
                  <a:pt x="106" y="206"/>
                </a:lnTo>
                <a:lnTo>
                  <a:pt x="106" y="206"/>
                </a:lnTo>
                <a:close/>
                <a:moveTo>
                  <a:pt x="108" y="79"/>
                </a:moveTo>
                <a:lnTo>
                  <a:pt x="108" y="192"/>
                </a:lnTo>
                <a:lnTo>
                  <a:pt x="196" y="105"/>
                </a:lnTo>
                <a:lnTo>
                  <a:pt x="196" y="105"/>
                </a:lnTo>
                <a:lnTo>
                  <a:pt x="196" y="102"/>
                </a:lnTo>
                <a:lnTo>
                  <a:pt x="196" y="101"/>
                </a:lnTo>
                <a:lnTo>
                  <a:pt x="108" y="13"/>
                </a:lnTo>
                <a:lnTo>
                  <a:pt x="108" y="79"/>
                </a:lnTo>
                <a:close/>
                <a:moveTo>
                  <a:pt x="11" y="13"/>
                </a:moveTo>
                <a:lnTo>
                  <a:pt x="11" y="192"/>
                </a:lnTo>
                <a:lnTo>
                  <a:pt x="98" y="105"/>
                </a:lnTo>
                <a:lnTo>
                  <a:pt x="98" y="105"/>
                </a:lnTo>
                <a:lnTo>
                  <a:pt x="99" y="104"/>
                </a:lnTo>
                <a:lnTo>
                  <a:pt x="99" y="102"/>
                </a:lnTo>
                <a:lnTo>
                  <a:pt x="99" y="101"/>
                </a:lnTo>
                <a:lnTo>
                  <a:pt x="99" y="101"/>
                </a:lnTo>
                <a:lnTo>
                  <a:pt x="98" y="101"/>
                </a:lnTo>
                <a:lnTo>
                  <a:pt x="11" y="1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9" name="Freeform 63"/>
          <p:cNvSpPr>
            <a:spLocks noEditPoints="1"/>
          </p:cNvSpPr>
          <p:nvPr/>
        </p:nvSpPr>
        <p:spPr bwMode="auto">
          <a:xfrm>
            <a:off x="5546780" y="2703634"/>
            <a:ext cx="337390" cy="288330"/>
          </a:xfrm>
          <a:custGeom>
            <a:avLst/>
            <a:gdLst/>
            <a:ahLst/>
            <a:cxnLst>
              <a:cxn ang="0">
                <a:pos x="105" y="206"/>
              </a:cxn>
              <a:cxn ang="0">
                <a:pos x="98" y="202"/>
              </a:cxn>
              <a:cxn ang="0">
                <a:pos x="97" y="200"/>
              </a:cxn>
              <a:cxn ang="0">
                <a:pos x="97" y="120"/>
              </a:cxn>
              <a:cxn ang="0">
                <a:pos x="14" y="202"/>
              </a:cxn>
              <a:cxn ang="0">
                <a:pos x="6" y="206"/>
              </a:cxn>
              <a:cxn ang="0">
                <a:pos x="4" y="205"/>
              </a:cxn>
              <a:cxn ang="0">
                <a:pos x="0" y="201"/>
              </a:cxn>
              <a:cxn ang="0">
                <a:pos x="0" y="9"/>
              </a:cxn>
              <a:cxn ang="0">
                <a:pos x="0" y="5"/>
              </a:cxn>
              <a:cxn ang="0">
                <a:pos x="4" y="0"/>
              </a:cxn>
              <a:cxn ang="0">
                <a:pos x="6" y="0"/>
              </a:cxn>
              <a:cxn ang="0">
                <a:pos x="14" y="3"/>
              </a:cxn>
              <a:cxn ang="0">
                <a:pos x="97" y="9"/>
              </a:cxn>
              <a:cxn ang="0">
                <a:pos x="98" y="5"/>
              </a:cxn>
              <a:cxn ang="0">
                <a:pos x="102" y="0"/>
              </a:cxn>
              <a:cxn ang="0">
                <a:pos x="105" y="0"/>
              </a:cxn>
              <a:cxn ang="0">
                <a:pos x="112" y="3"/>
              </a:cxn>
              <a:cxn ang="0">
                <a:pos x="194" y="13"/>
              </a:cxn>
              <a:cxn ang="0">
                <a:pos x="195" y="8"/>
              </a:cxn>
              <a:cxn ang="0">
                <a:pos x="203" y="1"/>
              </a:cxn>
              <a:cxn ang="0">
                <a:pos x="225" y="0"/>
              </a:cxn>
              <a:cxn ang="0">
                <a:pos x="230" y="1"/>
              </a:cxn>
              <a:cxn ang="0">
                <a:pos x="237" y="8"/>
              </a:cxn>
              <a:cxn ang="0">
                <a:pos x="239" y="193"/>
              </a:cxn>
              <a:cxn ang="0">
                <a:pos x="237" y="198"/>
              </a:cxn>
              <a:cxn ang="0">
                <a:pos x="230" y="205"/>
              </a:cxn>
              <a:cxn ang="0">
                <a:pos x="209" y="206"/>
              </a:cxn>
              <a:cxn ang="0">
                <a:pos x="203" y="205"/>
              </a:cxn>
              <a:cxn ang="0">
                <a:pos x="195" y="198"/>
              </a:cxn>
              <a:cxn ang="0">
                <a:pos x="194" y="120"/>
              </a:cxn>
              <a:cxn ang="0">
                <a:pos x="112" y="202"/>
              </a:cxn>
              <a:cxn ang="0">
                <a:pos x="105" y="206"/>
              </a:cxn>
              <a:cxn ang="0">
                <a:pos x="205" y="125"/>
              </a:cxn>
              <a:cxn ang="0">
                <a:pos x="205" y="193"/>
              </a:cxn>
              <a:cxn ang="0">
                <a:pos x="209" y="196"/>
              </a:cxn>
              <a:cxn ang="0">
                <a:pos x="225" y="196"/>
              </a:cxn>
              <a:cxn ang="0">
                <a:pos x="228" y="193"/>
              </a:cxn>
              <a:cxn ang="0">
                <a:pos x="228" y="13"/>
              </a:cxn>
              <a:cxn ang="0">
                <a:pos x="225" y="11"/>
              </a:cxn>
              <a:cxn ang="0">
                <a:pos x="209" y="11"/>
              </a:cxn>
              <a:cxn ang="0">
                <a:pos x="205" y="13"/>
              </a:cxn>
              <a:cxn ang="0">
                <a:pos x="108" y="79"/>
              </a:cxn>
              <a:cxn ang="0">
                <a:pos x="194" y="105"/>
              </a:cxn>
              <a:cxn ang="0">
                <a:pos x="195" y="104"/>
              </a:cxn>
              <a:cxn ang="0">
                <a:pos x="195" y="101"/>
              </a:cxn>
              <a:cxn ang="0">
                <a:pos x="194" y="101"/>
              </a:cxn>
              <a:cxn ang="0">
                <a:pos x="108" y="79"/>
              </a:cxn>
              <a:cxn ang="0">
                <a:pos x="10" y="192"/>
              </a:cxn>
              <a:cxn ang="0">
                <a:pos x="97" y="105"/>
              </a:cxn>
              <a:cxn ang="0">
                <a:pos x="98" y="102"/>
              </a:cxn>
              <a:cxn ang="0">
                <a:pos x="97" y="101"/>
              </a:cxn>
              <a:cxn ang="0">
                <a:pos x="10" y="13"/>
              </a:cxn>
            </a:cxnLst>
            <a:rect l="0" t="0" r="r" b="b"/>
            <a:pathLst>
              <a:path w="239" h="206">
                <a:moveTo>
                  <a:pt x="105" y="206"/>
                </a:moveTo>
                <a:lnTo>
                  <a:pt x="105" y="206"/>
                </a:lnTo>
                <a:lnTo>
                  <a:pt x="101" y="205"/>
                </a:lnTo>
                <a:lnTo>
                  <a:pt x="98" y="202"/>
                </a:lnTo>
                <a:lnTo>
                  <a:pt x="98" y="202"/>
                </a:lnTo>
                <a:lnTo>
                  <a:pt x="97" y="200"/>
                </a:lnTo>
                <a:lnTo>
                  <a:pt x="97" y="197"/>
                </a:lnTo>
                <a:lnTo>
                  <a:pt x="97" y="120"/>
                </a:lnTo>
                <a:lnTo>
                  <a:pt x="14" y="202"/>
                </a:lnTo>
                <a:lnTo>
                  <a:pt x="14" y="202"/>
                </a:lnTo>
                <a:lnTo>
                  <a:pt x="10" y="205"/>
                </a:lnTo>
                <a:lnTo>
                  <a:pt x="6" y="206"/>
                </a:lnTo>
                <a:lnTo>
                  <a:pt x="6" y="206"/>
                </a:lnTo>
                <a:lnTo>
                  <a:pt x="4" y="205"/>
                </a:lnTo>
                <a:lnTo>
                  <a:pt x="1" y="204"/>
                </a:lnTo>
                <a:lnTo>
                  <a:pt x="0" y="201"/>
                </a:lnTo>
                <a:lnTo>
                  <a:pt x="0" y="197"/>
                </a:lnTo>
                <a:lnTo>
                  <a:pt x="0" y="9"/>
                </a:lnTo>
                <a:lnTo>
                  <a:pt x="0" y="9"/>
                </a:lnTo>
                <a:lnTo>
                  <a:pt x="0" y="5"/>
                </a:lnTo>
                <a:lnTo>
                  <a:pt x="1" y="1"/>
                </a:lnTo>
                <a:lnTo>
                  <a:pt x="4" y="0"/>
                </a:lnTo>
                <a:lnTo>
                  <a:pt x="6" y="0"/>
                </a:lnTo>
                <a:lnTo>
                  <a:pt x="6" y="0"/>
                </a:lnTo>
                <a:lnTo>
                  <a:pt x="10" y="0"/>
                </a:lnTo>
                <a:lnTo>
                  <a:pt x="14" y="3"/>
                </a:lnTo>
                <a:lnTo>
                  <a:pt x="97" y="86"/>
                </a:lnTo>
                <a:lnTo>
                  <a:pt x="97" y="9"/>
                </a:lnTo>
                <a:lnTo>
                  <a:pt x="97" y="9"/>
                </a:lnTo>
                <a:lnTo>
                  <a:pt x="98" y="5"/>
                </a:lnTo>
                <a:lnTo>
                  <a:pt x="100" y="1"/>
                </a:lnTo>
                <a:lnTo>
                  <a:pt x="102" y="0"/>
                </a:lnTo>
                <a:lnTo>
                  <a:pt x="105" y="0"/>
                </a:lnTo>
                <a:lnTo>
                  <a:pt x="105" y="0"/>
                </a:lnTo>
                <a:lnTo>
                  <a:pt x="109" y="0"/>
                </a:lnTo>
                <a:lnTo>
                  <a:pt x="112" y="3"/>
                </a:lnTo>
                <a:lnTo>
                  <a:pt x="194" y="86"/>
                </a:lnTo>
                <a:lnTo>
                  <a:pt x="194" y="13"/>
                </a:lnTo>
                <a:lnTo>
                  <a:pt x="194" y="13"/>
                </a:lnTo>
                <a:lnTo>
                  <a:pt x="195" y="8"/>
                </a:lnTo>
                <a:lnTo>
                  <a:pt x="198" y="4"/>
                </a:lnTo>
                <a:lnTo>
                  <a:pt x="203" y="1"/>
                </a:lnTo>
                <a:lnTo>
                  <a:pt x="209" y="0"/>
                </a:lnTo>
                <a:lnTo>
                  <a:pt x="225" y="0"/>
                </a:lnTo>
                <a:lnTo>
                  <a:pt x="225" y="0"/>
                </a:lnTo>
                <a:lnTo>
                  <a:pt x="230" y="1"/>
                </a:lnTo>
                <a:lnTo>
                  <a:pt x="235" y="4"/>
                </a:lnTo>
                <a:lnTo>
                  <a:pt x="237" y="8"/>
                </a:lnTo>
                <a:lnTo>
                  <a:pt x="239" y="13"/>
                </a:lnTo>
                <a:lnTo>
                  <a:pt x="239" y="193"/>
                </a:lnTo>
                <a:lnTo>
                  <a:pt x="239" y="193"/>
                </a:lnTo>
                <a:lnTo>
                  <a:pt x="237" y="198"/>
                </a:lnTo>
                <a:lnTo>
                  <a:pt x="235" y="202"/>
                </a:lnTo>
                <a:lnTo>
                  <a:pt x="230" y="205"/>
                </a:lnTo>
                <a:lnTo>
                  <a:pt x="225" y="206"/>
                </a:lnTo>
                <a:lnTo>
                  <a:pt x="209" y="206"/>
                </a:lnTo>
                <a:lnTo>
                  <a:pt x="209" y="206"/>
                </a:lnTo>
                <a:lnTo>
                  <a:pt x="203" y="205"/>
                </a:lnTo>
                <a:lnTo>
                  <a:pt x="198" y="202"/>
                </a:lnTo>
                <a:lnTo>
                  <a:pt x="195" y="198"/>
                </a:lnTo>
                <a:lnTo>
                  <a:pt x="194" y="193"/>
                </a:lnTo>
                <a:lnTo>
                  <a:pt x="194" y="120"/>
                </a:lnTo>
                <a:lnTo>
                  <a:pt x="112" y="202"/>
                </a:lnTo>
                <a:lnTo>
                  <a:pt x="112" y="202"/>
                </a:lnTo>
                <a:lnTo>
                  <a:pt x="109" y="205"/>
                </a:lnTo>
                <a:lnTo>
                  <a:pt x="105" y="206"/>
                </a:lnTo>
                <a:lnTo>
                  <a:pt x="105" y="206"/>
                </a:lnTo>
                <a:close/>
                <a:moveTo>
                  <a:pt x="205" y="125"/>
                </a:moveTo>
                <a:lnTo>
                  <a:pt x="205" y="193"/>
                </a:lnTo>
                <a:lnTo>
                  <a:pt x="205" y="193"/>
                </a:lnTo>
                <a:lnTo>
                  <a:pt x="206" y="194"/>
                </a:lnTo>
                <a:lnTo>
                  <a:pt x="209" y="196"/>
                </a:lnTo>
                <a:lnTo>
                  <a:pt x="225" y="196"/>
                </a:lnTo>
                <a:lnTo>
                  <a:pt x="225" y="196"/>
                </a:lnTo>
                <a:lnTo>
                  <a:pt x="226" y="194"/>
                </a:lnTo>
                <a:lnTo>
                  <a:pt x="228" y="193"/>
                </a:lnTo>
                <a:lnTo>
                  <a:pt x="228" y="13"/>
                </a:lnTo>
                <a:lnTo>
                  <a:pt x="228" y="13"/>
                </a:lnTo>
                <a:lnTo>
                  <a:pt x="226" y="11"/>
                </a:lnTo>
                <a:lnTo>
                  <a:pt x="225" y="11"/>
                </a:lnTo>
                <a:lnTo>
                  <a:pt x="209" y="11"/>
                </a:lnTo>
                <a:lnTo>
                  <a:pt x="209" y="11"/>
                </a:lnTo>
                <a:lnTo>
                  <a:pt x="206" y="11"/>
                </a:lnTo>
                <a:lnTo>
                  <a:pt x="205" y="13"/>
                </a:lnTo>
                <a:lnTo>
                  <a:pt x="205" y="125"/>
                </a:lnTo>
                <a:close/>
                <a:moveTo>
                  <a:pt x="108" y="79"/>
                </a:moveTo>
                <a:lnTo>
                  <a:pt x="108" y="192"/>
                </a:lnTo>
                <a:lnTo>
                  <a:pt x="194" y="105"/>
                </a:lnTo>
                <a:lnTo>
                  <a:pt x="194" y="105"/>
                </a:lnTo>
                <a:lnTo>
                  <a:pt x="195" y="104"/>
                </a:lnTo>
                <a:lnTo>
                  <a:pt x="195" y="102"/>
                </a:lnTo>
                <a:lnTo>
                  <a:pt x="195" y="101"/>
                </a:lnTo>
                <a:lnTo>
                  <a:pt x="195" y="101"/>
                </a:lnTo>
                <a:lnTo>
                  <a:pt x="194" y="101"/>
                </a:lnTo>
                <a:lnTo>
                  <a:pt x="108" y="13"/>
                </a:lnTo>
                <a:lnTo>
                  <a:pt x="108" y="79"/>
                </a:lnTo>
                <a:close/>
                <a:moveTo>
                  <a:pt x="10" y="13"/>
                </a:moveTo>
                <a:lnTo>
                  <a:pt x="10" y="192"/>
                </a:lnTo>
                <a:lnTo>
                  <a:pt x="97" y="105"/>
                </a:lnTo>
                <a:lnTo>
                  <a:pt x="97" y="105"/>
                </a:lnTo>
                <a:lnTo>
                  <a:pt x="97" y="104"/>
                </a:lnTo>
                <a:lnTo>
                  <a:pt x="98" y="102"/>
                </a:lnTo>
                <a:lnTo>
                  <a:pt x="97" y="101"/>
                </a:lnTo>
                <a:lnTo>
                  <a:pt x="97" y="101"/>
                </a:lnTo>
                <a:lnTo>
                  <a:pt x="97" y="101"/>
                </a:lnTo>
                <a:lnTo>
                  <a:pt x="10" y="1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0" name="Freeform 64"/>
          <p:cNvSpPr>
            <a:spLocks noEditPoints="1"/>
          </p:cNvSpPr>
          <p:nvPr/>
        </p:nvSpPr>
        <p:spPr bwMode="auto">
          <a:xfrm>
            <a:off x="6341137" y="2703634"/>
            <a:ext cx="200726" cy="288330"/>
          </a:xfrm>
          <a:custGeom>
            <a:avLst/>
            <a:gdLst/>
            <a:ahLst/>
            <a:cxnLst>
              <a:cxn ang="0">
                <a:pos x="7" y="206"/>
              </a:cxn>
              <a:cxn ang="0">
                <a:pos x="1" y="204"/>
              </a:cxn>
              <a:cxn ang="0">
                <a:pos x="0" y="197"/>
              </a:cxn>
              <a:cxn ang="0">
                <a:pos x="0" y="9"/>
              </a:cxn>
              <a:cxn ang="0">
                <a:pos x="1" y="1"/>
              </a:cxn>
              <a:cxn ang="0">
                <a:pos x="7" y="0"/>
              </a:cxn>
              <a:cxn ang="0">
                <a:pos x="11" y="0"/>
              </a:cxn>
              <a:cxn ang="0">
                <a:pos x="97" y="86"/>
              </a:cxn>
              <a:cxn ang="0">
                <a:pos x="97" y="13"/>
              </a:cxn>
              <a:cxn ang="0">
                <a:pos x="101" y="4"/>
              </a:cxn>
              <a:cxn ang="0">
                <a:pos x="111" y="0"/>
              </a:cxn>
              <a:cxn ang="0">
                <a:pos x="127" y="0"/>
              </a:cxn>
              <a:cxn ang="0">
                <a:pos x="136" y="4"/>
              </a:cxn>
              <a:cxn ang="0">
                <a:pos x="140" y="13"/>
              </a:cxn>
              <a:cxn ang="0">
                <a:pos x="140" y="193"/>
              </a:cxn>
              <a:cxn ang="0">
                <a:pos x="136" y="202"/>
              </a:cxn>
              <a:cxn ang="0">
                <a:pos x="127" y="206"/>
              </a:cxn>
              <a:cxn ang="0">
                <a:pos x="111" y="206"/>
              </a:cxn>
              <a:cxn ang="0">
                <a:pos x="101" y="202"/>
              </a:cxn>
              <a:cxn ang="0">
                <a:pos x="97" y="193"/>
              </a:cxn>
              <a:cxn ang="0">
                <a:pos x="15" y="202"/>
              </a:cxn>
              <a:cxn ang="0">
                <a:pos x="11" y="205"/>
              </a:cxn>
              <a:cxn ang="0">
                <a:pos x="7" y="206"/>
              </a:cxn>
              <a:cxn ang="0">
                <a:pos x="108" y="193"/>
              </a:cxn>
              <a:cxn ang="0">
                <a:pos x="109" y="194"/>
              </a:cxn>
              <a:cxn ang="0">
                <a:pos x="127" y="196"/>
              </a:cxn>
              <a:cxn ang="0">
                <a:pos x="128" y="194"/>
              </a:cxn>
              <a:cxn ang="0">
                <a:pos x="130" y="13"/>
              </a:cxn>
              <a:cxn ang="0">
                <a:pos x="128" y="11"/>
              </a:cxn>
              <a:cxn ang="0">
                <a:pos x="111" y="11"/>
              </a:cxn>
              <a:cxn ang="0">
                <a:pos x="109" y="11"/>
              </a:cxn>
              <a:cxn ang="0">
                <a:pos x="108" y="125"/>
              </a:cxn>
              <a:cxn ang="0">
                <a:pos x="11" y="192"/>
              </a:cxn>
              <a:cxn ang="0">
                <a:pos x="97" y="105"/>
              </a:cxn>
              <a:cxn ang="0">
                <a:pos x="98" y="102"/>
              </a:cxn>
              <a:cxn ang="0">
                <a:pos x="97" y="101"/>
              </a:cxn>
              <a:cxn ang="0">
                <a:pos x="11" y="13"/>
              </a:cxn>
            </a:cxnLst>
            <a:rect l="0" t="0" r="r" b="b"/>
            <a:pathLst>
              <a:path w="140" h="206">
                <a:moveTo>
                  <a:pt x="7" y="206"/>
                </a:moveTo>
                <a:lnTo>
                  <a:pt x="7" y="206"/>
                </a:lnTo>
                <a:lnTo>
                  <a:pt x="4" y="205"/>
                </a:lnTo>
                <a:lnTo>
                  <a:pt x="1" y="204"/>
                </a:lnTo>
                <a:lnTo>
                  <a:pt x="0" y="201"/>
                </a:lnTo>
                <a:lnTo>
                  <a:pt x="0" y="197"/>
                </a:lnTo>
                <a:lnTo>
                  <a:pt x="0" y="9"/>
                </a:lnTo>
                <a:lnTo>
                  <a:pt x="0" y="9"/>
                </a:lnTo>
                <a:lnTo>
                  <a:pt x="0" y="5"/>
                </a:lnTo>
                <a:lnTo>
                  <a:pt x="1" y="1"/>
                </a:lnTo>
                <a:lnTo>
                  <a:pt x="4" y="0"/>
                </a:lnTo>
                <a:lnTo>
                  <a:pt x="7" y="0"/>
                </a:lnTo>
                <a:lnTo>
                  <a:pt x="7" y="0"/>
                </a:lnTo>
                <a:lnTo>
                  <a:pt x="11" y="0"/>
                </a:lnTo>
                <a:lnTo>
                  <a:pt x="15" y="3"/>
                </a:lnTo>
                <a:lnTo>
                  <a:pt x="97" y="86"/>
                </a:lnTo>
                <a:lnTo>
                  <a:pt x="97" y="13"/>
                </a:lnTo>
                <a:lnTo>
                  <a:pt x="97" y="13"/>
                </a:lnTo>
                <a:lnTo>
                  <a:pt x="98" y="8"/>
                </a:lnTo>
                <a:lnTo>
                  <a:pt x="101" y="4"/>
                </a:lnTo>
                <a:lnTo>
                  <a:pt x="105" y="1"/>
                </a:lnTo>
                <a:lnTo>
                  <a:pt x="111" y="0"/>
                </a:lnTo>
                <a:lnTo>
                  <a:pt x="127" y="0"/>
                </a:lnTo>
                <a:lnTo>
                  <a:pt x="127" y="0"/>
                </a:lnTo>
                <a:lnTo>
                  <a:pt x="132" y="1"/>
                </a:lnTo>
                <a:lnTo>
                  <a:pt x="136" y="4"/>
                </a:lnTo>
                <a:lnTo>
                  <a:pt x="139" y="8"/>
                </a:lnTo>
                <a:lnTo>
                  <a:pt x="140" y="13"/>
                </a:lnTo>
                <a:lnTo>
                  <a:pt x="140" y="193"/>
                </a:lnTo>
                <a:lnTo>
                  <a:pt x="140" y="193"/>
                </a:lnTo>
                <a:lnTo>
                  <a:pt x="139" y="198"/>
                </a:lnTo>
                <a:lnTo>
                  <a:pt x="136" y="202"/>
                </a:lnTo>
                <a:lnTo>
                  <a:pt x="132" y="205"/>
                </a:lnTo>
                <a:lnTo>
                  <a:pt x="127" y="206"/>
                </a:lnTo>
                <a:lnTo>
                  <a:pt x="111" y="206"/>
                </a:lnTo>
                <a:lnTo>
                  <a:pt x="111" y="206"/>
                </a:lnTo>
                <a:lnTo>
                  <a:pt x="105" y="205"/>
                </a:lnTo>
                <a:lnTo>
                  <a:pt x="101" y="202"/>
                </a:lnTo>
                <a:lnTo>
                  <a:pt x="98" y="198"/>
                </a:lnTo>
                <a:lnTo>
                  <a:pt x="97" y="193"/>
                </a:lnTo>
                <a:lnTo>
                  <a:pt x="97" y="120"/>
                </a:lnTo>
                <a:lnTo>
                  <a:pt x="15" y="202"/>
                </a:lnTo>
                <a:lnTo>
                  <a:pt x="15" y="202"/>
                </a:lnTo>
                <a:lnTo>
                  <a:pt x="11" y="205"/>
                </a:lnTo>
                <a:lnTo>
                  <a:pt x="7" y="206"/>
                </a:lnTo>
                <a:lnTo>
                  <a:pt x="7" y="206"/>
                </a:lnTo>
                <a:close/>
                <a:moveTo>
                  <a:pt x="108" y="125"/>
                </a:moveTo>
                <a:lnTo>
                  <a:pt x="108" y="193"/>
                </a:lnTo>
                <a:lnTo>
                  <a:pt x="108" y="193"/>
                </a:lnTo>
                <a:lnTo>
                  <a:pt x="109" y="194"/>
                </a:lnTo>
                <a:lnTo>
                  <a:pt x="111" y="196"/>
                </a:lnTo>
                <a:lnTo>
                  <a:pt x="127" y="196"/>
                </a:lnTo>
                <a:lnTo>
                  <a:pt x="127" y="196"/>
                </a:lnTo>
                <a:lnTo>
                  <a:pt x="128" y="194"/>
                </a:lnTo>
                <a:lnTo>
                  <a:pt x="130" y="193"/>
                </a:lnTo>
                <a:lnTo>
                  <a:pt x="130" y="13"/>
                </a:lnTo>
                <a:lnTo>
                  <a:pt x="130" y="13"/>
                </a:lnTo>
                <a:lnTo>
                  <a:pt x="128" y="11"/>
                </a:lnTo>
                <a:lnTo>
                  <a:pt x="127" y="11"/>
                </a:lnTo>
                <a:lnTo>
                  <a:pt x="111" y="11"/>
                </a:lnTo>
                <a:lnTo>
                  <a:pt x="111" y="11"/>
                </a:lnTo>
                <a:lnTo>
                  <a:pt x="109" y="11"/>
                </a:lnTo>
                <a:lnTo>
                  <a:pt x="108" y="13"/>
                </a:lnTo>
                <a:lnTo>
                  <a:pt x="108" y="125"/>
                </a:lnTo>
                <a:close/>
                <a:moveTo>
                  <a:pt x="11" y="13"/>
                </a:moveTo>
                <a:lnTo>
                  <a:pt x="11" y="192"/>
                </a:lnTo>
                <a:lnTo>
                  <a:pt x="97" y="105"/>
                </a:lnTo>
                <a:lnTo>
                  <a:pt x="97" y="105"/>
                </a:lnTo>
                <a:lnTo>
                  <a:pt x="97" y="104"/>
                </a:lnTo>
                <a:lnTo>
                  <a:pt x="98" y="102"/>
                </a:lnTo>
                <a:lnTo>
                  <a:pt x="97" y="101"/>
                </a:lnTo>
                <a:lnTo>
                  <a:pt x="97" y="101"/>
                </a:lnTo>
                <a:lnTo>
                  <a:pt x="97" y="101"/>
                </a:lnTo>
                <a:lnTo>
                  <a:pt x="11" y="1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1" name="Freeform 65"/>
          <p:cNvSpPr>
            <a:spLocks noEditPoints="1"/>
          </p:cNvSpPr>
          <p:nvPr/>
        </p:nvSpPr>
        <p:spPr bwMode="auto">
          <a:xfrm>
            <a:off x="7037266" y="2724528"/>
            <a:ext cx="294683" cy="246543"/>
          </a:xfrm>
          <a:custGeom>
            <a:avLst/>
            <a:gdLst/>
            <a:ahLst/>
            <a:cxnLst>
              <a:cxn ang="0">
                <a:pos x="13" y="175"/>
              </a:cxn>
              <a:cxn ang="0">
                <a:pos x="8" y="174"/>
              </a:cxn>
              <a:cxn ang="0">
                <a:pos x="0" y="166"/>
              </a:cxn>
              <a:cxn ang="0">
                <a:pos x="0" y="128"/>
              </a:cxn>
              <a:cxn ang="0">
                <a:pos x="0" y="124"/>
              </a:cxn>
              <a:cxn ang="0">
                <a:pos x="8" y="116"/>
              </a:cxn>
              <a:cxn ang="0">
                <a:pos x="191" y="114"/>
              </a:cxn>
              <a:cxn ang="0">
                <a:pos x="197" y="116"/>
              </a:cxn>
              <a:cxn ang="0">
                <a:pos x="205" y="124"/>
              </a:cxn>
              <a:cxn ang="0">
                <a:pos x="205" y="162"/>
              </a:cxn>
              <a:cxn ang="0">
                <a:pos x="205" y="166"/>
              </a:cxn>
              <a:cxn ang="0">
                <a:pos x="197" y="174"/>
              </a:cxn>
              <a:cxn ang="0">
                <a:pos x="191" y="175"/>
              </a:cxn>
              <a:cxn ang="0">
                <a:pos x="13" y="125"/>
              </a:cxn>
              <a:cxn ang="0">
                <a:pos x="10" y="128"/>
              </a:cxn>
              <a:cxn ang="0">
                <a:pos x="10" y="162"/>
              </a:cxn>
              <a:cxn ang="0">
                <a:pos x="13" y="164"/>
              </a:cxn>
              <a:cxn ang="0">
                <a:pos x="191" y="164"/>
              </a:cxn>
              <a:cxn ang="0">
                <a:pos x="194" y="162"/>
              </a:cxn>
              <a:cxn ang="0">
                <a:pos x="194" y="128"/>
              </a:cxn>
              <a:cxn ang="0">
                <a:pos x="191" y="125"/>
              </a:cxn>
              <a:cxn ang="0">
                <a:pos x="195" y="109"/>
              </a:cxn>
              <a:cxn ang="0">
                <a:pos x="9" y="109"/>
              </a:cxn>
              <a:cxn ang="0">
                <a:pos x="2" y="108"/>
              </a:cxn>
              <a:cxn ang="0">
                <a:pos x="0" y="105"/>
              </a:cxn>
              <a:cxn ang="0">
                <a:pos x="0" y="98"/>
              </a:cxn>
              <a:cxn ang="0">
                <a:pos x="93" y="4"/>
              </a:cxn>
              <a:cxn ang="0">
                <a:pos x="97" y="1"/>
              </a:cxn>
              <a:cxn ang="0">
                <a:pos x="108" y="1"/>
              </a:cxn>
              <a:cxn ang="0">
                <a:pos x="202" y="94"/>
              </a:cxn>
              <a:cxn ang="0">
                <a:pos x="205" y="98"/>
              </a:cxn>
              <a:cxn ang="0">
                <a:pos x="205" y="105"/>
              </a:cxn>
              <a:cxn ang="0">
                <a:pos x="202" y="108"/>
              </a:cxn>
              <a:cxn ang="0">
                <a:pos x="195" y="109"/>
              </a:cxn>
              <a:cxn ang="0">
                <a:pos x="13" y="98"/>
              </a:cxn>
              <a:cxn ang="0">
                <a:pos x="104" y="12"/>
              </a:cxn>
              <a:cxn ang="0">
                <a:pos x="102" y="10"/>
              </a:cxn>
              <a:cxn ang="0">
                <a:pos x="13" y="98"/>
              </a:cxn>
            </a:cxnLst>
            <a:rect l="0" t="0" r="r" b="b"/>
            <a:pathLst>
              <a:path w="206" h="175">
                <a:moveTo>
                  <a:pt x="191" y="175"/>
                </a:moveTo>
                <a:lnTo>
                  <a:pt x="13" y="175"/>
                </a:lnTo>
                <a:lnTo>
                  <a:pt x="13" y="175"/>
                </a:lnTo>
                <a:lnTo>
                  <a:pt x="8" y="174"/>
                </a:lnTo>
                <a:lnTo>
                  <a:pt x="4" y="171"/>
                </a:lnTo>
                <a:lnTo>
                  <a:pt x="0" y="166"/>
                </a:lnTo>
                <a:lnTo>
                  <a:pt x="0" y="162"/>
                </a:lnTo>
                <a:lnTo>
                  <a:pt x="0" y="128"/>
                </a:lnTo>
                <a:lnTo>
                  <a:pt x="0" y="128"/>
                </a:lnTo>
                <a:lnTo>
                  <a:pt x="0" y="124"/>
                </a:lnTo>
                <a:lnTo>
                  <a:pt x="4" y="119"/>
                </a:lnTo>
                <a:lnTo>
                  <a:pt x="8" y="116"/>
                </a:lnTo>
                <a:lnTo>
                  <a:pt x="13" y="114"/>
                </a:lnTo>
                <a:lnTo>
                  <a:pt x="191" y="114"/>
                </a:lnTo>
                <a:lnTo>
                  <a:pt x="191" y="114"/>
                </a:lnTo>
                <a:lnTo>
                  <a:pt x="197" y="116"/>
                </a:lnTo>
                <a:lnTo>
                  <a:pt x="202" y="119"/>
                </a:lnTo>
                <a:lnTo>
                  <a:pt x="205" y="124"/>
                </a:lnTo>
                <a:lnTo>
                  <a:pt x="205" y="128"/>
                </a:lnTo>
                <a:lnTo>
                  <a:pt x="205" y="162"/>
                </a:lnTo>
                <a:lnTo>
                  <a:pt x="205" y="162"/>
                </a:lnTo>
                <a:lnTo>
                  <a:pt x="205" y="166"/>
                </a:lnTo>
                <a:lnTo>
                  <a:pt x="202" y="171"/>
                </a:lnTo>
                <a:lnTo>
                  <a:pt x="197" y="174"/>
                </a:lnTo>
                <a:lnTo>
                  <a:pt x="191" y="175"/>
                </a:lnTo>
                <a:lnTo>
                  <a:pt x="191" y="175"/>
                </a:lnTo>
                <a:close/>
                <a:moveTo>
                  <a:pt x="13" y="125"/>
                </a:moveTo>
                <a:lnTo>
                  <a:pt x="13" y="125"/>
                </a:lnTo>
                <a:lnTo>
                  <a:pt x="10" y="127"/>
                </a:lnTo>
                <a:lnTo>
                  <a:pt x="10" y="128"/>
                </a:lnTo>
                <a:lnTo>
                  <a:pt x="10" y="162"/>
                </a:lnTo>
                <a:lnTo>
                  <a:pt x="10" y="162"/>
                </a:lnTo>
                <a:lnTo>
                  <a:pt x="10" y="163"/>
                </a:lnTo>
                <a:lnTo>
                  <a:pt x="13" y="164"/>
                </a:lnTo>
                <a:lnTo>
                  <a:pt x="191" y="164"/>
                </a:lnTo>
                <a:lnTo>
                  <a:pt x="191" y="164"/>
                </a:lnTo>
                <a:lnTo>
                  <a:pt x="194" y="163"/>
                </a:lnTo>
                <a:lnTo>
                  <a:pt x="194" y="162"/>
                </a:lnTo>
                <a:lnTo>
                  <a:pt x="194" y="128"/>
                </a:lnTo>
                <a:lnTo>
                  <a:pt x="194" y="128"/>
                </a:lnTo>
                <a:lnTo>
                  <a:pt x="194" y="127"/>
                </a:lnTo>
                <a:lnTo>
                  <a:pt x="191" y="125"/>
                </a:lnTo>
                <a:lnTo>
                  <a:pt x="13" y="125"/>
                </a:lnTo>
                <a:close/>
                <a:moveTo>
                  <a:pt x="195" y="109"/>
                </a:moveTo>
                <a:lnTo>
                  <a:pt x="9" y="109"/>
                </a:lnTo>
                <a:lnTo>
                  <a:pt x="9" y="109"/>
                </a:lnTo>
                <a:lnTo>
                  <a:pt x="5" y="109"/>
                </a:lnTo>
                <a:lnTo>
                  <a:pt x="2" y="108"/>
                </a:lnTo>
                <a:lnTo>
                  <a:pt x="0" y="105"/>
                </a:lnTo>
                <a:lnTo>
                  <a:pt x="0" y="105"/>
                </a:lnTo>
                <a:lnTo>
                  <a:pt x="0" y="101"/>
                </a:lnTo>
                <a:lnTo>
                  <a:pt x="0" y="98"/>
                </a:lnTo>
                <a:lnTo>
                  <a:pt x="2" y="94"/>
                </a:lnTo>
                <a:lnTo>
                  <a:pt x="93" y="4"/>
                </a:lnTo>
                <a:lnTo>
                  <a:pt x="93" y="4"/>
                </a:lnTo>
                <a:lnTo>
                  <a:pt x="97" y="1"/>
                </a:lnTo>
                <a:lnTo>
                  <a:pt x="102" y="0"/>
                </a:lnTo>
                <a:lnTo>
                  <a:pt x="108" y="1"/>
                </a:lnTo>
                <a:lnTo>
                  <a:pt x="112" y="4"/>
                </a:lnTo>
                <a:lnTo>
                  <a:pt x="202" y="94"/>
                </a:lnTo>
                <a:lnTo>
                  <a:pt x="202" y="94"/>
                </a:lnTo>
                <a:lnTo>
                  <a:pt x="205" y="98"/>
                </a:lnTo>
                <a:lnTo>
                  <a:pt x="206" y="101"/>
                </a:lnTo>
                <a:lnTo>
                  <a:pt x="205" y="105"/>
                </a:lnTo>
                <a:lnTo>
                  <a:pt x="205" y="105"/>
                </a:lnTo>
                <a:lnTo>
                  <a:pt x="202" y="108"/>
                </a:lnTo>
                <a:lnTo>
                  <a:pt x="200" y="109"/>
                </a:lnTo>
                <a:lnTo>
                  <a:pt x="195" y="109"/>
                </a:lnTo>
                <a:lnTo>
                  <a:pt x="195" y="109"/>
                </a:lnTo>
                <a:close/>
                <a:moveTo>
                  <a:pt x="13" y="98"/>
                </a:moveTo>
                <a:lnTo>
                  <a:pt x="191" y="98"/>
                </a:lnTo>
                <a:lnTo>
                  <a:pt x="104" y="12"/>
                </a:lnTo>
                <a:lnTo>
                  <a:pt x="104" y="12"/>
                </a:lnTo>
                <a:lnTo>
                  <a:pt x="102" y="10"/>
                </a:lnTo>
                <a:lnTo>
                  <a:pt x="101" y="12"/>
                </a:lnTo>
                <a:lnTo>
                  <a:pt x="13" y="9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2" name="Freeform 66"/>
          <p:cNvSpPr>
            <a:spLocks noEditPoints="1"/>
          </p:cNvSpPr>
          <p:nvPr/>
        </p:nvSpPr>
        <p:spPr bwMode="auto">
          <a:xfrm>
            <a:off x="7801729" y="2691100"/>
            <a:ext cx="192185" cy="292508"/>
          </a:xfrm>
          <a:custGeom>
            <a:avLst/>
            <a:gdLst/>
            <a:ahLst/>
            <a:cxnLst>
              <a:cxn ang="0">
                <a:pos x="104" y="210"/>
              </a:cxn>
              <a:cxn ang="0">
                <a:pos x="96" y="207"/>
              </a:cxn>
              <a:cxn ang="0">
                <a:pos x="89" y="203"/>
              </a:cxn>
              <a:cxn ang="0">
                <a:pos x="5" y="121"/>
              </a:cxn>
              <a:cxn ang="0">
                <a:pos x="1" y="112"/>
              </a:cxn>
              <a:cxn ang="0">
                <a:pos x="1" y="96"/>
              </a:cxn>
              <a:cxn ang="0">
                <a:pos x="5" y="89"/>
              </a:cxn>
              <a:cxn ang="0">
                <a:pos x="89" y="6"/>
              </a:cxn>
              <a:cxn ang="0">
                <a:pos x="96" y="2"/>
              </a:cxn>
              <a:cxn ang="0">
                <a:pos x="104" y="0"/>
              </a:cxn>
              <a:cxn ang="0">
                <a:pos x="108" y="0"/>
              </a:cxn>
              <a:cxn ang="0">
                <a:pos x="116" y="3"/>
              </a:cxn>
              <a:cxn ang="0">
                <a:pos x="128" y="17"/>
              </a:cxn>
              <a:cxn ang="0">
                <a:pos x="131" y="19"/>
              </a:cxn>
              <a:cxn ang="0">
                <a:pos x="135" y="31"/>
              </a:cxn>
              <a:cxn ang="0">
                <a:pos x="131" y="44"/>
              </a:cxn>
              <a:cxn ang="0">
                <a:pos x="70" y="104"/>
              </a:cxn>
              <a:cxn ang="0">
                <a:pos x="128" y="162"/>
              </a:cxn>
              <a:cxn ang="0">
                <a:pos x="134" y="169"/>
              </a:cxn>
              <a:cxn ang="0">
                <a:pos x="134" y="187"/>
              </a:cxn>
              <a:cxn ang="0">
                <a:pos x="128" y="193"/>
              </a:cxn>
              <a:cxn ang="0">
                <a:pos x="119" y="203"/>
              </a:cxn>
              <a:cxn ang="0">
                <a:pos x="112" y="207"/>
              </a:cxn>
              <a:cxn ang="0">
                <a:pos x="104" y="210"/>
              </a:cxn>
              <a:cxn ang="0">
                <a:pos x="104" y="11"/>
              </a:cxn>
              <a:cxn ang="0">
                <a:pos x="100" y="11"/>
              </a:cxn>
              <a:cxn ang="0">
                <a:pos x="14" y="96"/>
              </a:cxn>
              <a:cxn ang="0">
                <a:pos x="11" y="100"/>
              </a:cxn>
              <a:cxn ang="0">
                <a:pos x="11" y="108"/>
              </a:cxn>
              <a:cxn ang="0">
                <a:pos x="96" y="195"/>
              </a:cxn>
              <a:cxn ang="0">
                <a:pos x="100" y="198"/>
              </a:cxn>
              <a:cxn ang="0">
                <a:pos x="108" y="198"/>
              </a:cxn>
              <a:cxn ang="0">
                <a:pos x="122" y="185"/>
              </a:cxn>
              <a:cxn ang="0">
                <a:pos x="124" y="183"/>
              </a:cxn>
              <a:cxn ang="0">
                <a:pos x="124" y="173"/>
              </a:cxn>
              <a:cxn ang="0">
                <a:pos x="55" y="104"/>
              </a:cxn>
              <a:cxn ang="0">
                <a:pos x="122" y="40"/>
              </a:cxn>
              <a:cxn ang="0">
                <a:pos x="124" y="31"/>
              </a:cxn>
              <a:cxn ang="0">
                <a:pos x="122" y="23"/>
              </a:cxn>
              <a:cxn ang="0">
                <a:pos x="112" y="14"/>
              </a:cxn>
              <a:cxn ang="0">
                <a:pos x="104" y="11"/>
              </a:cxn>
            </a:cxnLst>
            <a:rect l="0" t="0" r="r" b="b"/>
            <a:pathLst>
              <a:path w="135" h="210">
                <a:moveTo>
                  <a:pt x="104" y="210"/>
                </a:moveTo>
                <a:lnTo>
                  <a:pt x="104" y="210"/>
                </a:lnTo>
                <a:lnTo>
                  <a:pt x="100" y="208"/>
                </a:lnTo>
                <a:lnTo>
                  <a:pt x="96" y="207"/>
                </a:lnTo>
                <a:lnTo>
                  <a:pt x="92" y="206"/>
                </a:lnTo>
                <a:lnTo>
                  <a:pt x="89" y="203"/>
                </a:lnTo>
                <a:lnTo>
                  <a:pt x="5" y="121"/>
                </a:lnTo>
                <a:lnTo>
                  <a:pt x="5" y="121"/>
                </a:lnTo>
                <a:lnTo>
                  <a:pt x="3" y="117"/>
                </a:lnTo>
                <a:lnTo>
                  <a:pt x="1" y="112"/>
                </a:lnTo>
                <a:lnTo>
                  <a:pt x="0" y="104"/>
                </a:lnTo>
                <a:lnTo>
                  <a:pt x="1" y="96"/>
                </a:lnTo>
                <a:lnTo>
                  <a:pt x="3" y="92"/>
                </a:lnTo>
                <a:lnTo>
                  <a:pt x="5" y="89"/>
                </a:lnTo>
                <a:lnTo>
                  <a:pt x="89" y="6"/>
                </a:lnTo>
                <a:lnTo>
                  <a:pt x="89" y="6"/>
                </a:lnTo>
                <a:lnTo>
                  <a:pt x="92" y="3"/>
                </a:lnTo>
                <a:lnTo>
                  <a:pt x="96" y="2"/>
                </a:lnTo>
                <a:lnTo>
                  <a:pt x="100" y="0"/>
                </a:lnTo>
                <a:lnTo>
                  <a:pt x="104" y="0"/>
                </a:lnTo>
                <a:lnTo>
                  <a:pt x="104" y="0"/>
                </a:lnTo>
                <a:lnTo>
                  <a:pt x="108" y="0"/>
                </a:lnTo>
                <a:lnTo>
                  <a:pt x="112" y="2"/>
                </a:lnTo>
                <a:lnTo>
                  <a:pt x="116" y="3"/>
                </a:lnTo>
                <a:lnTo>
                  <a:pt x="119" y="6"/>
                </a:lnTo>
                <a:lnTo>
                  <a:pt x="128" y="17"/>
                </a:lnTo>
                <a:lnTo>
                  <a:pt x="128" y="17"/>
                </a:lnTo>
                <a:lnTo>
                  <a:pt x="131" y="19"/>
                </a:lnTo>
                <a:lnTo>
                  <a:pt x="134" y="23"/>
                </a:lnTo>
                <a:lnTo>
                  <a:pt x="135" y="31"/>
                </a:lnTo>
                <a:lnTo>
                  <a:pt x="134" y="40"/>
                </a:lnTo>
                <a:lnTo>
                  <a:pt x="131" y="44"/>
                </a:lnTo>
                <a:lnTo>
                  <a:pt x="128" y="46"/>
                </a:lnTo>
                <a:lnTo>
                  <a:pt x="70" y="104"/>
                </a:lnTo>
                <a:lnTo>
                  <a:pt x="128" y="162"/>
                </a:lnTo>
                <a:lnTo>
                  <a:pt x="128" y="162"/>
                </a:lnTo>
                <a:lnTo>
                  <a:pt x="131" y="166"/>
                </a:lnTo>
                <a:lnTo>
                  <a:pt x="134" y="169"/>
                </a:lnTo>
                <a:lnTo>
                  <a:pt x="135" y="179"/>
                </a:lnTo>
                <a:lnTo>
                  <a:pt x="134" y="187"/>
                </a:lnTo>
                <a:lnTo>
                  <a:pt x="131" y="189"/>
                </a:lnTo>
                <a:lnTo>
                  <a:pt x="128" y="193"/>
                </a:lnTo>
                <a:lnTo>
                  <a:pt x="119" y="203"/>
                </a:lnTo>
                <a:lnTo>
                  <a:pt x="119" y="203"/>
                </a:lnTo>
                <a:lnTo>
                  <a:pt x="116" y="206"/>
                </a:lnTo>
                <a:lnTo>
                  <a:pt x="112" y="207"/>
                </a:lnTo>
                <a:lnTo>
                  <a:pt x="108" y="208"/>
                </a:lnTo>
                <a:lnTo>
                  <a:pt x="104" y="210"/>
                </a:lnTo>
                <a:lnTo>
                  <a:pt x="104" y="210"/>
                </a:lnTo>
                <a:close/>
                <a:moveTo>
                  <a:pt x="104" y="11"/>
                </a:moveTo>
                <a:lnTo>
                  <a:pt x="104" y="11"/>
                </a:lnTo>
                <a:lnTo>
                  <a:pt x="100" y="11"/>
                </a:lnTo>
                <a:lnTo>
                  <a:pt x="96" y="14"/>
                </a:lnTo>
                <a:lnTo>
                  <a:pt x="14" y="96"/>
                </a:lnTo>
                <a:lnTo>
                  <a:pt x="14" y="96"/>
                </a:lnTo>
                <a:lnTo>
                  <a:pt x="11" y="100"/>
                </a:lnTo>
                <a:lnTo>
                  <a:pt x="11" y="104"/>
                </a:lnTo>
                <a:lnTo>
                  <a:pt x="11" y="108"/>
                </a:lnTo>
                <a:lnTo>
                  <a:pt x="14" y="112"/>
                </a:lnTo>
                <a:lnTo>
                  <a:pt x="96" y="195"/>
                </a:lnTo>
                <a:lnTo>
                  <a:pt x="96" y="195"/>
                </a:lnTo>
                <a:lnTo>
                  <a:pt x="100" y="198"/>
                </a:lnTo>
                <a:lnTo>
                  <a:pt x="104" y="199"/>
                </a:lnTo>
                <a:lnTo>
                  <a:pt x="108" y="198"/>
                </a:lnTo>
                <a:lnTo>
                  <a:pt x="112" y="195"/>
                </a:lnTo>
                <a:lnTo>
                  <a:pt x="122" y="185"/>
                </a:lnTo>
                <a:lnTo>
                  <a:pt x="122" y="185"/>
                </a:lnTo>
                <a:lnTo>
                  <a:pt x="124" y="183"/>
                </a:lnTo>
                <a:lnTo>
                  <a:pt x="124" y="179"/>
                </a:lnTo>
                <a:lnTo>
                  <a:pt x="124" y="173"/>
                </a:lnTo>
                <a:lnTo>
                  <a:pt x="122" y="171"/>
                </a:lnTo>
                <a:lnTo>
                  <a:pt x="55" y="104"/>
                </a:lnTo>
                <a:lnTo>
                  <a:pt x="122" y="40"/>
                </a:lnTo>
                <a:lnTo>
                  <a:pt x="122" y="40"/>
                </a:lnTo>
                <a:lnTo>
                  <a:pt x="124" y="35"/>
                </a:lnTo>
                <a:lnTo>
                  <a:pt x="124" y="31"/>
                </a:lnTo>
                <a:lnTo>
                  <a:pt x="124" y="27"/>
                </a:lnTo>
                <a:lnTo>
                  <a:pt x="122" y="23"/>
                </a:lnTo>
                <a:lnTo>
                  <a:pt x="112" y="14"/>
                </a:lnTo>
                <a:lnTo>
                  <a:pt x="112" y="14"/>
                </a:lnTo>
                <a:lnTo>
                  <a:pt x="108" y="11"/>
                </a:lnTo>
                <a:lnTo>
                  <a:pt x="104" y="11"/>
                </a:lnTo>
                <a:lnTo>
                  <a:pt x="104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3" name="Freeform 67"/>
          <p:cNvSpPr>
            <a:spLocks noEditPoints="1"/>
          </p:cNvSpPr>
          <p:nvPr/>
        </p:nvSpPr>
        <p:spPr bwMode="auto">
          <a:xfrm>
            <a:off x="8549110" y="2691100"/>
            <a:ext cx="192185" cy="292508"/>
          </a:xfrm>
          <a:custGeom>
            <a:avLst/>
            <a:gdLst/>
            <a:ahLst/>
            <a:cxnLst>
              <a:cxn ang="0">
                <a:pos x="31" y="210"/>
              </a:cxn>
              <a:cxn ang="0">
                <a:pos x="23" y="207"/>
              </a:cxn>
              <a:cxn ang="0">
                <a:pos x="15" y="203"/>
              </a:cxn>
              <a:cxn ang="0">
                <a:pos x="6" y="193"/>
              </a:cxn>
              <a:cxn ang="0">
                <a:pos x="2" y="187"/>
              </a:cxn>
              <a:cxn ang="0">
                <a:pos x="0" y="179"/>
              </a:cxn>
              <a:cxn ang="0">
                <a:pos x="0" y="173"/>
              </a:cxn>
              <a:cxn ang="0">
                <a:pos x="3" y="166"/>
              </a:cxn>
              <a:cxn ang="0">
                <a:pos x="64" y="104"/>
              </a:cxn>
              <a:cxn ang="0">
                <a:pos x="6" y="46"/>
              </a:cxn>
              <a:cxn ang="0">
                <a:pos x="2" y="40"/>
              </a:cxn>
              <a:cxn ang="0">
                <a:pos x="0" y="31"/>
              </a:cxn>
              <a:cxn ang="0">
                <a:pos x="0" y="27"/>
              </a:cxn>
              <a:cxn ang="0">
                <a:pos x="3" y="19"/>
              </a:cxn>
              <a:cxn ang="0">
                <a:pos x="15" y="7"/>
              </a:cxn>
              <a:cxn ang="0">
                <a:pos x="19" y="4"/>
              </a:cxn>
              <a:cxn ang="0">
                <a:pos x="27" y="0"/>
              </a:cxn>
              <a:cxn ang="0">
                <a:pos x="31" y="0"/>
              </a:cxn>
              <a:cxn ang="0">
                <a:pos x="39" y="2"/>
              </a:cxn>
              <a:cxn ang="0">
                <a:pos x="46" y="7"/>
              </a:cxn>
              <a:cxn ang="0">
                <a:pos x="129" y="89"/>
              </a:cxn>
              <a:cxn ang="0">
                <a:pos x="134" y="96"/>
              </a:cxn>
              <a:cxn ang="0">
                <a:pos x="135" y="104"/>
              </a:cxn>
              <a:cxn ang="0">
                <a:pos x="135" y="108"/>
              </a:cxn>
              <a:cxn ang="0">
                <a:pos x="133" y="117"/>
              </a:cxn>
              <a:cxn ang="0">
                <a:pos x="46" y="203"/>
              </a:cxn>
              <a:cxn ang="0">
                <a:pos x="43" y="206"/>
              </a:cxn>
              <a:cxn ang="0">
                <a:pos x="35" y="208"/>
              </a:cxn>
              <a:cxn ang="0">
                <a:pos x="31" y="210"/>
              </a:cxn>
              <a:cxn ang="0">
                <a:pos x="31" y="11"/>
              </a:cxn>
              <a:cxn ang="0">
                <a:pos x="23" y="14"/>
              </a:cxn>
              <a:cxn ang="0">
                <a:pos x="14" y="23"/>
              </a:cxn>
              <a:cxn ang="0">
                <a:pos x="11" y="31"/>
              </a:cxn>
              <a:cxn ang="0">
                <a:pos x="11" y="35"/>
              </a:cxn>
              <a:cxn ang="0">
                <a:pos x="80" y="104"/>
              </a:cxn>
              <a:cxn ang="0">
                <a:pos x="14" y="171"/>
              </a:cxn>
              <a:cxn ang="0">
                <a:pos x="11" y="179"/>
              </a:cxn>
              <a:cxn ang="0">
                <a:pos x="11" y="183"/>
              </a:cxn>
              <a:cxn ang="0">
                <a:pos x="23" y="195"/>
              </a:cxn>
              <a:cxn ang="0">
                <a:pos x="27" y="198"/>
              </a:cxn>
              <a:cxn ang="0">
                <a:pos x="35" y="198"/>
              </a:cxn>
              <a:cxn ang="0">
                <a:pos x="122" y="112"/>
              </a:cxn>
              <a:cxn ang="0">
                <a:pos x="124" y="108"/>
              </a:cxn>
              <a:cxn ang="0">
                <a:pos x="124" y="104"/>
              </a:cxn>
              <a:cxn ang="0">
                <a:pos x="122" y="98"/>
              </a:cxn>
              <a:cxn ang="0">
                <a:pos x="38" y="14"/>
              </a:cxn>
              <a:cxn ang="0">
                <a:pos x="31" y="11"/>
              </a:cxn>
            </a:cxnLst>
            <a:rect l="0" t="0" r="r" b="b"/>
            <a:pathLst>
              <a:path w="135" h="210">
                <a:moveTo>
                  <a:pt x="31" y="210"/>
                </a:moveTo>
                <a:lnTo>
                  <a:pt x="31" y="210"/>
                </a:lnTo>
                <a:lnTo>
                  <a:pt x="27" y="208"/>
                </a:lnTo>
                <a:lnTo>
                  <a:pt x="23" y="207"/>
                </a:lnTo>
                <a:lnTo>
                  <a:pt x="19" y="206"/>
                </a:lnTo>
                <a:lnTo>
                  <a:pt x="15" y="203"/>
                </a:lnTo>
                <a:lnTo>
                  <a:pt x="6" y="193"/>
                </a:lnTo>
                <a:lnTo>
                  <a:pt x="6" y="193"/>
                </a:lnTo>
                <a:lnTo>
                  <a:pt x="3" y="189"/>
                </a:lnTo>
                <a:lnTo>
                  <a:pt x="2" y="187"/>
                </a:lnTo>
                <a:lnTo>
                  <a:pt x="0" y="183"/>
                </a:lnTo>
                <a:lnTo>
                  <a:pt x="0" y="179"/>
                </a:lnTo>
                <a:lnTo>
                  <a:pt x="0" y="179"/>
                </a:lnTo>
                <a:lnTo>
                  <a:pt x="0" y="173"/>
                </a:lnTo>
                <a:lnTo>
                  <a:pt x="2" y="169"/>
                </a:lnTo>
                <a:lnTo>
                  <a:pt x="3" y="166"/>
                </a:lnTo>
                <a:lnTo>
                  <a:pt x="6" y="162"/>
                </a:lnTo>
                <a:lnTo>
                  <a:pt x="64" y="104"/>
                </a:lnTo>
                <a:lnTo>
                  <a:pt x="6" y="46"/>
                </a:lnTo>
                <a:lnTo>
                  <a:pt x="6" y="46"/>
                </a:lnTo>
                <a:lnTo>
                  <a:pt x="3" y="44"/>
                </a:lnTo>
                <a:lnTo>
                  <a:pt x="2" y="40"/>
                </a:lnTo>
                <a:lnTo>
                  <a:pt x="0" y="35"/>
                </a:lnTo>
                <a:lnTo>
                  <a:pt x="0" y="31"/>
                </a:lnTo>
                <a:lnTo>
                  <a:pt x="0" y="31"/>
                </a:lnTo>
                <a:lnTo>
                  <a:pt x="0" y="27"/>
                </a:lnTo>
                <a:lnTo>
                  <a:pt x="2" y="23"/>
                </a:lnTo>
                <a:lnTo>
                  <a:pt x="3" y="19"/>
                </a:lnTo>
                <a:lnTo>
                  <a:pt x="6" y="17"/>
                </a:lnTo>
                <a:lnTo>
                  <a:pt x="15" y="7"/>
                </a:lnTo>
                <a:lnTo>
                  <a:pt x="15" y="7"/>
                </a:lnTo>
                <a:lnTo>
                  <a:pt x="19" y="4"/>
                </a:lnTo>
                <a:lnTo>
                  <a:pt x="23" y="2"/>
                </a:lnTo>
                <a:lnTo>
                  <a:pt x="27" y="0"/>
                </a:lnTo>
                <a:lnTo>
                  <a:pt x="31" y="0"/>
                </a:lnTo>
                <a:lnTo>
                  <a:pt x="31" y="0"/>
                </a:lnTo>
                <a:lnTo>
                  <a:pt x="35" y="0"/>
                </a:lnTo>
                <a:lnTo>
                  <a:pt x="39" y="2"/>
                </a:lnTo>
                <a:lnTo>
                  <a:pt x="43" y="4"/>
                </a:lnTo>
                <a:lnTo>
                  <a:pt x="46" y="7"/>
                </a:lnTo>
                <a:lnTo>
                  <a:pt x="129" y="89"/>
                </a:lnTo>
                <a:lnTo>
                  <a:pt x="129" y="89"/>
                </a:lnTo>
                <a:lnTo>
                  <a:pt x="131" y="92"/>
                </a:lnTo>
                <a:lnTo>
                  <a:pt x="134" y="96"/>
                </a:lnTo>
                <a:lnTo>
                  <a:pt x="135" y="100"/>
                </a:lnTo>
                <a:lnTo>
                  <a:pt x="135" y="104"/>
                </a:lnTo>
                <a:lnTo>
                  <a:pt x="135" y="104"/>
                </a:lnTo>
                <a:lnTo>
                  <a:pt x="135" y="108"/>
                </a:lnTo>
                <a:lnTo>
                  <a:pt x="134" y="112"/>
                </a:lnTo>
                <a:lnTo>
                  <a:pt x="133" y="117"/>
                </a:lnTo>
                <a:lnTo>
                  <a:pt x="130" y="121"/>
                </a:lnTo>
                <a:lnTo>
                  <a:pt x="46" y="203"/>
                </a:lnTo>
                <a:lnTo>
                  <a:pt x="46" y="203"/>
                </a:lnTo>
                <a:lnTo>
                  <a:pt x="43" y="206"/>
                </a:lnTo>
                <a:lnTo>
                  <a:pt x="39" y="207"/>
                </a:lnTo>
                <a:lnTo>
                  <a:pt x="35" y="208"/>
                </a:lnTo>
                <a:lnTo>
                  <a:pt x="31" y="210"/>
                </a:lnTo>
                <a:lnTo>
                  <a:pt x="31" y="210"/>
                </a:lnTo>
                <a:close/>
                <a:moveTo>
                  <a:pt x="31" y="11"/>
                </a:moveTo>
                <a:lnTo>
                  <a:pt x="31" y="11"/>
                </a:lnTo>
                <a:lnTo>
                  <a:pt x="27" y="11"/>
                </a:lnTo>
                <a:lnTo>
                  <a:pt x="23" y="14"/>
                </a:lnTo>
                <a:lnTo>
                  <a:pt x="14" y="23"/>
                </a:lnTo>
                <a:lnTo>
                  <a:pt x="14" y="23"/>
                </a:lnTo>
                <a:lnTo>
                  <a:pt x="11" y="27"/>
                </a:lnTo>
                <a:lnTo>
                  <a:pt x="11" y="31"/>
                </a:lnTo>
                <a:lnTo>
                  <a:pt x="11" y="31"/>
                </a:lnTo>
                <a:lnTo>
                  <a:pt x="11" y="35"/>
                </a:lnTo>
                <a:lnTo>
                  <a:pt x="14" y="40"/>
                </a:lnTo>
                <a:lnTo>
                  <a:pt x="80" y="104"/>
                </a:lnTo>
                <a:lnTo>
                  <a:pt x="14" y="171"/>
                </a:lnTo>
                <a:lnTo>
                  <a:pt x="14" y="171"/>
                </a:lnTo>
                <a:lnTo>
                  <a:pt x="11" y="173"/>
                </a:lnTo>
                <a:lnTo>
                  <a:pt x="11" y="179"/>
                </a:lnTo>
                <a:lnTo>
                  <a:pt x="11" y="179"/>
                </a:lnTo>
                <a:lnTo>
                  <a:pt x="11" y="183"/>
                </a:lnTo>
                <a:lnTo>
                  <a:pt x="14" y="185"/>
                </a:lnTo>
                <a:lnTo>
                  <a:pt x="23" y="195"/>
                </a:lnTo>
                <a:lnTo>
                  <a:pt x="23" y="195"/>
                </a:lnTo>
                <a:lnTo>
                  <a:pt x="27" y="198"/>
                </a:lnTo>
                <a:lnTo>
                  <a:pt x="31" y="199"/>
                </a:lnTo>
                <a:lnTo>
                  <a:pt x="35" y="198"/>
                </a:lnTo>
                <a:lnTo>
                  <a:pt x="38" y="195"/>
                </a:lnTo>
                <a:lnTo>
                  <a:pt x="122" y="112"/>
                </a:lnTo>
                <a:lnTo>
                  <a:pt x="122" y="112"/>
                </a:lnTo>
                <a:lnTo>
                  <a:pt x="124" y="108"/>
                </a:lnTo>
                <a:lnTo>
                  <a:pt x="124" y="104"/>
                </a:lnTo>
                <a:lnTo>
                  <a:pt x="124" y="104"/>
                </a:lnTo>
                <a:lnTo>
                  <a:pt x="124" y="100"/>
                </a:lnTo>
                <a:lnTo>
                  <a:pt x="122" y="98"/>
                </a:lnTo>
                <a:lnTo>
                  <a:pt x="38" y="14"/>
                </a:lnTo>
                <a:lnTo>
                  <a:pt x="38" y="14"/>
                </a:lnTo>
                <a:lnTo>
                  <a:pt x="35" y="11"/>
                </a:lnTo>
                <a:lnTo>
                  <a:pt x="31" y="11"/>
                </a:lnTo>
                <a:lnTo>
                  <a:pt x="31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4" name="Freeform 68"/>
          <p:cNvSpPr>
            <a:spLocks noEditPoints="1"/>
          </p:cNvSpPr>
          <p:nvPr/>
        </p:nvSpPr>
        <p:spPr bwMode="auto">
          <a:xfrm>
            <a:off x="8510673" y="3447437"/>
            <a:ext cx="294683" cy="275793"/>
          </a:xfrm>
          <a:custGeom>
            <a:avLst/>
            <a:gdLst/>
            <a:ahLst/>
            <a:cxnLst>
              <a:cxn ang="0">
                <a:pos x="95" y="198"/>
              </a:cxn>
              <a:cxn ang="0">
                <a:pos x="91" y="197"/>
              </a:cxn>
              <a:cxn ang="0">
                <a:pos x="79" y="192"/>
              </a:cxn>
              <a:cxn ang="0">
                <a:pos x="75" y="186"/>
              </a:cxn>
              <a:cxn ang="0">
                <a:pos x="74" y="178"/>
              </a:cxn>
              <a:cxn ang="0">
                <a:pos x="45" y="130"/>
              </a:cxn>
              <a:cxn ang="0">
                <a:pos x="43" y="132"/>
              </a:cxn>
              <a:cxn ang="0">
                <a:pos x="35" y="135"/>
              </a:cxn>
              <a:cxn ang="0">
                <a:pos x="31" y="135"/>
              </a:cxn>
              <a:cxn ang="0">
                <a:pos x="21" y="134"/>
              </a:cxn>
              <a:cxn ang="0">
                <a:pos x="14" y="130"/>
              </a:cxn>
              <a:cxn ang="0">
                <a:pos x="5" y="120"/>
              </a:cxn>
              <a:cxn ang="0">
                <a:pos x="1" y="112"/>
              </a:cxn>
              <a:cxn ang="0">
                <a:pos x="0" y="104"/>
              </a:cxn>
              <a:cxn ang="0">
                <a:pos x="0" y="100"/>
              </a:cxn>
              <a:cxn ang="0">
                <a:pos x="2" y="92"/>
              </a:cxn>
              <a:cxn ang="0">
                <a:pos x="89" y="7"/>
              </a:cxn>
              <a:cxn ang="0">
                <a:pos x="91" y="4"/>
              </a:cxn>
              <a:cxn ang="0">
                <a:pos x="99" y="0"/>
              </a:cxn>
              <a:cxn ang="0">
                <a:pos x="104" y="0"/>
              </a:cxn>
              <a:cxn ang="0">
                <a:pos x="112" y="1"/>
              </a:cxn>
              <a:cxn ang="0">
                <a:pos x="118" y="7"/>
              </a:cxn>
              <a:cxn ang="0">
                <a:pos x="202" y="89"/>
              </a:cxn>
              <a:cxn ang="0">
                <a:pos x="206" y="96"/>
              </a:cxn>
              <a:cxn ang="0">
                <a:pos x="208" y="104"/>
              </a:cxn>
              <a:cxn ang="0">
                <a:pos x="208" y="108"/>
              </a:cxn>
              <a:cxn ang="0">
                <a:pos x="202" y="120"/>
              </a:cxn>
              <a:cxn ang="0">
                <a:pos x="193" y="130"/>
              </a:cxn>
              <a:cxn ang="0">
                <a:pos x="185" y="134"/>
              </a:cxn>
              <a:cxn ang="0">
                <a:pos x="176" y="135"/>
              </a:cxn>
              <a:cxn ang="0">
                <a:pos x="172" y="135"/>
              </a:cxn>
              <a:cxn ang="0">
                <a:pos x="164" y="132"/>
              </a:cxn>
              <a:cxn ang="0">
                <a:pos x="133" y="101"/>
              </a:cxn>
              <a:cxn ang="0">
                <a:pos x="133" y="178"/>
              </a:cxn>
              <a:cxn ang="0">
                <a:pos x="132" y="186"/>
              </a:cxn>
              <a:cxn ang="0">
                <a:pos x="126" y="192"/>
              </a:cxn>
              <a:cxn ang="0">
                <a:pos x="116" y="197"/>
              </a:cxn>
              <a:cxn ang="0">
                <a:pos x="112" y="198"/>
              </a:cxn>
              <a:cxn ang="0">
                <a:pos x="85" y="178"/>
              </a:cxn>
              <a:cxn ang="0">
                <a:pos x="86" y="182"/>
              </a:cxn>
              <a:cxn ang="0">
                <a:pos x="91" y="186"/>
              </a:cxn>
              <a:cxn ang="0">
                <a:pos x="112" y="188"/>
              </a:cxn>
              <a:cxn ang="0">
                <a:pos x="116" y="186"/>
              </a:cxn>
              <a:cxn ang="0">
                <a:pos x="121" y="182"/>
              </a:cxn>
              <a:cxn ang="0">
                <a:pos x="122" y="75"/>
              </a:cxn>
              <a:cxn ang="0">
                <a:pos x="170" y="121"/>
              </a:cxn>
              <a:cxn ang="0">
                <a:pos x="176" y="124"/>
              </a:cxn>
              <a:cxn ang="0">
                <a:pos x="185" y="121"/>
              </a:cxn>
              <a:cxn ang="0">
                <a:pos x="194" y="112"/>
              </a:cxn>
              <a:cxn ang="0">
                <a:pos x="197" y="104"/>
              </a:cxn>
              <a:cxn ang="0">
                <a:pos x="197" y="100"/>
              </a:cxn>
              <a:cxn ang="0">
                <a:pos x="112" y="13"/>
              </a:cxn>
              <a:cxn ang="0">
                <a:pos x="108" y="12"/>
              </a:cxn>
              <a:cxn ang="0">
                <a:pos x="99" y="12"/>
              </a:cxn>
              <a:cxn ang="0">
                <a:pos x="13" y="97"/>
              </a:cxn>
              <a:cxn ang="0">
                <a:pos x="10" y="100"/>
              </a:cxn>
              <a:cxn ang="0">
                <a:pos x="10" y="104"/>
              </a:cxn>
              <a:cxn ang="0">
                <a:pos x="13" y="112"/>
              </a:cxn>
              <a:cxn ang="0">
                <a:pos x="23" y="121"/>
              </a:cxn>
              <a:cxn ang="0">
                <a:pos x="31" y="124"/>
              </a:cxn>
              <a:cxn ang="0">
                <a:pos x="37" y="121"/>
              </a:cxn>
            </a:cxnLst>
            <a:rect l="0" t="0" r="r" b="b"/>
            <a:pathLst>
              <a:path w="208" h="198">
                <a:moveTo>
                  <a:pt x="112" y="198"/>
                </a:moveTo>
                <a:lnTo>
                  <a:pt x="95" y="198"/>
                </a:lnTo>
                <a:lnTo>
                  <a:pt x="95" y="198"/>
                </a:lnTo>
                <a:lnTo>
                  <a:pt x="91" y="197"/>
                </a:lnTo>
                <a:lnTo>
                  <a:pt x="87" y="197"/>
                </a:lnTo>
                <a:lnTo>
                  <a:pt x="79" y="192"/>
                </a:lnTo>
                <a:lnTo>
                  <a:pt x="78" y="189"/>
                </a:lnTo>
                <a:lnTo>
                  <a:pt x="75" y="186"/>
                </a:lnTo>
                <a:lnTo>
                  <a:pt x="74" y="182"/>
                </a:lnTo>
                <a:lnTo>
                  <a:pt x="74" y="178"/>
                </a:lnTo>
                <a:lnTo>
                  <a:pt x="74" y="101"/>
                </a:lnTo>
                <a:lnTo>
                  <a:pt x="45" y="130"/>
                </a:lnTo>
                <a:lnTo>
                  <a:pt x="45" y="130"/>
                </a:lnTo>
                <a:lnTo>
                  <a:pt x="43" y="132"/>
                </a:lnTo>
                <a:lnTo>
                  <a:pt x="39" y="134"/>
                </a:lnTo>
                <a:lnTo>
                  <a:pt x="35" y="135"/>
                </a:lnTo>
                <a:lnTo>
                  <a:pt x="31" y="135"/>
                </a:lnTo>
                <a:lnTo>
                  <a:pt x="31" y="135"/>
                </a:lnTo>
                <a:lnTo>
                  <a:pt x="25" y="135"/>
                </a:lnTo>
                <a:lnTo>
                  <a:pt x="21" y="134"/>
                </a:lnTo>
                <a:lnTo>
                  <a:pt x="18" y="132"/>
                </a:lnTo>
                <a:lnTo>
                  <a:pt x="14" y="130"/>
                </a:lnTo>
                <a:lnTo>
                  <a:pt x="5" y="120"/>
                </a:lnTo>
                <a:lnTo>
                  <a:pt x="5" y="120"/>
                </a:lnTo>
                <a:lnTo>
                  <a:pt x="2" y="116"/>
                </a:lnTo>
                <a:lnTo>
                  <a:pt x="1" y="112"/>
                </a:lnTo>
                <a:lnTo>
                  <a:pt x="0" y="108"/>
                </a:lnTo>
                <a:lnTo>
                  <a:pt x="0" y="104"/>
                </a:lnTo>
                <a:lnTo>
                  <a:pt x="0" y="104"/>
                </a:lnTo>
                <a:lnTo>
                  <a:pt x="0" y="100"/>
                </a:lnTo>
                <a:lnTo>
                  <a:pt x="1" y="96"/>
                </a:lnTo>
                <a:lnTo>
                  <a:pt x="2" y="92"/>
                </a:lnTo>
                <a:lnTo>
                  <a:pt x="5" y="89"/>
                </a:lnTo>
                <a:lnTo>
                  <a:pt x="89" y="7"/>
                </a:lnTo>
                <a:lnTo>
                  <a:pt x="89" y="7"/>
                </a:lnTo>
                <a:lnTo>
                  <a:pt x="91" y="4"/>
                </a:lnTo>
                <a:lnTo>
                  <a:pt x="95" y="1"/>
                </a:lnTo>
                <a:lnTo>
                  <a:pt x="99" y="0"/>
                </a:lnTo>
                <a:lnTo>
                  <a:pt x="104" y="0"/>
                </a:lnTo>
                <a:lnTo>
                  <a:pt x="104" y="0"/>
                </a:lnTo>
                <a:lnTo>
                  <a:pt x="108" y="0"/>
                </a:lnTo>
                <a:lnTo>
                  <a:pt x="112" y="1"/>
                </a:lnTo>
                <a:lnTo>
                  <a:pt x="116" y="4"/>
                </a:lnTo>
                <a:lnTo>
                  <a:pt x="118" y="7"/>
                </a:lnTo>
                <a:lnTo>
                  <a:pt x="202" y="89"/>
                </a:lnTo>
                <a:lnTo>
                  <a:pt x="202" y="89"/>
                </a:lnTo>
                <a:lnTo>
                  <a:pt x="205" y="92"/>
                </a:lnTo>
                <a:lnTo>
                  <a:pt x="206" y="96"/>
                </a:lnTo>
                <a:lnTo>
                  <a:pt x="208" y="100"/>
                </a:lnTo>
                <a:lnTo>
                  <a:pt x="208" y="104"/>
                </a:lnTo>
                <a:lnTo>
                  <a:pt x="208" y="104"/>
                </a:lnTo>
                <a:lnTo>
                  <a:pt x="208" y="108"/>
                </a:lnTo>
                <a:lnTo>
                  <a:pt x="206" y="112"/>
                </a:lnTo>
                <a:lnTo>
                  <a:pt x="202" y="120"/>
                </a:lnTo>
                <a:lnTo>
                  <a:pt x="193" y="130"/>
                </a:lnTo>
                <a:lnTo>
                  <a:pt x="193" y="130"/>
                </a:lnTo>
                <a:lnTo>
                  <a:pt x="189" y="132"/>
                </a:lnTo>
                <a:lnTo>
                  <a:pt x="185" y="134"/>
                </a:lnTo>
                <a:lnTo>
                  <a:pt x="181" y="135"/>
                </a:lnTo>
                <a:lnTo>
                  <a:pt x="176" y="135"/>
                </a:lnTo>
                <a:lnTo>
                  <a:pt x="176" y="135"/>
                </a:lnTo>
                <a:lnTo>
                  <a:pt x="172" y="135"/>
                </a:lnTo>
                <a:lnTo>
                  <a:pt x="168" y="134"/>
                </a:lnTo>
                <a:lnTo>
                  <a:pt x="164" y="132"/>
                </a:lnTo>
                <a:lnTo>
                  <a:pt x="162" y="130"/>
                </a:lnTo>
                <a:lnTo>
                  <a:pt x="133" y="101"/>
                </a:lnTo>
                <a:lnTo>
                  <a:pt x="133" y="178"/>
                </a:lnTo>
                <a:lnTo>
                  <a:pt x="133" y="178"/>
                </a:lnTo>
                <a:lnTo>
                  <a:pt x="133" y="182"/>
                </a:lnTo>
                <a:lnTo>
                  <a:pt x="132" y="186"/>
                </a:lnTo>
                <a:lnTo>
                  <a:pt x="129" y="189"/>
                </a:lnTo>
                <a:lnTo>
                  <a:pt x="126" y="192"/>
                </a:lnTo>
                <a:lnTo>
                  <a:pt x="120" y="197"/>
                </a:lnTo>
                <a:lnTo>
                  <a:pt x="116" y="197"/>
                </a:lnTo>
                <a:lnTo>
                  <a:pt x="112" y="198"/>
                </a:lnTo>
                <a:lnTo>
                  <a:pt x="112" y="198"/>
                </a:lnTo>
                <a:close/>
                <a:moveTo>
                  <a:pt x="85" y="75"/>
                </a:moveTo>
                <a:lnTo>
                  <a:pt x="85" y="178"/>
                </a:lnTo>
                <a:lnTo>
                  <a:pt x="85" y="178"/>
                </a:lnTo>
                <a:lnTo>
                  <a:pt x="86" y="182"/>
                </a:lnTo>
                <a:lnTo>
                  <a:pt x="87" y="185"/>
                </a:lnTo>
                <a:lnTo>
                  <a:pt x="91" y="186"/>
                </a:lnTo>
                <a:lnTo>
                  <a:pt x="95" y="188"/>
                </a:lnTo>
                <a:lnTo>
                  <a:pt x="112" y="188"/>
                </a:lnTo>
                <a:lnTo>
                  <a:pt x="112" y="188"/>
                </a:lnTo>
                <a:lnTo>
                  <a:pt x="116" y="186"/>
                </a:lnTo>
                <a:lnTo>
                  <a:pt x="120" y="185"/>
                </a:lnTo>
                <a:lnTo>
                  <a:pt x="121" y="182"/>
                </a:lnTo>
                <a:lnTo>
                  <a:pt x="122" y="178"/>
                </a:lnTo>
                <a:lnTo>
                  <a:pt x="122" y="75"/>
                </a:lnTo>
                <a:lnTo>
                  <a:pt x="170" y="121"/>
                </a:lnTo>
                <a:lnTo>
                  <a:pt x="170" y="121"/>
                </a:lnTo>
                <a:lnTo>
                  <a:pt x="172" y="124"/>
                </a:lnTo>
                <a:lnTo>
                  <a:pt x="176" y="124"/>
                </a:lnTo>
                <a:lnTo>
                  <a:pt x="181" y="124"/>
                </a:lnTo>
                <a:lnTo>
                  <a:pt x="185" y="121"/>
                </a:lnTo>
                <a:lnTo>
                  <a:pt x="194" y="112"/>
                </a:lnTo>
                <a:lnTo>
                  <a:pt x="194" y="112"/>
                </a:lnTo>
                <a:lnTo>
                  <a:pt x="197" y="108"/>
                </a:lnTo>
                <a:lnTo>
                  <a:pt x="197" y="104"/>
                </a:lnTo>
                <a:lnTo>
                  <a:pt x="197" y="104"/>
                </a:lnTo>
                <a:lnTo>
                  <a:pt x="197" y="100"/>
                </a:lnTo>
                <a:lnTo>
                  <a:pt x="194" y="97"/>
                </a:lnTo>
                <a:lnTo>
                  <a:pt x="112" y="13"/>
                </a:lnTo>
                <a:lnTo>
                  <a:pt x="112" y="13"/>
                </a:lnTo>
                <a:lnTo>
                  <a:pt x="108" y="12"/>
                </a:lnTo>
                <a:lnTo>
                  <a:pt x="104" y="11"/>
                </a:lnTo>
                <a:lnTo>
                  <a:pt x="99" y="12"/>
                </a:lnTo>
                <a:lnTo>
                  <a:pt x="95" y="13"/>
                </a:lnTo>
                <a:lnTo>
                  <a:pt x="13" y="97"/>
                </a:lnTo>
                <a:lnTo>
                  <a:pt x="13" y="97"/>
                </a:lnTo>
                <a:lnTo>
                  <a:pt x="10" y="100"/>
                </a:lnTo>
                <a:lnTo>
                  <a:pt x="10" y="104"/>
                </a:lnTo>
                <a:lnTo>
                  <a:pt x="10" y="104"/>
                </a:lnTo>
                <a:lnTo>
                  <a:pt x="10" y="108"/>
                </a:lnTo>
                <a:lnTo>
                  <a:pt x="13" y="112"/>
                </a:lnTo>
                <a:lnTo>
                  <a:pt x="23" y="121"/>
                </a:lnTo>
                <a:lnTo>
                  <a:pt x="23" y="121"/>
                </a:lnTo>
                <a:lnTo>
                  <a:pt x="27" y="124"/>
                </a:lnTo>
                <a:lnTo>
                  <a:pt x="31" y="124"/>
                </a:lnTo>
                <a:lnTo>
                  <a:pt x="35" y="124"/>
                </a:lnTo>
                <a:lnTo>
                  <a:pt x="37" y="121"/>
                </a:lnTo>
                <a:lnTo>
                  <a:pt x="85" y="7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5" name="Freeform 69"/>
          <p:cNvSpPr>
            <a:spLocks noEditPoints="1"/>
          </p:cNvSpPr>
          <p:nvPr/>
        </p:nvSpPr>
        <p:spPr bwMode="auto">
          <a:xfrm>
            <a:off x="7771837" y="3434903"/>
            <a:ext cx="294683" cy="279974"/>
          </a:xfrm>
          <a:custGeom>
            <a:avLst/>
            <a:gdLst/>
            <a:ahLst/>
            <a:cxnLst>
              <a:cxn ang="0">
                <a:pos x="104" y="200"/>
              </a:cxn>
              <a:cxn ang="0">
                <a:pos x="96" y="197"/>
              </a:cxn>
              <a:cxn ang="0">
                <a:pos x="90" y="193"/>
              </a:cxn>
              <a:cxn ang="0">
                <a:pos x="6" y="111"/>
              </a:cxn>
              <a:cxn ang="0">
                <a:pos x="2" y="102"/>
              </a:cxn>
              <a:cxn ang="0">
                <a:pos x="0" y="94"/>
              </a:cxn>
              <a:cxn ang="0">
                <a:pos x="0" y="90"/>
              </a:cxn>
              <a:cxn ang="0">
                <a:pos x="3" y="82"/>
              </a:cxn>
              <a:cxn ang="0">
                <a:pos x="15" y="70"/>
              </a:cxn>
              <a:cxn ang="0">
                <a:pos x="19" y="67"/>
              </a:cxn>
              <a:cxn ang="0">
                <a:pos x="27" y="63"/>
              </a:cxn>
              <a:cxn ang="0">
                <a:pos x="32" y="63"/>
              </a:cxn>
              <a:cxn ang="0">
                <a:pos x="40" y="65"/>
              </a:cxn>
              <a:cxn ang="0">
                <a:pos x="46" y="70"/>
              </a:cxn>
              <a:cxn ang="0">
                <a:pos x="75" y="21"/>
              </a:cxn>
              <a:cxn ang="0">
                <a:pos x="75" y="17"/>
              </a:cxn>
              <a:cxn ang="0">
                <a:pos x="79" y="9"/>
              </a:cxn>
              <a:cxn ang="0">
                <a:pos x="84" y="4"/>
              </a:cxn>
              <a:cxn ang="0">
                <a:pos x="92" y="0"/>
              </a:cxn>
              <a:cxn ang="0">
                <a:pos x="113" y="0"/>
              </a:cxn>
              <a:cxn ang="0">
                <a:pos x="117" y="0"/>
              </a:cxn>
              <a:cxn ang="0">
                <a:pos x="125" y="4"/>
              </a:cxn>
              <a:cxn ang="0">
                <a:pos x="130" y="9"/>
              </a:cxn>
              <a:cxn ang="0">
                <a:pos x="134" y="17"/>
              </a:cxn>
              <a:cxn ang="0">
                <a:pos x="134" y="98"/>
              </a:cxn>
              <a:cxn ang="0">
                <a:pos x="162" y="70"/>
              </a:cxn>
              <a:cxn ang="0">
                <a:pos x="169" y="65"/>
              </a:cxn>
              <a:cxn ang="0">
                <a:pos x="177" y="63"/>
              </a:cxn>
              <a:cxn ang="0">
                <a:pos x="181" y="63"/>
              </a:cxn>
              <a:cxn ang="0">
                <a:pos x="194" y="70"/>
              </a:cxn>
              <a:cxn ang="0">
                <a:pos x="203" y="79"/>
              </a:cxn>
              <a:cxn ang="0">
                <a:pos x="207" y="86"/>
              </a:cxn>
              <a:cxn ang="0">
                <a:pos x="208" y="94"/>
              </a:cxn>
              <a:cxn ang="0">
                <a:pos x="208" y="98"/>
              </a:cxn>
              <a:cxn ang="0">
                <a:pos x="206" y="106"/>
              </a:cxn>
              <a:cxn ang="0">
                <a:pos x="119" y="193"/>
              </a:cxn>
              <a:cxn ang="0">
                <a:pos x="117" y="196"/>
              </a:cxn>
              <a:cxn ang="0">
                <a:pos x="108" y="198"/>
              </a:cxn>
              <a:cxn ang="0">
                <a:pos x="104" y="200"/>
              </a:cxn>
              <a:cxn ang="0">
                <a:pos x="32" y="74"/>
              </a:cxn>
              <a:cxn ang="0">
                <a:pos x="23" y="77"/>
              </a:cxn>
              <a:cxn ang="0">
                <a:pos x="14" y="86"/>
              </a:cxn>
              <a:cxn ang="0">
                <a:pos x="11" y="94"/>
              </a:cxn>
              <a:cxn ang="0">
                <a:pos x="11" y="98"/>
              </a:cxn>
              <a:cxn ang="0">
                <a:pos x="96" y="185"/>
              </a:cxn>
              <a:cxn ang="0">
                <a:pos x="100" y="187"/>
              </a:cxn>
              <a:cxn ang="0">
                <a:pos x="108" y="187"/>
              </a:cxn>
              <a:cxn ang="0">
                <a:pos x="195" y="102"/>
              </a:cxn>
              <a:cxn ang="0">
                <a:pos x="198" y="98"/>
              </a:cxn>
              <a:cxn ang="0">
                <a:pos x="198" y="94"/>
              </a:cxn>
              <a:cxn ang="0">
                <a:pos x="195" y="86"/>
              </a:cxn>
              <a:cxn ang="0">
                <a:pos x="185" y="77"/>
              </a:cxn>
              <a:cxn ang="0">
                <a:pos x="177" y="74"/>
              </a:cxn>
              <a:cxn ang="0">
                <a:pos x="171" y="77"/>
              </a:cxn>
              <a:cxn ang="0">
                <a:pos x="123" y="21"/>
              </a:cxn>
              <a:cxn ang="0">
                <a:pos x="122" y="17"/>
              </a:cxn>
              <a:cxn ang="0">
                <a:pos x="117" y="11"/>
              </a:cxn>
              <a:cxn ang="0">
                <a:pos x="96" y="11"/>
              </a:cxn>
              <a:cxn ang="0">
                <a:pos x="92" y="11"/>
              </a:cxn>
              <a:cxn ang="0">
                <a:pos x="87" y="17"/>
              </a:cxn>
              <a:cxn ang="0">
                <a:pos x="86" y="124"/>
              </a:cxn>
              <a:cxn ang="0">
                <a:pos x="38" y="77"/>
              </a:cxn>
              <a:cxn ang="0">
                <a:pos x="32" y="74"/>
              </a:cxn>
            </a:cxnLst>
            <a:rect l="0" t="0" r="r" b="b"/>
            <a:pathLst>
              <a:path w="208" h="200">
                <a:moveTo>
                  <a:pt x="104" y="200"/>
                </a:moveTo>
                <a:lnTo>
                  <a:pt x="104" y="200"/>
                </a:lnTo>
                <a:lnTo>
                  <a:pt x="100" y="198"/>
                </a:lnTo>
                <a:lnTo>
                  <a:pt x="96" y="197"/>
                </a:lnTo>
                <a:lnTo>
                  <a:pt x="92" y="196"/>
                </a:lnTo>
                <a:lnTo>
                  <a:pt x="90" y="193"/>
                </a:lnTo>
                <a:lnTo>
                  <a:pt x="6" y="111"/>
                </a:lnTo>
                <a:lnTo>
                  <a:pt x="6" y="111"/>
                </a:lnTo>
                <a:lnTo>
                  <a:pt x="3" y="106"/>
                </a:lnTo>
                <a:lnTo>
                  <a:pt x="2" y="102"/>
                </a:lnTo>
                <a:lnTo>
                  <a:pt x="0" y="98"/>
                </a:lnTo>
                <a:lnTo>
                  <a:pt x="0" y="94"/>
                </a:lnTo>
                <a:lnTo>
                  <a:pt x="0" y="94"/>
                </a:lnTo>
                <a:lnTo>
                  <a:pt x="0" y="90"/>
                </a:lnTo>
                <a:lnTo>
                  <a:pt x="2" y="86"/>
                </a:lnTo>
                <a:lnTo>
                  <a:pt x="3" y="82"/>
                </a:lnTo>
                <a:lnTo>
                  <a:pt x="6" y="79"/>
                </a:lnTo>
                <a:lnTo>
                  <a:pt x="15" y="70"/>
                </a:lnTo>
                <a:lnTo>
                  <a:pt x="15" y="70"/>
                </a:lnTo>
                <a:lnTo>
                  <a:pt x="19" y="67"/>
                </a:lnTo>
                <a:lnTo>
                  <a:pt x="23" y="65"/>
                </a:lnTo>
                <a:lnTo>
                  <a:pt x="27" y="63"/>
                </a:lnTo>
                <a:lnTo>
                  <a:pt x="32" y="63"/>
                </a:lnTo>
                <a:lnTo>
                  <a:pt x="32" y="63"/>
                </a:lnTo>
                <a:lnTo>
                  <a:pt x="36" y="63"/>
                </a:lnTo>
                <a:lnTo>
                  <a:pt x="40" y="65"/>
                </a:lnTo>
                <a:lnTo>
                  <a:pt x="44" y="67"/>
                </a:lnTo>
                <a:lnTo>
                  <a:pt x="46" y="70"/>
                </a:lnTo>
                <a:lnTo>
                  <a:pt x="75" y="98"/>
                </a:lnTo>
                <a:lnTo>
                  <a:pt x="75" y="21"/>
                </a:lnTo>
                <a:lnTo>
                  <a:pt x="75" y="21"/>
                </a:lnTo>
                <a:lnTo>
                  <a:pt x="75" y="17"/>
                </a:lnTo>
                <a:lnTo>
                  <a:pt x="76" y="13"/>
                </a:lnTo>
                <a:lnTo>
                  <a:pt x="79" y="9"/>
                </a:lnTo>
                <a:lnTo>
                  <a:pt x="81" y="7"/>
                </a:lnTo>
                <a:lnTo>
                  <a:pt x="84" y="4"/>
                </a:lnTo>
                <a:lnTo>
                  <a:pt x="88" y="1"/>
                </a:lnTo>
                <a:lnTo>
                  <a:pt x="92" y="0"/>
                </a:lnTo>
                <a:lnTo>
                  <a:pt x="96" y="0"/>
                </a:lnTo>
                <a:lnTo>
                  <a:pt x="113" y="0"/>
                </a:lnTo>
                <a:lnTo>
                  <a:pt x="113" y="0"/>
                </a:lnTo>
                <a:lnTo>
                  <a:pt x="117" y="0"/>
                </a:lnTo>
                <a:lnTo>
                  <a:pt x="121" y="1"/>
                </a:lnTo>
                <a:lnTo>
                  <a:pt x="125" y="4"/>
                </a:lnTo>
                <a:lnTo>
                  <a:pt x="127" y="7"/>
                </a:lnTo>
                <a:lnTo>
                  <a:pt x="130" y="9"/>
                </a:lnTo>
                <a:lnTo>
                  <a:pt x="133" y="13"/>
                </a:lnTo>
                <a:lnTo>
                  <a:pt x="134" y="17"/>
                </a:lnTo>
                <a:lnTo>
                  <a:pt x="134" y="21"/>
                </a:lnTo>
                <a:lnTo>
                  <a:pt x="134" y="98"/>
                </a:lnTo>
                <a:lnTo>
                  <a:pt x="162" y="70"/>
                </a:lnTo>
                <a:lnTo>
                  <a:pt x="162" y="70"/>
                </a:lnTo>
                <a:lnTo>
                  <a:pt x="165" y="67"/>
                </a:lnTo>
                <a:lnTo>
                  <a:pt x="169" y="65"/>
                </a:lnTo>
                <a:lnTo>
                  <a:pt x="173" y="63"/>
                </a:lnTo>
                <a:lnTo>
                  <a:pt x="177" y="63"/>
                </a:lnTo>
                <a:lnTo>
                  <a:pt x="177" y="63"/>
                </a:lnTo>
                <a:lnTo>
                  <a:pt x="181" y="63"/>
                </a:lnTo>
                <a:lnTo>
                  <a:pt x="185" y="65"/>
                </a:lnTo>
                <a:lnTo>
                  <a:pt x="194" y="70"/>
                </a:lnTo>
                <a:lnTo>
                  <a:pt x="203" y="79"/>
                </a:lnTo>
                <a:lnTo>
                  <a:pt x="203" y="79"/>
                </a:lnTo>
                <a:lnTo>
                  <a:pt x="206" y="82"/>
                </a:lnTo>
                <a:lnTo>
                  <a:pt x="207" y="86"/>
                </a:lnTo>
                <a:lnTo>
                  <a:pt x="208" y="90"/>
                </a:lnTo>
                <a:lnTo>
                  <a:pt x="208" y="94"/>
                </a:lnTo>
                <a:lnTo>
                  <a:pt x="208" y="94"/>
                </a:lnTo>
                <a:lnTo>
                  <a:pt x="208" y="98"/>
                </a:lnTo>
                <a:lnTo>
                  <a:pt x="207" y="102"/>
                </a:lnTo>
                <a:lnTo>
                  <a:pt x="206" y="106"/>
                </a:lnTo>
                <a:lnTo>
                  <a:pt x="203" y="111"/>
                </a:lnTo>
                <a:lnTo>
                  <a:pt x="119" y="193"/>
                </a:lnTo>
                <a:lnTo>
                  <a:pt x="119" y="193"/>
                </a:lnTo>
                <a:lnTo>
                  <a:pt x="117" y="196"/>
                </a:lnTo>
                <a:lnTo>
                  <a:pt x="113" y="197"/>
                </a:lnTo>
                <a:lnTo>
                  <a:pt x="108" y="198"/>
                </a:lnTo>
                <a:lnTo>
                  <a:pt x="104" y="200"/>
                </a:lnTo>
                <a:lnTo>
                  <a:pt x="104" y="200"/>
                </a:lnTo>
                <a:close/>
                <a:moveTo>
                  <a:pt x="32" y="74"/>
                </a:moveTo>
                <a:lnTo>
                  <a:pt x="32" y="74"/>
                </a:lnTo>
                <a:lnTo>
                  <a:pt x="27" y="75"/>
                </a:lnTo>
                <a:lnTo>
                  <a:pt x="23" y="77"/>
                </a:lnTo>
                <a:lnTo>
                  <a:pt x="14" y="86"/>
                </a:lnTo>
                <a:lnTo>
                  <a:pt x="14" y="86"/>
                </a:lnTo>
                <a:lnTo>
                  <a:pt x="11" y="90"/>
                </a:lnTo>
                <a:lnTo>
                  <a:pt x="11" y="94"/>
                </a:lnTo>
                <a:lnTo>
                  <a:pt x="11" y="94"/>
                </a:lnTo>
                <a:lnTo>
                  <a:pt x="11" y="98"/>
                </a:lnTo>
                <a:lnTo>
                  <a:pt x="14" y="102"/>
                </a:lnTo>
                <a:lnTo>
                  <a:pt x="96" y="185"/>
                </a:lnTo>
                <a:lnTo>
                  <a:pt x="96" y="185"/>
                </a:lnTo>
                <a:lnTo>
                  <a:pt x="100" y="187"/>
                </a:lnTo>
                <a:lnTo>
                  <a:pt x="104" y="189"/>
                </a:lnTo>
                <a:lnTo>
                  <a:pt x="108" y="187"/>
                </a:lnTo>
                <a:lnTo>
                  <a:pt x="113" y="185"/>
                </a:lnTo>
                <a:lnTo>
                  <a:pt x="195" y="102"/>
                </a:lnTo>
                <a:lnTo>
                  <a:pt x="195" y="102"/>
                </a:lnTo>
                <a:lnTo>
                  <a:pt x="198" y="98"/>
                </a:lnTo>
                <a:lnTo>
                  <a:pt x="198" y="94"/>
                </a:lnTo>
                <a:lnTo>
                  <a:pt x="198" y="94"/>
                </a:lnTo>
                <a:lnTo>
                  <a:pt x="198" y="90"/>
                </a:lnTo>
                <a:lnTo>
                  <a:pt x="195" y="86"/>
                </a:lnTo>
                <a:lnTo>
                  <a:pt x="185" y="77"/>
                </a:lnTo>
                <a:lnTo>
                  <a:pt x="185" y="77"/>
                </a:lnTo>
                <a:lnTo>
                  <a:pt x="181" y="75"/>
                </a:lnTo>
                <a:lnTo>
                  <a:pt x="177" y="74"/>
                </a:lnTo>
                <a:lnTo>
                  <a:pt x="173" y="75"/>
                </a:lnTo>
                <a:lnTo>
                  <a:pt x="171" y="77"/>
                </a:lnTo>
                <a:lnTo>
                  <a:pt x="123" y="124"/>
                </a:lnTo>
                <a:lnTo>
                  <a:pt x="123" y="21"/>
                </a:lnTo>
                <a:lnTo>
                  <a:pt x="123" y="21"/>
                </a:lnTo>
                <a:lnTo>
                  <a:pt x="122" y="17"/>
                </a:lnTo>
                <a:lnTo>
                  <a:pt x="121" y="13"/>
                </a:lnTo>
                <a:lnTo>
                  <a:pt x="117" y="11"/>
                </a:lnTo>
                <a:lnTo>
                  <a:pt x="113" y="11"/>
                </a:lnTo>
                <a:lnTo>
                  <a:pt x="96" y="11"/>
                </a:lnTo>
                <a:lnTo>
                  <a:pt x="96" y="11"/>
                </a:lnTo>
                <a:lnTo>
                  <a:pt x="92" y="11"/>
                </a:lnTo>
                <a:lnTo>
                  <a:pt x="88" y="13"/>
                </a:lnTo>
                <a:lnTo>
                  <a:pt x="87" y="17"/>
                </a:lnTo>
                <a:lnTo>
                  <a:pt x="86" y="21"/>
                </a:lnTo>
                <a:lnTo>
                  <a:pt x="86" y="124"/>
                </a:lnTo>
                <a:lnTo>
                  <a:pt x="38" y="77"/>
                </a:lnTo>
                <a:lnTo>
                  <a:pt x="38" y="77"/>
                </a:lnTo>
                <a:lnTo>
                  <a:pt x="36" y="75"/>
                </a:lnTo>
                <a:lnTo>
                  <a:pt x="32" y="74"/>
                </a:lnTo>
                <a:lnTo>
                  <a:pt x="32" y="7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6" name="Freeform 70"/>
          <p:cNvSpPr>
            <a:spLocks noEditPoints="1"/>
          </p:cNvSpPr>
          <p:nvPr/>
        </p:nvSpPr>
        <p:spPr bwMode="auto">
          <a:xfrm>
            <a:off x="8497863" y="1972366"/>
            <a:ext cx="341659" cy="300865"/>
          </a:xfrm>
          <a:custGeom>
            <a:avLst/>
            <a:gdLst/>
            <a:ahLst/>
            <a:cxnLst>
              <a:cxn ang="0">
                <a:pos x="25" y="213"/>
              </a:cxn>
              <a:cxn ang="0">
                <a:pos x="21" y="210"/>
              </a:cxn>
              <a:cxn ang="0">
                <a:pos x="16" y="199"/>
              </a:cxn>
              <a:cxn ang="0">
                <a:pos x="4" y="166"/>
              </a:cxn>
              <a:cxn ang="0">
                <a:pos x="0" y="140"/>
              </a:cxn>
              <a:cxn ang="0">
                <a:pos x="3" y="105"/>
              </a:cxn>
              <a:cxn ang="0">
                <a:pos x="13" y="82"/>
              </a:cxn>
              <a:cxn ang="0">
                <a:pos x="46" y="54"/>
              </a:cxn>
              <a:cxn ang="0">
                <a:pos x="100" y="41"/>
              </a:cxn>
              <a:cxn ang="0">
                <a:pos x="146" y="13"/>
              </a:cxn>
              <a:cxn ang="0">
                <a:pos x="150" y="4"/>
              </a:cxn>
              <a:cxn ang="0">
                <a:pos x="159" y="0"/>
              </a:cxn>
              <a:cxn ang="0">
                <a:pos x="235" y="68"/>
              </a:cxn>
              <a:cxn ang="0">
                <a:pos x="239" y="78"/>
              </a:cxn>
              <a:cxn ang="0">
                <a:pos x="235" y="87"/>
              </a:cxn>
              <a:cxn ang="0">
                <a:pos x="165" y="156"/>
              </a:cxn>
              <a:cxn ang="0">
                <a:pos x="154" y="156"/>
              </a:cxn>
              <a:cxn ang="0">
                <a:pos x="146" y="144"/>
              </a:cxn>
              <a:cxn ang="0">
                <a:pos x="123" y="116"/>
              </a:cxn>
              <a:cxn ang="0">
                <a:pos x="71" y="122"/>
              </a:cxn>
              <a:cxn ang="0">
                <a:pos x="54" y="132"/>
              </a:cxn>
              <a:cxn ang="0">
                <a:pos x="43" y="148"/>
              </a:cxn>
              <a:cxn ang="0">
                <a:pos x="38" y="182"/>
              </a:cxn>
              <a:cxn ang="0">
                <a:pos x="38" y="198"/>
              </a:cxn>
              <a:cxn ang="0">
                <a:pos x="39" y="205"/>
              </a:cxn>
              <a:cxn ang="0">
                <a:pos x="36" y="212"/>
              </a:cxn>
              <a:cxn ang="0">
                <a:pos x="30" y="214"/>
              </a:cxn>
              <a:cxn ang="0">
                <a:pos x="102" y="52"/>
              </a:cxn>
              <a:cxn ang="0">
                <a:pos x="52" y="63"/>
              </a:cxn>
              <a:cxn ang="0">
                <a:pos x="23" y="87"/>
              </a:cxn>
              <a:cxn ang="0">
                <a:pos x="13" y="108"/>
              </a:cxn>
              <a:cxn ang="0">
                <a:pos x="11" y="140"/>
              </a:cxn>
              <a:cxn ang="0">
                <a:pos x="13" y="163"/>
              </a:cxn>
              <a:cxn ang="0">
                <a:pos x="25" y="194"/>
              </a:cxn>
              <a:cxn ang="0">
                <a:pos x="27" y="198"/>
              </a:cxn>
              <a:cxn ang="0">
                <a:pos x="27" y="182"/>
              </a:cxn>
              <a:cxn ang="0">
                <a:pos x="31" y="148"/>
              </a:cxn>
              <a:cxn ang="0">
                <a:pos x="44" y="126"/>
              </a:cxn>
              <a:cxn ang="0">
                <a:pos x="65" y="114"/>
              </a:cxn>
              <a:cxn ang="0">
                <a:pos x="105" y="106"/>
              </a:cxn>
              <a:cxn ang="0">
                <a:pos x="156" y="144"/>
              </a:cxn>
              <a:cxn ang="0">
                <a:pos x="158" y="145"/>
              </a:cxn>
              <a:cxn ang="0">
                <a:pos x="227" y="81"/>
              </a:cxn>
              <a:cxn ang="0">
                <a:pos x="228" y="78"/>
              </a:cxn>
              <a:cxn ang="0">
                <a:pos x="162" y="12"/>
              </a:cxn>
              <a:cxn ang="0">
                <a:pos x="158" y="12"/>
              </a:cxn>
              <a:cxn ang="0">
                <a:pos x="123" y="51"/>
              </a:cxn>
            </a:cxnLst>
            <a:rect l="0" t="0" r="r" b="b"/>
            <a:pathLst>
              <a:path w="239" h="214">
                <a:moveTo>
                  <a:pt x="30" y="214"/>
                </a:moveTo>
                <a:lnTo>
                  <a:pt x="30" y="214"/>
                </a:lnTo>
                <a:lnTo>
                  <a:pt x="25" y="213"/>
                </a:lnTo>
                <a:lnTo>
                  <a:pt x="24" y="212"/>
                </a:lnTo>
                <a:lnTo>
                  <a:pt x="21" y="210"/>
                </a:lnTo>
                <a:lnTo>
                  <a:pt x="21" y="210"/>
                </a:lnTo>
                <a:lnTo>
                  <a:pt x="17" y="202"/>
                </a:lnTo>
                <a:lnTo>
                  <a:pt x="17" y="202"/>
                </a:lnTo>
                <a:lnTo>
                  <a:pt x="16" y="199"/>
                </a:lnTo>
                <a:lnTo>
                  <a:pt x="16" y="199"/>
                </a:lnTo>
                <a:lnTo>
                  <a:pt x="8" y="182"/>
                </a:lnTo>
                <a:lnTo>
                  <a:pt x="4" y="166"/>
                </a:lnTo>
                <a:lnTo>
                  <a:pt x="0" y="151"/>
                </a:lnTo>
                <a:lnTo>
                  <a:pt x="0" y="140"/>
                </a:lnTo>
                <a:lnTo>
                  <a:pt x="0" y="140"/>
                </a:lnTo>
                <a:lnTo>
                  <a:pt x="0" y="126"/>
                </a:lnTo>
                <a:lnTo>
                  <a:pt x="1" y="114"/>
                </a:lnTo>
                <a:lnTo>
                  <a:pt x="3" y="105"/>
                </a:lnTo>
                <a:lnTo>
                  <a:pt x="7" y="95"/>
                </a:lnTo>
                <a:lnTo>
                  <a:pt x="7" y="95"/>
                </a:lnTo>
                <a:lnTo>
                  <a:pt x="13" y="82"/>
                </a:lnTo>
                <a:lnTo>
                  <a:pt x="21" y="71"/>
                </a:lnTo>
                <a:lnTo>
                  <a:pt x="34" y="62"/>
                </a:lnTo>
                <a:lnTo>
                  <a:pt x="46" y="54"/>
                </a:lnTo>
                <a:lnTo>
                  <a:pt x="62" y="48"/>
                </a:lnTo>
                <a:lnTo>
                  <a:pt x="79" y="44"/>
                </a:lnTo>
                <a:lnTo>
                  <a:pt x="100" y="41"/>
                </a:lnTo>
                <a:lnTo>
                  <a:pt x="123" y="40"/>
                </a:lnTo>
                <a:lnTo>
                  <a:pt x="146" y="40"/>
                </a:lnTo>
                <a:lnTo>
                  <a:pt x="146" y="13"/>
                </a:lnTo>
                <a:lnTo>
                  <a:pt x="146" y="13"/>
                </a:lnTo>
                <a:lnTo>
                  <a:pt x="147" y="8"/>
                </a:lnTo>
                <a:lnTo>
                  <a:pt x="150" y="4"/>
                </a:lnTo>
                <a:lnTo>
                  <a:pt x="154" y="1"/>
                </a:lnTo>
                <a:lnTo>
                  <a:pt x="159" y="0"/>
                </a:lnTo>
                <a:lnTo>
                  <a:pt x="159" y="0"/>
                </a:lnTo>
                <a:lnTo>
                  <a:pt x="165" y="1"/>
                </a:lnTo>
                <a:lnTo>
                  <a:pt x="169" y="4"/>
                </a:lnTo>
                <a:lnTo>
                  <a:pt x="235" y="68"/>
                </a:lnTo>
                <a:lnTo>
                  <a:pt x="235" y="68"/>
                </a:lnTo>
                <a:lnTo>
                  <a:pt x="237" y="72"/>
                </a:lnTo>
                <a:lnTo>
                  <a:pt x="239" y="78"/>
                </a:lnTo>
                <a:lnTo>
                  <a:pt x="239" y="78"/>
                </a:lnTo>
                <a:lnTo>
                  <a:pt x="237" y="83"/>
                </a:lnTo>
                <a:lnTo>
                  <a:pt x="235" y="87"/>
                </a:lnTo>
                <a:lnTo>
                  <a:pt x="169" y="153"/>
                </a:lnTo>
                <a:lnTo>
                  <a:pt x="169" y="153"/>
                </a:lnTo>
                <a:lnTo>
                  <a:pt x="165" y="156"/>
                </a:lnTo>
                <a:lnTo>
                  <a:pt x="159" y="158"/>
                </a:lnTo>
                <a:lnTo>
                  <a:pt x="159" y="158"/>
                </a:lnTo>
                <a:lnTo>
                  <a:pt x="154" y="156"/>
                </a:lnTo>
                <a:lnTo>
                  <a:pt x="150" y="153"/>
                </a:lnTo>
                <a:lnTo>
                  <a:pt x="147" y="148"/>
                </a:lnTo>
                <a:lnTo>
                  <a:pt x="146" y="144"/>
                </a:lnTo>
                <a:lnTo>
                  <a:pt x="146" y="116"/>
                </a:lnTo>
                <a:lnTo>
                  <a:pt x="123" y="116"/>
                </a:lnTo>
                <a:lnTo>
                  <a:pt x="123" y="116"/>
                </a:lnTo>
                <a:lnTo>
                  <a:pt x="104" y="117"/>
                </a:lnTo>
                <a:lnTo>
                  <a:pt x="86" y="118"/>
                </a:lnTo>
                <a:lnTo>
                  <a:pt x="71" y="122"/>
                </a:lnTo>
                <a:lnTo>
                  <a:pt x="65" y="125"/>
                </a:lnTo>
                <a:lnTo>
                  <a:pt x="59" y="128"/>
                </a:lnTo>
                <a:lnTo>
                  <a:pt x="54" y="132"/>
                </a:lnTo>
                <a:lnTo>
                  <a:pt x="50" y="137"/>
                </a:lnTo>
                <a:lnTo>
                  <a:pt x="46" y="143"/>
                </a:lnTo>
                <a:lnTo>
                  <a:pt x="43" y="148"/>
                </a:lnTo>
                <a:lnTo>
                  <a:pt x="40" y="155"/>
                </a:lnTo>
                <a:lnTo>
                  <a:pt x="39" y="163"/>
                </a:lnTo>
                <a:lnTo>
                  <a:pt x="38" y="182"/>
                </a:lnTo>
                <a:lnTo>
                  <a:pt x="38" y="182"/>
                </a:lnTo>
                <a:lnTo>
                  <a:pt x="38" y="198"/>
                </a:lnTo>
                <a:lnTo>
                  <a:pt x="38" y="198"/>
                </a:lnTo>
                <a:lnTo>
                  <a:pt x="38" y="199"/>
                </a:lnTo>
                <a:lnTo>
                  <a:pt x="38" y="199"/>
                </a:lnTo>
                <a:lnTo>
                  <a:pt x="39" y="205"/>
                </a:lnTo>
                <a:lnTo>
                  <a:pt x="39" y="205"/>
                </a:lnTo>
                <a:lnTo>
                  <a:pt x="38" y="207"/>
                </a:lnTo>
                <a:lnTo>
                  <a:pt x="36" y="212"/>
                </a:lnTo>
                <a:lnTo>
                  <a:pt x="32" y="213"/>
                </a:lnTo>
                <a:lnTo>
                  <a:pt x="30" y="214"/>
                </a:lnTo>
                <a:lnTo>
                  <a:pt x="30" y="214"/>
                </a:lnTo>
                <a:close/>
                <a:moveTo>
                  <a:pt x="123" y="51"/>
                </a:moveTo>
                <a:lnTo>
                  <a:pt x="123" y="51"/>
                </a:lnTo>
                <a:lnTo>
                  <a:pt x="102" y="52"/>
                </a:lnTo>
                <a:lnTo>
                  <a:pt x="84" y="54"/>
                </a:lnTo>
                <a:lnTo>
                  <a:pt x="67" y="58"/>
                </a:lnTo>
                <a:lnTo>
                  <a:pt x="52" y="63"/>
                </a:lnTo>
                <a:lnTo>
                  <a:pt x="40" y="70"/>
                </a:lnTo>
                <a:lnTo>
                  <a:pt x="30" y="78"/>
                </a:lnTo>
                <a:lnTo>
                  <a:pt x="23" y="87"/>
                </a:lnTo>
                <a:lnTo>
                  <a:pt x="16" y="99"/>
                </a:lnTo>
                <a:lnTo>
                  <a:pt x="16" y="99"/>
                </a:lnTo>
                <a:lnTo>
                  <a:pt x="13" y="108"/>
                </a:lnTo>
                <a:lnTo>
                  <a:pt x="12" y="117"/>
                </a:lnTo>
                <a:lnTo>
                  <a:pt x="11" y="128"/>
                </a:lnTo>
                <a:lnTo>
                  <a:pt x="11" y="140"/>
                </a:lnTo>
                <a:lnTo>
                  <a:pt x="11" y="140"/>
                </a:lnTo>
                <a:lnTo>
                  <a:pt x="11" y="151"/>
                </a:lnTo>
                <a:lnTo>
                  <a:pt x="13" y="163"/>
                </a:lnTo>
                <a:lnTo>
                  <a:pt x="19" y="178"/>
                </a:lnTo>
                <a:lnTo>
                  <a:pt x="25" y="194"/>
                </a:lnTo>
                <a:lnTo>
                  <a:pt x="25" y="194"/>
                </a:lnTo>
                <a:lnTo>
                  <a:pt x="27" y="198"/>
                </a:lnTo>
                <a:lnTo>
                  <a:pt x="27" y="198"/>
                </a:lnTo>
                <a:lnTo>
                  <a:pt x="27" y="198"/>
                </a:lnTo>
                <a:lnTo>
                  <a:pt x="27" y="198"/>
                </a:lnTo>
                <a:lnTo>
                  <a:pt x="27" y="182"/>
                </a:lnTo>
                <a:lnTo>
                  <a:pt x="27" y="182"/>
                </a:lnTo>
                <a:lnTo>
                  <a:pt x="27" y="170"/>
                </a:lnTo>
                <a:lnTo>
                  <a:pt x="28" y="159"/>
                </a:lnTo>
                <a:lnTo>
                  <a:pt x="31" y="148"/>
                </a:lnTo>
                <a:lnTo>
                  <a:pt x="35" y="140"/>
                </a:lnTo>
                <a:lnTo>
                  <a:pt x="39" y="133"/>
                </a:lnTo>
                <a:lnTo>
                  <a:pt x="44" y="126"/>
                </a:lnTo>
                <a:lnTo>
                  <a:pt x="51" y="121"/>
                </a:lnTo>
                <a:lnTo>
                  <a:pt x="57" y="117"/>
                </a:lnTo>
                <a:lnTo>
                  <a:pt x="65" y="114"/>
                </a:lnTo>
                <a:lnTo>
                  <a:pt x="71" y="112"/>
                </a:lnTo>
                <a:lnTo>
                  <a:pt x="88" y="108"/>
                </a:lnTo>
                <a:lnTo>
                  <a:pt x="105" y="106"/>
                </a:lnTo>
                <a:lnTo>
                  <a:pt x="123" y="105"/>
                </a:lnTo>
                <a:lnTo>
                  <a:pt x="156" y="105"/>
                </a:lnTo>
                <a:lnTo>
                  <a:pt x="156" y="144"/>
                </a:lnTo>
                <a:lnTo>
                  <a:pt x="156" y="144"/>
                </a:lnTo>
                <a:lnTo>
                  <a:pt x="158" y="145"/>
                </a:lnTo>
                <a:lnTo>
                  <a:pt x="158" y="145"/>
                </a:lnTo>
                <a:lnTo>
                  <a:pt x="160" y="145"/>
                </a:lnTo>
                <a:lnTo>
                  <a:pt x="162" y="145"/>
                </a:lnTo>
                <a:lnTo>
                  <a:pt x="227" y="81"/>
                </a:lnTo>
                <a:lnTo>
                  <a:pt x="227" y="81"/>
                </a:lnTo>
                <a:lnTo>
                  <a:pt x="228" y="78"/>
                </a:lnTo>
                <a:lnTo>
                  <a:pt x="228" y="78"/>
                </a:lnTo>
                <a:lnTo>
                  <a:pt x="227" y="77"/>
                </a:lnTo>
                <a:lnTo>
                  <a:pt x="162" y="12"/>
                </a:lnTo>
                <a:lnTo>
                  <a:pt x="162" y="12"/>
                </a:lnTo>
                <a:lnTo>
                  <a:pt x="160" y="10"/>
                </a:lnTo>
                <a:lnTo>
                  <a:pt x="158" y="10"/>
                </a:lnTo>
                <a:lnTo>
                  <a:pt x="158" y="12"/>
                </a:lnTo>
                <a:lnTo>
                  <a:pt x="156" y="13"/>
                </a:lnTo>
                <a:lnTo>
                  <a:pt x="156" y="51"/>
                </a:lnTo>
                <a:lnTo>
                  <a:pt x="123" y="5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7" name="Freeform 71"/>
          <p:cNvSpPr>
            <a:spLocks noEditPoints="1"/>
          </p:cNvSpPr>
          <p:nvPr/>
        </p:nvSpPr>
        <p:spPr bwMode="auto">
          <a:xfrm>
            <a:off x="8549111" y="4187064"/>
            <a:ext cx="243434" cy="238185"/>
          </a:xfrm>
          <a:custGeom>
            <a:avLst/>
            <a:gdLst/>
            <a:ahLst/>
            <a:cxnLst>
              <a:cxn ang="0">
                <a:pos x="134" y="170"/>
              </a:cxn>
              <a:cxn ang="0">
                <a:pos x="121" y="165"/>
              </a:cxn>
              <a:cxn ang="0">
                <a:pos x="50" y="165"/>
              </a:cxn>
              <a:cxn ang="0">
                <a:pos x="44" y="169"/>
              </a:cxn>
              <a:cxn ang="0">
                <a:pos x="30" y="169"/>
              </a:cxn>
              <a:cxn ang="0">
                <a:pos x="5" y="147"/>
              </a:cxn>
              <a:cxn ang="0">
                <a:pos x="1" y="140"/>
              </a:cxn>
              <a:cxn ang="0">
                <a:pos x="0" y="134"/>
              </a:cxn>
              <a:cxn ang="0">
                <a:pos x="5" y="121"/>
              </a:cxn>
              <a:cxn ang="0">
                <a:pos x="5" y="50"/>
              </a:cxn>
              <a:cxn ang="0">
                <a:pos x="1" y="43"/>
              </a:cxn>
              <a:cxn ang="0">
                <a:pos x="0" y="36"/>
              </a:cxn>
              <a:cxn ang="0">
                <a:pos x="5" y="24"/>
              </a:cxn>
              <a:cxn ang="0">
                <a:pos x="24" y="5"/>
              </a:cxn>
              <a:cxn ang="0">
                <a:pos x="36" y="0"/>
              </a:cxn>
              <a:cxn ang="0">
                <a:pos x="50" y="5"/>
              </a:cxn>
              <a:cxn ang="0">
                <a:pos x="121" y="5"/>
              </a:cxn>
              <a:cxn ang="0">
                <a:pos x="127" y="1"/>
              </a:cxn>
              <a:cxn ang="0">
                <a:pos x="142" y="1"/>
              </a:cxn>
              <a:cxn ang="0">
                <a:pos x="165" y="24"/>
              </a:cxn>
              <a:cxn ang="0">
                <a:pos x="169" y="30"/>
              </a:cxn>
              <a:cxn ang="0">
                <a:pos x="170" y="36"/>
              </a:cxn>
              <a:cxn ang="0">
                <a:pos x="165" y="50"/>
              </a:cxn>
              <a:cxn ang="0">
                <a:pos x="165" y="121"/>
              </a:cxn>
              <a:cxn ang="0">
                <a:pos x="169" y="127"/>
              </a:cxn>
              <a:cxn ang="0">
                <a:pos x="170" y="134"/>
              </a:cxn>
              <a:cxn ang="0">
                <a:pos x="165" y="147"/>
              </a:cxn>
              <a:cxn ang="0">
                <a:pos x="147" y="165"/>
              </a:cxn>
              <a:cxn ang="0">
                <a:pos x="134" y="170"/>
              </a:cxn>
              <a:cxn ang="0">
                <a:pos x="85" y="115"/>
              </a:cxn>
              <a:cxn ang="0">
                <a:pos x="128" y="158"/>
              </a:cxn>
              <a:cxn ang="0">
                <a:pos x="134" y="159"/>
              </a:cxn>
              <a:cxn ang="0">
                <a:pos x="139" y="158"/>
              </a:cxn>
              <a:cxn ang="0">
                <a:pos x="158" y="139"/>
              </a:cxn>
              <a:cxn ang="0">
                <a:pos x="159" y="134"/>
              </a:cxn>
              <a:cxn ang="0">
                <a:pos x="159" y="131"/>
              </a:cxn>
              <a:cxn ang="0">
                <a:pos x="115" y="85"/>
              </a:cxn>
              <a:cxn ang="0">
                <a:pos x="158" y="42"/>
              </a:cxn>
              <a:cxn ang="0">
                <a:pos x="159" y="36"/>
              </a:cxn>
              <a:cxn ang="0">
                <a:pos x="159" y="34"/>
              </a:cxn>
              <a:cxn ang="0">
                <a:pos x="139" y="13"/>
              </a:cxn>
              <a:cxn ang="0">
                <a:pos x="138" y="12"/>
              </a:cxn>
              <a:cxn ang="0">
                <a:pos x="131" y="12"/>
              </a:cxn>
              <a:cxn ang="0">
                <a:pos x="85" y="57"/>
              </a:cxn>
              <a:cxn ang="0">
                <a:pos x="42" y="13"/>
              </a:cxn>
              <a:cxn ang="0">
                <a:pos x="36" y="11"/>
              </a:cxn>
              <a:cxn ang="0">
                <a:pos x="32" y="13"/>
              </a:cxn>
              <a:cxn ang="0">
                <a:pos x="13" y="31"/>
              </a:cxn>
              <a:cxn ang="0">
                <a:pos x="11" y="36"/>
              </a:cxn>
              <a:cxn ang="0">
                <a:pos x="12" y="39"/>
              </a:cxn>
              <a:cxn ang="0">
                <a:pos x="57" y="85"/>
              </a:cxn>
              <a:cxn ang="0">
                <a:pos x="13" y="128"/>
              </a:cxn>
              <a:cxn ang="0">
                <a:pos x="11" y="134"/>
              </a:cxn>
              <a:cxn ang="0">
                <a:pos x="12" y="136"/>
              </a:cxn>
              <a:cxn ang="0">
                <a:pos x="32" y="158"/>
              </a:cxn>
              <a:cxn ang="0">
                <a:pos x="34" y="159"/>
              </a:cxn>
              <a:cxn ang="0">
                <a:pos x="40" y="159"/>
              </a:cxn>
              <a:cxn ang="0">
                <a:pos x="85" y="115"/>
              </a:cxn>
            </a:cxnLst>
            <a:rect l="0" t="0" r="r" b="b"/>
            <a:pathLst>
              <a:path w="170" h="170">
                <a:moveTo>
                  <a:pt x="134" y="170"/>
                </a:moveTo>
                <a:lnTo>
                  <a:pt x="134" y="170"/>
                </a:lnTo>
                <a:lnTo>
                  <a:pt x="127" y="169"/>
                </a:lnTo>
                <a:lnTo>
                  <a:pt x="121" y="165"/>
                </a:lnTo>
                <a:lnTo>
                  <a:pt x="85" y="130"/>
                </a:lnTo>
                <a:lnTo>
                  <a:pt x="50" y="165"/>
                </a:lnTo>
                <a:lnTo>
                  <a:pt x="50" y="165"/>
                </a:lnTo>
                <a:lnTo>
                  <a:pt x="44" y="169"/>
                </a:lnTo>
                <a:lnTo>
                  <a:pt x="36" y="170"/>
                </a:lnTo>
                <a:lnTo>
                  <a:pt x="30" y="169"/>
                </a:lnTo>
                <a:lnTo>
                  <a:pt x="24" y="165"/>
                </a:lnTo>
                <a:lnTo>
                  <a:pt x="5" y="147"/>
                </a:lnTo>
                <a:lnTo>
                  <a:pt x="5" y="147"/>
                </a:lnTo>
                <a:lnTo>
                  <a:pt x="1" y="140"/>
                </a:lnTo>
                <a:lnTo>
                  <a:pt x="0" y="134"/>
                </a:lnTo>
                <a:lnTo>
                  <a:pt x="0" y="134"/>
                </a:lnTo>
                <a:lnTo>
                  <a:pt x="1" y="127"/>
                </a:lnTo>
                <a:lnTo>
                  <a:pt x="5" y="121"/>
                </a:lnTo>
                <a:lnTo>
                  <a:pt x="42" y="85"/>
                </a:lnTo>
                <a:lnTo>
                  <a:pt x="5" y="50"/>
                </a:lnTo>
                <a:lnTo>
                  <a:pt x="5" y="50"/>
                </a:lnTo>
                <a:lnTo>
                  <a:pt x="1" y="43"/>
                </a:lnTo>
                <a:lnTo>
                  <a:pt x="0" y="36"/>
                </a:lnTo>
                <a:lnTo>
                  <a:pt x="0" y="36"/>
                </a:lnTo>
                <a:lnTo>
                  <a:pt x="1" y="30"/>
                </a:lnTo>
                <a:lnTo>
                  <a:pt x="5" y="24"/>
                </a:lnTo>
                <a:lnTo>
                  <a:pt x="24" y="5"/>
                </a:lnTo>
                <a:lnTo>
                  <a:pt x="24" y="5"/>
                </a:lnTo>
                <a:lnTo>
                  <a:pt x="30" y="1"/>
                </a:lnTo>
                <a:lnTo>
                  <a:pt x="36" y="0"/>
                </a:lnTo>
                <a:lnTo>
                  <a:pt x="44" y="1"/>
                </a:lnTo>
                <a:lnTo>
                  <a:pt x="50" y="5"/>
                </a:lnTo>
                <a:lnTo>
                  <a:pt x="85" y="42"/>
                </a:lnTo>
                <a:lnTo>
                  <a:pt x="121" y="5"/>
                </a:lnTo>
                <a:lnTo>
                  <a:pt x="121" y="5"/>
                </a:lnTo>
                <a:lnTo>
                  <a:pt x="127" y="1"/>
                </a:lnTo>
                <a:lnTo>
                  <a:pt x="134" y="0"/>
                </a:lnTo>
                <a:lnTo>
                  <a:pt x="142" y="1"/>
                </a:lnTo>
                <a:lnTo>
                  <a:pt x="147" y="5"/>
                </a:lnTo>
                <a:lnTo>
                  <a:pt x="165" y="24"/>
                </a:lnTo>
                <a:lnTo>
                  <a:pt x="165" y="24"/>
                </a:lnTo>
                <a:lnTo>
                  <a:pt x="169" y="30"/>
                </a:lnTo>
                <a:lnTo>
                  <a:pt x="170" y="36"/>
                </a:lnTo>
                <a:lnTo>
                  <a:pt x="170" y="36"/>
                </a:lnTo>
                <a:lnTo>
                  <a:pt x="169" y="43"/>
                </a:lnTo>
                <a:lnTo>
                  <a:pt x="165" y="50"/>
                </a:lnTo>
                <a:lnTo>
                  <a:pt x="130" y="85"/>
                </a:lnTo>
                <a:lnTo>
                  <a:pt x="165" y="121"/>
                </a:lnTo>
                <a:lnTo>
                  <a:pt x="165" y="121"/>
                </a:lnTo>
                <a:lnTo>
                  <a:pt x="169" y="127"/>
                </a:lnTo>
                <a:lnTo>
                  <a:pt x="170" y="134"/>
                </a:lnTo>
                <a:lnTo>
                  <a:pt x="170" y="134"/>
                </a:lnTo>
                <a:lnTo>
                  <a:pt x="169" y="140"/>
                </a:lnTo>
                <a:lnTo>
                  <a:pt x="165" y="147"/>
                </a:lnTo>
                <a:lnTo>
                  <a:pt x="147" y="165"/>
                </a:lnTo>
                <a:lnTo>
                  <a:pt x="147" y="165"/>
                </a:lnTo>
                <a:lnTo>
                  <a:pt x="142" y="169"/>
                </a:lnTo>
                <a:lnTo>
                  <a:pt x="134" y="170"/>
                </a:lnTo>
                <a:lnTo>
                  <a:pt x="134" y="170"/>
                </a:lnTo>
                <a:close/>
                <a:moveTo>
                  <a:pt x="85" y="115"/>
                </a:moveTo>
                <a:lnTo>
                  <a:pt x="128" y="158"/>
                </a:lnTo>
                <a:lnTo>
                  <a:pt x="128" y="158"/>
                </a:lnTo>
                <a:lnTo>
                  <a:pt x="131" y="159"/>
                </a:lnTo>
                <a:lnTo>
                  <a:pt x="134" y="159"/>
                </a:lnTo>
                <a:lnTo>
                  <a:pt x="138" y="159"/>
                </a:lnTo>
                <a:lnTo>
                  <a:pt x="139" y="158"/>
                </a:lnTo>
                <a:lnTo>
                  <a:pt x="158" y="139"/>
                </a:lnTo>
                <a:lnTo>
                  <a:pt x="158" y="139"/>
                </a:lnTo>
                <a:lnTo>
                  <a:pt x="159" y="136"/>
                </a:lnTo>
                <a:lnTo>
                  <a:pt x="159" y="134"/>
                </a:lnTo>
                <a:lnTo>
                  <a:pt x="159" y="134"/>
                </a:lnTo>
                <a:lnTo>
                  <a:pt x="159" y="131"/>
                </a:lnTo>
                <a:lnTo>
                  <a:pt x="158" y="128"/>
                </a:lnTo>
                <a:lnTo>
                  <a:pt x="115" y="85"/>
                </a:lnTo>
                <a:lnTo>
                  <a:pt x="158" y="42"/>
                </a:lnTo>
                <a:lnTo>
                  <a:pt x="158" y="42"/>
                </a:lnTo>
                <a:lnTo>
                  <a:pt x="159" y="39"/>
                </a:lnTo>
                <a:lnTo>
                  <a:pt x="159" y="36"/>
                </a:lnTo>
                <a:lnTo>
                  <a:pt x="159" y="36"/>
                </a:lnTo>
                <a:lnTo>
                  <a:pt x="159" y="34"/>
                </a:lnTo>
                <a:lnTo>
                  <a:pt x="158" y="31"/>
                </a:lnTo>
                <a:lnTo>
                  <a:pt x="139" y="13"/>
                </a:lnTo>
                <a:lnTo>
                  <a:pt x="139" y="13"/>
                </a:lnTo>
                <a:lnTo>
                  <a:pt x="138" y="12"/>
                </a:lnTo>
                <a:lnTo>
                  <a:pt x="134" y="11"/>
                </a:lnTo>
                <a:lnTo>
                  <a:pt x="131" y="12"/>
                </a:lnTo>
                <a:lnTo>
                  <a:pt x="128" y="13"/>
                </a:lnTo>
                <a:lnTo>
                  <a:pt x="85" y="57"/>
                </a:lnTo>
                <a:lnTo>
                  <a:pt x="42" y="13"/>
                </a:lnTo>
                <a:lnTo>
                  <a:pt x="42" y="13"/>
                </a:lnTo>
                <a:lnTo>
                  <a:pt x="40" y="12"/>
                </a:lnTo>
                <a:lnTo>
                  <a:pt x="36" y="11"/>
                </a:lnTo>
                <a:lnTo>
                  <a:pt x="34" y="12"/>
                </a:lnTo>
                <a:lnTo>
                  <a:pt x="32" y="13"/>
                </a:lnTo>
                <a:lnTo>
                  <a:pt x="13" y="31"/>
                </a:lnTo>
                <a:lnTo>
                  <a:pt x="13" y="31"/>
                </a:lnTo>
                <a:lnTo>
                  <a:pt x="12" y="34"/>
                </a:lnTo>
                <a:lnTo>
                  <a:pt x="11" y="36"/>
                </a:lnTo>
                <a:lnTo>
                  <a:pt x="11" y="36"/>
                </a:lnTo>
                <a:lnTo>
                  <a:pt x="12" y="39"/>
                </a:lnTo>
                <a:lnTo>
                  <a:pt x="13" y="42"/>
                </a:lnTo>
                <a:lnTo>
                  <a:pt x="57" y="85"/>
                </a:lnTo>
                <a:lnTo>
                  <a:pt x="13" y="128"/>
                </a:lnTo>
                <a:lnTo>
                  <a:pt x="13" y="128"/>
                </a:lnTo>
                <a:lnTo>
                  <a:pt x="12" y="131"/>
                </a:lnTo>
                <a:lnTo>
                  <a:pt x="11" y="134"/>
                </a:lnTo>
                <a:lnTo>
                  <a:pt x="11" y="134"/>
                </a:lnTo>
                <a:lnTo>
                  <a:pt x="12" y="136"/>
                </a:lnTo>
                <a:lnTo>
                  <a:pt x="13" y="139"/>
                </a:lnTo>
                <a:lnTo>
                  <a:pt x="32" y="158"/>
                </a:lnTo>
                <a:lnTo>
                  <a:pt x="32" y="158"/>
                </a:lnTo>
                <a:lnTo>
                  <a:pt x="34" y="159"/>
                </a:lnTo>
                <a:lnTo>
                  <a:pt x="36" y="159"/>
                </a:lnTo>
                <a:lnTo>
                  <a:pt x="40" y="159"/>
                </a:lnTo>
                <a:lnTo>
                  <a:pt x="42" y="158"/>
                </a:lnTo>
                <a:lnTo>
                  <a:pt x="85" y="11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8" name="Freeform 72"/>
          <p:cNvSpPr>
            <a:spLocks noEditPoints="1"/>
          </p:cNvSpPr>
          <p:nvPr/>
        </p:nvSpPr>
        <p:spPr bwMode="auto">
          <a:xfrm>
            <a:off x="7759023" y="4864012"/>
            <a:ext cx="328848" cy="279974"/>
          </a:xfrm>
          <a:custGeom>
            <a:avLst/>
            <a:gdLst/>
            <a:ahLst/>
            <a:cxnLst>
              <a:cxn ang="0">
                <a:pos x="139" y="198"/>
              </a:cxn>
              <a:cxn ang="0">
                <a:pos x="120" y="175"/>
              </a:cxn>
              <a:cxn ang="0">
                <a:pos x="125" y="45"/>
              </a:cxn>
              <a:cxn ang="0">
                <a:pos x="178" y="2"/>
              </a:cxn>
              <a:cxn ang="0">
                <a:pos x="212" y="4"/>
              </a:cxn>
              <a:cxn ang="0">
                <a:pos x="214" y="37"/>
              </a:cxn>
              <a:cxn ang="0">
                <a:pos x="193" y="45"/>
              </a:cxn>
              <a:cxn ang="0">
                <a:pos x="170" y="57"/>
              </a:cxn>
              <a:cxn ang="0">
                <a:pos x="164" y="79"/>
              </a:cxn>
              <a:cxn ang="0">
                <a:pos x="202" y="85"/>
              </a:cxn>
              <a:cxn ang="0">
                <a:pos x="224" y="95"/>
              </a:cxn>
              <a:cxn ang="0">
                <a:pos x="233" y="168"/>
              </a:cxn>
              <a:cxn ang="0">
                <a:pos x="224" y="191"/>
              </a:cxn>
              <a:cxn ang="0">
                <a:pos x="202" y="199"/>
              </a:cxn>
              <a:cxn ang="0">
                <a:pos x="158" y="22"/>
              </a:cxn>
              <a:cxn ang="0">
                <a:pos x="129" y="73"/>
              </a:cxn>
              <a:cxn ang="0">
                <a:pos x="136" y="183"/>
              </a:cxn>
              <a:cxn ang="0">
                <a:pos x="202" y="188"/>
              </a:cxn>
              <a:cxn ang="0">
                <a:pos x="221" y="172"/>
              </a:cxn>
              <a:cxn ang="0">
                <a:pos x="221" y="108"/>
              </a:cxn>
              <a:cxn ang="0">
                <a:pos x="171" y="96"/>
              </a:cxn>
              <a:cxn ang="0">
                <a:pos x="154" y="79"/>
              </a:cxn>
              <a:cxn ang="0">
                <a:pos x="160" y="52"/>
              </a:cxn>
              <a:cxn ang="0">
                <a:pos x="193" y="34"/>
              </a:cxn>
              <a:cxn ang="0">
                <a:pos x="205" y="14"/>
              </a:cxn>
              <a:cxn ang="0">
                <a:pos x="82" y="199"/>
              </a:cxn>
              <a:cxn ang="0">
                <a:pos x="13" y="194"/>
              </a:cxn>
              <a:cxn ang="0">
                <a:pos x="0" y="168"/>
              </a:cxn>
              <a:cxn ang="0">
                <a:pos x="12" y="33"/>
              </a:cxn>
              <a:cxn ang="0">
                <a:pos x="73" y="0"/>
              </a:cxn>
              <a:cxn ang="0">
                <a:pos x="94" y="9"/>
              </a:cxn>
              <a:cxn ang="0">
                <a:pos x="91" y="41"/>
              </a:cxn>
              <a:cxn ang="0">
                <a:pos x="67" y="45"/>
              </a:cxn>
              <a:cxn ang="0">
                <a:pos x="47" y="63"/>
              </a:cxn>
              <a:cxn ang="0">
                <a:pos x="44" y="81"/>
              </a:cxn>
              <a:cxn ang="0">
                <a:pos x="82" y="85"/>
              </a:cxn>
              <a:cxn ang="0">
                <a:pos x="108" y="99"/>
              </a:cxn>
              <a:cxn ang="0">
                <a:pos x="113" y="168"/>
              </a:cxn>
              <a:cxn ang="0">
                <a:pos x="100" y="194"/>
              </a:cxn>
              <a:cxn ang="0">
                <a:pos x="73" y="11"/>
              </a:cxn>
              <a:cxn ang="0">
                <a:pos x="28" y="29"/>
              </a:cxn>
              <a:cxn ang="0">
                <a:pos x="10" y="168"/>
              </a:cxn>
              <a:cxn ang="0">
                <a:pos x="23" y="187"/>
              </a:cxn>
              <a:cxn ang="0">
                <a:pos x="86" y="188"/>
              </a:cxn>
              <a:cxn ang="0">
                <a:pos x="102" y="168"/>
              </a:cxn>
              <a:cxn ang="0">
                <a:pos x="96" y="103"/>
              </a:cxn>
              <a:cxn ang="0">
                <a:pos x="51" y="96"/>
              </a:cxn>
              <a:cxn ang="0">
                <a:pos x="33" y="73"/>
              </a:cxn>
              <a:cxn ang="0">
                <a:pos x="46" y="46"/>
              </a:cxn>
              <a:cxn ang="0">
                <a:pos x="82" y="34"/>
              </a:cxn>
              <a:cxn ang="0">
                <a:pos x="85" y="14"/>
              </a:cxn>
            </a:cxnLst>
            <a:rect l="0" t="0" r="r" b="b"/>
            <a:pathLst>
              <a:path w="233" h="199">
                <a:moveTo>
                  <a:pt x="202" y="199"/>
                </a:moveTo>
                <a:lnTo>
                  <a:pt x="151" y="199"/>
                </a:lnTo>
                <a:lnTo>
                  <a:pt x="151" y="199"/>
                </a:lnTo>
                <a:lnTo>
                  <a:pt x="144" y="199"/>
                </a:lnTo>
                <a:lnTo>
                  <a:pt x="139" y="198"/>
                </a:lnTo>
                <a:lnTo>
                  <a:pt x="133" y="194"/>
                </a:lnTo>
                <a:lnTo>
                  <a:pt x="128" y="191"/>
                </a:lnTo>
                <a:lnTo>
                  <a:pt x="124" y="185"/>
                </a:lnTo>
                <a:lnTo>
                  <a:pt x="121" y="180"/>
                </a:lnTo>
                <a:lnTo>
                  <a:pt x="120" y="175"/>
                </a:lnTo>
                <a:lnTo>
                  <a:pt x="118" y="168"/>
                </a:lnTo>
                <a:lnTo>
                  <a:pt x="118" y="73"/>
                </a:lnTo>
                <a:lnTo>
                  <a:pt x="118" y="73"/>
                </a:lnTo>
                <a:lnTo>
                  <a:pt x="121" y="58"/>
                </a:lnTo>
                <a:lnTo>
                  <a:pt x="125" y="45"/>
                </a:lnTo>
                <a:lnTo>
                  <a:pt x="132" y="33"/>
                </a:lnTo>
                <a:lnTo>
                  <a:pt x="141" y="22"/>
                </a:lnTo>
                <a:lnTo>
                  <a:pt x="152" y="13"/>
                </a:lnTo>
                <a:lnTo>
                  <a:pt x="164" y="6"/>
                </a:lnTo>
                <a:lnTo>
                  <a:pt x="178" y="2"/>
                </a:lnTo>
                <a:lnTo>
                  <a:pt x="193" y="0"/>
                </a:lnTo>
                <a:lnTo>
                  <a:pt x="202" y="0"/>
                </a:lnTo>
                <a:lnTo>
                  <a:pt x="202" y="0"/>
                </a:lnTo>
                <a:lnTo>
                  <a:pt x="208" y="0"/>
                </a:lnTo>
                <a:lnTo>
                  <a:pt x="212" y="4"/>
                </a:lnTo>
                <a:lnTo>
                  <a:pt x="214" y="9"/>
                </a:lnTo>
                <a:lnTo>
                  <a:pt x="216" y="14"/>
                </a:lnTo>
                <a:lnTo>
                  <a:pt x="216" y="31"/>
                </a:lnTo>
                <a:lnTo>
                  <a:pt x="216" y="31"/>
                </a:lnTo>
                <a:lnTo>
                  <a:pt x="214" y="37"/>
                </a:lnTo>
                <a:lnTo>
                  <a:pt x="212" y="41"/>
                </a:lnTo>
                <a:lnTo>
                  <a:pt x="208" y="44"/>
                </a:lnTo>
                <a:lnTo>
                  <a:pt x="202" y="45"/>
                </a:lnTo>
                <a:lnTo>
                  <a:pt x="193" y="45"/>
                </a:lnTo>
                <a:lnTo>
                  <a:pt x="193" y="45"/>
                </a:lnTo>
                <a:lnTo>
                  <a:pt x="187" y="45"/>
                </a:lnTo>
                <a:lnTo>
                  <a:pt x="182" y="48"/>
                </a:lnTo>
                <a:lnTo>
                  <a:pt x="177" y="50"/>
                </a:lnTo>
                <a:lnTo>
                  <a:pt x="172" y="53"/>
                </a:lnTo>
                <a:lnTo>
                  <a:pt x="170" y="57"/>
                </a:lnTo>
                <a:lnTo>
                  <a:pt x="167" y="63"/>
                </a:lnTo>
                <a:lnTo>
                  <a:pt x="164" y="68"/>
                </a:lnTo>
                <a:lnTo>
                  <a:pt x="164" y="73"/>
                </a:lnTo>
                <a:lnTo>
                  <a:pt x="164" y="79"/>
                </a:lnTo>
                <a:lnTo>
                  <a:pt x="164" y="79"/>
                </a:lnTo>
                <a:lnTo>
                  <a:pt x="164" y="81"/>
                </a:lnTo>
                <a:lnTo>
                  <a:pt x="167" y="84"/>
                </a:lnTo>
                <a:lnTo>
                  <a:pt x="168" y="85"/>
                </a:lnTo>
                <a:lnTo>
                  <a:pt x="171" y="85"/>
                </a:lnTo>
                <a:lnTo>
                  <a:pt x="202" y="85"/>
                </a:lnTo>
                <a:lnTo>
                  <a:pt x="202" y="85"/>
                </a:lnTo>
                <a:lnTo>
                  <a:pt x="208" y="87"/>
                </a:lnTo>
                <a:lnTo>
                  <a:pt x="214" y="88"/>
                </a:lnTo>
                <a:lnTo>
                  <a:pt x="220" y="91"/>
                </a:lnTo>
                <a:lnTo>
                  <a:pt x="224" y="95"/>
                </a:lnTo>
                <a:lnTo>
                  <a:pt x="228" y="99"/>
                </a:lnTo>
                <a:lnTo>
                  <a:pt x="231" y="104"/>
                </a:lnTo>
                <a:lnTo>
                  <a:pt x="232" y="111"/>
                </a:lnTo>
                <a:lnTo>
                  <a:pt x="233" y="117"/>
                </a:lnTo>
                <a:lnTo>
                  <a:pt x="233" y="168"/>
                </a:lnTo>
                <a:lnTo>
                  <a:pt x="233" y="168"/>
                </a:lnTo>
                <a:lnTo>
                  <a:pt x="232" y="175"/>
                </a:lnTo>
                <a:lnTo>
                  <a:pt x="231" y="180"/>
                </a:lnTo>
                <a:lnTo>
                  <a:pt x="228" y="185"/>
                </a:lnTo>
                <a:lnTo>
                  <a:pt x="224" y="191"/>
                </a:lnTo>
                <a:lnTo>
                  <a:pt x="220" y="194"/>
                </a:lnTo>
                <a:lnTo>
                  <a:pt x="214" y="198"/>
                </a:lnTo>
                <a:lnTo>
                  <a:pt x="208" y="199"/>
                </a:lnTo>
                <a:lnTo>
                  <a:pt x="202" y="199"/>
                </a:lnTo>
                <a:lnTo>
                  <a:pt x="202" y="199"/>
                </a:lnTo>
                <a:close/>
                <a:moveTo>
                  <a:pt x="193" y="11"/>
                </a:moveTo>
                <a:lnTo>
                  <a:pt x="193" y="11"/>
                </a:lnTo>
                <a:lnTo>
                  <a:pt x="181" y="13"/>
                </a:lnTo>
                <a:lnTo>
                  <a:pt x="168" y="15"/>
                </a:lnTo>
                <a:lnTo>
                  <a:pt x="158" y="22"/>
                </a:lnTo>
                <a:lnTo>
                  <a:pt x="148" y="29"/>
                </a:lnTo>
                <a:lnTo>
                  <a:pt x="141" y="38"/>
                </a:lnTo>
                <a:lnTo>
                  <a:pt x="135" y="49"/>
                </a:lnTo>
                <a:lnTo>
                  <a:pt x="131" y="61"/>
                </a:lnTo>
                <a:lnTo>
                  <a:pt x="129" y="73"/>
                </a:lnTo>
                <a:lnTo>
                  <a:pt x="129" y="168"/>
                </a:lnTo>
                <a:lnTo>
                  <a:pt x="129" y="168"/>
                </a:lnTo>
                <a:lnTo>
                  <a:pt x="131" y="172"/>
                </a:lnTo>
                <a:lnTo>
                  <a:pt x="132" y="176"/>
                </a:lnTo>
                <a:lnTo>
                  <a:pt x="136" y="183"/>
                </a:lnTo>
                <a:lnTo>
                  <a:pt x="143" y="187"/>
                </a:lnTo>
                <a:lnTo>
                  <a:pt x="147" y="188"/>
                </a:lnTo>
                <a:lnTo>
                  <a:pt x="151" y="188"/>
                </a:lnTo>
                <a:lnTo>
                  <a:pt x="202" y="188"/>
                </a:lnTo>
                <a:lnTo>
                  <a:pt x="202" y="188"/>
                </a:lnTo>
                <a:lnTo>
                  <a:pt x="206" y="188"/>
                </a:lnTo>
                <a:lnTo>
                  <a:pt x="210" y="187"/>
                </a:lnTo>
                <a:lnTo>
                  <a:pt x="216" y="183"/>
                </a:lnTo>
                <a:lnTo>
                  <a:pt x="221" y="176"/>
                </a:lnTo>
                <a:lnTo>
                  <a:pt x="221" y="172"/>
                </a:lnTo>
                <a:lnTo>
                  <a:pt x="222" y="168"/>
                </a:lnTo>
                <a:lnTo>
                  <a:pt x="222" y="117"/>
                </a:lnTo>
                <a:lnTo>
                  <a:pt x="222" y="117"/>
                </a:lnTo>
                <a:lnTo>
                  <a:pt x="221" y="112"/>
                </a:lnTo>
                <a:lnTo>
                  <a:pt x="221" y="108"/>
                </a:lnTo>
                <a:lnTo>
                  <a:pt x="216" y="103"/>
                </a:lnTo>
                <a:lnTo>
                  <a:pt x="210" y="98"/>
                </a:lnTo>
                <a:lnTo>
                  <a:pt x="206" y="96"/>
                </a:lnTo>
                <a:lnTo>
                  <a:pt x="202" y="96"/>
                </a:lnTo>
                <a:lnTo>
                  <a:pt x="171" y="96"/>
                </a:lnTo>
                <a:lnTo>
                  <a:pt x="171" y="96"/>
                </a:lnTo>
                <a:lnTo>
                  <a:pt x="164" y="95"/>
                </a:lnTo>
                <a:lnTo>
                  <a:pt x="159" y="91"/>
                </a:lnTo>
                <a:lnTo>
                  <a:pt x="155" y="85"/>
                </a:lnTo>
                <a:lnTo>
                  <a:pt x="154" y="79"/>
                </a:lnTo>
                <a:lnTo>
                  <a:pt x="154" y="73"/>
                </a:lnTo>
                <a:lnTo>
                  <a:pt x="154" y="73"/>
                </a:lnTo>
                <a:lnTo>
                  <a:pt x="155" y="67"/>
                </a:lnTo>
                <a:lnTo>
                  <a:pt x="156" y="58"/>
                </a:lnTo>
                <a:lnTo>
                  <a:pt x="160" y="52"/>
                </a:lnTo>
                <a:lnTo>
                  <a:pt x="166" y="46"/>
                </a:lnTo>
                <a:lnTo>
                  <a:pt x="171" y="41"/>
                </a:lnTo>
                <a:lnTo>
                  <a:pt x="178" y="37"/>
                </a:lnTo>
                <a:lnTo>
                  <a:pt x="185" y="36"/>
                </a:lnTo>
                <a:lnTo>
                  <a:pt x="193" y="34"/>
                </a:lnTo>
                <a:lnTo>
                  <a:pt x="202" y="34"/>
                </a:lnTo>
                <a:lnTo>
                  <a:pt x="202" y="34"/>
                </a:lnTo>
                <a:lnTo>
                  <a:pt x="204" y="33"/>
                </a:lnTo>
                <a:lnTo>
                  <a:pt x="205" y="31"/>
                </a:lnTo>
                <a:lnTo>
                  <a:pt x="205" y="14"/>
                </a:lnTo>
                <a:lnTo>
                  <a:pt x="205" y="14"/>
                </a:lnTo>
                <a:lnTo>
                  <a:pt x="204" y="11"/>
                </a:lnTo>
                <a:lnTo>
                  <a:pt x="202" y="11"/>
                </a:lnTo>
                <a:lnTo>
                  <a:pt x="193" y="11"/>
                </a:lnTo>
                <a:close/>
                <a:moveTo>
                  <a:pt x="82" y="199"/>
                </a:moveTo>
                <a:lnTo>
                  <a:pt x="31" y="199"/>
                </a:lnTo>
                <a:lnTo>
                  <a:pt x="31" y="199"/>
                </a:lnTo>
                <a:lnTo>
                  <a:pt x="24" y="199"/>
                </a:lnTo>
                <a:lnTo>
                  <a:pt x="19" y="198"/>
                </a:lnTo>
                <a:lnTo>
                  <a:pt x="13" y="194"/>
                </a:lnTo>
                <a:lnTo>
                  <a:pt x="8" y="191"/>
                </a:lnTo>
                <a:lnTo>
                  <a:pt x="4" y="185"/>
                </a:lnTo>
                <a:lnTo>
                  <a:pt x="1" y="180"/>
                </a:lnTo>
                <a:lnTo>
                  <a:pt x="0" y="175"/>
                </a:lnTo>
                <a:lnTo>
                  <a:pt x="0" y="168"/>
                </a:lnTo>
                <a:lnTo>
                  <a:pt x="0" y="73"/>
                </a:lnTo>
                <a:lnTo>
                  <a:pt x="0" y="73"/>
                </a:lnTo>
                <a:lnTo>
                  <a:pt x="1" y="58"/>
                </a:lnTo>
                <a:lnTo>
                  <a:pt x="5" y="45"/>
                </a:lnTo>
                <a:lnTo>
                  <a:pt x="12" y="33"/>
                </a:lnTo>
                <a:lnTo>
                  <a:pt x="21" y="22"/>
                </a:lnTo>
                <a:lnTo>
                  <a:pt x="32" y="13"/>
                </a:lnTo>
                <a:lnTo>
                  <a:pt x="44" y="6"/>
                </a:lnTo>
                <a:lnTo>
                  <a:pt x="58" y="2"/>
                </a:lnTo>
                <a:lnTo>
                  <a:pt x="73" y="0"/>
                </a:lnTo>
                <a:lnTo>
                  <a:pt x="82" y="0"/>
                </a:lnTo>
                <a:lnTo>
                  <a:pt x="82" y="0"/>
                </a:lnTo>
                <a:lnTo>
                  <a:pt x="87" y="0"/>
                </a:lnTo>
                <a:lnTo>
                  <a:pt x="91" y="4"/>
                </a:lnTo>
                <a:lnTo>
                  <a:pt x="94" y="9"/>
                </a:lnTo>
                <a:lnTo>
                  <a:pt x="96" y="14"/>
                </a:lnTo>
                <a:lnTo>
                  <a:pt x="96" y="31"/>
                </a:lnTo>
                <a:lnTo>
                  <a:pt x="96" y="31"/>
                </a:lnTo>
                <a:lnTo>
                  <a:pt x="94" y="37"/>
                </a:lnTo>
                <a:lnTo>
                  <a:pt x="91" y="41"/>
                </a:lnTo>
                <a:lnTo>
                  <a:pt x="87" y="44"/>
                </a:lnTo>
                <a:lnTo>
                  <a:pt x="82" y="45"/>
                </a:lnTo>
                <a:lnTo>
                  <a:pt x="73" y="45"/>
                </a:lnTo>
                <a:lnTo>
                  <a:pt x="73" y="45"/>
                </a:lnTo>
                <a:lnTo>
                  <a:pt x="67" y="45"/>
                </a:lnTo>
                <a:lnTo>
                  <a:pt x="62" y="48"/>
                </a:lnTo>
                <a:lnTo>
                  <a:pt x="56" y="50"/>
                </a:lnTo>
                <a:lnTo>
                  <a:pt x="52" y="53"/>
                </a:lnTo>
                <a:lnTo>
                  <a:pt x="50" y="57"/>
                </a:lnTo>
                <a:lnTo>
                  <a:pt x="47" y="63"/>
                </a:lnTo>
                <a:lnTo>
                  <a:pt x="44" y="68"/>
                </a:lnTo>
                <a:lnTo>
                  <a:pt x="44" y="73"/>
                </a:lnTo>
                <a:lnTo>
                  <a:pt x="44" y="79"/>
                </a:lnTo>
                <a:lnTo>
                  <a:pt x="44" y="79"/>
                </a:lnTo>
                <a:lnTo>
                  <a:pt x="44" y="81"/>
                </a:lnTo>
                <a:lnTo>
                  <a:pt x="47" y="84"/>
                </a:lnTo>
                <a:lnTo>
                  <a:pt x="48" y="85"/>
                </a:lnTo>
                <a:lnTo>
                  <a:pt x="51" y="85"/>
                </a:lnTo>
                <a:lnTo>
                  <a:pt x="82" y="85"/>
                </a:lnTo>
                <a:lnTo>
                  <a:pt x="82" y="85"/>
                </a:lnTo>
                <a:lnTo>
                  <a:pt x="87" y="87"/>
                </a:lnTo>
                <a:lnTo>
                  <a:pt x="94" y="88"/>
                </a:lnTo>
                <a:lnTo>
                  <a:pt x="100" y="91"/>
                </a:lnTo>
                <a:lnTo>
                  <a:pt x="104" y="95"/>
                </a:lnTo>
                <a:lnTo>
                  <a:pt x="108" y="99"/>
                </a:lnTo>
                <a:lnTo>
                  <a:pt x="110" y="104"/>
                </a:lnTo>
                <a:lnTo>
                  <a:pt x="112" y="111"/>
                </a:lnTo>
                <a:lnTo>
                  <a:pt x="113" y="117"/>
                </a:lnTo>
                <a:lnTo>
                  <a:pt x="113" y="168"/>
                </a:lnTo>
                <a:lnTo>
                  <a:pt x="113" y="168"/>
                </a:lnTo>
                <a:lnTo>
                  <a:pt x="112" y="175"/>
                </a:lnTo>
                <a:lnTo>
                  <a:pt x="110" y="180"/>
                </a:lnTo>
                <a:lnTo>
                  <a:pt x="108" y="185"/>
                </a:lnTo>
                <a:lnTo>
                  <a:pt x="104" y="191"/>
                </a:lnTo>
                <a:lnTo>
                  <a:pt x="100" y="194"/>
                </a:lnTo>
                <a:lnTo>
                  <a:pt x="94" y="198"/>
                </a:lnTo>
                <a:lnTo>
                  <a:pt x="87" y="199"/>
                </a:lnTo>
                <a:lnTo>
                  <a:pt x="82" y="199"/>
                </a:lnTo>
                <a:lnTo>
                  <a:pt x="82" y="199"/>
                </a:lnTo>
                <a:close/>
                <a:moveTo>
                  <a:pt x="73" y="11"/>
                </a:moveTo>
                <a:lnTo>
                  <a:pt x="73" y="11"/>
                </a:lnTo>
                <a:lnTo>
                  <a:pt x="60" y="13"/>
                </a:lnTo>
                <a:lnTo>
                  <a:pt x="48" y="15"/>
                </a:lnTo>
                <a:lnTo>
                  <a:pt x="37" y="22"/>
                </a:lnTo>
                <a:lnTo>
                  <a:pt x="28" y="29"/>
                </a:lnTo>
                <a:lnTo>
                  <a:pt x="21" y="38"/>
                </a:lnTo>
                <a:lnTo>
                  <a:pt x="15" y="49"/>
                </a:lnTo>
                <a:lnTo>
                  <a:pt x="10" y="61"/>
                </a:lnTo>
                <a:lnTo>
                  <a:pt x="10" y="73"/>
                </a:lnTo>
                <a:lnTo>
                  <a:pt x="10" y="168"/>
                </a:lnTo>
                <a:lnTo>
                  <a:pt x="10" y="168"/>
                </a:lnTo>
                <a:lnTo>
                  <a:pt x="10" y="172"/>
                </a:lnTo>
                <a:lnTo>
                  <a:pt x="12" y="176"/>
                </a:lnTo>
                <a:lnTo>
                  <a:pt x="16" y="183"/>
                </a:lnTo>
                <a:lnTo>
                  <a:pt x="23" y="187"/>
                </a:lnTo>
                <a:lnTo>
                  <a:pt x="27" y="188"/>
                </a:lnTo>
                <a:lnTo>
                  <a:pt x="31" y="188"/>
                </a:lnTo>
                <a:lnTo>
                  <a:pt x="82" y="188"/>
                </a:lnTo>
                <a:lnTo>
                  <a:pt x="82" y="188"/>
                </a:lnTo>
                <a:lnTo>
                  <a:pt x="86" y="188"/>
                </a:lnTo>
                <a:lnTo>
                  <a:pt x="90" y="187"/>
                </a:lnTo>
                <a:lnTo>
                  <a:pt x="96" y="183"/>
                </a:lnTo>
                <a:lnTo>
                  <a:pt x="101" y="176"/>
                </a:lnTo>
                <a:lnTo>
                  <a:pt x="101" y="172"/>
                </a:lnTo>
                <a:lnTo>
                  <a:pt x="102" y="168"/>
                </a:lnTo>
                <a:lnTo>
                  <a:pt x="102" y="117"/>
                </a:lnTo>
                <a:lnTo>
                  <a:pt x="102" y="117"/>
                </a:lnTo>
                <a:lnTo>
                  <a:pt x="101" y="112"/>
                </a:lnTo>
                <a:lnTo>
                  <a:pt x="101" y="108"/>
                </a:lnTo>
                <a:lnTo>
                  <a:pt x="96" y="103"/>
                </a:lnTo>
                <a:lnTo>
                  <a:pt x="90" y="98"/>
                </a:lnTo>
                <a:lnTo>
                  <a:pt x="86" y="96"/>
                </a:lnTo>
                <a:lnTo>
                  <a:pt x="82" y="96"/>
                </a:lnTo>
                <a:lnTo>
                  <a:pt x="51" y="96"/>
                </a:lnTo>
                <a:lnTo>
                  <a:pt x="51" y="96"/>
                </a:lnTo>
                <a:lnTo>
                  <a:pt x="44" y="95"/>
                </a:lnTo>
                <a:lnTo>
                  <a:pt x="39" y="91"/>
                </a:lnTo>
                <a:lnTo>
                  <a:pt x="35" y="85"/>
                </a:lnTo>
                <a:lnTo>
                  <a:pt x="33" y="79"/>
                </a:lnTo>
                <a:lnTo>
                  <a:pt x="33" y="73"/>
                </a:lnTo>
                <a:lnTo>
                  <a:pt x="33" y="73"/>
                </a:lnTo>
                <a:lnTo>
                  <a:pt x="35" y="67"/>
                </a:lnTo>
                <a:lnTo>
                  <a:pt x="36" y="58"/>
                </a:lnTo>
                <a:lnTo>
                  <a:pt x="40" y="52"/>
                </a:lnTo>
                <a:lnTo>
                  <a:pt x="46" y="46"/>
                </a:lnTo>
                <a:lnTo>
                  <a:pt x="51" y="41"/>
                </a:lnTo>
                <a:lnTo>
                  <a:pt x="58" y="37"/>
                </a:lnTo>
                <a:lnTo>
                  <a:pt x="64" y="36"/>
                </a:lnTo>
                <a:lnTo>
                  <a:pt x="73" y="34"/>
                </a:lnTo>
                <a:lnTo>
                  <a:pt x="82" y="34"/>
                </a:lnTo>
                <a:lnTo>
                  <a:pt x="82" y="34"/>
                </a:lnTo>
                <a:lnTo>
                  <a:pt x="83" y="33"/>
                </a:lnTo>
                <a:lnTo>
                  <a:pt x="85" y="31"/>
                </a:lnTo>
                <a:lnTo>
                  <a:pt x="85" y="14"/>
                </a:lnTo>
                <a:lnTo>
                  <a:pt x="85" y="14"/>
                </a:lnTo>
                <a:lnTo>
                  <a:pt x="83" y="11"/>
                </a:lnTo>
                <a:lnTo>
                  <a:pt x="82" y="11"/>
                </a:lnTo>
                <a:lnTo>
                  <a:pt x="73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9" name="Freeform 73"/>
          <p:cNvSpPr/>
          <p:nvPr/>
        </p:nvSpPr>
        <p:spPr bwMode="auto">
          <a:xfrm>
            <a:off x="2706732" y="4993550"/>
            <a:ext cx="98228" cy="54324"/>
          </a:xfrm>
          <a:custGeom>
            <a:avLst/>
            <a:gdLst/>
            <a:ahLst/>
            <a:cxnLst>
              <a:cxn ang="0">
                <a:pos x="8" y="1"/>
              </a:cxn>
              <a:cxn ang="0">
                <a:pos x="35" y="28"/>
              </a:cxn>
              <a:cxn ang="0">
                <a:pos x="62" y="1"/>
              </a:cxn>
              <a:cxn ang="0">
                <a:pos x="62" y="1"/>
              </a:cxn>
              <a:cxn ang="0">
                <a:pos x="64" y="0"/>
              </a:cxn>
              <a:cxn ang="0">
                <a:pos x="64" y="0"/>
              </a:cxn>
              <a:cxn ang="0">
                <a:pos x="65" y="1"/>
              </a:cxn>
              <a:cxn ang="0">
                <a:pos x="69" y="4"/>
              </a:cxn>
              <a:cxn ang="0">
                <a:pos x="69" y="4"/>
              </a:cxn>
              <a:cxn ang="0">
                <a:pos x="69" y="7"/>
              </a:cxn>
              <a:cxn ang="0">
                <a:pos x="69" y="7"/>
              </a:cxn>
              <a:cxn ang="0">
                <a:pos x="69" y="8"/>
              </a:cxn>
              <a:cxn ang="0">
                <a:pos x="37" y="40"/>
              </a:cxn>
              <a:cxn ang="0">
                <a:pos x="37" y="40"/>
              </a:cxn>
              <a:cxn ang="0">
                <a:pos x="35" y="40"/>
              </a:cxn>
              <a:cxn ang="0">
                <a:pos x="35" y="40"/>
              </a:cxn>
              <a:cxn ang="0">
                <a:pos x="34" y="40"/>
              </a:cxn>
              <a:cxn ang="0">
                <a:pos x="2" y="8"/>
              </a:cxn>
              <a:cxn ang="0">
                <a:pos x="2" y="8"/>
              </a:cxn>
              <a:cxn ang="0">
                <a:pos x="0" y="7"/>
              </a:cxn>
              <a:cxn ang="0">
                <a:pos x="0" y="7"/>
              </a:cxn>
              <a:cxn ang="0">
                <a:pos x="2" y="4"/>
              </a:cxn>
              <a:cxn ang="0">
                <a:pos x="4" y="1"/>
              </a:cxn>
              <a:cxn ang="0">
                <a:pos x="4" y="1"/>
              </a:cxn>
              <a:cxn ang="0">
                <a:pos x="6" y="0"/>
              </a:cxn>
              <a:cxn ang="0">
                <a:pos x="6" y="0"/>
              </a:cxn>
              <a:cxn ang="0">
                <a:pos x="8" y="1"/>
              </a:cxn>
              <a:cxn ang="0">
                <a:pos x="8" y="1"/>
              </a:cxn>
            </a:cxnLst>
            <a:rect l="0" t="0" r="r" b="b"/>
            <a:pathLst>
              <a:path w="69" h="40">
                <a:moveTo>
                  <a:pt x="8" y="1"/>
                </a:moveTo>
                <a:lnTo>
                  <a:pt x="35" y="28"/>
                </a:lnTo>
                <a:lnTo>
                  <a:pt x="62" y="1"/>
                </a:lnTo>
                <a:lnTo>
                  <a:pt x="62" y="1"/>
                </a:lnTo>
                <a:lnTo>
                  <a:pt x="64" y="0"/>
                </a:lnTo>
                <a:lnTo>
                  <a:pt x="64" y="0"/>
                </a:lnTo>
                <a:lnTo>
                  <a:pt x="65" y="1"/>
                </a:lnTo>
                <a:lnTo>
                  <a:pt x="69" y="4"/>
                </a:lnTo>
                <a:lnTo>
                  <a:pt x="69" y="4"/>
                </a:lnTo>
                <a:lnTo>
                  <a:pt x="69" y="7"/>
                </a:lnTo>
                <a:lnTo>
                  <a:pt x="69" y="7"/>
                </a:lnTo>
                <a:lnTo>
                  <a:pt x="69" y="8"/>
                </a:lnTo>
                <a:lnTo>
                  <a:pt x="37" y="40"/>
                </a:lnTo>
                <a:lnTo>
                  <a:pt x="37" y="40"/>
                </a:lnTo>
                <a:lnTo>
                  <a:pt x="35" y="40"/>
                </a:lnTo>
                <a:lnTo>
                  <a:pt x="35" y="40"/>
                </a:lnTo>
                <a:lnTo>
                  <a:pt x="34" y="40"/>
                </a:lnTo>
                <a:lnTo>
                  <a:pt x="2" y="8"/>
                </a:lnTo>
                <a:lnTo>
                  <a:pt x="2" y="8"/>
                </a:lnTo>
                <a:lnTo>
                  <a:pt x="0" y="7"/>
                </a:lnTo>
                <a:lnTo>
                  <a:pt x="0" y="7"/>
                </a:lnTo>
                <a:lnTo>
                  <a:pt x="2" y="4"/>
                </a:lnTo>
                <a:lnTo>
                  <a:pt x="4" y="1"/>
                </a:lnTo>
                <a:lnTo>
                  <a:pt x="4" y="1"/>
                </a:lnTo>
                <a:lnTo>
                  <a:pt x="6" y="0"/>
                </a:lnTo>
                <a:lnTo>
                  <a:pt x="6" y="0"/>
                </a:lnTo>
                <a:lnTo>
                  <a:pt x="8" y="1"/>
                </a:lnTo>
                <a:lnTo>
                  <a:pt x="8" y="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0" name="Freeform 74"/>
          <p:cNvSpPr>
            <a:spLocks noEditPoints="1"/>
          </p:cNvSpPr>
          <p:nvPr/>
        </p:nvSpPr>
        <p:spPr bwMode="auto">
          <a:xfrm>
            <a:off x="8489320" y="4864012"/>
            <a:ext cx="333117" cy="279974"/>
          </a:xfrm>
          <a:custGeom>
            <a:avLst/>
            <a:gdLst/>
            <a:ahLst/>
            <a:cxnLst>
              <a:cxn ang="0">
                <a:pos x="141" y="195"/>
              </a:cxn>
              <a:cxn ang="0">
                <a:pos x="138" y="162"/>
              </a:cxn>
              <a:cxn ang="0">
                <a:pos x="160" y="154"/>
              </a:cxn>
              <a:cxn ang="0">
                <a:pos x="184" y="142"/>
              </a:cxn>
              <a:cxn ang="0">
                <a:pos x="188" y="121"/>
              </a:cxn>
              <a:cxn ang="0">
                <a:pos x="152" y="114"/>
              </a:cxn>
              <a:cxn ang="0">
                <a:pos x="129" y="104"/>
              </a:cxn>
              <a:cxn ang="0">
                <a:pos x="119" y="31"/>
              </a:cxn>
              <a:cxn ang="0">
                <a:pos x="129" y="9"/>
              </a:cxn>
              <a:cxn ang="0">
                <a:pos x="203" y="0"/>
              </a:cxn>
              <a:cxn ang="0">
                <a:pos x="225" y="9"/>
              </a:cxn>
              <a:cxn ang="0">
                <a:pos x="234" y="126"/>
              </a:cxn>
              <a:cxn ang="0">
                <a:pos x="212" y="177"/>
              </a:cxn>
              <a:cxn ang="0">
                <a:pos x="160" y="199"/>
              </a:cxn>
              <a:cxn ang="0">
                <a:pos x="148" y="185"/>
              </a:cxn>
              <a:cxn ang="0">
                <a:pos x="160" y="188"/>
              </a:cxn>
              <a:cxn ang="0">
                <a:pos x="212" y="161"/>
              </a:cxn>
              <a:cxn ang="0">
                <a:pos x="223" y="31"/>
              </a:cxn>
              <a:cxn ang="0">
                <a:pos x="207" y="11"/>
              </a:cxn>
              <a:cxn ang="0">
                <a:pos x="144" y="13"/>
              </a:cxn>
              <a:cxn ang="0">
                <a:pos x="130" y="83"/>
              </a:cxn>
              <a:cxn ang="0">
                <a:pos x="144" y="102"/>
              </a:cxn>
              <a:cxn ang="0">
                <a:pos x="188" y="104"/>
              </a:cxn>
              <a:cxn ang="0">
                <a:pos x="199" y="126"/>
              </a:cxn>
              <a:cxn ang="0">
                <a:pos x="181" y="158"/>
              </a:cxn>
              <a:cxn ang="0">
                <a:pos x="40" y="199"/>
              </a:cxn>
              <a:cxn ang="0">
                <a:pos x="18" y="191"/>
              </a:cxn>
              <a:cxn ang="0">
                <a:pos x="21" y="158"/>
              </a:cxn>
              <a:cxn ang="0">
                <a:pos x="45" y="154"/>
              </a:cxn>
              <a:cxn ang="0">
                <a:pos x="67" y="137"/>
              </a:cxn>
              <a:cxn ang="0">
                <a:pos x="68" y="118"/>
              </a:cxn>
              <a:cxn ang="0">
                <a:pos x="31" y="114"/>
              </a:cxn>
              <a:cxn ang="0">
                <a:pos x="4" y="100"/>
              </a:cxn>
              <a:cxn ang="0">
                <a:pos x="0" y="31"/>
              </a:cxn>
              <a:cxn ang="0">
                <a:pos x="14" y="6"/>
              </a:cxn>
              <a:cxn ang="0">
                <a:pos x="83" y="0"/>
              </a:cxn>
              <a:cxn ang="0">
                <a:pos x="108" y="14"/>
              </a:cxn>
              <a:cxn ang="0">
                <a:pos x="114" y="126"/>
              </a:cxn>
              <a:cxn ang="0">
                <a:pos x="81" y="187"/>
              </a:cxn>
              <a:cxn ang="0">
                <a:pos x="31" y="165"/>
              </a:cxn>
              <a:cxn ang="0">
                <a:pos x="27" y="185"/>
              </a:cxn>
              <a:cxn ang="0">
                <a:pos x="52" y="187"/>
              </a:cxn>
              <a:cxn ang="0">
                <a:pos x="98" y="150"/>
              </a:cxn>
              <a:cxn ang="0">
                <a:pos x="102" y="27"/>
              </a:cxn>
              <a:cxn ang="0">
                <a:pos x="83" y="11"/>
              </a:cxn>
              <a:cxn ang="0">
                <a:pos x="17" y="17"/>
              </a:cxn>
              <a:cxn ang="0">
                <a:pos x="11" y="83"/>
              </a:cxn>
              <a:cxn ang="0">
                <a:pos x="27" y="103"/>
              </a:cxn>
              <a:cxn ang="0">
                <a:pos x="73" y="108"/>
              </a:cxn>
              <a:cxn ang="0">
                <a:pos x="79" y="133"/>
              </a:cxn>
              <a:cxn ang="0">
                <a:pos x="54" y="162"/>
              </a:cxn>
            </a:cxnLst>
            <a:rect l="0" t="0" r="r" b="b"/>
            <a:pathLst>
              <a:path w="234" h="199">
                <a:moveTo>
                  <a:pt x="160" y="199"/>
                </a:moveTo>
                <a:lnTo>
                  <a:pt x="152" y="199"/>
                </a:lnTo>
                <a:lnTo>
                  <a:pt x="152" y="199"/>
                </a:lnTo>
                <a:lnTo>
                  <a:pt x="146" y="199"/>
                </a:lnTo>
                <a:lnTo>
                  <a:pt x="141" y="195"/>
                </a:lnTo>
                <a:lnTo>
                  <a:pt x="138" y="191"/>
                </a:lnTo>
                <a:lnTo>
                  <a:pt x="137" y="185"/>
                </a:lnTo>
                <a:lnTo>
                  <a:pt x="137" y="168"/>
                </a:lnTo>
                <a:lnTo>
                  <a:pt x="137" y="168"/>
                </a:lnTo>
                <a:lnTo>
                  <a:pt x="138" y="162"/>
                </a:lnTo>
                <a:lnTo>
                  <a:pt x="141" y="158"/>
                </a:lnTo>
                <a:lnTo>
                  <a:pt x="146" y="156"/>
                </a:lnTo>
                <a:lnTo>
                  <a:pt x="152" y="154"/>
                </a:lnTo>
                <a:lnTo>
                  <a:pt x="160" y="154"/>
                </a:lnTo>
                <a:lnTo>
                  <a:pt x="160" y="154"/>
                </a:lnTo>
                <a:lnTo>
                  <a:pt x="165" y="154"/>
                </a:lnTo>
                <a:lnTo>
                  <a:pt x="171" y="152"/>
                </a:lnTo>
                <a:lnTo>
                  <a:pt x="176" y="149"/>
                </a:lnTo>
                <a:lnTo>
                  <a:pt x="180" y="146"/>
                </a:lnTo>
                <a:lnTo>
                  <a:pt x="184" y="142"/>
                </a:lnTo>
                <a:lnTo>
                  <a:pt x="187" y="137"/>
                </a:lnTo>
                <a:lnTo>
                  <a:pt x="188" y="131"/>
                </a:lnTo>
                <a:lnTo>
                  <a:pt x="188" y="126"/>
                </a:lnTo>
                <a:lnTo>
                  <a:pt x="188" y="121"/>
                </a:lnTo>
                <a:lnTo>
                  <a:pt x="188" y="121"/>
                </a:lnTo>
                <a:lnTo>
                  <a:pt x="188" y="118"/>
                </a:lnTo>
                <a:lnTo>
                  <a:pt x="187" y="115"/>
                </a:lnTo>
                <a:lnTo>
                  <a:pt x="184" y="114"/>
                </a:lnTo>
                <a:lnTo>
                  <a:pt x="181" y="114"/>
                </a:lnTo>
                <a:lnTo>
                  <a:pt x="152" y="114"/>
                </a:lnTo>
                <a:lnTo>
                  <a:pt x="152" y="114"/>
                </a:lnTo>
                <a:lnTo>
                  <a:pt x="145" y="112"/>
                </a:lnTo>
                <a:lnTo>
                  <a:pt x="139" y="111"/>
                </a:lnTo>
                <a:lnTo>
                  <a:pt x="134" y="108"/>
                </a:lnTo>
                <a:lnTo>
                  <a:pt x="129" y="104"/>
                </a:lnTo>
                <a:lnTo>
                  <a:pt x="125" y="100"/>
                </a:lnTo>
                <a:lnTo>
                  <a:pt x="122" y="95"/>
                </a:lnTo>
                <a:lnTo>
                  <a:pt x="121" y="88"/>
                </a:lnTo>
                <a:lnTo>
                  <a:pt x="119" y="83"/>
                </a:lnTo>
                <a:lnTo>
                  <a:pt x="119" y="31"/>
                </a:lnTo>
                <a:lnTo>
                  <a:pt x="119" y="31"/>
                </a:lnTo>
                <a:lnTo>
                  <a:pt x="121" y="25"/>
                </a:lnTo>
                <a:lnTo>
                  <a:pt x="122" y="19"/>
                </a:lnTo>
                <a:lnTo>
                  <a:pt x="125" y="14"/>
                </a:lnTo>
                <a:lnTo>
                  <a:pt x="129" y="9"/>
                </a:lnTo>
                <a:lnTo>
                  <a:pt x="134" y="6"/>
                </a:lnTo>
                <a:lnTo>
                  <a:pt x="139" y="2"/>
                </a:lnTo>
                <a:lnTo>
                  <a:pt x="145" y="0"/>
                </a:lnTo>
                <a:lnTo>
                  <a:pt x="152" y="0"/>
                </a:lnTo>
                <a:lnTo>
                  <a:pt x="203" y="0"/>
                </a:lnTo>
                <a:lnTo>
                  <a:pt x="203" y="0"/>
                </a:lnTo>
                <a:lnTo>
                  <a:pt x="208" y="0"/>
                </a:lnTo>
                <a:lnTo>
                  <a:pt x="215" y="2"/>
                </a:lnTo>
                <a:lnTo>
                  <a:pt x="221" y="6"/>
                </a:lnTo>
                <a:lnTo>
                  <a:pt x="225" y="9"/>
                </a:lnTo>
                <a:lnTo>
                  <a:pt x="229" y="14"/>
                </a:lnTo>
                <a:lnTo>
                  <a:pt x="231" y="19"/>
                </a:lnTo>
                <a:lnTo>
                  <a:pt x="233" y="25"/>
                </a:lnTo>
                <a:lnTo>
                  <a:pt x="234" y="31"/>
                </a:lnTo>
                <a:lnTo>
                  <a:pt x="234" y="126"/>
                </a:lnTo>
                <a:lnTo>
                  <a:pt x="234" y="126"/>
                </a:lnTo>
                <a:lnTo>
                  <a:pt x="233" y="141"/>
                </a:lnTo>
                <a:lnTo>
                  <a:pt x="227" y="154"/>
                </a:lnTo>
                <a:lnTo>
                  <a:pt x="221" y="167"/>
                </a:lnTo>
                <a:lnTo>
                  <a:pt x="212" y="177"/>
                </a:lnTo>
                <a:lnTo>
                  <a:pt x="202" y="187"/>
                </a:lnTo>
                <a:lnTo>
                  <a:pt x="188" y="194"/>
                </a:lnTo>
                <a:lnTo>
                  <a:pt x="175" y="198"/>
                </a:lnTo>
                <a:lnTo>
                  <a:pt x="160" y="199"/>
                </a:lnTo>
                <a:lnTo>
                  <a:pt x="160" y="199"/>
                </a:lnTo>
                <a:close/>
                <a:moveTo>
                  <a:pt x="152" y="165"/>
                </a:moveTo>
                <a:lnTo>
                  <a:pt x="152" y="165"/>
                </a:lnTo>
                <a:lnTo>
                  <a:pt x="149" y="167"/>
                </a:lnTo>
                <a:lnTo>
                  <a:pt x="148" y="168"/>
                </a:lnTo>
                <a:lnTo>
                  <a:pt x="148" y="185"/>
                </a:lnTo>
                <a:lnTo>
                  <a:pt x="148" y="185"/>
                </a:lnTo>
                <a:lnTo>
                  <a:pt x="149" y="188"/>
                </a:lnTo>
                <a:lnTo>
                  <a:pt x="152" y="188"/>
                </a:lnTo>
                <a:lnTo>
                  <a:pt x="160" y="188"/>
                </a:lnTo>
                <a:lnTo>
                  <a:pt x="160" y="188"/>
                </a:lnTo>
                <a:lnTo>
                  <a:pt x="172" y="187"/>
                </a:lnTo>
                <a:lnTo>
                  <a:pt x="184" y="184"/>
                </a:lnTo>
                <a:lnTo>
                  <a:pt x="195" y="177"/>
                </a:lnTo>
                <a:lnTo>
                  <a:pt x="204" y="171"/>
                </a:lnTo>
                <a:lnTo>
                  <a:pt x="212" y="161"/>
                </a:lnTo>
                <a:lnTo>
                  <a:pt x="218" y="150"/>
                </a:lnTo>
                <a:lnTo>
                  <a:pt x="222" y="138"/>
                </a:lnTo>
                <a:lnTo>
                  <a:pt x="223" y="126"/>
                </a:lnTo>
                <a:lnTo>
                  <a:pt x="223" y="31"/>
                </a:lnTo>
                <a:lnTo>
                  <a:pt x="223" y="31"/>
                </a:lnTo>
                <a:lnTo>
                  <a:pt x="222" y="27"/>
                </a:lnTo>
                <a:lnTo>
                  <a:pt x="222" y="23"/>
                </a:lnTo>
                <a:lnTo>
                  <a:pt x="216" y="17"/>
                </a:lnTo>
                <a:lnTo>
                  <a:pt x="211" y="13"/>
                </a:lnTo>
                <a:lnTo>
                  <a:pt x="207" y="11"/>
                </a:lnTo>
                <a:lnTo>
                  <a:pt x="203" y="11"/>
                </a:lnTo>
                <a:lnTo>
                  <a:pt x="152" y="11"/>
                </a:lnTo>
                <a:lnTo>
                  <a:pt x="152" y="11"/>
                </a:lnTo>
                <a:lnTo>
                  <a:pt x="148" y="11"/>
                </a:lnTo>
                <a:lnTo>
                  <a:pt x="144" y="13"/>
                </a:lnTo>
                <a:lnTo>
                  <a:pt x="137" y="17"/>
                </a:lnTo>
                <a:lnTo>
                  <a:pt x="133" y="23"/>
                </a:lnTo>
                <a:lnTo>
                  <a:pt x="131" y="27"/>
                </a:lnTo>
                <a:lnTo>
                  <a:pt x="130" y="31"/>
                </a:lnTo>
                <a:lnTo>
                  <a:pt x="130" y="83"/>
                </a:lnTo>
                <a:lnTo>
                  <a:pt x="130" y="83"/>
                </a:lnTo>
                <a:lnTo>
                  <a:pt x="131" y="87"/>
                </a:lnTo>
                <a:lnTo>
                  <a:pt x="133" y="91"/>
                </a:lnTo>
                <a:lnTo>
                  <a:pt x="137" y="96"/>
                </a:lnTo>
                <a:lnTo>
                  <a:pt x="144" y="102"/>
                </a:lnTo>
                <a:lnTo>
                  <a:pt x="148" y="103"/>
                </a:lnTo>
                <a:lnTo>
                  <a:pt x="152" y="103"/>
                </a:lnTo>
                <a:lnTo>
                  <a:pt x="181" y="103"/>
                </a:lnTo>
                <a:lnTo>
                  <a:pt x="181" y="103"/>
                </a:lnTo>
                <a:lnTo>
                  <a:pt x="188" y="104"/>
                </a:lnTo>
                <a:lnTo>
                  <a:pt x="194" y="108"/>
                </a:lnTo>
                <a:lnTo>
                  <a:pt x="198" y="114"/>
                </a:lnTo>
                <a:lnTo>
                  <a:pt x="199" y="121"/>
                </a:lnTo>
                <a:lnTo>
                  <a:pt x="199" y="126"/>
                </a:lnTo>
                <a:lnTo>
                  <a:pt x="199" y="126"/>
                </a:lnTo>
                <a:lnTo>
                  <a:pt x="199" y="133"/>
                </a:lnTo>
                <a:lnTo>
                  <a:pt x="196" y="141"/>
                </a:lnTo>
                <a:lnTo>
                  <a:pt x="192" y="148"/>
                </a:lnTo>
                <a:lnTo>
                  <a:pt x="188" y="153"/>
                </a:lnTo>
                <a:lnTo>
                  <a:pt x="181" y="158"/>
                </a:lnTo>
                <a:lnTo>
                  <a:pt x="175" y="162"/>
                </a:lnTo>
                <a:lnTo>
                  <a:pt x="168" y="164"/>
                </a:lnTo>
                <a:lnTo>
                  <a:pt x="160" y="165"/>
                </a:lnTo>
                <a:lnTo>
                  <a:pt x="152" y="165"/>
                </a:lnTo>
                <a:close/>
                <a:moveTo>
                  <a:pt x="40" y="199"/>
                </a:moveTo>
                <a:lnTo>
                  <a:pt x="31" y="199"/>
                </a:lnTo>
                <a:lnTo>
                  <a:pt x="31" y="199"/>
                </a:lnTo>
                <a:lnTo>
                  <a:pt x="26" y="199"/>
                </a:lnTo>
                <a:lnTo>
                  <a:pt x="21" y="195"/>
                </a:lnTo>
                <a:lnTo>
                  <a:pt x="18" y="191"/>
                </a:lnTo>
                <a:lnTo>
                  <a:pt x="17" y="185"/>
                </a:lnTo>
                <a:lnTo>
                  <a:pt x="17" y="168"/>
                </a:lnTo>
                <a:lnTo>
                  <a:pt x="17" y="168"/>
                </a:lnTo>
                <a:lnTo>
                  <a:pt x="18" y="162"/>
                </a:lnTo>
                <a:lnTo>
                  <a:pt x="21" y="158"/>
                </a:lnTo>
                <a:lnTo>
                  <a:pt x="26" y="156"/>
                </a:lnTo>
                <a:lnTo>
                  <a:pt x="31" y="154"/>
                </a:lnTo>
                <a:lnTo>
                  <a:pt x="40" y="154"/>
                </a:lnTo>
                <a:lnTo>
                  <a:pt x="40" y="154"/>
                </a:lnTo>
                <a:lnTo>
                  <a:pt x="45" y="154"/>
                </a:lnTo>
                <a:lnTo>
                  <a:pt x="50" y="152"/>
                </a:lnTo>
                <a:lnTo>
                  <a:pt x="56" y="149"/>
                </a:lnTo>
                <a:lnTo>
                  <a:pt x="60" y="146"/>
                </a:lnTo>
                <a:lnTo>
                  <a:pt x="64" y="142"/>
                </a:lnTo>
                <a:lnTo>
                  <a:pt x="67" y="137"/>
                </a:lnTo>
                <a:lnTo>
                  <a:pt x="68" y="131"/>
                </a:lnTo>
                <a:lnTo>
                  <a:pt x="68" y="126"/>
                </a:lnTo>
                <a:lnTo>
                  <a:pt x="68" y="121"/>
                </a:lnTo>
                <a:lnTo>
                  <a:pt x="68" y="121"/>
                </a:lnTo>
                <a:lnTo>
                  <a:pt x="68" y="118"/>
                </a:lnTo>
                <a:lnTo>
                  <a:pt x="67" y="115"/>
                </a:lnTo>
                <a:lnTo>
                  <a:pt x="64" y="114"/>
                </a:lnTo>
                <a:lnTo>
                  <a:pt x="61" y="114"/>
                </a:lnTo>
                <a:lnTo>
                  <a:pt x="31" y="114"/>
                </a:lnTo>
                <a:lnTo>
                  <a:pt x="31" y="114"/>
                </a:lnTo>
                <a:lnTo>
                  <a:pt x="25" y="112"/>
                </a:lnTo>
                <a:lnTo>
                  <a:pt x="19" y="111"/>
                </a:lnTo>
                <a:lnTo>
                  <a:pt x="14" y="108"/>
                </a:lnTo>
                <a:lnTo>
                  <a:pt x="9" y="104"/>
                </a:lnTo>
                <a:lnTo>
                  <a:pt x="4" y="100"/>
                </a:lnTo>
                <a:lnTo>
                  <a:pt x="2" y="95"/>
                </a:lnTo>
                <a:lnTo>
                  <a:pt x="0" y="88"/>
                </a:lnTo>
                <a:lnTo>
                  <a:pt x="0" y="83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9"/>
                </a:lnTo>
                <a:lnTo>
                  <a:pt x="4" y="14"/>
                </a:lnTo>
                <a:lnTo>
                  <a:pt x="9" y="9"/>
                </a:lnTo>
                <a:lnTo>
                  <a:pt x="14" y="6"/>
                </a:lnTo>
                <a:lnTo>
                  <a:pt x="19" y="2"/>
                </a:lnTo>
                <a:lnTo>
                  <a:pt x="25" y="0"/>
                </a:lnTo>
                <a:lnTo>
                  <a:pt x="31" y="0"/>
                </a:lnTo>
                <a:lnTo>
                  <a:pt x="83" y="0"/>
                </a:lnTo>
                <a:lnTo>
                  <a:pt x="83" y="0"/>
                </a:lnTo>
                <a:lnTo>
                  <a:pt x="88" y="0"/>
                </a:lnTo>
                <a:lnTo>
                  <a:pt x="95" y="2"/>
                </a:lnTo>
                <a:lnTo>
                  <a:pt x="100" y="6"/>
                </a:lnTo>
                <a:lnTo>
                  <a:pt x="104" y="9"/>
                </a:lnTo>
                <a:lnTo>
                  <a:pt x="108" y="14"/>
                </a:lnTo>
                <a:lnTo>
                  <a:pt x="111" y="19"/>
                </a:lnTo>
                <a:lnTo>
                  <a:pt x="112" y="25"/>
                </a:lnTo>
                <a:lnTo>
                  <a:pt x="114" y="31"/>
                </a:lnTo>
                <a:lnTo>
                  <a:pt x="114" y="126"/>
                </a:lnTo>
                <a:lnTo>
                  <a:pt x="114" y="126"/>
                </a:lnTo>
                <a:lnTo>
                  <a:pt x="112" y="141"/>
                </a:lnTo>
                <a:lnTo>
                  <a:pt x="107" y="154"/>
                </a:lnTo>
                <a:lnTo>
                  <a:pt x="100" y="167"/>
                </a:lnTo>
                <a:lnTo>
                  <a:pt x="92" y="177"/>
                </a:lnTo>
                <a:lnTo>
                  <a:pt x="81" y="187"/>
                </a:lnTo>
                <a:lnTo>
                  <a:pt x="68" y="194"/>
                </a:lnTo>
                <a:lnTo>
                  <a:pt x="54" y="198"/>
                </a:lnTo>
                <a:lnTo>
                  <a:pt x="40" y="199"/>
                </a:lnTo>
                <a:lnTo>
                  <a:pt x="40" y="199"/>
                </a:lnTo>
                <a:close/>
                <a:moveTo>
                  <a:pt x="31" y="165"/>
                </a:moveTo>
                <a:lnTo>
                  <a:pt x="31" y="165"/>
                </a:lnTo>
                <a:lnTo>
                  <a:pt x="29" y="167"/>
                </a:lnTo>
                <a:lnTo>
                  <a:pt x="27" y="168"/>
                </a:lnTo>
                <a:lnTo>
                  <a:pt x="27" y="185"/>
                </a:lnTo>
                <a:lnTo>
                  <a:pt x="27" y="185"/>
                </a:lnTo>
                <a:lnTo>
                  <a:pt x="29" y="188"/>
                </a:lnTo>
                <a:lnTo>
                  <a:pt x="31" y="188"/>
                </a:lnTo>
                <a:lnTo>
                  <a:pt x="40" y="188"/>
                </a:lnTo>
                <a:lnTo>
                  <a:pt x="40" y="188"/>
                </a:lnTo>
                <a:lnTo>
                  <a:pt x="52" y="187"/>
                </a:lnTo>
                <a:lnTo>
                  <a:pt x="64" y="184"/>
                </a:lnTo>
                <a:lnTo>
                  <a:pt x="75" y="177"/>
                </a:lnTo>
                <a:lnTo>
                  <a:pt x="84" y="171"/>
                </a:lnTo>
                <a:lnTo>
                  <a:pt x="92" y="161"/>
                </a:lnTo>
                <a:lnTo>
                  <a:pt x="98" y="150"/>
                </a:lnTo>
                <a:lnTo>
                  <a:pt x="102" y="138"/>
                </a:lnTo>
                <a:lnTo>
                  <a:pt x="103" y="126"/>
                </a:lnTo>
                <a:lnTo>
                  <a:pt x="103" y="31"/>
                </a:lnTo>
                <a:lnTo>
                  <a:pt x="103" y="31"/>
                </a:lnTo>
                <a:lnTo>
                  <a:pt x="102" y="27"/>
                </a:lnTo>
                <a:lnTo>
                  <a:pt x="102" y="23"/>
                </a:lnTo>
                <a:lnTo>
                  <a:pt x="96" y="17"/>
                </a:lnTo>
                <a:lnTo>
                  <a:pt x="91" y="13"/>
                </a:lnTo>
                <a:lnTo>
                  <a:pt x="87" y="11"/>
                </a:lnTo>
                <a:lnTo>
                  <a:pt x="83" y="11"/>
                </a:lnTo>
                <a:lnTo>
                  <a:pt x="31" y="11"/>
                </a:lnTo>
                <a:lnTo>
                  <a:pt x="31" y="11"/>
                </a:lnTo>
                <a:lnTo>
                  <a:pt x="27" y="11"/>
                </a:lnTo>
                <a:lnTo>
                  <a:pt x="23" y="13"/>
                </a:lnTo>
                <a:lnTo>
                  <a:pt x="17" y="17"/>
                </a:lnTo>
                <a:lnTo>
                  <a:pt x="13" y="23"/>
                </a:lnTo>
                <a:lnTo>
                  <a:pt x="11" y="27"/>
                </a:lnTo>
                <a:lnTo>
                  <a:pt x="11" y="31"/>
                </a:lnTo>
                <a:lnTo>
                  <a:pt x="11" y="83"/>
                </a:lnTo>
                <a:lnTo>
                  <a:pt x="11" y="83"/>
                </a:lnTo>
                <a:lnTo>
                  <a:pt x="11" y="87"/>
                </a:lnTo>
                <a:lnTo>
                  <a:pt x="13" y="91"/>
                </a:lnTo>
                <a:lnTo>
                  <a:pt x="17" y="96"/>
                </a:lnTo>
                <a:lnTo>
                  <a:pt x="23" y="102"/>
                </a:lnTo>
                <a:lnTo>
                  <a:pt x="27" y="103"/>
                </a:lnTo>
                <a:lnTo>
                  <a:pt x="31" y="103"/>
                </a:lnTo>
                <a:lnTo>
                  <a:pt x="61" y="103"/>
                </a:lnTo>
                <a:lnTo>
                  <a:pt x="61" y="103"/>
                </a:lnTo>
                <a:lnTo>
                  <a:pt x="68" y="104"/>
                </a:lnTo>
                <a:lnTo>
                  <a:pt x="73" y="108"/>
                </a:lnTo>
                <a:lnTo>
                  <a:pt x="77" y="114"/>
                </a:lnTo>
                <a:lnTo>
                  <a:pt x="79" y="121"/>
                </a:lnTo>
                <a:lnTo>
                  <a:pt x="79" y="126"/>
                </a:lnTo>
                <a:lnTo>
                  <a:pt x="79" y="126"/>
                </a:lnTo>
                <a:lnTo>
                  <a:pt x="79" y="133"/>
                </a:lnTo>
                <a:lnTo>
                  <a:pt x="76" y="141"/>
                </a:lnTo>
                <a:lnTo>
                  <a:pt x="72" y="148"/>
                </a:lnTo>
                <a:lnTo>
                  <a:pt x="68" y="153"/>
                </a:lnTo>
                <a:lnTo>
                  <a:pt x="61" y="158"/>
                </a:lnTo>
                <a:lnTo>
                  <a:pt x="54" y="162"/>
                </a:lnTo>
                <a:lnTo>
                  <a:pt x="48" y="164"/>
                </a:lnTo>
                <a:lnTo>
                  <a:pt x="40" y="165"/>
                </a:lnTo>
                <a:lnTo>
                  <a:pt x="31" y="16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1" name="Freeform 75"/>
          <p:cNvSpPr>
            <a:spLocks noEditPoints="1"/>
          </p:cNvSpPr>
          <p:nvPr/>
        </p:nvSpPr>
        <p:spPr bwMode="auto">
          <a:xfrm>
            <a:off x="7041537" y="4157815"/>
            <a:ext cx="286141" cy="275793"/>
          </a:xfrm>
          <a:custGeom>
            <a:avLst/>
            <a:gdLst/>
            <a:ahLst/>
            <a:cxnLst>
              <a:cxn ang="0">
                <a:pos x="87" y="200"/>
              </a:cxn>
              <a:cxn ang="0">
                <a:pos x="80" y="199"/>
              </a:cxn>
              <a:cxn ang="0">
                <a:pos x="75" y="195"/>
              </a:cxn>
              <a:cxn ang="0">
                <a:pos x="69" y="181"/>
              </a:cxn>
              <a:cxn ang="0">
                <a:pos x="19" y="131"/>
              </a:cxn>
              <a:cxn ang="0">
                <a:pos x="11" y="130"/>
              </a:cxn>
              <a:cxn ang="0">
                <a:pos x="6" y="126"/>
              </a:cxn>
              <a:cxn ang="0">
                <a:pos x="0" y="112"/>
              </a:cxn>
              <a:cxn ang="0">
                <a:pos x="0" y="87"/>
              </a:cxn>
              <a:cxn ang="0">
                <a:pos x="6" y="75"/>
              </a:cxn>
              <a:cxn ang="0">
                <a:pos x="11" y="71"/>
              </a:cxn>
              <a:cxn ang="0">
                <a:pos x="69" y="69"/>
              </a:cxn>
              <a:cxn ang="0">
                <a:pos x="69" y="18"/>
              </a:cxn>
              <a:cxn ang="0">
                <a:pos x="75" y="6"/>
              </a:cxn>
              <a:cxn ang="0">
                <a:pos x="80" y="2"/>
              </a:cxn>
              <a:cxn ang="0">
                <a:pos x="114" y="0"/>
              </a:cxn>
              <a:cxn ang="0">
                <a:pos x="121" y="2"/>
              </a:cxn>
              <a:cxn ang="0">
                <a:pos x="126" y="6"/>
              </a:cxn>
              <a:cxn ang="0">
                <a:pos x="131" y="18"/>
              </a:cxn>
              <a:cxn ang="0">
                <a:pos x="181" y="69"/>
              </a:cxn>
              <a:cxn ang="0">
                <a:pos x="189" y="71"/>
              </a:cxn>
              <a:cxn ang="0">
                <a:pos x="195" y="75"/>
              </a:cxn>
              <a:cxn ang="0">
                <a:pos x="200" y="87"/>
              </a:cxn>
              <a:cxn ang="0">
                <a:pos x="200" y="112"/>
              </a:cxn>
              <a:cxn ang="0">
                <a:pos x="195" y="126"/>
              </a:cxn>
              <a:cxn ang="0">
                <a:pos x="189" y="130"/>
              </a:cxn>
              <a:cxn ang="0">
                <a:pos x="131" y="131"/>
              </a:cxn>
              <a:cxn ang="0">
                <a:pos x="131" y="181"/>
              </a:cxn>
              <a:cxn ang="0">
                <a:pos x="126" y="195"/>
              </a:cxn>
              <a:cxn ang="0">
                <a:pos x="121" y="199"/>
              </a:cxn>
              <a:cxn ang="0">
                <a:pos x="114" y="200"/>
              </a:cxn>
              <a:cxn ang="0">
                <a:pos x="19" y="80"/>
              </a:cxn>
              <a:cxn ang="0">
                <a:pos x="14" y="81"/>
              </a:cxn>
              <a:cxn ang="0">
                <a:pos x="11" y="84"/>
              </a:cxn>
              <a:cxn ang="0">
                <a:pos x="11" y="112"/>
              </a:cxn>
              <a:cxn ang="0">
                <a:pos x="11" y="116"/>
              </a:cxn>
              <a:cxn ang="0">
                <a:pos x="14" y="118"/>
              </a:cxn>
              <a:cxn ang="0">
                <a:pos x="19" y="121"/>
              </a:cxn>
              <a:cxn ang="0">
                <a:pos x="80" y="181"/>
              </a:cxn>
              <a:cxn ang="0">
                <a:pos x="80" y="184"/>
              </a:cxn>
              <a:cxn ang="0">
                <a:pos x="83" y="187"/>
              </a:cxn>
              <a:cxn ang="0">
                <a:pos x="87" y="189"/>
              </a:cxn>
              <a:cxn ang="0">
                <a:pos x="114" y="189"/>
              </a:cxn>
              <a:cxn ang="0">
                <a:pos x="118" y="187"/>
              </a:cxn>
              <a:cxn ang="0">
                <a:pos x="121" y="184"/>
              </a:cxn>
              <a:cxn ang="0">
                <a:pos x="121" y="121"/>
              </a:cxn>
              <a:cxn ang="0">
                <a:pos x="181" y="121"/>
              </a:cxn>
              <a:cxn ang="0">
                <a:pos x="187" y="118"/>
              </a:cxn>
              <a:cxn ang="0">
                <a:pos x="188" y="116"/>
              </a:cxn>
              <a:cxn ang="0">
                <a:pos x="189" y="87"/>
              </a:cxn>
              <a:cxn ang="0">
                <a:pos x="188" y="84"/>
              </a:cxn>
              <a:cxn ang="0">
                <a:pos x="187" y="81"/>
              </a:cxn>
              <a:cxn ang="0">
                <a:pos x="181" y="80"/>
              </a:cxn>
              <a:cxn ang="0">
                <a:pos x="121" y="18"/>
              </a:cxn>
              <a:cxn ang="0">
                <a:pos x="121" y="15"/>
              </a:cxn>
              <a:cxn ang="0">
                <a:pos x="118" y="14"/>
              </a:cxn>
              <a:cxn ang="0">
                <a:pos x="114" y="11"/>
              </a:cxn>
              <a:cxn ang="0">
                <a:pos x="87" y="11"/>
              </a:cxn>
              <a:cxn ang="0">
                <a:pos x="83" y="14"/>
              </a:cxn>
              <a:cxn ang="0">
                <a:pos x="80" y="15"/>
              </a:cxn>
              <a:cxn ang="0">
                <a:pos x="80" y="80"/>
              </a:cxn>
            </a:cxnLst>
            <a:rect l="0" t="0" r="r" b="b"/>
            <a:pathLst>
              <a:path w="200" h="200">
                <a:moveTo>
                  <a:pt x="114" y="200"/>
                </a:moveTo>
                <a:lnTo>
                  <a:pt x="87" y="200"/>
                </a:lnTo>
                <a:lnTo>
                  <a:pt x="87" y="200"/>
                </a:lnTo>
                <a:lnTo>
                  <a:pt x="80" y="199"/>
                </a:lnTo>
                <a:lnTo>
                  <a:pt x="75" y="195"/>
                </a:lnTo>
                <a:lnTo>
                  <a:pt x="75" y="195"/>
                </a:lnTo>
                <a:lnTo>
                  <a:pt x="71" y="188"/>
                </a:lnTo>
                <a:lnTo>
                  <a:pt x="69" y="181"/>
                </a:lnTo>
                <a:lnTo>
                  <a:pt x="69" y="131"/>
                </a:lnTo>
                <a:lnTo>
                  <a:pt x="19" y="131"/>
                </a:lnTo>
                <a:lnTo>
                  <a:pt x="19" y="131"/>
                </a:lnTo>
                <a:lnTo>
                  <a:pt x="11" y="130"/>
                </a:lnTo>
                <a:lnTo>
                  <a:pt x="6" y="126"/>
                </a:lnTo>
                <a:lnTo>
                  <a:pt x="6" y="126"/>
                </a:lnTo>
                <a:lnTo>
                  <a:pt x="2" y="121"/>
                </a:lnTo>
                <a:lnTo>
                  <a:pt x="0" y="112"/>
                </a:lnTo>
                <a:lnTo>
                  <a:pt x="0" y="87"/>
                </a:lnTo>
                <a:lnTo>
                  <a:pt x="0" y="87"/>
                </a:lnTo>
                <a:lnTo>
                  <a:pt x="2" y="80"/>
                </a:lnTo>
                <a:lnTo>
                  <a:pt x="6" y="75"/>
                </a:lnTo>
                <a:lnTo>
                  <a:pt x="6" y="75"/>
                </a:lnTo>
                <a:lnTo>
                  <a:pt x="11" y="71"/>
                </a:lnTo>
                <a:lnTo>
                  <a:pt x="19" y="69"/>
                </a:lnTo>
                <a:lnTo>
                  <a:pt x="69" y="69"/>
                </a:lnTo>
                <a:lnTo>
                  <a:pt x="69" y="18"/>
                </a:lnTo>
                <a:lnTo>
                  <a:pt x="69" y="18"/>
                </a:lnTo>
                <a:lnTo>
                  <a:pt x="71" y="11"/>
                </a:lnTo>
                <a:lnTo>
                  <a:pt x="75" y="6"/>
                </a:lnTo>
                <a:lnTo>
                  <a:pt x="75" y="6"/>
                </a:lnTo>
                <a:lnTo>
                  <a:pt x="80" y="2"/>
                </a:lnTo>
                <a:lnTo>
                  <a:pt x="87" y="0"/>
                </a:lnTo>
                <a:lnTo>
                  <a:pt x="114" y="0"/>
                </a:lnTo>
                <a:lnTo>
                  <a:pt x="114" y="0"/>
                </a:lnTo>
                <a:lnTo>
                  <a:pt x="121" y="2"/>
                </a:lnTo>
                <a:lnTo>
                  <a:pt x="126" y="6"/>
                </a:lnTo>
                <a:lnTo>
                  <a:pt x="126" y="6"/>
                </a:lnTo>
                <a:lnTo>
                  <a:pt x="130" y="11"/>
                </a:lnTo>
                <a:lnTo>
                  <a:pt x="131" y="18"/>
                </a:lnTo>
                <a:lnTo>
                  <a:pt x="131" y="69"/>
                </a:lnTo>
                <a:lnTo>
                  <a:pt x="181" y="69"/>
                </a:lnTo>
                <a:lnTo>
                  <a:pt x="181" y="69"/>
                </a:lnTo>
                <a:lnTo>
                  <a:pt x="189" y="71"/>
                </a:lnTo>
                <a:lnTo>
                  <a:pt x="195" y="75"/>
                </a:lnTo>
                <a:lnTo>
                  <a:pt x="195" y="75"/>
                </a:lnTo>
                <a:lnTo>
                  <a:pt x="199" y="80"/>
                </a:lnTo>
                <a:lnTo>
                  <a:pt x="200" y="87"/>
                </a:lnTo>
                <a:lnTo>
                  <a:pt x="200" y="112"/>
                </a:lnTo>
                <a:lnTo>
                  <a:pt x="200" y="112"/>
                </a:lnTo>
                <a:lnTo>
                  <a:pt x="199" y="121"/>
                </a:lnTo>
                <a:lnTo>
                  <a:pt x="195" y="126"/>
                </a:lnTo>
                <a:lnTo>
                  <a:pt x="195" y="126"/>
                </a:lnTo>
                <a:lnTo>
                  <a:pt x="189" y="130"/>
                </a:lnTo>
                <a:lnTo>
                  <a:pt x="181" y="131"/>
                </a:lnTo>
                <a:lnTo>
                  <a:pt x="131" y="131"/>
                </a:lnTo>
                <a:lnTo>
                  <a:pt x="131" y="181"/>
                </a:lnTo>
                <a:lnTo>
                  <a:pt x="131" y="181"/>
                </a:lnTo>
                <a:lnTo>
                  <a:pt x="130" y="188"/>
                </a:lnTo>
                <a:lnTo>
                  <a:pt x="126" y="195"/>
                </a:lnTo>
                <a:lnTo>
                  <a:pt x="126" y="195"/>
                </a:lnTo>
                <a:lnTo>
                  <a:pt x="121" y="199"/>
                </a:lnTo>
                <a:lnTo>
                  <a:pt x="114" y="200"/>
                </a:lnTo>
                <a:lnTo>
                  <a:pt x="114" y="200"/>
                </a:lnTo>
                <a:close/>
                <a:moveTo>
                  <a:pt x="19" y="80"/>
                </a:moveTo>
                <a:lnTo>
                  <a:pt x="19" y="80"/>
                </a:lnTo>
                <a:lnTo>
                  <a:pt x="15" y="80"/>
                </a:lnTo>
                <a:lnTo>
                  <a:pt x="14" y="81"/>
                </a:lnTo>
                <a:lnTo>
                  <a:pt x="14" y="81"/>
                </a:lnTo>
                <a:lnTo>
                  <a:pt x="11" y="84"/>
                </a:lnTo>
                <a:lnTo>
                  <a:pt x="11" y="87"/>
                </a:lnTo>
                <a:lnTo>
                  <a:pt x="11" y="112"/>
                </a:lnTo>
                <a:lnTo>
                  <a:pt x="11" y="112"/>
                </a:lnTo>
                <a:lnTo>
                  <a:pt x="11" y="116"/>
                </a:lnTo>
                <a:lnTo>
                  <a:pt x="14" y="118"/>
                </a:lnTo>
                <a:lnTo>
                  <a:pt x="14" y="118"/>
                </a:lnTo>
                <a:lnTo>
                  <a:pt x="17" y="121"/>
                </a:lnTo>
                <a:lnTo>
                  <a:pt x="19" y="121"/>
                </a:lnTo>
                <a:lnTo>
                  <a:pt x="80" y="121"/>
                </a:lnTo>
                <a:lnTo>
                  <a:pt x="80" y="181"/>
                </a:lnTo>
                <a:lnTo>
                  <a:pt x="80" y="181"/>
                </a:lnTo>
                <a:lnTo>
                  <a:pt x="80" y="184"/>
                </a:lnTo>
                <a:lnTo>
                  <a:pt x="83" y="187"/>
                </a:lnTo>
                <a:lnTo>
                  <a:pt x="83" y="187"/>
                </a:lnTo>
                <a:lnTo>
                  <a:pt x="84" y="188"/>
                </a:lnTo>
                <a:lnTo>
                  <a:pt x="87" y="189"/>
                </a:lnTo>
                <a:lnTo>
                  <a:pt x="114" y="189"/>
                </a:lnTo>
                <a:lnTo>
                  <a:pt x="114" y="189"/>
                </a:lnTo>
                <a:lnTo>
                  <a:pt x="117" y="188"/>
                </a:lnTo>
                <a:lnTo>
                  <a:pt x="118" y="187"/>
                </a:lnTo>
                <a:lnTo>
                  <a:pt x="118" y="187"/>
                </a:lnTo>
                <a:lnTo>
                  <a:pt x="121" y="184"/>
                </a:lnTo>
                <a:lnTo>
                  <a:pt x="121" y="181"/>
                </a:lnTo>
                <a:lnTo>
                  <a:pt x="121" y="121"/>
                </a:lnTo>
                <a:lnTo>
                  <a:pt x="181" y="121"/>
                </a:lnTo>
                <a:lnTo>
                  <a:pt x="181" y="121"/>
                </a:lnTo>
                <a:lnTo>
                  <a:pt x="184" y="121"/>
                </a:lnTo>
                <a:lnTo>
                  <a:pt x="187" y="118"/>
                </a:lnTo>
                <a:lnTo>
                  <a:pt x="187" y="118"/>
                </a:lnTo>
                <a:lnTo>
                  <a:pt x="188" y="116"/>
                </a:lnTo>
                <a:lnTo>
                  <a:pt x="189" y="112"/>
                </a:lnTo>
                <a:lnTo>
                  <a:pt x="189" y="87"/>
                </a:lnTo>
                <a:lnTo>
                  <a:pt x="189" y="87"/>
                </a:lnTo>
                <a:lnTo>
                  <a:pt x="188" y="84"/>
                </a:lnTo>
                <a:lnTo>
                  <a:pt x="187" y="81"/>
                </a:lnTo>
                <a:lnTo>
                  <a:pt x="187" y="81"/>
                </a:lnTo>
                <a:lnTo>
                  <a:pt x="184" y="80"/>
                </a:lnTo>
                <a:lnTo>
                  <a:pt x="181" y="80"/>
                </a:lnTo>
                <a:lnTo>
                  <a:pt x="121" y="80"/>
                </a:lnTo>
                <a:lnTo>
                  <a:pt x="121" y="18"/>
                </a:lnTo>
                <a:lnTo>
                  <a:pt x="121" y="18"/>
                </a:lnTo>
                <a:lnTo>
                  <a:pt x="121" y="15"/>
                </a:lnTo>
                <a:lnTo>
                  <a:pt x="118" y="14"/>
                </a:lnTo>
                <a:lnTo>
                  <a:pt x="118" y="14"/>
                </a:lnTo>
                <a:lnTo>
                  <a:pt x="117" y="11"/>
                </a:lnTo>
                <a:lnTo>
                  <a:pt x="114" y="11"/>
                </a:lnTo>
                <a:lnTo>
                  <a:pt x="87" y="11"/>
                </a:lnTo>
                <a:lnTo>
                  <a:pt x="87" y="11"/>
                </a:lnTo>
                <a:lnTo>
                  <a:pt x="84" y="11"/>
                </a:lnTo>
                <a:lnTo>
                  <a:pt x="83" y="14"/>
                </a:lnTo>
                <a:lnTo>
                  <a:pt x="83" y="14"/>
                </a:lnTo>
                <a:lnTo>
                  <a:pt x="80" y="15"/>
                </a:lnTo>
                <a:lnTo>
                  <a:pt x="80" y="18"/>
                </a:lnTo>
                <a:lnTo>
                  <a:pt x="80" y="80"/>
                </a:lnTo>
                <a:lnTo>
                  <a:pt x="19" y="8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2" name="Freeform 76"/>
          <p:cNvSpPr>
            <a:spLocks noEditPoints="1"/>
          </p:cNvSpPr>
          <p:nvPr/>
        </p:nvSpPr>
        <p:spPr bwMode="auto">
          <a:xfrm>
            <a:off x="6268531" y="1972366"/>
            <a:ext cx="354473" cy="300865"/>
          </a:xfrm>
          <a:custGeom>
            <a:avLst/>
            <a:gdLst/>
            <a:ahLst/>
            <a:cxnLst>
              <a:cxn ang="0">
                <a:pos x="214" y="216"/>
              </a:cxn>
              <a:cxn ang="0">
                <a:pos x="206" y="211"/>
              </a:cxn>
              <a:cxn ang="0">
                <a:pos x="205" y="10"/>
              </a:cxn>
              <a:cxn ang="0">
                <a:pos x="210" y="0"/>
              </a:cxn>
              <a:cxn ang="0">
                <a:pos x="240" y="0"/>
              </a:cxn>
              <a:cxn ang="0">
                <a:pos x="249" y="6"/>
              </a:cxn>
              <a:cxn ang="0">
                <a:pos x="249" y="207"/>
              </a:cxn>
              <a:cxn ang="0">
                <a:pos x="244" y="216"/>
              </a:cxn>
              <a:cxn ang="0">
                <a:pos x="216" y="205"/>
              </a:cxn>
              <a:cxn ang="0">
                <a:pos x="216" y="11"/>
              </a:cxn>
              <a:cxn ang="0">
                <a:pos x="163" y="216"/>
              </a:cxn>
              <a:cxn ang="0">
                <a:pos x="156" y="214"/>
              </a:cxn>
              <a:cxn ang="0">
                <a:pos x="154" y="79"/>
              </a:cxn>
              <a:cxn ang="0">
                <a:pos x="156" y="72"/>
              </a:cxn>
              <a:cxn ang="0">
                <a:pos x="189" y="69"/>
              </a:cxn>
              <a:cxn ang="0">
                <a:pos x="195" y="72"/>
              </a:cxn>
              <a:cxn ang="0">
                <a:pos x="198" y="207"/>
              </a:cxn>
              <a:cxn ang="0">
                <a:pos x="195" y="214"/>
              </a:cxn>
              <a:cxn ang="0">
                <a:pos x="189" y="216"/>
              </a:cxn>
              <a:cxn ang="0">
                <a:pos x="187" y="80"/>
              </a:cxn>
              <a:cxn ang="0">
                <a:pos x="137" y="216"/>
              </a:cxn>
              <a:cxn ang="0">
                <a:pos x="108" y="216"/>
              </a:cxn>
              <a:cxn ang="0">
                <a:pos x="102" y="207"/>
              </a:cxn>
              <a:cxn ang="0">
                <a:pos x="102" y="126"/>
              </a:cxn>
              <a:cxn ang="0">
                <a:pos x="112" y="120"/>
              </a:cxn>
              <a:cxn ang="0">
                <a:pos x="141" y="120"/>
              </a:cxn>
              <a:cxn ang="0">
                <a:pos x="147" y="130"/>
              </a:cxn>
              <a:cxn ang="0">
                <a:pos x="147" y="211"/>
              </a:cxn>
              <a:cxn ang="0">
                <a:pos x="137" y="216"/>
              </a:cxn>
              <a:cxn ang="0">
                <a:pos x="136" y="205"/>
              </a:cxn>
              <a:cxn ang="0">
                <a:pos x="113" y="205"/>
              </a:cxn>
              <a:cxn ang="0">
                <a:pos x="60" y="216"/>
              </a:cxn>
              <a:cxn ang="0">
                <a:pos x="51" y="211"/>
              </a:cxn>
              <a:cxn ang="0">
                <a:pos x="51" y="164"/>
              </a:cxn>
              <a:cxn ang="0">
                <a:pos x="56" y="155"/>
              </a:cxn>
              <a:cxn ang="0">
                <a:pos x="86" y="154"/>
              </a:cxn>
              <a:cxn ang="0">
                <a:pos x="95" y="161"/>
              </a:cxn>
              <a:cxn ang="0">
                <a:pos x="95" y="207"/>
              </a:cxn>
              <a:cxn ang="0">
                <a:pos x="90" y="216"/>
              </a:cxn>
              <a:cxn ang="0">
                <a:pos x="62" y="205"/>
              </a:cxn>
              <a:cxn ang="0">
                <a:pos x="62" y="165"/>
              </a:cxn>
              <a:cxn ang="0">
                <a:pos x="9" y="216"/>
              </a:cxn>
              <a:cxn ang="0">
                <a:pos x="2" y="214"/>
              </a:cxn>
              <a:cxn ang="0">
                <a:pos x="0" y="181"/>
              </a:cxn>
              <a:cxn ang="0">
                <a:pos x="2" y="174"/>
              </a:cxn>
              <a:cxn ang="0">
                <a:pos x="35" y="172"/>
              </a:cxn>
              <a:cxn ang="0">
                <a:pos x="41" y="174"/>
              </a:cxn>
              <a:cxn ang="0">
                <a:pos x="44" y="207"/>
              </a:cxn>
              <a:cxn ang="0">
                <a:pos x="41" y="214"/>
              </a:cxn>
              <a:cxn ang="0">
                <a:pos x="35" y="216"/>
              </a:cxn>
              <a:cxn ang="0">
                <a:pos x="33" y="182"/>
              </a:cxn>
            </a:cxnLst>
            <a:rect l="0" t="0" r="r" b="b"/>
            <a:pathLst>
              <a:path w="249" h="216">
                <a:moveTo>
                  <a:pt x="240" y="216"/>
                </a:moveTo>
                <a:lnTo>
                  <a:pt x="214" y="216"/>
                </a:lnTo>
                <a:lnTo>
                  <a:pt x="214" y="216"/>
                </a:lnTo>
                <a:lnTo>
                  <a:pt x="210" y="216"/>
                </a:lnTo>
                <a:lnTo>
                  <a:pt x="208" y="214"/>
                </a:lnTo>
                <a:lnTo>
                  <a:pt x="206" y="211"/>
                </a:lnTo>
                <a:lnTo>
                  <a:pt x="205" y="207"/>
                </a:lnTo>
                <a:lnTo>
                  <a:pt x="205" y="10"/>
                </a:lnTo>
                <a:lnTo>
                  <a:pt x="205" y="10"/>
                </a:lnTo>
                <a:lnTo>
                  <a:pt x="206" y="6"/>
                </a:lnTo>
                <a:lnTo>
                  <a:pt x="208" y="3"/>
                </a:lnTo>
                <a:lnTo>
                  <a:pt x="210" y="0"/>
                </a:lnTo>
                <a:lnTo>
                  <a:pt x="214" y="0"/>
                </a:lnTo>
                <a:lnTo>
                  <a:pt x="240" y="0"/>
                </a:lnTo>
                <a:lnTo>
                  <a:pt x="240" y="0"/>
                </a:lnTo>
                <a:lnTo>
                  <a:pt x="244" y="0"/>
                </a:lnTo>
                <a:lnTo>
                  <a:pt x="247" y="3"/>
                </a:lnTo>
                <a:lnTo>
                  <a:pt x="249" y="6"/>
                </a:lnTo>
                <a:lnTo>
                  <a:pt x="249" y="10"/>
                </a:lnTo>
                <a:lnTo>
                  <a:pt x="249" y="207"/>
                </a:lnTo>
                <a:lnTo>
                  <a:pt x="249" y="207"/>
                </a:lnTo>
                <a:lnTo>
                  <a:pt x="249" y="211"/>
                </a:lnTo>
                <a:lnTo>
                  <a:pt x="247" y="214"/>
                </a:lnTo>
                <a:lnTo>
                  <a:pt x="244" y="216"/>
                </a:lnTo>
                <a:lnTo>
                  <a:pt x="240" y="216"/>
                </a:lnTo>
                <a:lnTo>
                  <a:pt x="240" y="216"/>
                </a:lnTo>
                <a:close/>
                <a:moveTo>
                  <a:pt x="216" y="205"/>
                </a:moveTo>
                <a:lnTo>
                  <a:pt x="239" y="205"/>
                </a:lnTo>
                <a:lnTo>
                  <a:pt x="239" y="11"/>
                </a:lnTo>
                <a:lnTo>
                  <a:pt x="216" y="11"/>
                </a:lnTo>
                <a:lnTo>
                  <a:pt x="216" y="205"/>
                </a:lnTo>
                <a:close/>
                <a:moveTo>
                  <a:pt x="189" y="216"/>
                </a:moveTo>
                <a:lnTo>
                  <a:pt x="163" y="216"/>
                </a:lnTo>
                <a:lnTo>
                  <a:pt x="163" y="216"/>
                </a:lnTo>
                <a:lnTo>
                  <a:pt x="159" y="216"/>
                </a:lnTo>
                <a:lnTo>
                  <a:pt x="156" y="214"/>
                </a:lnTo>
                <a:lnTo>
                  <a:pt x="154" y="211"/>
                </a:lnTo>
                <a:lnTo>
                  <a:pt x="154" y="207"/>
                </a:lnTo>
                <a:lnTo>
                  <a:pt x="154" y="79"/>
                </a:lnTo>
                <a:lnTo>
                  <a:pt x="154" y="79"/>
                </a:lnTo>
                <a:lnTo>
                  <a:pt x="154" y="74"/>
                </a:lnTo>
                <a:lnTo>
                  <a:pt x="156" y="72"/>
                </a:lnTo>
                <a:lnTo>
                  <a:pt x="159" y="69"/>
                </a:lnTo>
                <a:lnTo>
                  <a:pt x="163" y="69"/>
                </a:lnTo>
                <a:lnTo>
                  <a:pt x="189" y="69"/>
                </a:lnTo>
                <a:lnTo>
                  <a:pt x="189" y="69"/>
                </a:lnTo>
                <a:lnTo>
                  <a:pt x="193" y="69"/>
                </a:lnTo>
                <a:lnTo>
                  <a:pt x="195" y="72"/>
                </a:lnTo>
                <a:lnTo>
                  <a:pt x="198" y="74"/>
                </a:lnTo>
                <a:lnTo>
                  <a:pt x="198" y="79"/>
                </a:lnTo>
                <a:lnTo>
                  <a:pt x="198" y="207"/>
                </a:lnTo>
                <a:lnTo>
                  <a:pt x="198" y="207"/>
                </a:lnTo>
                <a:lnTo>
                  <a:pt x="198" y="211"/>
                </a:lnTo>
                <a:lnTo>
                  <a:pt x="195" y="214"/>
                </a:lnTo>
                <a:lnTo>
                  <a:pt x="193" y="216"/>
                </a:lnTo>
                <a:lnTo>
                  <a:pt x="189" y="216"/>
                </a:lnTo>
                <a:lnTo>
                  <a:pt x="189" y="216"/>
                </a:lnTo>
                <a:close/>
                <a:moveTo>
                  <a:pt x="164" y="205"/>
                </a:moveTo>
                <a:lnTo>
                  <a:pt x="187" y="205"/>
                </a:lnTo>
                <a:lnTo>
                  <a:pt x="187" y="80"/>
                </a:lnTo>
                <a:lnTo>
                  <a:pt x="164" y="80"/>
                </a:lnTo>
                <a:lnTo>
                  <a:pt x="164" y="205"/>
                </a:lnTo>
                <a:close/>
                <a:moveTo>
                  <a:pt x="137" y="216"/>
                </a:moveTo>
                <a:lnTo>
                  <a:pt x="112" y="216"/>
                </a:lnTo>
                <a:lnTo>
                  <a:pt x="112" y="216"/>
                </a:lnTo>
                <a:lnTo>
                  <a:pt x="108" y="216"/>
                </a:lnTo>
                <a:lnTo>
                  <a:pt x="105" y="214"/>
                </a:lnTo>
                <a:lnTo>
                  <a:pt x="102" y="211"/>
                </a:lnTo>
                <a:lnTo>
                  <a:pt x="102" y="207"/>
                </a:lnTo>
                <a:lnTo>
                  <a:pt x="102" y="130"/>
                </a:lnTo>
                <a:lnTo>
                  <a:pt x="102" y="130"/>
                </a:lnTo>
                <a:lnTo>
                  <a:pt x="102" y="126"/>
                </a:lnTo>
                <a:lnTo>
                  <a:pt x="105" y="123"/>
                </a:lnTo>
                <a:lnTo>
                  <a:pt x="108" y="120"/>
                </a:lnTo>
                <a:lnTo>
                  <a:pt x="112" y="120"/>
                </a:lnTo>
                <a:lnTo>
                  <a:pt x="137" y="120"/>
                </a:lnTo>
                <a:lnTo>
                  <a:pt x="137" y="120"/>
                </a:lnTo>
                <a:lnTo>
                  <a:pt x="141" y="120"/>
                </a:lnTo>
                <a:lnTo>
                  <a:pt x="144" y="123"/>
                </a:lnTo>
                <a:lnTo>
                  <a:pt x="147" y="126"/>
                </a:lnTo>
                <a:lnTo>
                  <a:pt x="147" y="130"/>
                </a:lnTo>
                <a:lnTo>
                  <a:pt x="147" y="207"/>
                </a:lnTo>
                <a:lnTo>
                  <a:pt x="147" y="207"/>
                </a:lnTo>
                <a:lnTo>
                  <a:pt x="147" y="211"/>
                </a:lnTo>
                <a:lnTo>
                  <a:pt x="144" y="214"/>
                </a:lnTo>
                <a:lnTo>
                  <a:pt x="141" y="216"/>
                </a:lnTo>
                <a:lnTo>
                  <a:pt x="137" y="216"/>
                </a:lnTo>
                <a:lnTo>
                  <a:pt x="137" y="216"/>
                </a:lnTo>
                <a:close/>
                <a:moveTo>
                  <a:pt x="113" y="205"/>
                </a:moveTo>
                <a:lnTo>
                  <a:pt x="136" y="205"/>
                </a:lnTo>
                <a:lnTo>
                  <a:pt x="136" y="131"/>
                </a:lnTo>
                <a:lnTo>
                  <a:pt x="113" y="131"/>
                </a:lnTo>
                <a:lnTo>
                  <a:pt x="113" y="205"/>
                </a:lnTo>
                <a:close/>
                <a:moveTo>
                  <a:pt x="86" y="216"/>
                </a:moveTo>
                <a:lnTo>
                  <a:pt x="60" y="216"/>
                </a:lnTo>
                <a:lnTo>
                  <a:pt x="60" y="216"/>
                </a:lnTo>
                <a:lnTo>
                  <a:pt x="56" y="216"/>
                </a:lnTo>
                <a:lnTo>
                  <a:pt x="54" y="214"/>
                </a:lnTo>
                <a:lnTo>
                  <a:pt x="51" y="211"/>
                </a:lnTo>
                <a:lnTo>
                  <a:pt x="51" y="207"/>
                </a:lnTo>
                <a:lnTo>
                  <a:pt x="51" y="164"/>
                </a:lnTo>
                <a:lnTo>
                  <a:pt x="51" y="164"/>
                </a:lnTo>
                <a:lnTo>
                  <a:pt x="51" y="161"/>
                </a:lnTo>
                <a:lnTo>
                  <a:pt x="54" y="157"/>
                </a:lnTo>
                <a:lnTo>
                  <a:pt x="56" y="155"/>
                </a:lnTo>
                <a:lnTo>
                  <a:pt x="60" y="154"/>
                </a:lnTo>
                <a:lnTo>
                  <a:pt x="86" y="154"/>
                </a:lnTo>
                <a:lnTo>
                  <a:pt x="86" y="154"/>
                </a:lnTo>
                <a:lnTo>
                  <a:pt x="90" y="155"/>
                </a:lnTo>
                <a:lnTo>
                  <a:pt x="93" y="157"/>
                </a:lnTo>
                <a:lnTo>
                  <a:pt x="95" y="161"/>
                </a:lnTo>
                <a:lnTo>
                  <a:pt x="95" y="164"/>
                </a:lnTo>
                <a:lnTo>
                  <a:pt x="95" y="207"/>
                </a:lnTo>
                <a:lnTo>
                  <a:pt x="95" y="207"/>
                </a:lnTo>
                <a:lnTo>
                  <a:pt x="95" y="211"/>
                </a:lnTo>
                <a:lnTo>
                  <a:pt x="93" y="214"/>
                </a:lnTo>
                <a:lnTo>
                  <a:pt x="90" y="216"/>
                </a:lnTo>
                <a:lnTo>
                  <a:pt x="86" y="216"/>
                </a:lnTo>
                <a:lnTo>
                  <a:pt x="86" y="216"/>
                </a:lnTo>
                <a:close/>
                <a:moveTo>
                  <a:pt x="62" y="205"/>
                </a:moveTo>
                <a:lnTo>
                  <a:pt x="85" y="205"/>
                </a:lnTo>
                <a:lnTo>
                  <a:pt x="85" y="165"/>
                </a:lnTo>
                <a:lnTo>
                  <a:pt x="62" y="165"/>
                </a:lnTo>
                <a:lnTo>
                  <a:pt x="62" y="205"/>
                </a:lnTo>
                <a:close/>
                <a:moveTo>
                  <a:pt x="35" y="216"/>
                </a:moveTo>
                <a:lnTo>
                  <a:pt x="9" y="216"/>
                </a:lnTo>
                <a:lnTo>
                  <a:pt x="9" y="216"/>
                </a:lnTo>
                <a:lnTo>
                  <a:pt x="5" y="216"/>
                </a:lnTo>
                <a:lnTo>
                  <a:pt x="2" y="214"/>
                </a:lnTo>
                <a:lnTo>
                  <a:pt x="0" y="211"/>
                </a:lnTo>
                <a:lnTo>
                  <a:pt x="0" y="207"/>
                </a:lnTo>
                <a:lnTo>
                  <a:pt x="0" y="181"/>
                </a:lnTo>
                <a:lnTo>
                  <a:pt x="0" y="181"/>
                </a:lnTo>
                <a:lnTo>
                  <a:pt x="0" y="177"/>
                </a:lnTo>
                <a:lnTo>
                  <a:pt x="2" y="174"/>
                </a:lnTo>
                <a:lnTo>
                  <a:pt x="5" y="173"/>
                </a:lnTo>
                <a:lnTo>
                  <a:pt x="9" y="172"/>
                </a:lnTo>
                <a:lnTo>
                  <a:pt x="35" y="172"/>
                </a:lnTo>
                <a:lnTo>
                  <a:pt x="35" y="172"/>
                </a:lnTo>
                <a:lnTo>
                  <a:pt x="39" y="173"/>
                </a:lnTo>
                <a:lnTo>
                  <a:pt x="41" y="174"/>
                </a:lnTo>
                <a:lnTo>
                  <a:pt x="43" y="177"/>
                </a:lnTo>
                <a:lnTo>
                  <a:pt x="44" y="181"/>
                </a:lnTo>
                <a:lnTo>
                  <a:pt x="44" y="207"/>
                </a:lnTo>
                <a:lnTo>
                  <a:pt x="44" y="207"/>
                </a:lnTo>
                <a:lnTo>
                  <a:pt x="43" y="211"/>
                </a:lnTo>
                <a:lnTo>
                  <a:pt x="41" y="214"/>
                </a:lnTo>
                <a:lnTo>
                  <a:pt x="39" y="216"/>
                </a:lnTo>
                <a:lnTo>
                  <a:pt x="35" y="216"/>
                </a:lnTo>
                <a:lnTo>
                  <a:pt x="35" y="216"/>
                </a:lnTo>
                <a:close/>
                <a:moveTo>
                  <a:pt x="10" y="205"/>
                </a:moveTo>
                <a:lnTo>
                  <a:pt x="33" y="205"/>
                </a:lnTo>
                <a:lnTo>
                  <a:pt x="33" y="182"/>
                </a:lnTo>
                <a:lnTo>
                  <a:pt x="10" y="182"/>
                </a:lnTo>
                <a:lnTo>
                  <a:pt x="10" y="20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3" name="Freeform 77"/>
          <p:cNvSpPr/>
          <p:nvPr/>
        </p:nvSpPr>
        <p:spPr bwMode="auto">
          <a:xfrm>
            <a:off x="1301656" y="4241391"/>
            <a:ext cx="98228" cy="96110"/>
          </a:xfrm>
          <a:custGeom>
            <a:avLst/>
            <a:gdLst/>
            <a:ahLst/>
            <a:cxnLst>
              <a:cxn ang="0">
                <a:pos x="69" y="63"/>
              </a:cxn>
              <a:cxn ang="0">
                <a:pos x="42" y="36"/>
              </a:cxn>
              <a:cxn ang="0">
                <a:pos x="69" y="9"/>
              </a:cxn>
              <a:cxn ang="0">
                <a:pos x="60" y="0"/>
              </a:cxn>
              <a:cxn ang="0">
                <a:pos x="35" y="27"/>
              </a:cxn>
              <a:cxn ang="0">
                <a:pos x="8" y="0"/>
              </a:cxn>
              <a:cxn ang="0">
                <a:pos x="0" y="9"/>
              </a:cxn>
              <a:cxn ang="0">
                <a:pos x="27" y="36"/>
              </a:cxn>
              <a:cxn ang="0">
                <a:pos x="0" y="63"/>
              </a:cxn>
              <a:cxn ang="0">
                <a:pos x="8" y="69"/>
              </a:cxn>
              <a:cxn ang="0">
                <a:pos x="35" y="42"/>
              </a:cxn>
              <a:cxn ang="0">
                <a:pos x="60" y="69"/>
              </a:cxn>
              <a:cxn ang="0">
                <a:pos x="69" y="63"/>
              </a:cxn>
            </a:cxnLst>
            <a:rect l="0" t="0" r="r" b="b"/>
            <a:pathLst>
              <a:path w="69" h="69">
                <a:moveTo>
                  <a:pt x="69" y="63"/>
                </a:moveTo>
                <a:lnTo>
                  <a:pt x="42" y="36"/>
                </a:lnTo>
                <a:lnTo>
                  <a:pt x="69" y="9"/>
                </a:lnTo>
                <a:lnTo>
                  <a:pt x="60" y="0"/>
                </a:lnTo>
                <a:lnTo>
                  <a:pt x="35" y="27"/>
                </a:lnTo>
                <a:lnTo>
                  <a:pt x="8" y="0"/>
                </a:lnTo>
                <a:lnTo>
                  <a:pt x="0" y="9"/>
                </a:lnTo>
                <a:lnTo>
                  <a:pt x="27" y="36"/>
                </a:lnTo>
                <a:lnTo>
                  <a:pt x="0" y="63"/>
                </a:lnTo>
                <a:lnTo>
                  <a:pt x="8" y="69"/>
                </a:lnTo>
                <a:lnTo>
                  <a:pt x="35" y="42"/>
                </a:lnTo>
                <a:lnTo>
                  <a:pt x="60" y="69"/>
                </a:lnTo>
                <a:lnTo>
                  <a:pt x="69" y="6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4" name="Freeform 78"/>
          <p:cNvSpPr/>
          <p:nvPr/>
        </p:nvSpPr>
        <p:spPr bwMode="auto">
          <a:xfrm>
            <a:off x="1878209" y="4124387"/>
            <a:ext cx="226350" cy="338474"/>
          </a:xfrm>
          <a:custGeom>
            <a:avLst/>
            <a:gdLst/>
            <a:ahLst/>
            <a:cxnLst>
              <a:cxn ang="0">
                <a:pos x="147" y="227"/>
              </a:cxn>
              <a:cxn ang="0">
                <a:pos x="147" y="230"/>
              </a:cxn>
              <a:cxn ang="0">
                <a:pos x="143" y="234"/>
              </a:cxn>
              <a:cxn ang="0">
                <a:pos x="140" y="234"/>
              </a:cxn>
              <a:cxn ang="0">
                <a:pos x="136" y="232"/>
              </a:cxn>
              <a:cxn ang="0">
                <a:pos x="17" y="166"/>
              </a:cxn>
              <a:cxn ang="0">
                <a:pos x="15" y="166"/>
              </a:cxn>
              <a:cxn ang="0">
                <a:pos x="12" y="162"/>
              </a:cxn>
              <a:cxn ang="0">
                <a:pos x="11" y="85"/>
              </a:cxn>
              <a:cxn ang="0">
                <a:pos x="12" y="82"/>
              </a:cxn>
              <a:cxn ang="0">
                <a:pos x="15" y="80"/>
              </a:cxn>
              <a:cxn ang="0">
                <a:pos x="70" y="78"/>
              </a:cxn>
              <a:cxn ang="0">
                <a:pos x="136" y="14"/>
              </a:cxn>
              <a:cxn ang="0">
                <a:pos x="140" y="11"/>
              </a:cxn>
              <a:cxn ang="0">
                <a:pos x="143" y="12"/>
              </a:cxn>
              <a:cxn ang="0">
                <a:pos x="147" y="15"/>
              </a:cxn>
              <a:cxn ang="0">
                <a:pos x="147" y="68"/>
              </a:cxn>
              <a:cxn ang="0">
                <a:pos x="158" y="18"/>
              </a:cxn>
              <a:cxn ang="0">
                <a:pos x="156" y="11"/>
              </a:cxn>
              <a:cxn ang="0">
                <a:pos x="147" y="1"/>
              </a:cxn>
              <a:cxn ang="0">
                <a:pos x="140" y="0"/>
              </a:cxn>
              <a:cxn ang="0">
                <a:pos x="128" y="5"/>
              </a:cxn>
              <a:cxn ang="0">
                <a:pos x="17" y="68"/>
              </a:cxn>
              <a:cxn ang="0">
                <a:pos x="11" y="69"/>
              </a:cxn>
              <a:cxn ang="0">
                <a:pos x="1" y="78"/>
              </a:cxn>
              <a:cxn ang="0">
                <a:pos x="0" y="159"/>
              </a:cxn>
              <a:cxn ang="0">
                <a:pos x="1" y="166"/>
              </a:cxn>
              <a:cxn ang="0">
                <a:pos x="11" y="176"/>
              </a:cxn>
              <a:cxn ang="0">
                <a:pos x="66" y="177"/>
              </a:cxn>
              <a:cxn ang="0">
                <a:pos x="128" y="239"/>
              </a:cxn>
              <a:cxn ang="0">
                <a:pos x="140" y="244"/>
              </a:cxn>
              <a:cxn ang="0">
                <a:pos x="147" y="243"/>
              </a:cxn>
              <a:cxn ang="0">
                <a:pos x="156" y="234"/>
              </a:cxn>
              <a:cxn ang="0">
                <a:pos x="158" y="174"/>
              </a:cxn>
            </a:cxnLst>
            <a:rect l="0" t="0" r="r" b="b"/>
            <a:pathLst>
              <a:path w="158" h="244">
                <a:moveTo>
                  <a:pt x="147" y="174"/>
                </a:moveTo>
                <a:lnTo>
                  <a:pt x="147" y="227"/>
                </a:lnTo>
                <a:lnTo>
                  <a:pt x="147" y="227"/>
                </a:lnTo>
                <a:lnTo>
                  <a:pt x="147" y="230"/>
                </a:lnTo>
                <a:lnTo>
                  <a:pt x="146" y="232"/>
                </a:lnTo>
                <a:lnTo>
                  <a:pt x="143" y="234"/>
                </a:lnTo>
                <a:lnTo>
                  <a:pt x="140" y="234"/>
                </a:lnTo>
                <a:lnTo>
                  <a:pt x="140" y="234"/>
                </a:lnTo>
                <a:lnTo>
                  <a:pt x="138" y="234"/>
                </a:lnTo>
                <a:lnTo>
                  <a:pt x="136" y="232"/>
                </a:lnTo>
                <a:lnTo>
                  <a:pt x="70" y="166"/>
                </a:lnTo>
                <a:lnTo>
                  <a:pt x="17" y="166"/>
                </a:lnTo>
                <a:lnTo>
                  <a:pt x="17" y="166"/>
                </a:lnTo>
                <a:lnTo>
                  <a:pt x="15" y="166"/>
                </a:lnTo>
                <a:lnTo>
                  <a:pt x="13" y="165"/>
                </a:lnTo>
                <a:lnTo>
                  <a:pt x="12" y="162"/>
                </a:lnTo>
                <a:lnTo>
                  <a:pt x="11" y="159"/>
                </a:lnTo>
                <a:lnTo>
                  <a:pt x="11" y="85"/>
                </a:lnTo>
                <a:lnTo>
                  <a:pt x="11" y="85"/>
                </a:lnTo>
                <a:lnTo>
                  <a:pt x="12" y="82"/>
                </a:lnTo>
                <a:lnTo>
                  <a:pt x="13" y="81"/>
                </a:lnTo>
                <a:lnTo>
                  <a:pt x="15" y="80"/>
                </a:lnTo>
                <a:lnTo>
                  <a:pt x="17" y="78"/>
                </a:lnTo>
                <a:lnTo>
                  <a:pt x="70" y="78"/>
                </a:lnTo>
                <a:lnTo>
                  <a:pt x="136" y="14"/>
                </a:lnTo>
                <a:lnTo>
                  <a:pt x="136" y="14"/>
                </a:lnTo>
                <a:lnTo>
                  <a:pt x="138" y="12"/>
                </a:lnTo>
                <a:lnTo>
                  <a:pt x="140" y="11"/>
                </a:lnTo>
                <a:lnTo>
                  <a:pt x="140" y="11"/>
                </a:lnTo>
                <a:lnTo>
                  <a:pt x="143" y="12"/>
                </a:lnTo>
                <a:lnTo>
                  <a:pt x="146" y="14"/>
                </a:lnTo>
                <a:lnTo>
                  <a:pt x="147" y="15"/>
                </a:lnTo>
                <a:lnTo>
                  <a:pt x="147" y="18"/>
                </a:lnTo>
                <a:lnTo>
                  <a:pt x="147" y="68"/>
                </a:lnTo>
                <a:lnTo>
                  <a:pt x="158" y="68"/>
                </a:lnTo>
                <a:lnTo>
                  <a:pt x="158" y="18"/>
                </a:lnTo>
                <a:lnTo>
                  <a:pt x="158" y="18"/>
                </a:lnTo>
                <a:lnTo>
                  <a:pt x="156" y="11"/>
                </a:lnTo>
                <a:lnTo>
                  <a:pt x="154" y="5"/>
                </a:lnTo>
                <a:lnTo>
                  <a:pt x="147" y="1"/>
                </a:lnTo>
                <a:lnTo>
                  <a:pt x="140" y="0"/>
                </a:lnTo>
                <a:lnTo>
                  <a:pt x="140" y="0"/>
                </a:lnTo>
                <a:lnTo>
                  <a:pt x="133" y="1"/>
                </a:lnTo>
                <a:lnTo>
                  <a:pt x="128" y="5"/>
                </a:lnTo>
                <a:lnTo>
                  <a:pt x="66" y="68"/>
                </a:lnTo>
                <a:lnTo>
                  <a:pt x="17" y="68"/>
                </a:lnTo>
                <a:lnTo>
                  <a:pt x="17" y="68"/>
                </a:lnTo>
                <a:lnTo>
                  <a:pt x="11" y="69"/>
                </a:lnTo>
                <a:lnTo>
                  <a:pt x="5" y="73"/>
                </a:lnTo>
                <a:lnTo>
                  <a:pt x="1" y="78"/>
                </a:lnTo>
                <a:lnTo>
                  <a:pt x="0" y="85"/>
                </a:lnTo>
                <a:lnTo>
                  <a:pt x="0" y="159"/>
                </a:lnTo>
                <a:lnTo>
                  <a:pt x="0" y="159"/>
                </a:lnTo>
                <a:lnTo>
                  <a:pt x="1" y="166"/>
                </a:lnTo>
                <a:lnTo>
                  <a:pt x="5" y="172"/>
                </a:lnTo>
                <a:lnTo>
                  <a:pt x="11" y="176"/>
                </a:lnTo>
                <a:lnTo>
                  <a:pt x="17" y="177"/>
                </a:lnTo>
                <a:lnTo>
                  <a:pt x="66" y="177"/>
                </a:lnTo>
                <a:lnTo>
                  <a:pt x="128" y="239"/>
                </a:lnTo>
                <a:lnTo>
                  <a:pt x="128" y="239"/>
                </a:lnTo>
                <a:lnTo>
                  <a:pt x="133" y="243"/>
                </a:lnTo>
                <a:lnTo>
                  <a:pt x="140" y="244"/>
                </a:lnTo>
                <a:lnTo>
                  <a:pt x="140" y="244"/>
                </a:lnTo>
                <a:lnTo>
                  <a:pt x="147" y="243"/>
                </a:lnTo>
                <a:lnTo>
                  <a:pt x="154" y="239"/>
                </a:lnTo>
                <a:lnTo>
                  <a:pt x="156" y="234"/>
                </a:lnTo>
                <a:lnTo>
                  <a:pt x="158" y="227"/>
                </a:lnTo>
                <a:lnTo>
                  <a:pt x="158" y="174"/>
                </a:lnTo>
                <a:lnTo>
                  <a:pt x="147" y="17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5" name="Freeform 79"/>
          <p:cNvSpPr/>
          <p:nvPr/>
        </p:nvSpPr>
        <p:spPr bwMode="auto">
          <a:xfrm>
            <a:off x="2053309" y="4245566"/>
            <a:ext cx="89687" cy="91931"/>
          </a:xfrm>
          <a:custGeom>
            <a:avLst/>
            <a:gdLst/>
            <a:ahLst/>
            <a:cxnLst>
              <a:cxn ang="0">
                <a:pos x="38" y="65"/>
              </a:cxn>
              <a:cxn ang="0">
                <a:pos x="38" y="38"/>
              </a:cxn>
              <a:cxn ang="0">
                <a:pos x="64" y="38"/>
              </a:cxn>
              <a:cxn ang="0">
                <a:pos x="64" y="27"/>
              </a:cxn>
              <a:cxn ang="0">
                <a:pos x="38" y="27"/>
              </a:cxn>
              <a:cxn ang="0">
                <a:pos x="38" y="0"/>
              </a:cxn>
              <a:cxn ang="0">
                <a:pos x="27" y="0"/>
              </a:cxn>
              <a:cxn ang="0">
                <a:pos x="27" y="27"/>
              </a:cxn>
              <a:cxn ang="0">
                <a:pos x="0" y="27"/>
              </a:cxn>
              <a:cxn ang="0">
                <a:pos x="0" y="38"/>
              </a:cxn>
              <a:cxn ang="0">
                <a:pos x="27" y="38"/>
              </a:cxn>
              <a:cxn ang="0">
                <a:pos x="27" y="65"/>
              </a:cxn>
              <a:cxn ang="0">
                <a:pos x="38" y="65"/>
              </a:cxn>
            </a:cxnLst>
            <a:rect l="0" t="0" r="r" b="b"/>
            <a:pathLst>
              <a:path w="64" h="65">
                <a:moveTo>
                  <a:pt x="38" y="65"/>
                </a:moveTo>
                <a:lnTo>
                  <a:pt x="38" y="38"/>
                </a:lnTo>
                <a:lnTo>
                  <a:pt x="64" y="38"/>
                </a:lnTo>
                <a:lnTo>
                  <a:pt x="64" y="27"/>
                </a:lnTo>
                <a:lnTo>
                  <a:pt x="38" y="27"/>
                </a:lnTo>
                <a:lnTo>
                  <a:pt x="38" y="0"/>
                </a:lnTo>
                <a:lnTo>
                  <a:pt x="27" y="0"/>
                </a:lnTo>
                <a:lnTo>
                  <a:pt x="27" y="27"/>
                </a:lnTo>
                <a:lnTo>
                  <a:pt x="0" y="27"/>
                </a:lnTo>
                <a:lnTo>
                  <a:pt x="0" y="38"/>
                </a:lnTo>
                <a:lnTo>
                  <a:pt x="27" y="38"/>
                </a:lnTo>
                <a:lnTo>
                  <a:pt x="27" y="65"/>
                </a:lnTo>
                <a:lnTo>
                  <a:pt x="38" y="6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6" name="Freeform 80"/>
          <p:cNvSpPr/>
          <p:nvPr/>
        </p:nvSpPr>
        <p:spPr bwMode="auto">
          <a:xfrm>
            <a:off x="2625590" y="4124387"/>
            <a:ext cx="226350" cy="338474"/>
          </a:xfrm>
          <a:custGeom>
            <a:avLst/>
            <a:gdLst/>
            <a:ahLst/>
            <a:cxnLst>
              <a:cxn ang="0">
                <a:pos x="147" y="227"/>
              </a:cxn>
              <a:cxn ang="0">
                <a:pos x="147" y="230"/>
              </a:cxn>
              <a:cxn ang="0">
                <a:pos x="143" y="234"/>
              </a:cxn>
              <a:cxn ang="0">
                <a:pos x="140" y="234"/>
              </a:cxn>
              <a:cxn ang="0">
                <a:pos x="136" y="232"/>
              </a:cxn>
              <a:cxn ang="0">
                <a:pos x="17" y="166"/>
              </a:cxn>
              <a:cxn ang="0">
                <a:pos x="15" y="166"/>
              </a:cxn>
              <a:cxn ang="0">
                <a:pos x="12" y="162"/>
              </a:cxn>
              <a:cxn ang="0">
                <a:pos x="10" y="85"/>
              </a:cxn>
              <a:cxn ang="0">
                <a:pos x="12" y="82"/>
              </a:cxn>
              <a:cxn ang="0">
                <a:pos x="15" y="80"/>
              </a:cxn>
              <a:cxn ang="0">
                <a:pos x="70" y="78"/>
              </a:cxn>
              <a:cxn ang="0">
                <a:pos x="136" y="14"/>
              </a:cxn>
              <a:cxn ang="0">
                <a:pos x="140" y="11"/>
              </a:cxn>
              <a:cxn ang="0">
                <a:pos x="143" y="12"/>
              </a:cxn>
              <a:cxn ang="0">
                <a:pos x="147" y="15"/>
              </a:cxn>
              <a:cxn ang="0">
                <a:pos x="147" y="68"/>
              </a:cxn>
              <a:cxn ang="0">
                <a:pos x="158" y="18"/>
              </a:cxn>
              <a:cxn ang="0">
                <a:pos x="156" y="11"/>
              </a:cxn>
              <a:cxn ang="0">
                <a:pos x="147" y="1"/>
              </a:cxn>
              <a:cxn ang="0">
                <a:pos x="140" y="0"/>
              </a:cxn>
              <a:cxn ang="0">
                <a:pos x="128" y="5"/>
              </a:cxn>
              <a:cxn ang="0">
                <a:pos x="17" y="68"/>
              </a:cxn>
              <a:cxn ang="0">
                <a:pos x="10" y="69"/>
              </a:cxn>
              <a:cxn ang="0">
                <a:pos x="1" y="78"/>
              </a:cxn>
              <a:cxn ang="0">
                <a:pos x="0" y="159"/>
              </a:cxn>
              <a:cxn ang="0">
                <a:pos x="1" y="166"/>
              </a:cxn>
              <a:cxn ang="0">
                <a:pos x="10" y="176"/>
              </a:cxn>
              <a:cxn ang="0">
                <a:pos x="66" y="177"/>
              </a:cxn>
              <a:cxn ang="0">
                <a:pos x="128" y="239"/>
              </a:cxn>
              <a:cxn ang="0">
                <a:pos x="140" y="244"/>
              </a:cxn>
              <a:cxn ang="0">
                <a:pos x="147" y="243"/>
              </a:cxn>
              <a:cxn ang="0">
                <a:pos x="156" y="234"/>
              </a:cxn>
              <a:cxn ang="0">
                <a:pos x="158" y="174"/>
              </a:cxn>
            </a:cxnLst>
            <a:rect l="0" t="0" r="r" b="b"/>
            <a:pathLst>
              <a:path w="158" h="244">
                <a:moveTo>
                  <a:pt x="147" y="174"/>
                </a:moveTo>
                <a:lnTo>
                  <a:pt x="147" y="227"/>
                </a:lnTo>
                <a:lnTo>
                  <a:pt x="147" y="227"/>
                </a:lnTo>
                <a:lnTo>
                  <a:pt x="147" y="230"/>
                </a:lnTo>
                <a:lnTo>
                  <a:pt x="145" y="232"/>
                </a:lnTo>
                <a:lnTo>
                  <a:pt x="143" y="234"/>
                </a:lnTo>
                <a:lnTo>
                  <a:pt x="140" y="234"/>
                </a:lnTo>
                <a:lnTo>
                  <a:pt x="140" y="234"/>
                </a:lnTo>
                <a:lnTo>
                  <a:pt x="137" y="234"/>
                </a:lnTo>
                <a:lnTo>
                  <a:pt x="136" y="232"/>
                </a:lnTo>
                <a:lnTo>
                  <a:pt x="70" y="166"/>
                </a:lnTo>
                <a:lnTo>
                  <a:pt x="17" y="166"/>
                </a:lnTo>
                <a:lnTo>
                  <a:pt x="17" y="166"/>
                </a:lnTo>
                <a:lnTo>
                  <a:pt x="15" y="166"/>
                </a:lnTo>
                <a:lnTo>
                  <a:pt x="13" y="165"/>
                </a:lnTo>
                <a:lnTo>
                  <a:pt x="12" y="162"/>
                </a:lnTo>
                <a:lnTo>
                  <a:pt x="10" y="159"/>
                </a:lnTo>
                <a:lnTo>
                  <a:pt x="10" y="85"/>
                </a:lnTo>
                <a:lnTo>
                  <a:pt x="10" y="85"/>
                </a:lnTo>
                <a:lnTo>
                  <a:pt x="12" y="82"/>
                </a:lnTo>
                <a:lnTo>
                  <a:pt x="13" y="81"/>
                </a:lnTo>
                <a:lnTo>
                  <a:pt x="15" y="80"/>
                </a:lnTo>
                <a:lnTo>
                  <a:pt x="17" y="78"/>
                </a:lnTo>
                <a:lnTo>
                  <a:pt x="70" y="78"/>
                </a:lnTo>
                <a:lnTo>
                  <a:pt x="136" y="14"/>
                </a:lnTo>
                <a:lnTo>
                  <a:pt x="136" y="14"/>
                </a:lnTo>
                <a:lnTo>
                  <a:pt x="137" y="12"/>
                </a:lnTo>
                <a:lnTo>
                  <a:pt x="140" y="11"/>
                </a:lnTo>
                <a:lnTo>
                  <a:pt x="140" y="11"/>
                </a:lnTo>
                <a:lnTo>
                  <a:pt x="143" y="12"/>
                </a:lnTo>
                <a:lnTo>
                  <a:pt x="145" y="14"/>
                </a:lnTo>
                <a:lnTo>
                  <a:pt x="147" y="15"/>
                </a:lnTo>
                <a:lnTo>
                  <a:pt x="147" y="18"/>
                </a:lnTo>
                <a:lnTo>
                  <a:pt x="147" y="68"/>
                </a:lnTo>
                <a:lnTo>
                  <a:pt x="158" y="68"/>
                </a:lnTo>
                <a:lnTo>
                  <a:pt x="158" y="18"/>
                </a:lnTo>
                <a:lnTo>
                  <a:pt x="158" y="18"/>
                </a:lnTo>
                <a:lnTo>
                  <a:pt x="156" y="11"/>
                </a:lnTo>
                <a:lnTo>
                  <a:pt x="154" y="5"/>
                </a:lnTo>
                <a:lnTo>
                  <a:pt x="147" y="1"/>
                </a:lnTo>
                <a:lnTo>
                  <a:pt x="140" y="0"/>
                </a:lnTo>
                <a:lnTo>
                  <a:pt x="140" y="0"/>
                </a:lnTo>
                <a:lnTo>
                  <a:pt x="133" y="1"/>
                </a:lnTo>
                <a:lnTo>
                  <a:pt x="128" y="5"/>
                </a:lnTo>
                <a:lnTo>
                  <a:pt x="66" y="68"/>
                </a:lnTo>
                <a:lnTo>
                  <a:pt x="17" y="68"/>
                </a:lnTo>
                <a:lnTo>
                  <a:pt x="17" y="68"/>
                </a:lnTo>
                <a:lnTo>
                  <a:pt x="10" y="69"/>
                </a:lnTo>
                <a:lnTo>
                  <a:pt x="5" y="73"/>
                </a:lnTo>
                <a:lnTo>
                  <a:pt x="1" y="78"/>
                </a:lnTo>
                <a:lnTo>
                  <a:pt x="0" y="85"/>
                </a:lnTo>
                <a:lnTo>
                  <a:pt x="0" y="159"/>
                </a:lnTo>
                <a:lnTo>
                  <a:pt x="0" y="159"/>
                </a:lnTo>
                <a:lnTo>
                  <a:pt x="1" y="166"/>
                </a:lnTo>
                <a:lnTo>
                  <a:pt x="5" y="172"/>
                </a:lnTo>
                <a:lnTo>
                  <a:pt x="10" y="176"/>
                </a:lnTo>
                <a:lnTo>
                  <a:pt x="17" y="177"/>
                </a:lnTo>
                <a:lnTo>
                  <a:pt x="66" y="177"/>
                </a:lnTo>
                <a:lnTo>
                  <a:pt x="128" y="239"/>
                </a:lnTo>
                <a:lnTo>
                  <a:pt x="128" y="239"/>
                </a:lnTo>
                <a:lnTo>
                  <a:pt x="133" y="243"/>
                </a:lnTo>
                <a:lnTo>
                  <a:pt x="140" y="244"/>
                </a:lnTo>
                <a:lnTo>
                  <a:pt x="140" y="244"/>
                </a:lnTo>
                <a:lnTo>
                  <a:pt x="147" y="243"/>
                </a:lnTo>
                <a:lnTo>
                  <a:pt x="154" y="239"/>
                </a:lnTo>
                <a:lnTo>
                  <a:pt x="156" y="234"/>
                </a:lnTo>
                <a:lnTo>
                  <a:pt x="158" y="227"/>
                </a:lnTo>
                <a:lnTo>
                  <a:pt x="158" y="174"/>
                </a:lnTo>
                <a:lnTo>
                  <a:pt x="147" y="17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7" name="Rectangle 81"/>
          <p:cNvSpPr>
            <a:spLocks noChangeArrowheads="1"/>
          </p:cNvSpPr>
          <p:nvPr/>
        </p:nvSpPr>
        <p:spPr bwMode="auto">
          <a:xfrm>
            <a:off x="2796418" y="4283176"/>
            <a:ext cx="93956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8" name="Freeform 82"/>
          <p:cNvSpPr/>
          <p:nvPr/>
        </p:nvSpPr>
        <p:spPr bwMode="auto">
          <a:xfrm>
            <a:off x="3317450" y="4124387"/>
            <a:ext cx="226350" cy="338474"/>
          </a:xfrm>
          <a:custGeom>
            <a:avLst/>
            <a:gdLst/>
            <a:ahLst/>
            <a:cxnLst>
              <a:cxn ang="0">
                <a:pos x="147" y="227"/>
              </a:cxn>
              <a:cxn ang="0">
                <a:pos x="147" y="228"/>
              </a:cxn>
              <a:cxn ang="0">
                <a:pos x="143" y="232"/>
              </a:cxn>
              <a:cxn ang="0">
                <a:pos x="140" y="234"/>
              </a:cxn>
              <a:cxn ang="0">
                <a:pos x="136" y="231"/>
              </a:cxn>
              <a:cxn ang="0">
                <a:pos x="18" y="166"/>
              </a:cxn>
              <a:cxn ang="0">
                <a:pos x="15" y="165"/>
              </a:cxn>
              <a:cxn ang="0">
                <a:pos x="11" y="161"/>
              </a:cxn>
              <a:cxn ang="0">
                <a:pos x="11" y="85"/>
              </a:cxn>
              <a:cxn ang="0">
                <a:pos x="11" y="82"/>
              </a:cxn>
              <a:cxn ang="0">
                <a:pos x="15" y="78"/>
              </a:cxn>
              <a:cxn ang="0">
                <a:pos x="70" y="78"/>
              </a:cxn>
              <a:cxn ang="0">
                <a:pos x="136" y="12"/>
              </a:cxn>
              <a:cxn ang="0">
                <a:pos x="140" y="11"/>
              </a:cxn>
              <a:cxn ang="0">
                <a:pos x="143" y="11"/>
              </a:cxn>
              <a:cxn ang="0">
                <a:pos x="147" y="15"/>
              </a:cxn>
              <a:cxn ang="0">
                <a:pos x="147" y="68"/>
              </a:cxn>
              <a:cxn ang="0">
                <a:pos x="158" y="18"/>
              </a:cxn>
              <a:cxn ang="0">
                <a:pos x="157" y="11"/>
              </a:cxn>
              <a:cxn ang="0">
                <a:pos x="147" y="1"/>
              </a:cxn>
              <a:cxn ang="0">
                <a:pos x="140" y="0"/>
              </a:cxn>
              <a:cxn ang="0">
                <a:pos x="128" y="5"/>
              </a:cxn>
              <a:cxn ang="0">
                <a:pos x="18" y="68"/>
              </a:cxn>
              <a:cxn ang="0">
                <a:pos x="11" y="69"/>
              </a:cxn>
              <a:cxn ang="0">
                <a:pos x="1" y="78"/>
              </a:cxn>
              <a:cxn ang="0">
                <a:pos x="0" y="159"/>
              </a:cxn>
              <a:cxn ang="0">
                <a:pos x="1" y="166"/>
              </a:cxn>
              <a:cxn ang="0">
                <a:pos x="11" y="176"/>
              </a:cxn>
              <a:cxn ang="0">
                <a:pos x="66" y="177"/>
              </a:cxn>
              <a:cxn ang="0">
                <a:pos x="128" y="239"/>
              </a:cxn>
              <a:cxn ang="0">
                <a:pos x="140" y="244"/>
              </a:cxn>
              <a:cxn ang="0">
                <a:pos x="147" y="243"/>
              </a:cxn>
              <a:cxn ang="0">
                <a:pos x="157" y="234"/>
              </a:cxn>
              <a:cxn ang="0">
                <a:pos x="158" y="174"/>
              </a:cxn>
            </a:cxnLst>
            <a:rect l="0" t="0" r="r" b="b"/>
            <a:pathLst>
              <a:path w="158" h="244">
                <a:moveTo>
                  <a:pt x="147" y="174"/>
                </a:moveTo>
                <a:lnTo>
                  <a:pt x="147" y="227"/>
                </a:lnTo>
                <a:lnTo>
                  <a:pt x="147" y="227"/>
                </a:lnTo>
                <a:lnTo>
                  <a:pt x="147" y="228"/>
                </a:lnTo>
                <a:lnTo>
                  <a:pt x="146" y="231"/>
                </a:lnTo>
                <a:lnTo>
                  <a:pt x="143" y="232"/>
                </a:lnTo>
                <a:lnTo>
                  <a:pt x="140" y="234"/>
                </a:lnTo>
                <a:lnTo>
                  <a:pt x="140" y="234"/>
                </a:lnTo>
                <a:lnTo>
                  <a:pt x="138" y="232"/>
                </a:lnTo>
                <a:lnTo>
                  <a:pt x="136" y="231"/>
                </a:lnTo>
                <a:lnTo>
                  <a:pt x="70" y="166"/>
                </a:lnTo>
                <a:lnTo>
                  <a:pt x="18" y="166"/>
                </a:lnTo>
                <a:lnTo>
                  <a:pt x="18" y="166"/>
                </a:lnTo>
                <a:lnTo>
                  <a:pt x="15" y="165"/>
                </a:lnTo>
                <a:lnTo>
                  <a:pt x="14" y="163"/>
                </a:lnTo>
                <a:lnTo>
                  <a:pt x="11" y="161"/>
                </a:lnTo>
                <a:lnTo>
                  <a:pt x="11" y="159"/>
                </a:lnTo>
                <a:lnTo>
                  <a:pt x="11" y="85"/>
                </a:lnTo>
                <a:lnTo>
                  <a:pt x="11" y="85"/>
                </a:lnTo>
                <a:lnTo>
                  <a:pt x="11" y="82"/>
                </a:lnTo>
                <a:lnTo>
                  <a:pt x="14" y="80"/>
                </a:lnTo>
                <a:lnTo>
                  <a:pt x="15" y="78"/>
                </a:lnTo>
                <a:lnTo>
                  <a:pt x="18" y="78"/>
                </a:lnTo>
                <a:lnTo>
                  <a:pt x="70" y="78"/>
                </a:lnTo>
                <a:lnTo>
                  <a:pt x="136" y="12"/>
                </a:lnTo>
                <a:lnTo>
                  <a:pt x="136" y="12"/>
                </a:lnTo>
                <a:lnTo>
                  <a:pt x="138" y="11"/>
                </a:lnTo>
                <a:lnTo>
                  <a:pt x="140" y="11"/>
                </a:lnTo>
                <a:lnTo>
                  <a:pt x="140" y="11"/>
                </a:lnTo>
                <a:lnTo>
                  <a:pt x="143" y="11"/>
                </a:lnTo>
                <a:lnTo>
                  <a:pt x="146" y="12"/>
                </a:lnTo>
                <a:lnTo>
                  <a:pt x="147" y="15"/>
                </a:lnTo>
                <a:lnTo>
                  <a:pt x="147" y="18"/>
                </a:lnTo>
                <a:lnTo>
                  <a:pt x="147" y="68"/>
                </a:lnTo>
                <a:lnTo>
                  <a:pt x="158" y="68"/>
                </a:lnTo>
                <a:lnTo>
                  <a:pt x="158" y="18"/>
                </a:lnTo>
                <a:lnTo>
                  <a:pt x="158" y="18"/>
                </a:lnTo>
                <a:lnTo>
                  <a:pt x="157" y="11"/>
                </a:lnTo>
                <a:lnTo>
                  <a:pt x="153" y="5"/>
                </a:lnTo>
                <a:lnTo>
                  <a:pt x="147" y="1"/>
                </a:lnTo>
                <a:lnTo>
                  <a:pt x="140" y="0"/>
                </a:lnTo>
                <a:lnTo>
                  <a:pt x="140" y="0"/>
                </a:lnTo>
                <a:lnTo>
                  <a:pt x="134" y="1"/>
                </a:lnTo>
                <a:lnTo>
                  <a:pt x="128" y="5"/>
                </a:lnTo>
                <a:lnTo>
                  <a:pt x="66" y="68"/>
                </a:lnTo>
                <a:lnTo>
                  <a:pt x="18" y="68"/>
                </a:lnTo>
                <a:lnTo>
                  <a:pt x="18" y="68"/>
                </a:lnTo>
                <a:lnTo>
                  <a:pt x="11" y="69"/>
                </a:lnTo>
                <a:lnTo>
                  <a:pt x="5" y="73"/>
                </a:lnTo>
                <a:lnTo>
                  <a:pt x="1" y="78"/>
                </a:lnTo>
                <a:lnTo>
                  <a:pt x="0" y="85"/>
                </a:lnTo>
                <a:lnTo>
                  <a:pt x="0" y="159"/>
                </a:lnTo>
                <a:lnTo>
                  <a:pt x="0" y="159"/>
                </a:lnTo>
                <a:lnTo>
                  <a:pt x="1" y="166"/>
                </a:lnTo>
                <a:lnTo>
                  <a:pt x="5" y="172"/>
                </a:lnTo>
                <a:lnTo>
                  <a:pt x="11" y="176"/>
                </a:lnTo>
                <a:lnTo>
                  <a:pt x="18" y="177"/>
                </a:lnTo>
                <a:lnTo>
                  <a:pt x="66" y="177"/>
                </a:lnTo>
                <a:lnTo>
                  <a:pt x="128" y="239"/>
                </a:lnTo>
                <a:lnTo>
                  <a:pt x="128" y="239"/>
                </a:lnTo>
                <a:lnTo>
                  <a:pt x="134" y="243"/>
                </a:lnTo>
                <a:lnTo>
                  <a:pt x="140" y="244"/>
                </a:lnTo>
                <a:lnTo>
                  <a:pt x="140" y="244"/>
                </a:lnTo>
                <a:lnTo>
                  <a:pt x="147" y="243"/>
                </a:lnTo>
                <a:lnTo>
                  <a:pt x="153" y="239"/>
                </a:lnTo>
                <a:lnTo>
                  <a:pt x="157" y="234"/>
                </a:lnTo>
                <a:lnTo>
                  <a:pt x="158" y="227"/>
                </a:lnTo>
                <a:lnTo>
                  <a:pt x="158" y="174"/>
                </a:lnTo>
                <a:lnTo>
                  <a:pt x="147" y="17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9" name="Freeform 83"/>
          <p:cNvSpPr/>
          <p:nvPr/>
        </p:nvSpPr>
        <p:spPr bwMode="auto">
          <a:xfrm>
            <a:off x="3560880" y="4262283"/>
            <a:ext cx="29897" cy="62681"/>
          </a:xfrm>
          <a:custGeom>
            <a:avLst/>
            <a:gdLst/>
            <a:ahLst/>
            <a:cxnLst>
              <a:cxn ang="0">
                <a:pos x="9" y="45"/>
              </a:cxn>
              <a:cxn ang="0">
                <a:pos x="9" y="45"/>
              </a:cxn>
              <a:cxn ang="0">
                <a:pos x="7" y="45"/>
              </a:cxn>
              <a:cxn ang="0">
                <a:pos x="7" y="45"/>
              </a:cxn>
              <a:cxn ang="0">
                <a:pos x="4" y="45"/>
              </a:cxn>
              <a:cxn ang="0">
                <a:pos x="3" y="43"/>
              </a:cxn>
              <a:cxn ang="0">
                <a:pos x="1" y="40"/>
              </a:cxn>
              <a:cxn ang="0">
                <a:pos x="0" y="38"/>
              </a:cxn>
              <a:cxn ang="0">
                <a:pos x="0" y="38"/>
              </a:cxn>
              <a:cxn ang="0">
                <a:pos x="1" y="36"/>
              </a:cxn>
              <a:cxn ang="0">
                <a:pos x="3" y="35"/>
              </a:cxn>
              <a:cxn ang="0">
                <a:pos x="7" y="32"/>
              </a:cxn>
              <a:cxn ang="0">
                <a:pos x="9" y="28"/>
              </a:cxn>
              <a:cxn ang="0">
                <a:pos x="11" y="26"/>
              </a:cxn>
              <a:cxn ang="0">
                <a:pos x="12" y="22"/>
              </a:cxn>
              <a:cxn ang="0">
                <a:pos x="12" y="22"/>
              </a:cxn>
              <a:cxn ang="0">
                <a:pos x="11" y="19"/>
              </a:cxn>
              <a:cxn ang="0">
                <a:pos x="9" y="16"/>
              </a:cxn>
              <a:cxn ang="0">
                <a:pos x="7" y="12"/>
              </a:cxn>
              <a:cxn ang="0">
                <a:pos x="3" y="9"/>
              </a:cxn>
              <a:cxn ang="0">
                <a:pos x="1" y="8"/>
              </a:cxn>
              <a:cxn ang="0">
                <a:pos x="0" y="5"/>
              </a:cxn>
              <a:cxn ang="0">
                <a:pos x="0" y="5"/>
              </a:cxn>
              <a:cxn ang="0">
                <a:pos x="1" y="3"/>
              </a:cxn>
              <a:cxn ang="0">
                <a:pos x="3" y="1"/>
              </a:cxn>
              <a:cxn ang="0">
                <a:pos x="4" y="0"/>
              </a:cxn>
              <a:cxn ang="0">
                <a:pos x="7" y="0"/>
              </a:cxn>
              <a:cxn ang="0">
                <a:pos x="7" y="0"/>
              </a:cxn>
              <a:cxn ang="0">
                <a:pos x="9" y="0"/>
              </a:cxn>
              <a:cxn ang="0">
                <a:pos x="9" y="0"/>
              </a:cxn>
              <a:cxn ang="0">
                <a:pos x="15" y="4"/>
              </a:cxn>
              <a:cxn ang="0">
                <a:pos x="20" y="8"/>
              </a:cxn>
              <a:cxn ang="0">
                <a:pos x="23" y="15"/>
              </a:cxn>
              <a:cxn ang="0">
                <a:pos x="23" y="22"/>
              </a:cxn>
              <a:cxn ang="0">
                <a:pos x="23" y="22"/>
              </a:cxn>
              <a:cxn ang="0">
                <a:pos x="23" y="28"/>
              </a:cxn>
              <a:cxn ang="0">
                <a:pos x="20" y="35"/>
              </a:cxn>
              <a:cxn ang="0">
                <a:pos x="15" y="40"/>
              </a:cxn>
              <a:cxn ang="0">
                <a:pos x="9" y="45"/>
              </a:cxn>
              <a:cxn ang="0">
                <a:pos x="9" y="45"/>
              </a:cxn>
            </a:cxnLst>
            <a:rect l="0" t="0" r="r" b="b"/>
            <a:pathLst>
              <a:path w="23" h="45">
                <a:moveTo>
                  <a:pt x="9" y="45"/>
                </a:moveTo>
                <a:lnTo>
                  <a:pt x="9" y="45"/>
                </a:lnTo>
                <a:lnTo>
                  <a:pt x="7" y="45"/>
                </a:lnTo>
                <a:lnTo>
                  <a:pt x="7" y="45"/>
                </a:lnTo>
                <a:lnTo>
                  <a:pt x="4" y="45"/>
                </a:lnTo>
                <a:lnTo>
                  <a:pt x="3" y="43"/>
                </a:lnTo>
                <a:lnTo>
                  <a:pt x="1" y="40"/>
                </a:lnTo>
                <a:lnTo>
                  <a:pt x="0" y="38"/>
                </a:lnTo>
                <a:lnTo>
                  <a:pt x="0" y="38"/>
                </a:lnTo>
                <a:lnTo>
                  <a:pt x="1" y="36"/>
                </a:lnTo>
                <a:lnTo>
                  <a:pt x="3" y="35"/>
                </a:lnTo>
                <a:lnTo>
                  <a:pt x="7" y="32"/>
                </a:lnTo>
                <a:lnTo>
                  <a:pt x="9" y="28"/>
                </a:lnTo>
                <a:lnTo>
                  <a:pt x="11" y="26"/>
                </a:lnTo>
                <a:lnTo>
                  <a:pt x="12" y="22"/>
                </a:lnTo>
                <a:lnTo>
                  <a:pt x="12" y="22"/>
                </a:lnTo>
                <a:lnTo>
                  <a:pt x="11" y="19"/>
                </a:lnTo>
                <a:lnTo>
                  <a:pt x="9" y="16"/>
                </a:lnTo>
                <a:lnTo>
                  <a:pt x="7" y="12"/>
                </a:lnTo>
                <a:lnTo>
                  <a:pt x="3" y="9"/>
                </a:lnTo>
                <a:lnTo>
                  <a:pt x="1" y="8"/>
                </a:lnTo>
                <a:lnTo>
                  <a:pt x="0" y="5"/>
                </a:lnTo>
                <a:lnTo>
                  <a:pt x="0" y="5"/>
                </a:lnTo>
                <a:lnTo>
                  <a:pt x="1" y="3"/>
                </a:lnTo>
                <a:lnTo>
                  <a:pt x="3" y="1"/>
                </a:lnTo>
                <a:lnTo>
                  <a:pt x="4" y="0"/>
                </a:lnTo>
                <a:lnTo>
                  <a:pt x="7" y="0"/>
                </a:lnTo>
                <a:lnTo>
                  <a:pt x="7" y="0"/>
                </a:lnTo>
                <a:lnTo>
                  <a:pt x="9" y="0"/>
                </a:lnTo>
                <a:lnTo>
                  <a:pt x="9" y="0"/>
                </a:lnTo>
                <a:lnTo>
                  <a:pt x="15" y="4"/>
                </a:lnTo>
                <a:lnTo>
                  <a:pt x="20" y="8"/>
                </a:lnTo>
                <a:lnTo>
                  <a:pt x="23" y="15"/>
                </a:lnTo>
                <a:lnTo>
                  <a:pt x="23" y="22"/>
                </a:lnTo>
                <a:lnTo>
                  <a:pt x="23" y="22"/>
                </a:lnTo>
                <a:lnTo>
                  <a:pt x="23" y="28"/>
                </a:lnTo>
                <a:lnTo>
                  <a:pt x="20" y="35"/>
                </a:lnTo>
                <a:lnTo>
                  <a:pt x="15" y="40"/>
                </a:lnTo>
                <a:lnTo>
                  <a:pt x="9" y="45"/>
                </a:lnTo>
                <a:lnTo>
                  <a:pt x="9" y="4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0" name="Freeform 84"/>
          <p:cNvSpPr/>
          <p:nvPr/>
        </p:nvSpPr>
        <p:spPr bwMode="auto">
          <a:xfrm>
            <a:off x="4056289" y="4124387"/>
            <a:ext cx="226350" cy="338474"/>
          </a:xfrm>
          <a:custGeom>
            <a:avLst/>
            <a:gdLst/>
            <a:ahLst/>
            <a:cxnLst>
              <a:cxn ang="0">
                <a:pos x="147" y="227"/>
              </a:cxn>
              <a:cxn ang="0">
                <a:pos x="147" y="228"/>
              </a:cxn>
              <a:cxn ang="0">
                <a:pos x="143" y="232"/>
              </a:cxn>
              <a:cxn ang="0">
                <a:pos x="140" y="234"/>
              </a:cxn>
              <a:cxn ang="0">
                <a:pos x="135" y="231"/>
              </a:cxn>
              <a:cxn ang="0">
                <a:pos x="17" y="166"/>
              </a:cxn>
              <a:cxn ang="0">
                <a:pos x="14" y="165"/>
              </a:cxn>
              <a:cxn ang="0">
                <a:pos x="10" y="161"/>
              </a:cxn>
              <a:cxn ang="0">
                <a:pos x="10" y="85"/>
              </a:cxn>
              <a:cxn ang="0">
                <a:pos x="10" y="82"/>
              </a:cxn>
              <a:cxn ang="0">
                <a:pos x="14" y="78"/>
              </a:cxn>
              <a:cxn ang="0">
                <a:pos x="70" y="78"/>
              </a:cxn>
              <a:cxn ang="0">
                <a:pos x="135" y="12"/>
              </a:cxn>
              <a:cxn ang="0">
                <a:pos x="140" y="11"/>
              </a:cxn>
              <a:cxn ang="0">
                <a:pos x="143" y="11"/>
              </a:cxn>
              <a:cxn ang="0">
                <a:pos x="147" y="15"/>
              </a:cxn>
              <a:cxn ang="0">
                <a:pos x="147" y="68"/>
              </a:cxn>
              <a:cxn ang="0">
                <a:pos x="158" y="18"/>
              </a:cxn>
              <a:cxn ang="0">
                <a:pos x="156" y="11"/>
              </a:cxn>
              <a:cxn ang="0">
                <a:pos x="147" y="1"/>
              </a:cxn>
              <a:cxn ang="0">
                <a:pos x="140" y="0"/>
              </a:cxn>
              <a:cxn ang="0">
                <a:pos x="128" y="5"/>
              </a:cxn>
              <a:cxn ang="0">
                <a:pos x="17" y="68"/>
              </a:cxn>
              <a:cxn ang="0">
                <a:pos x="10" y="69"/>
              </a:cxn>
              <a:cxn ang="0">
                <a:pos x="1" y="78"/>
              </a:cxn>
              <a:cxn ang="0">
                <a:pos x="0" y="159"/>
              </a:cxn>
              <a:cxn ang="0">
                <a:pos x="1" y="166"/>
              </a:cxn>
              <a:cxn ang="0">
                <a:pos x="10" y="176"/>
              </a:cxn>
              <a:cxn ang="0">
                <a:pos x="66" y="177"/>
              </a:cxn>
              <a:cxn ang="0">
                <a:pos x="128" y="239"/>
              </a:cxn>
              <a:cxn ang="0">
                <a:pos x="140" y="244"/>
              </a:cxn>
              <a:cxn ang="0">
                <a:pos x="147" y="243"/>
              </a:cxn>
              <a:cxn ang="0">
                <a:pos x="156" y="234"/>
              </a:cxn>
              <a:cxn ang="0">
                <a:pos x="158" y="174"/>
              </a:cxn>
            </a:cxnLst>
            <a:rect l="0" t="0" r="r" b="b"/>
            <a:pathLst>
              <a:path w="158" h="244">
                <a:moveTo>
                  <a:pt x="147" y="174"/>
                </a:moveTo>
                <a:lnTo>
                  <a:pt x="147" y="227"/>
                </a:lnTo>
                <a:lnTo>
                  <a:pt x="147" y="227"/>
                </a:lnTo>
                <a:lnTo>
                  <a:pt x="147" y="228"/>
                </a:lnTo>
                <a:lnTo>
                  <a:pt x="145" y="231"/>
                </a:lnTo>
                <a:lnTo>
                  <a:pt x="143" y="232"/>
                </a:lnTo>
                <a:lnTo>
                  <a:pt x="140" y="234"/>
                </a:lnTo>
                <a:lnTo>
                  <a:pt x="140" y="234"/>
                </a:lnTo>
                <a:lnTo>
                  <a:pt x="137" y="232"/>
                </a:lnTo>
                <a:lnTo>
                  <a:pt x="135" y="231"/>
                </a:lnTo>
                <a:lnTo>
                  <a:pt x="70" y="166"/>
                </a:lnTo>
                <a:lnTo>
                  <a:pt x="17" y="166"/>
                </a:lnTo>
                <a:lnTo>
                  <a:pt x="17" y="166"/>
                </a:lnTo>
                <a:lnTo>
                  <a:pt x="14" y="165"/>
                </a:lnTo>
                <a:lnTo>
                  <a:pt x="12" y="163"/>
                </a:lnTo>
                <a:lnTo>
                  <a:pt x="10" y="161"/>
                </a:lnTo>
                <a:lnTo>
                  <a:pt x="10" y="159"/>
                </a:lnTo>
                <a:lnTo>
                  <a:pt x="10" y="85"/>
                </a:lnTo>
                <a:lnTo>
                  <a:pt x="10" y="85"/>
                </a:lnTo>
                <a:lnTo>
                  <a:pt x="10" y="82"/>
                </a:lnTo>
                <a:lnTo>
                  <a:pt x="12" y="80"/>
                </a:lnTo>
                <a:lnTo>
                  <a:pt x="14" y="78"/>
                </a:lnTo>
                <a:lnTo>
                  <a:pt x="17" y="78"/>
                </a:lnTo>
                <a:lnTo>
                  <a:pt x="70" y="78"/>
                </a:lnTo>
                <a:lnTo>
                  <a:pt x="135" y="12"/>
                </a:lnTo>
                <a:lnTo>
                  <a:pt x="135" y="12"/>
                </a:lnTo>
                <a:lnTo>
                  <a:pt x="137" y="11"/>
                </a:lnTo>
                <a:lnTo>
                  <a:pt x="140" y="11"/>
                </a:lnTo>
                <a:lnTo>
                  <a:pt x="140" y="11"/>
                </a:lnTo>
                <a:lnTo>
                  <a:pt x="143" y="11"/>
                </a:lnTo>
                <a:lnTo>
                  <a:pt x="145" y="12"/>
                </a:lnTo>
                <a:lnTo>
                  <a:pt x="147" y="15"/>
                </a:lnTo>
                <a:lnTo>
                  <a:pt x="147" y="18"/>
                </a:lnTo>
                <a:lnTo>
                  <a:pt x="147" y="68"/>
                </a:lnTo>
                <a:lnTo>
                  <a:pt x="158" y="68"/>
                </a:lnTo>
                <a:lnTo>
                  <a:pt x="158" y="18"/>
                </a:lnTo>
                <a:lnTo>
                  <a:pt x="158" y="18"/>
                </a:lnTo>
                <a:lnTo>
                  <a:pt x="156" y="11"/>
                </a:lnTo>
                <a:lnTo>
                  <a:pt x="152" y="5"/>
                </a:lnTo>
                <a:lnTo>
                  <a:pt x="147" y="1"/>
                </a:lnTo>
                <a:lnTo>
                  <a:pt x="140" y="0"/>
                </a:lnTo>
                <a:lnTo>
                  <a:pt x="140" y="0"/>
                </a:lnTo>
                <a:lnTo>
                  <a:pt x="133" y="1"/>
                </a:lnTo>
                <a:lnTo>
                  <a:pt x="128" y="5"/>
                </a:lnTo>
                <a:lnTo>
                  <a:pt x="66" y="68"/>
                </a:lnTo>
                <a:lnTo>
                  <a:pt x="17" y="68"/>
                </a:lnTo>
                <a:lnTo>
                  <a:pt x="17" y="68"/>
                </a:lnTo>
                <a:lnTo>
                  <a:pt x="10" y="69"/>
                </a:lnTo>
                <a:lnTo>
                  <a:pt x="5" y="73"/>
                </a:lnTo>
                <a:lnTo>
                  <a:pt x="1" y="78"/>
                </a:lnTo>
                <a:lnTo>
                  <a:pt x="0" y="85"/>
                </a:lnTo>
                <a:lnTo>
                  <a:pt x="0" y="159"/>
                </a:lnTo>
                <a:lnTo>
                  <a:pt x="0" y="159"/>
                </a:lnTo>
                <a:lnTo>
                  <a:pt x="1" y="166"/>
                </a:lnTo>
                <a:lnTo>
                  <a:pt x="5" y="172"/>
                </a:lnTo>
                <a:lnTo>
                  <a:pt x="10" y="176"/>
                </a:lnTo>
                <a:lnTo>
                  <a:pt x="17" y="177"/>
                </a:lnTo>
                <a:lnTo>
                  <a:pt x="66" y="177"/>
                </a:lnTo>
                <a:lnTo>
                  <a:pt x="128" y="239"/>
                </a:lnTo>
                <a:lnTo>
                  <a:pt x="128" y="239"/>
                </a:lnTo>
                <a:lnTo>
                  <a:pt x="133" y="243"/>
                </a:lnTo>
                <a:lnTo>
                  <a:pt x="140" y="244"/>
                </a:lnTo>
                <a:lnTo>
                  <a:pt x="140" y="244"/>
                </a:lnTo>
                <a:lnTo>
                  <a:pt x="147" y="243"/>
                </a:lnTo>
                <a:lnTo>
                  <a:pt x="152" y="239"/>
                </a:lnTo>
                <a:lnTo>
                  <a:pt x="156" y="234"/>
                </a:lnTo>
                <a:lnTo>
                  <a:pt x="158" y="227"/>
                </a:lnTo>
                <a:lnTo>
                  <a:pt x="158" y="174"/>
                </a:lnTo>
                <a:lnTo>
                  <a:pt x="147" y="17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1" name="Freeform 85"/>
          <p:cNvSpPr>
            <a:spLocks noEditPoints="1"/>
          </p:cNvSpPr>
          <p:nvPr/>
        </p:nvSpPr>
        <p:spPr bwMode="auto">
          <a:xfrm>
            <a:off x="4295451" y="4199604"/>
            <a:ext cx="102498" cy="188043"/>
          </a:xfrm>
          <a:custGeom>
            <a:avLst/>
            <a:gdLst/>
            <a:ahLst/>
            <a:cxnLst>
              <a:cxn ang="0">
                <a:pos x="7" y="90"/>
              </a:cxn>
              <a:cxn ang="0">
                <a:pos x="3" y="88"/>
              </a:cxn>
              <a:cxn ang="0">
                <a:pos x="0" y="83"/>
              </a:cxn>
              <a:cxn ang="0">
                <a:pos x="6" y="77"/>
              </a:cxn>
              <a:cxn ang="0">
                <a:pos x="11" y="67"/>
              </a:cxn>
              <a:cxn ang="0">
                <a:pos x="10" y="61"/>
              </a:cxn>
              <a:cxn ang="0">
                <a:pos x="2" y="53"/>
              </a:cxn>
              <a:cxn ang="0">
                <a:pos x="2" y="48"/>
              </a:cxn>
              <a:cxn ang="0">
                <a:pos x="7" y="45"/>
              </a:cxn>
              <a:cxn ang="0">
                <a:pos x="10" y="45"/>
              </a:cxn>
              <a:cxn ang="0">
                <a:pos x="23" y="60"/>
              </a:cxn>
              <a:cxn ang="0">
                <a:pos x="23" y="73"/>
              </a:cxn>
              <a:cxn ang="0">
                <a:pos x="10" y="90"/>
              </a:cxn>
              <a:cxn ang="0">
                <a:pos x="19" y="111"/>
              </a:cxn>
              <a:cxn ang="0">
                <a:pos x="14" y="111"/>
              </a:cxn>
              <a:cxn ang="0">
                <a:pos x="10" y="106"/>
              </a:cxn>
              <a:cxn ang="0">
                <a:pos x="14" y="100"/>
              </a:cxn>
              <a:cxn ang="0">
                <a:pos x="21" y="96"/>
              </a:cxn>
              <a:cxn ang="0">
                <a:pos x="35" y="75"/>
              </a:cxn>
              <a:cxn ang="0">
                <a:pos x="35" y="58"/>
              </a:cxn>
              <a:cxn ang="0">
                <a:pos x="21" y="38"/>
              </a:cxn>
              <a:cxn ang="0">
                <a:pos x="14" y="34"/>
              </a:cxn>
              <a:cxn ang="0">
                <a:pos x="10" y="29"/>
              </a:cxn>
              <a:cxn ang="0">
                <a:pos x="14" y="22"/>
              </a:cxn>
              <a:cxn ang="0">
                <a:pos x="19" y="22"/>
              </a:cxn>
              <a:cxn ang="0">
                <a:pos x="31" y="30"/>
              </a:cxn>
              <a:cxn ang="0">
                <a:pos x="44" y="46"/>
              </a:cxn>
              <a:cxn ang="0">
                <a:pos x="48" y="67"/>
              </a:cxn>
              <a:cxn ang="0">
                <a:pos x="46" y="81"/>
              </a:cxn>
              <a:cxn ang="0">
                <a:pos x="35" y="99"/>
              </a:cxn>
              <a:cxn ang="0">
                <a:pos x="19" y="111"/>
              </a:cxn>
              <a:cxn ang="0">
                <a:pos x="29" y="133"/>
              </a:cxn>
              <a:cxn ang="0">
                <a:pos x="23" y="133"/>
              </a:cxn>
              <a:cxn ang="0">
                <a:pos x="19" y="127"/>
              </a:cxn>
              <a:cxn ang="0">
                <a:pos x="23" y="122"/>
              </a:cxn>
              <a:cxn ang="0">
                <a:pos x="27" y="121"/>
              </a:cxn>
              <a:cxn ang="0">
                <a:pos x="41" y="111"/>
              </a:cxn>
              <a:cxn ang="0">
                <a:pos x="53" y="94"/>
              </a:cxn>
              <a:cxn ang="0">
                <a:pos x="60" y="75"/>
              </a:cxn>
              <a:cxn ang="0">
                <a:pos x="60" y="60"/>
              </a:cxn>
              <a:cxn ang="0">
                <a:pos x="53" y="40"/>
              </a:cxn>
              <a:cxn ang="0">
                <a:pos x="41" y="23"/>
              </a:cxn>
              <a:cxn ang="0">
                <a:pos x="27" y="14"/>
              </a:cxn>
              <a:cxn ang="0">
                <a:pos x="23" y="11"/>
              </a:cxn>
              <a:cxn ang="0">
                <a:pos x="19" y="6"/>
              </a:cxn>
              <a:cxn ang="0">
                <a:pos x="23" y="0"/>
              </a:cxn>
              <a:cxn ang="0">
                <a:pos x="29" y="0"/>
              </a:cxn>
              <a:cxn ang="0">
                <a:pos x="46" y="11"/>
              </a:cxn>
              <a:cxn ang="0">
                <a:pos x="65" y="37"/>
              </a:cxn>
              <a:cxn ang="0">
                <a:pos x="72" y="67"/>
              </a:cxn>
              <a:cxn ang="0">
                <a:pos x="69" y="88"/>
              </a:cxn>
              <a:cxn ang="0">
                <a:pos x="54" y="115"/>
              </a:cxn>
              <a:cxn ang="0">
                <a:pos x="29" y="133"/>
              </a:cxn>
            </a:cxnLst>
            <a:rect l="0" t="0" r="r" b="b"/>
            <a:pathLst>
              <a:path w="72" h="134">
                <a:moveTo>
                  <a:pt x="10" y="90"/>
                </a:moveTo>
                <a:lnTo>
                  <a:pt x="10" y="90"/>
                </a:lnTo>
                <a:lnTo>
                  <a:pt x="7" y="90"/>
                </a:lnTo>
                <a:lnTo>
                  <a:pt x="7" y="90"/>
                </a:lnTo>
                <a:lnTo>
                  <a:pt x="4" y="90"/>
                </a:lnTo>
                <a:lnTo>
                  <a:pt x="3" y="88"/>
                </a:lnTo>
                <a:lnTo>
                  <a:pt x="2" y="85"/>
                </a:lnTo>
                <a:lnTo>
                  <a:pt x="0" y="83"/>
                </a:lnTo>
                <a:lnTo>
                  <a:pt x="0" y="83"/>
                </a:lnTo>
                <a:lnTo>
                  <a:pt x="2" y="81"/>
                </a:lnTo>
                <a:lnTo>
                  <a:pt x="3" y="80"/>
                </a:lnTo>
                <a:lnTo>
                  <a:pt x="6" y="77"/>
                </a:lnTo>
                <a:lnTo>
                  <a:pt x="10" y="73"/>
                </a:lnTo>
                <a:lnTo>
                  <a:pt x="11" y="71"/>
                </a:lnTo>
                <a:lnTo>
                  <a:pt x="11" y="67"/>
                </a:lnTo>
                <a:lnTo>
                  <a:pt x="11" y="67"/>
                </a:lnTo>
                <a:lnTo>
                  <a:pt x="11" y="64"/>
                </a:lnTo>
                <a:lnTo>
                  <a:pt x="10" y="61"/>
                </a:lnTo>
                <a:lnTo>
                  <a:pt x="6" y="57"/>
                </a:lnTo>
                <a:lnTo>
                  <a:pt x="3" y="54"/>
                </a:lnTo>
                <a:lnTo>
                  <a:pt x="2" y="53"/>
                </a:lnTo>
                <a:lnTo>
                  <a:pt x="0" y="50"/>
                </a:lnTo>
                <a:lnTo>
                  <a:pt x="0" y="50"/>
                </a:lnTo>
                <a:lnTo>
                  <a:pt x="2" y="48"/>
                </a:lnTo>
                <a:lnTo>
                  <a:pt x="3" y="46"/>
                </a:lnTo>
                <a:lnTo>
                  <a:pt x="4" y="45"/>
                </a:lnTo>
                <a:lnTo>
                  <a:pt x="7" y="45"/>
                </a:lnTo>
                <a:lnTo>
                  <a:pt x="7" y="45"/>
                </a:lnTo>
                <a:lnTo>
                  <a:pt x="10" y="45"/>
                </a:lnTo>
                <a:lnTo>
                  <a:pt x="10" y="45"/>
                </a:lnTo>
                <a:lnTo>
                  <a:pt x="15" y="49"/>
                </a:lnTo>
                <a:lnTo>
                  <a:pt x="19" y="53"/>
                </a:lnTo>
                <a:lnTo>
                  <a:pt x="23" y="60"/>
                </a:lnTo>
                <a:lnTo>
                  <a:pt x="23" y="67"/>
                </a:lnTo>
                <a:lnTo>
                  <a:pt x="23" y="67"/>
                </a:lnTo>
                <a:lnTo>
                  <a:pt x="23" y="73"/>
                </a:lnTo>
                <a:lnTo>
                  <a:pt x="19" y="80"/>
                </a:lnTo>
                <a:lnTo>
                  <a:pt x="15" y="85"/>
                </a:lnTo>
                <a:lnTo>
                  <a:pt x="10" y="90"/>
                </a:lnTo>
                <a:lnTo>
                  <a:pt x="10" y="90"/>
                </a:lnTo>
                <a:close/>
                <a:moveTo>
                  <a:pt x="19" y="111"/>
                </a:moveTo>
                <a:lnTo>
                  <a:pt x="19" y="111"/>
                </a:lnTo>
                <a:lnTo>
                  <a:pt x="17" y="111"/>
                </a:lnTo>
                <a:lnTo>
                  <a:pt x="17" y="111"/>
                </a:lnTo>
                <a:lnTo>
                  <a:pt x="14" y="111"/>
                </a:lnTo>
                <a:lnTo>
                  <a:pt x="12" y="110"/>
                </a:lnTo>
                <a:lnTo>
                  <a:pt x="11" y="108"/>
                </a:lnTo>
                <a:lnTo>
                  <a:pt x="10" y="106"/>
                </a:lnTo>
                <a:lnTo>
                  <a:pt x="10" y="106"/>
                </a:lnTo>
                <a:lnTo>
                  <a:pt x="11" y="102"/>
                </a:lnTo>
                <a:lnTo>
                  <a:pt x="14" y="100"/>
                </a:lnTo>
                <a:lnTo>
                  <a:pt x="14" y="100"/>
                </a:lnTo>
                <a:lnTo>
                  <a:pt x="21" y="96"/>
                </a:lnTo>
                <a:lnTo>
                  <a:pt x="21" y="96"/>
                </a:lnTo>
                <a:lnTo>
                  <a:pt x="27" y="90"/>
                </a:lnTo>
                <a:lnTo>
                  <a:pt x="31" y="83"/>
                </a:lnTo>
                <a:lnTo>
                  <a:pt x="35" y="75"/>
                </a:lnTo>
                <a:lnTo>
                  <a:pt x="35" y="67"/>
                </a:lnTo>
                <a:lnTo>
                  <a:pt x="35" y="67"/>
                </a:lnTo>
                <a:lnTo>
                  <a:pt x="35" y="58"/>
                </a:lnTo>
                <a:lnTo>
                  <a:pt x="31" y="50"/>
                </a:lnTo>
                <a:lnTo>
                  <a:pt x="27" y="44"/>
                </a:lnTo>
                <a:lnTo>
                  <a:pt x="21" y="38"/>
                </a:lnTo>
                <a:lnTo>
                  <a:pt x="21" y="38"/>
                </a:lnTo>
                <a:lnTo>
                  <a:pt x="14" y="34"/>
                </a:lnTo>
                <a:lnTo>
                  <a:pt x="14" y="34"/>
                </a:lnTo>
                <a:lnTo>
                  <a:pt x="11" y="31"/>
                </a:lnTo>
                <a:lnTo>
                  <a:pt x="10" y="29"/>
                </a:lnTo>
                <a:lnTo>
                  <a:pt x="10" y="29"/>
                </a:lnTo>
                <a:lnTo>
                  <a:pt x="11" y="26"/>
                </a:lnTo>
                <a:lnTo>
                  <a:pt x="12" y="23"/>
                </a:lnTo>
                <a:lnTo>
                  <a:pt x="14" y="22"/>
                </a:lnTo>
                <a:lnTo>
                  <a:pt x="17" y="22"/>
                </a:lnTo>
                <a:lnTo>
                  <a:pt x="17" y="22"/>
                </a:lnTo>
                <a:lnTo>
                  <a:pt x="19" y="22"/>
                </a:lnTo>
                <a:lnTo>
                  <a:pt x="19" y="22"/>
                </a:lnTo>
                <a:lnTo>
                  <a:pt x="25" y="26"/>
                </a:lnTo>
                <a:lnTo>
                  <a:pt x="31" y="30"/>
                </a:lnTo>
                <a:lnTo>
                  <a:pt x="35" y="35"/>
                </a:lnTo>
                <a:lnTo>
                  <a:pt x="39" y="41"/>
                </a:lnTo>
                <a:lnTo>
                  <a:pt x="44" y="46"/>
                </a:lnTo>
                <a:lnTo>
                  <a:pt x="46" y="53"/>
                </a:lnTo>
                <a:lnTo>
                  <a:pt x="48" y="60"/>
                </a:lnTo>
                <a:lnTo>
                  <a:pt x="48" y="67"/>
                </a:lnTo>
                <a:lnTo>
                  <a:pt x="48" y="67"/>
                </a:lnTo>
                <a:lnTo>
                  <a:pt x="48" y="73"/>
                </a:lnTo>
                <a:lnTo>
                  <a:pt x="46" y="81"/>
                </a:lnTo>
                <a:lnTo>
                  <a:pt x="44" y="87"/>
                </a:lnTo>
                <a:lnTo>
                  <a:pt x="39" y="94"/>
                </a:lnTo>
                <a:lnTo>
                  <a:pt x="35" y="99"/>
                </a:lnTo>
                <a:lnTo>
                  <a:pt x="31" y="104"/>
                </a:lnTo>
                <a:lnTo>
                  <a:pt x="25" y="108"/>
                </a:lnTo>
                <a:lnTo>
                  <a:pt x="19" y="111"/>
                </a:lnTo>
                <a:lnTo>
                  <a:pt x="19" y="111"/>
                </a:lnTo>
                <a:close/>
                <a:moveTo>
                  <a:pt x="29" y="133"/>
                </a:moveTo>
                <a:lnTo>
                  <a:pt x="29" y="133"/>
                </a:lnTo>
                <a:lnTo>
                  <a:pt x="26" y="134"/>
                </a:lnTo>
                <a:lnTo>
                  <a:pt x="26" y="134"/>
                </a:lnTo>
                <a:lnTo>
                  <a:pt x="23" y="133"/>
                </a:lnTo>
                <a:lnTo>
                  <a:pt x="22" y="131"/>
                </a:lnTo>
                <a:lnTo>
                  <a:pt x="21" y="130"/>
                </a:lnTo>
                <a:lnTo>
                  <a:pt x="19" y="127"/>
                </a:lnTo>
                <a:lnTo>
                  <a:pt x="19" y="127"/>
                </a:lnTo>
                <a:lnTo>
                  <a:pt x="21" y="125"/>
                </a:lnTo>
                <a:lnTo>
                  <a:pt x="23" y="122"/>
                </a:lnTo>
                <a:lnTo>
                  <a:pt x="23" y="122"/>
                </a:lnTo>
                <a:lnTo>
                  <a:pt x="27" y="121"/>
                </a:lnTo>
                <a:lnTo>
                  <a:pt x="27" y="121"/>
                </a:lnTo>
                <a:lnTo>
                  <a:pt x="35" y="115"/>
                </a:lnTo>
                <a:lnTo>
                  <a:pt x="35" y="115"/>
                </a:lnTo>
                <a:lnTo>
                  <a:pt x="41" y="111"/>
                </a:lnTo>
                <a:lnTo>
                  <a:pt x="46" y="106"/>
                </a:lnTo>
                <a:lnTo>
                  <a:pt x="50" y="100"/>
                </a:lnTo>
                <a:lnTo>
                  <a:pt x="53" y="94"/>
                </a:lnTo>
                <a:lnTo>
                  <a:pt x="56" y="88"/>
                </a:lnTo>
                <a:lnTo>
                  <a:pt x="58" y="81"/>
                </a:lnTo>
                <a:lnTo>
                  <a:pt x="60" y="75"/>
                </a:lnTo>
                <a:lnTo>
                  <a:pt x="60" y="67"/>
                </a:lnTo>
                <a:lnTo>
                  <a:pt x="60" y="67"/>
                </a:lnTo>
                <a:lnTo>
                  <a:pt x="60" y="60"/>
                </a:lnTo>
                <a:lnTo>
                  <a:pt x="58" y="53"/>
                </a:lnTo>
                <a:lnTo>
                  <a:pt x="56" y="46"/>
                </a:lnTo>
                <a:lnTo>
                  <a:pt x="53" y="40"/>
                </a:lnTo>
                <a:lnTo>
                  <a:pt x="50" y="34"/>
                </a:lnTo>
                <a:lnTo>
                  <a:pt x="46" y="27"/>
                </a:lnTo>
                <a:lnTo>
                  <a:pt x="41" y="23"/>
                </a:lnTo>
                <a:lnTo>
                  <a:pt x="35" y="18"/>
                </a:lnTo>
                <a:lnTo>
                  <a:pt x="35" y="18"/>
                </a:lnTo>
                <a:lnTo>
                  <a:pt x="27" y="14"/>
                </a:lnTo>
                <a:lnTo>
                  <a:pt x="27" y="14"/>
                </a:lnTo>
                <a:lnTo>
                  <a:pt x="23" y="11"/>
                </a:lnTo>
                <a:lnTo>
                  <a:pt x="23" y="11"/>
                </a:lnTo>
                <a:lnTo>
                  <a:pt x="21" y="10"/>
                </a:lnTo>
                <a:lnTo>
                  <a:pt x="19" y="6"/>
                </a:lnTo>
                <a:lnTo>
                  <a:pt x="19" y="6"/>
                </a:lnTo>
                <a:lnTo>
                  <a:pt x="21" y="3"/>
                </a:lnTo>
                <a:lnTo>
                  <a:pt x="22" y="2"/>
                </a:lnTo>
                <a:lnTo>
                  <a:pt x="23" y="0"/>
                </a:lnTo>
                <a:lnTo>
                  <a:pt x="26" y="0"/>
                </a:lnTo>
                <a:lnTo>
                  <a:pt x="26" y="0"/>
                </a:lnTo>
                <a:lnTo>
                  <a:pt x="29" y="0"/>
                </a:lnTo>
                <a:lnTo>
                  <a:pt x="29" y="0"/>
                </a:lnTo>
                <a:lnTo>
                  <a:pt x="38" y="6"/>
                </a:lnTo>
                <a:lnTo>
                  <a:pt x="46" y="11"/>
                </a:lnTo>
                <a:lnTo>
                  <a:pt x="54" y="19"/>
                </a:lnTo>
                <a:lnTo>
                  <a:pt x="60" y="27"/>
                </a:lnTo>
                <a:lnTo>
                  <a:pt x="65" y="37"/>
                </a:lnTo>
                <a:lnTo>
                  <a:pt x="69" y="46"/>
                </a:lnTo>
                <a:lnTo>
                  <a:pt x="71" y="56"/>
                </a:lnTo>
                <a:lnTo>
                  <a:pt x="72" y="67"/>
                </a:lnTo>
                <a:lnTo>
                  <a:pt x="72" y="67"/>
                </a:lnTo>
                <a:lnTo>
                  <a:pt x="71" y="77"/>
                </a:lnTo>
                <a:lnTo>
                  <a:pt x="69" y="88"/>
                </a:lnTo>
                <a:lnTo>
                  <a:pt x="65" y="98"/>
                </a:lnTo>
                <a:lnTo>
                  <a:pt x="60" y="107"/>
                </a:lnTo>
                <a:lnTo>
                  <a:pt x="54" y="115"/>
                </a:lnTo>
                <a:lnTo>
                  <a:pt x="46" y="122"/>
                </a:lnTo>
                <a:lnTo>
                  <a:pt x="38" y="129"/>
                </a:lnTo>
                <a:lnTo>
                  <a:pt x="29" y="133"/>
                </a:lnTo>
                <a:lnTo>
                  <a:pt x="29" y="13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2" name="Freeform 86"/>
          <p:cNvSpPr>
            <a:spLocks noEditPoints="1"/>
          </p:cNvSpPr>
          <p:nvPr/>
        </p:nvSpPr>
        <p:spPr bwMode="auto">
          <a:xfrm>
            <a:off x="1831228" y="4834763"/>
            <a:ext cx="371556" cy="359366"/>
          </a:xfrm>
          <a:custGeom>
            <a:avLst/>
            <a:gdLst/>
            <a:ahLst/>
            <a:cxnLst>
              <a:cxn ang="0">
                <a:pos x="224" y="11"/>
              </a:cxn>
              <a:cxn ang="0">
                <a:pos x="235" y="14"/>
              </a:cxn>
              <a:cxn ang="0">
                <a:pos x="243" y="19"/>
              </a:cxn>
              <a:cxn ang="0">
                <a:pos x="248" y="29"/>
              </a:cxn>
              <a:cxn ang="0">
                <a:pos x="251" y="38"/>
              </a:cxn>
              <a:cxn ang="0">
                <a:pos x="251" y="221"/>
              </a:cxn>
              <a:cxn ang="0">
                <a:pos x="248" y="231"/>
              </a:cxn>
              <a:cxn ang="0">
                <a:pos x="243" y="239"/>
              </a:cxn>
              <a:cxn ang="0">
                <a:pos x="235" y="245"/>
              </a:cxn>
              <a:cxn ang="0">
                <a:pos x="224" y="248"/>
              </a:cxn>
              <a:cxn ang="0">
                <a:pos x="37" y="248"/>
              </a:cxn>
              <a:cxn ang="0">
                <a:pos x="28" y="245"/>
              </a:cxn>
              <a:cxn ang="0">
                <a:pos x="19" y="239"/>
              </a:cxn>
              <a:cxn ang="0">
                <a:pos x="13" y="231"/>
              </a:cxn>
              <a:cxn ang="0">
                <a:pos x="10" y="221"/>
              </a:cxn>
              <a:cxn ang="0">
                <a:pos x="10" y="38"/>
              </a:cxn>
              <a:cxn ang="0">
                <a:pos x="13" y="29"/>
              </a:cxn>
              <a:cxn ang="0">
                <a:pos x="19" y="19"/>
              </a:cxn>
              <a:cxn ang="0">
                <a:pos x="28" y="14"/>
              </a:cxn>
              <a:cxn ang="0">
                <a:pos x="37" y="11"/>
              </a:cxn>
              <a:cxn ang="0">
                <a:pos x="224" y="0"/>
              </a:cxn>
              <a:cxn ang="0">
                <a:pos x="37" y="0"/>
              </a:cxn>
              <a:cxn ang="0">
                <a:pos x="24" y="5"/>
              </a:cxn>
              <a:cxn ang="0">
                <a:pos x="12" y="13"/>
              </a:cxn>
              <a:cxn ang="0">
                <a:pos x="4" y="23"/>
              </a:cxn>
              <a:cxn ang="0">
                <a:pos x="0" y="38"/>
              </a:cxn>
              <a:cxn ang="0">
                <a:pos x="0" y="221"/>
              </a:cxn>
              <a:cxn ang="0">
                <a:pos x="4" y="235"/>
              </a:cxn>
              <a:cxn ang="0">
                <a:pos x="12" y="248"/>
              </a:cxn>
              <a:cxn ang="0">
                <a:pos x="24" y="256"/>
              </a:cxn>
              <a:cxn ang="0">
                <a:pos x="37" y="258"/>
              </a:cxn>
              <a:cxn ang="0">
                <a:pos x="224" y="258"/>
              </a:cxn>
              <a:cxn ang="0">
                <a:pos x="239" y="256"/>
              </a:cxn>
              <a:cxn ang="0">
                <a:pos x="251" y="248"/>
              </a:cxn>
              <a:cxn ang="0">
                <a:pos x="259" y="235"/>
              </a:cxn>
              <a:cxn ang="0">
                <a:pos x="262" y="221"/>
              </a:cxn>
              <a:cxn ang="0">
                <a:pos x="262" y="38"/>
              </a:cxn>
              <a:cxn ang="0">
                <a:pos x="259" y="23"/>
              </a:cxn>
              <a:cxn ang="0">
                <a:pos x="251" y="13"/>
              </a:cxn>
              <a:cxn ang="0">
                <a:pos x="239" y="5"/>
              </a:cxn>
              <a:cxn ang="0">
                <a:pos x="224" y="0"/>
              </a:cxn>
            </a:cxnLst>
            <a:rect l="0" t="0" r="r" b="b"/>
            <a:pathLst>
              <a:path w="262" h="258">
                <a:moveTo>
                  <a:pt x="224" y="11"/>
                </a:moveTo>
                <a:lnTo>
                  <a:pt x="224" y="11"/>
                </a:lnTo>
                <a:lnTo>
                  <a:pt x="229" y="13"/>
                </a:lnTo>
                <a:lnTo>
                  <a:pt x="235" y="14"/>
                </a:lnTo>
                <a:lnTo>
                  <a:pt x="239" y="17"/>
                </a:lnTo>
                <a:lnTo>
                  <a:pt x="243" y="19"/>
                </a:lnTo>
                <a:lnTo>
                  <a:pt x="245" y="23"/>
                </a:lnTo>
                <a:lnTo>
                  <a:pt x="248" y="29"/>
                </a:lnTo>
                <a:lnTo>
                  <a:pt x="249" y="33"/>
                </a:lnTo>
                <a:lnTo>
                  <a:pt x="251" y="38"/>
                </a:lnTo>
                <a:lnTo>
                  <a:pt x="251" y="221"/>
                </a:lnTo>
                <a:lnTo>
                  <a:pt x="251" y="221"/>
                </a:lnTo>
                <a:lnTo>
                  <a:pt x="249" y="226"/>
                </a:lnTo>
                <a:lnTo>
                  <a:pt x="248" y="231"/>
                </a:lnTo>
                <a:lnTo>
                  <a:pt x="245" y="235"/>
                </a:lnTo>
                <a:lnTo>
                  <a:pt x="243" y="239"/>
                </a:lnTo>
                <a:lnTo>
                  <a:pt x="239" y="244"/>
                </a:lnTo>
                <a:lnTo>
                  <a:pt x="235" y="245"/>
                </a:lnTo>
                <a:lnTo>
                  <a:pt x="229" y="248"/>
                </a:lnTo>
                <a:lnTo>
                  <a:pt x="224" y="248"/>
                </a:lnTo>
                <a:lnTo>
                  <a:pt x="37" y="248"/>
                </a:lnTo>
                <a:lnTo>
                  <a:pt x="37" y="248"/>
                </a:lnTo>
                <a:lnTo>
                  <a:pt x="32" y="248"/>
                </a:lnTo>
                <a:lnTo>
                  <a:pt x="28" y="245"/>
                </a:lnTo>
                <a:lnTo>
                  <a:pt x="23" y="244"/>
                </a:lnTo>
                <a:lnTo>
                  <a:pt x="19" y="239"/>
                </a:lnTo>
                <a:lnTo>
                  <a:pt x="16" y="235"/>
                </a:lnTo>
                <a:lnTo>
                  <a:pt x="13" y="231"/>
                </a:lnTo>
                <a:lnTo>
                  <a:pt x="12" y="226"/>
                </a:lnTo>
                <a:lnTo>
                  <a:pt x="10" y="221"/>
                </a:lnTo>
                <a:lnTo>
                  <a:pt x="10" y="38"/>
                </a:lnTo>
                <a:lnTo>
                  <a:pt x="10" y="38"/>
                </a:lnTo>
                <a:lnTo>
                  <a:pt x="12" y="33"/>
                </a:lnTo>
                <a:lnTo>
                  <a:pt x="13" y="29"/>
                </a:lnTo>
                <a:lnTo>
                  <a:pt x="16" y="23"/>
                </a:lnTo>
                <a:lnTo>
                  <a:pt x="19" y="19"/>
                </a:lnTo>
                <a:lnTo>
                  <a:pt x="23" y="17"/>
                </a:lnTo>
                <a:lnTo>
                  <a:pt x="28" y="14"/>
                </a:lnTo>
                <a:lnTo>
                  <a:pt x="32" y="13"/>
                </a:lnTo>
                <a:lnTo>
                  <a:pt x="37" y="11"/>
                </a:lnTo>
                <a:lnTo>
                  <a:pt x="224" y="11"/>
                </a:lnTo>
                <a:close/>
                <a:moveTo>
                  <a:pt x="224" y="0"/>
                </a:moveTo>
                <a:lnTo>
                  <a:pt x="37" y="0"/>
                </a:lnTo>
                <a:lnTo>
                  <a:pt x="37" y="0"/>
                </a:lnTo>
                <a:lnTo>
                  <a:pt x="31" y="2"/>
                </a:lnTo>
                <a:lnTo>
                  <a:pt x="24" y="5"/>
                </a:lnTo>
                <a:lnTo>
                  <a:pt x="17" y="7"/>
                </a:lnTo>
                <a:lnTo>
                  <a:pt x="12" y="13"/>
                </a:lnTo>
                <a:lnTo>
                  <a:pt x="6" y="18"/>
                </a:lnTo>
                <a:lnTo>
                  <a:pt x="4" y="23"/>
                </a:lnTo>
                <a:lnTo>
                  <a:pt x="1" y="32"/>
                </a:lnTo>
                <a:lnTo>
                  <a:pt x="0" y="38"/>
                </a:lnTo>
                <a:lnTo>
                  <a:pt x="0" y="221"/>
                </a:lnTo>
                <a:lnTo>
                  <a:pt x="0" y="221"/>
                </a:lnTo>
                <a:lnTo>
                  <a:pt x="1" y="229"/>
                </a:lnTo>
                <a:lnTo>
                  <a:pt x="4" y="235"/>
                </a:lnTo>
                <a:lnTo>
                  <a:pt x="6" y="242"/>
                </a:lnTo>
                <a:lnTo>
                  <a:pt x="12" y="248"/>
                </a:lnTo>
                <a:lnTo>
                  <a:pt x="17" y="252"/>
                </a:lnTo>
                <a:lnTo>
                  <a:pt x="24" y="256"/>
                </a:lnTo>
                <a:lnTo>
                  <a:pt x="31" y="257"/>
                </a:lnTo>
                <a:lnTo>
                  <a:pt x="37" y="258"/>
                </a:lnTo>
                <a:lnTo>
                  <a:pt x="224" y="258"/>
                </a:lnTo>
                <a:lnTo>
                  <a:pt x="224" y="258"/>
                </a:lnTo>
                <a:lnTo>
                  <a:pt x="231" y="257"/>
                </a:lnTo>
                <a:lnTo>
                  <a:pt x="239" y="256"/>
                </a:lnTo>
                <a:lnTo>
                  <a:pt x="244" y="252"/>
                </a:lnTo>
                <a:lnTo>
                  <a:pt x="251" y="248"/>
                </a:lnTo>
                <a:lnTo>
                  <a:pt x="255" y="242"/>
                </a:lnTo>
                <a:lnTo>
                  <a:pt x="259" y="235"/>
                </a:lnTo>
                <a:lnTo>
                  <a:pt x="260" y="229"/>
                </a:lnTo>
                <a:lnTo>
                  <a:pt x="262" y="221"/>
                </a:lnTo>
                <a:lnTo>
                  <a:pt x="262" y="38"/>
                </a:lnTo>
                <a:lnTo>
                  <a:pt x="262" y="38"/>
                </a:lnTo>
                <a:lnTo>
                  <a:pt x="260" y="32"/>
                </a:lnTo>
                <a:lnTo>
                  <a:pt x="259" y="23"/>
                </a:lnTo>
                <a:lnTo>
                  <a:pt x="255" y="18"/>
                </a:lnTo>
                <a:lnTo>
                  <a:pt x="251" y="13"/>
                </a:lnTo>
                <a:lnTo>
                  <a:pt x="244" y="7"/>
                </a:lnTo>
                <a:lnTo>
                  <a:pt x="239" y="5"/>
                </a:lnTo>
                <a:lnTo>
                  <a:pt x="231" y="2"/>
                </a:lnTo>
                <a:lnTo>
                  <a:pt x="224" y="0"/>
                </a:lnTo>
                <a:lnTo>
                  <a:pt x="224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3" name="Freeform 89"/>
          <p:cNvSpPr>
            <a:spLocks noEditPoints="1"/>
          </p:cNvSpPr>
          <p:nvPr/>
        </p:nvSpPr>
        <p:spPr bwMode="auto">
          <a:xfrm>
            <a:off x="2570068" y="4834763"/>
            <a:ext cx="371556" cy="359366"/>
          </a:xfrm>
          <a:custGeom>
            <a:avLst/>
            <a:gdLst/>
            <a:ahLst/>
            <a:cxnLst>
              <a:cxn ang="0">
                <a:pos x="222" y="11"/>
              </a:cxn>
              <a:cxn ang="0">
                <a:pos x="233" y="14"/>
              </a:cxn>
              <a:cxn ang="0">
                <a:pos x="243" y="19"/>
              </a:cxn>
              <a:cxn ang="0">
                <a:pos x="248" y="29"/>
              </a:cxn>
              <a:cxn ang="0">
                <a:pos x="249" y="38"/>
              </a:cxn>
              <a:cxn ang="0">
                <a:pos x="249" y="221"/>
              </a:cxn>
              <a:cxn ang="0">
                <a:pos x="248" y="231"/>
              </a:cxn>
              <a:cxn ang="0">
                <a:pos x="243" y="239"/>
              </a:cxn>
              <a:cxn ang="0">
                <a:pos x="233" y="245"/>
              </a:cxn>
              <a:cxn ang="0">
                <a:pos x="222" y="248"/>
              </a:cxn>
              <a:cxn ang="0">
                <a:pos x="37" y="248"/>
              </a:cxn>
              <a:cxn ang="0">
                <a:pos x="27" y="245"/>
              </a:cxn>
              <a:cxn ang="0">
                <a:pos x="18" y="239"/>
              </a:cxn>
              <a:cxn ang="0">
                <a:pos x="13" y="231"/>
              </a:cxn>
              <a:cxn ang="0">
                <a:pos x="10" y="221"/>
              </a:cxn>
              <a:cxn ang="0">
                <a:pos x="10" y="38"/>
              </a:cxn>
              <a:cxn ang="0">
                <a:pos x="13" y="29"/>
              </a:cxn>
              <a:cxn ang="0">
                <a:pos x="18" y="19"/>
              </a:cxn>
              <a:cxn ang="0">
                <a:pos x="27" y="14"/>
              </a:cxn>
              <a:cxn ang="0">
                <a:pos x="37" y="11"/>
              </a:cxn>
              <a:cxn ang="0">
                <a:pos x="222" y="0"/>
              </a:cxn>
              <a:cxn ang="0">
                <a:pos x="37" y="0"/>
              </a:cxn>
              <a:cxn ang="0">
                <a:pos x="22" y="5"/>
              </a:cxn>
              <a:cxn ang="0">
                <a:pos x="10" y="13"/>
              </a:cxn>
              <a:cxn ang="0">
                <a:pos x="2" y="23"/>
              </a:cxn>
              <a:cxn ang="0">
                <a:pos x="0" y="38"/>
              </a:cxn>
              <a:cxn ang="0">
                <a:pos x="0" y="221"/>
              </a:cxn>
              <a:cxn ang="0">
                <a:pos x="2" y="235"/>
              </a:cxn>
              <a:cxn ang="0">
                <a:pos x="10" y="248"/>
              </a:cxn>
              <a:cxn ang="0">
                <a:pos x="22" y="256"/>
              </a:cxn>
              <a:cxn ang="0">
                <a:pos x="37" y="258"/>
              </a:cxn>
              <a:cxn ang="0">
                <a:pos x="222" y="258"/>
              </a:cxn>
              <a:cxn ang="0">
                <a:pos x="237" y="256"/>
              </a:cxn>
              <a:cxn ang="0">
                <a:pos x="249" y="248"/>
              </a:cxn>
              <a:cxn ang="0">
                <a:pos x="257" y="235"/>
              </a:cxn>
              <a:cxn ang="0">
                <a:pos x="260" y="221"/>
              </a:cxn>
              <a:cxn ang="0">
                <a:pos x="260" y="38"/>
              </a:cxn>
              <a:cxn ang="0">
                <a:pos x="257" y="23"/>
              </a:cxn>
              <a:cxn ang="0">
                <a:pos x="249" y="13"/>
              </a:cxn>
              <a:cxn ang="0">
                <a:pos x="237" y="5"/>
              </a:cxn>
              <a:cxn ang="0">
                <a:pos x="222" y="0"/>
              </a:cxn>
            </a:cxnLst>
            <a:rect l="0" t="0" r="r" b="b"/>
            <a:pathLst>
              <a:path w="260" h="258">
                <a:moveTo>
                  <a:pt x="222" y="11"/>
                </a:moveTo>
                <a:lnTo>
                  <a:pt x="222" y="11"/>
                </a:lnTo>
                <a:lnTo>
                  <a:pt x="228" y="13"/>
                </a:lnTo>
                <a:lnTo>
                  <a:pt x="233" y="14"/>
                </a:lnTo>
                <a:lnTo>
                  <a:pt x="238" y="17"/>
                </a:lnTo>
                <a:lnTo>
                  <a:pt x="243" y="19"/>
                </a:lnTo>
                <a:lnTo>
                  <a:pt x="245" y="23"/>
                </a:lnTo>
                <a:lnTo>
                  <a:pt x="248" y="29"/>
                </a:lnTo>
                <a:lnTo>
                  <a:pt x="249" y="33"/>
                </a:lnTo>
                <a:lnTo>
                  <a:pt x="249" y="38"/>
                </a:lnTo>
                <a:lnTo>
                  <a:pt x="249" y="221"/>
                </a:lnTo>
                <a:lnTo>
                  <a:pt x="249" y="221"/>
                </a:lnTo>
                <a:lnTo>
                  <a:pt x="249" y="226"/>
                </a:lnTo>
                <a:lnTo>
                  <a:pt x="248" y="231"/>
                </a:lnTo>
                <a:lnTo>
                  <a:pt x="245" y="235"/>
                </a:lnTo>
                <a:lnTo>
                  <a:pt x="243" y="239"/>
                </a:lnTo>
                <a:lnTo>
                  <a:pt x="238" y="244"/>
                </a:lnTo>
                <a:lnTo>
                  <a:pt x="233" y="245"/>
                </a:lnTo>
                <a:lnTo>
                  <a:pt x="228" y="248"/>
                </a:lnTo>
                <a:lnTo>
                  <a:pt x="222" y="248"/>
                </a:lnTo>
                <a:lnTo>
                  <a:pt x="37" y="248"/>
                </a:lnTo>
                <a:lnTo>
                  <a:pt x="37" y="248"/>
                </a:lnTo>
                <a:lnTo>
                  <a:pt x="32" y="248"/>
                </a:lnTo>
                <a:lnTo>
                  <a:pt x="27" y="245"/>
                </a:lnTo>
                <a:lnTo>
                  <a:pt x="22" y="244"/>
                </a:lnTo>
                <a:lnTo>
                  <a:pt x="18" y="239"/>
                </a:lnTo>
                <a:lnTo>
                  <a:pt x="14" y="235"/>
                </a:lnTo>
                <a:lnTo>
                  <a:pt x="13" y="231"/>
                </a:lnTo>
                <a:lnTo>
                  <a:pt x="10" y="226"/>
                </a:lnTo>
                <a:lnTo>
                  <a:pt x="10" y="221"/>
                </a:lnTo>
                <a:lnTo>
                  <a:pt x="10" y="38"/>
                </a:lnTo>
                <a:lnTo>
                  <a:pt x="10" y="38"/>
                </a:lnTo>
                <a:lnTo>
                  <a:pt x="10" y="33"/>
                </a:lnTo>
                <a:lnTo>
                  <a:pt x="13" y="29"/>
                </a:lnTo>
                <a:lnTo>
                  <a:pt x="14" y="23"/>
                </a:lnTo>
                <a:lnTo>
                  <a:pt x="18" y="19"/>
                </a:lnTo>
                <a:lnTo>
                  <a:pt x="22" y="17"/>
                </a:lnTo>
                <a:lnTo>
                  <a:pt x="27" y="14"/>
                </a:lnTo>
                <a:lnTo>
                  <a:pt x="32" y="13"/>
                </a:lnTo>
                <a:lnTo>
                  <a:pt x="37" y="11"/>
                </a:lnTo>
                <a:lnTo>
                  <a:pt x="222" y="11"/>
                </a:lnTo>
                <a:close/>
                <a:moveTo>
                  <a:pt x="222" y="0"/>
                </a:moveTo>
                <a:lnTo>
                  <a:pt x="37" y="0"/>
                </a:lnTo>
                <a:lnTo>
                  <a:pt x="37" y="0"/>
                </a:lnTo>
                <a:lnTo>
                  <a:pt x="29" y="2"/>
                </a:lnTo>
                <a:lnTo>
                  <a:pt x="22" y="5"/>
                </a:lnTo>
                <a:lnTo>
                  <a:pt x="16" y="7"/>
                </a:lnTo>
                <a:lnTo>
                  <a:pt x="10" y="13"/>
                </a:lnTo>
                <a:lnTo>
                  <a:pt x="6" y="18"/>
                </a:lnTo>
                <a:lnTo>
                  <a:pt x="2" y="23"/>
                </a:lnTo>
                <a:lnTo>
                  <a:pt x="1" y="32"/>
                </a:lnTo>
                <a:lnTo>
                  <a:pt x="0" y="38"/>
                </a:lnTo>
                <a:lnTo>
                  <a:pt x="0" y="221"/>
                </a:lnTo>
                <a:lnTo>
                  <a:pt x="0" y="221"/>
                </a:lnTo>
                <a:lnTo>
                  <a:pt x="1" y="229"/>
                </a:lnTo>
                <a:lnTo>
                  <a:pt x="2" y="235"/>
                </a:lnTo>
                <a:lnTo>
                  <a:pt x="6" y="242"/>
                </a:lnTo>
                <a:lnTo>
                  <a:pt x="10" y="248"/>
                </a:lnTo>
                <a:lnTo>
                  <a:pt x="16" y="252"/>
                </a:lnTo>
                <a:lnTo>
                  <a:pt x="22" y="256"/>
                </a:lnTo>
                <a:lnTo>
                  <a:pt x="29" y="257"/>
                </a:lnTo>
                <a:lnTo>
                  <a:pt x="37" y="258"/>
                </a:lnTo>
                <a:lnTo>
                  <a:pt x="222" y="258"/>
                </a:lnTo>
                <a:lnTo>
                  <a:pt x="222" y="258"/>
                </a:lnTo>
                <a:lnTo>
                  <a:pt x="230" y="257"/>
                </a:lnTo>
                <a:lnTo>
                  <a:pt x="237" y="256"/>
                </a:lnTo>
                <a:lnTo>
                  <a:pt x="244" y="252"/>
                </a:lnTo>
                <a:lnTo>
                  <a:pt x="249" y="248"/>
                </a:lnTo>
                <a:lnTo>
                  <a:pt x="255" y="242"/>
                </a:lnTo>
                <a:lnTo>
                  <a:pt x="257" y="235"/>
                </a:lnTo>
                <a:lnTo>
                  <a:pt x="260" y="229"/>
                </a:lnTo>
                <a:lnTo>
                  <a:pt x="260" y="221"/>
                </a:lnTo>
                <a:lnTo>
                  <a:pt x="260" y="38"/>
                </a:lnTo>
                <a:lnTo>
                  <a:pt x="260" y="38"/>
                </a:lnTo>
                <a:lnTo>
                  <a:pt x="260" y="32"/>
                </a:lnTo>
                <a:lnTo>
                  <a:pt x="257" y="23"/>
                </a:lnTo>
                <a:lnTo>
                  <a:pt x="255" y="18"/>
                </a:lnTo>
                <a:lnTo>
                  <a:pt x="249" y="13"/>
                </a:lnTo>
                <a:lnTo>
                  <a:pt x="244" y="7"/>
                </a:lnTo>
                <a:lnTo>
                  <a:pt x="237" y="5"/>
                </a:lnTo>
                <a:lnTo>
                  <a:pt x="230" y="2"/>
                </a:lnTo>
                <a:lnTo>
                  <a:pt x="222" y="0"/>
                </a:lnTo>
                <a:lnTo>
                  <a:pt x="222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4" name="Freeform 92"/>
          <p:cNvSpPr/>
          <p:nvPr/>
        </p:nvSpPr>
        <p:spPr bwMode="auto">
          <a:xfrm>
            <a:off x="3449840" y="4993550"/>
            <a:ext cx="93956" cy="54324"/>
          </a:xfrm>
          <a:custGeom>
            <a:avLst/>
            <a:gdLst/>
            <a:ahLst/>
            <a:cxnLst>
              <a:cxn ang="0">
                <a:pos x="60" y="40"/>
              </a:cxn>
              <a:cxn ang="0">
                <a:pos x="33" y="12"/>
              </a:cxn>
              <a:cxn ang="0">
                <a:pos x="6" y="40"/>
              </a:cxn>
              <a:cxn ang="0">
                <a:pos x="6" y="40"/>
              </a:cxn>
              <a:cxn ang="0">
                <a:pos x="5" y="40"/>
              </a:cxn>
              <a:cxn ang="0">
                <a:pos x="5" y="40"/>
              </a:cxn>
              <a:cxn ang="0">
                <a:pos x="4" y="40"/>
              </a:cxn>
              <a:cxn ang="0">
                <a:pos x="0" y="36"/>
              </a:cxn>
              <a:cxn ang="0">
                <a:pos x="0" y="36"/>
              </a:cxn>
              <a:cxn ang="0">
                <a:pos x="0" y="35"/>
              </a:cxn>
              <a:cxn ang="0">
                <a:pos x="0" y="35"/>
              </a:cxn>
              <a:cxn ang="0">
                <a:pos x="0" y="34"/>
              </a:cxn>
              <a:cxn ang="0">
                <a:pos x="32" y="1"/>
              </a:cxn>
              <a:cxn ang="0">
                <a:pos x="32" y="1"/>
              </a:cxn>
              <a:cxn ang="0">
                <a:pos x="33" y="0"/>
              </a:cxn>
              <a:cxn ang="0">
                <a:pos x="33" y="0"/>
              </a:cxn>
              <a:cxn ang="0">
                <a:pos x="35" y="1"/>
              </a:cxn>
              <a:cxn ang="0">
                <a:pos x="67" y="34"/>
              </a:cxn>
              <a:cxn ang="0">
                <a:pos x="67" y="34"/>
              </a:cxn>
              <a:cxn ang="0">
                <a:pos x="68" y="35"/>
              </a:cxn>
              <a:cxn ang="0">
                <a:pos x="68" y="35"/>
              </a:cxn>
              <a:cxn ang="0">
                <a:pos x="67" y="36"/>
              </a:cxn>
              <a:cxn ang="0">
                <a:pos x="64" y="40"/>
              </a:cxn>
              <a:cxn ang="0">
                <a:pos x="64" y="40"/>
              </a:cxn>
              <a:cxn ang="0">
                <a:pos x="62" y="40"/>
              </a:cxn>
              <a:cxn ang="0">
                <a:pos x="62" y="40"/>
              </a:cxn>
              <a:cxn ang="0">
                <a:pos x="60" y="40"/>
              </a:cxn>
              <a:cxn ang="0">
                <a:pos x="60" y="40"/>
              </a:cxn>
            </a:cxnLst>
            <a:rect l="0" t="0" r="r" b="b"/>
            <a:pathLst>
              <a:path w="68" h="40">
                <a:moveTo>
                  <a:pt x="60" y="40"/>
                </a:moveTo>
                <a:lnTo>
                  <a:pt x="33" y="12"/>
                </a:lnTo>
                <a:lnTo>
                  <a:pt x="6" y="40"/>
                </a:lnTo>
                <a:lnTo>
                  <a:pt x="6" y="40"/>
                </a:lnTo>
                <a:lnTo>
                  <a:pt x="5" y="40"/>
                </a:lnTo>
                <a:lnTo>
                  <a:pt x="5" y="40"/>
                </a:lnTo>
                <a:lnTo>
                  <a:pt x="4" y="40"/>
                </a:lnTo>
                <a:lnTo>
                  <a:pt x="0" y="36"/>
                </a:lnTo>
                <a:lnTo>
                  <a:pt x="0" y="36"/>
                </a:lnTo>
                <a:lnTo>
                  <a:pt x="0" y="35"/>
                </a:lnTo>
                <a:lnTo>
                  <a:pt x="0" y="35"/>
                </a:lnTo>
                <a:lnTo>
                  <a:pt x="0" y="34"/>
                </a:lnTo>
                <a:lnTo>
                  <a:pt x="32" y="1"/>
                </a:lnTo>
                <a:lnTo>
                  <a:pt x="32" y="1"/>
                </a:lnTo>
                <a:lnTo>
                  <a:pt x="33" y="0"/>
                </a:lnTo>
                <a:lnTo>
                  <a:pt x="33" y="0"/>
                </a:lnTo>
                <a:lnTo>
                  <a:pt x="35" y="1"/>
                </a:lnTo>
                <a:lnTo>
                  <a:pt x="67" y="34"/>
                </a:lnTo>
                <a:lnTo>
                  <a:pt x="67" y="34"/>
                </a:lnTo>
                <a:lnTo>
                  <a:pt x="68" y="35"/>
                </a:lnTo>
                <a:lnTo>
                  <a:pt x="68" y="35"/>
                </a:lnTo>
                <a:lnTo>
                  <a:pt x="67" y="36"/>
                </a:lnTo>
                <a:lnTo>
                  <a:pt x="64" y="40"/>
                </a:lnTo>
                <a:lnTo>
                  <a:pt x="64" y="40"/>
                </a:lnTo>
                <a:lnTo>
                  <a:pt x="62" y="40"/>
                </a:lnTo>
                <a:lnTo>
                  <a:pt x="62" y="40"/>
                </a:lnTo>
                <a:lnTo>
                  <a:pt x="60" y="40"/>
                </a:lnTo>
                <a:lnTo>
                  <a:pt x="60" y="4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5" name="Freeform 93"/>
          <p:cNvSpPr>
            <a:spLocks noEditPoints="1"/>
          </p:cNvSpPr>
          <p:nvPr/>
        </p:nvSpPr>
        <p:spPr bwMode="auto">
          <a:xfrm>
            <a:off x="3308907" y="4834763"/>
            <a:ext cx="371556" cy="359366"/>
          </a:xfrm>
          <a:custGeom>
            <a:avLst/>
            <a:gdLst/>
            <a:ahLst/>
            <a:cxnLst>
              <a:cxn ang="0">
                <a:pos x="224" y="11"/>
              </a:cxn>
              <a:cxn ang="0">
                <a:pos x="235" y="14"/>
              </a:cxn>
              <a:cxn ang="0">
                <a:pos x="243" y="19"/>
              </a:cxn>
              <a:cxn ang="0">
                <a:pos x="249" y="29"/>
              </a:cxn>
              <a:cxn ang="0">
                <a:pos x="251" y="38"/>
              </a:cxn>
              <a:cxn ang="0">
                <a:pos x="251" y="221"/>
              </a:cxn>
              <a:cxn ang="0">
                <a:pos x="249" y="231"/>
              </a:cxn>
              <a:cxn ang="0">
                <a:pos x="243" y="239"/>
              </a:cxn>
              <a:cxn ang="0">
                <a:pos x="235" y="245"/>
              </a:cxn>
              <a:cxn ang="0">
                <a:pos x="224" y="248"/>
              </a:cxn>
              <a:cxn ang="0">
                <a:pos x="38" y="248"/>
              </a:cxn>
              <a:cxn ang="0">
                <a:pos x="29" y="245"/>
              </a:cxn>
              <a:cxn ang="0">
                <a:pos x="19" y="239"/>
              </a:cxn>
              <a:cxn ang="0">
                <a:pos x="14" y="231"/>
              </a:cxn>
              <a:cxn ang="0">
                <a:pos x="11" y="221"/>
              </a:cxn>
              <a:cxn ang="0">
                <a:pos x="11" y="38"/>
              </a:cxn>
              <a:cxn ang="0">
                <a:pos x="14" y="29"/>
              </a:cxn>
              <a:cxn ang="0">
                <a:pos x="19" y="19"/>
              </a:cxn>
              <a:cxn ang="0">
                <a:pos x="29" y="14"/>
              </a:cxn>
              <a:cxn ang="0">
                <a:pos x="38" y="11"/>
              </a:cxn>
              <a:cxn ang="0">
                <a:pos x="224" y="0"/>
              </a:cxn>
              <a:cxn ang="0">
                <a:pos x="38" y="0"/>
              </a:cxn>
              <a:cxn ang="0">
                <a:pos x="25" y="5"/>
              </a:cxn>
              <a:cxn ang="0">
                <a:pos x="12" y="13"/>
              </a:cxn>
              <a:cxn ang="0">
                <a:pos x="4" y="23"/>
              </a:cxn>
              <a:cxn ang="0">
                <a:pos x="0" y="38"/>
              </a:cxn>
              <a:cxn ang="0">
                <a:pos x="0" y="221"/>
              </a:cxn>
              <a:cxn ang="0">
                <a:pos x="4" y="235"/>
              </a:cxn>
              <a:cxn ang="0">
                <a:pos x="12" y="248"/>
              </a:cxn>
              <a:cxn ang="0">
                <a:pos x="25" y="256"/>
              </a:cxn>
              <a:cxn ang="0">
                <a:pos x="38" y="258"/>
              </a:cxn>
              <a:cxn ang="0">
                <a:pos x="224" y="258"/>
              </a:cxn>
              <a:cxn ang="0">
                <a:pos x="239" y="256"/>
              </a:cxn>
              <a:cxn ang="0">
                <a:pos x="251" y="248"/>
              </a:cxn>
              <a:cxn ang="0">
                <a:pos x="260" y="235"/>
              </a:cxn>
              <a:cxn ang="0">
                <a:pos x="262" y="221"/>
              </a:cxn>
              <a:cxn ang="0">
                <a:pos x="262" y="38"/>
              </a:cxn>
              <a:cxn ang="0">
                <a:pos x="260" y="23"/>
              </a:cxn>
              <a:cxn ang="0">
                <a:pos x="251" y="13"/>
              </a:cxn>
              <a:cxn ang="0">
                <a:pos x="239" y="5"/>
              </a:cxn>
              <a:cxn ang="0">
                <a:pos x="224" y="0"/>
              </a:cxn>
            </a:cxnLst>
            <a:rect l="0" t="0" r="r" b="b"/>
            <a:pathLst>
              <a:path w="262" h="258">
                <a:moveTo>
                  <a:pt x="224" y="11"/>
                </a:moveTo>
                <a:lnTo>
                  <a:pt x="224" y="11"/>
                </a:lnTo>
                <a:lnTo>
                  <a:pt x="230" y="13"/>
                </a:lnTo>
                <a:lnTo>
                  <a:pt x="235" y="14"/>
                </a:lnTo>
                <a:lnTo>
                  <a:pt x="239" y="17"/>
                </a:lnTo>
                <a:lnTo>
                  <a:pt x="243" y="19"/>
                </a:lnTo>
                <a:lnTo>
                  <a:pt x="246" y="23"/>
                </a:lnTo>
                <a:lnTo>
                  <a:pt x="249" y="29"/>
                </a:lnTo>
                <a:lnTo>
                  <a:pt x="250" y="33"/>
                </a:lnTo>
                <a:lnTo>
                  <a:pt x="251" y="38"/>
                </a:lnTo>
                <a:lnTo>
                  <a:pt x="251" y="221"/>
                </a:lnTo>
                <a:lnTo>
                  <a:pt x="251" y="221"/>
                </a:lnTo>
                <a:lnTo>
                  <a:pt x="250" y="226"/>
                </a:lnTo>
                <a:lnTo>
                  <a:pt x="249" y="231"/>
                </a:lnTo>
                <a:lnTo>
                  <a:pt x="246" y="235"/>
                </a:lnTo>
                <a:lnTo>
                  <a:pt x="243" y="239"/>
                </a:lnTo>
                <a:lnTo>
                  <a:pt x="239" y="244"/>
                </a:lnTo>
                <a:lnTo>
                  <a:pt x="235" y="245"/>
                </a:lnTo>
                <a:lnTo>
                  <a:pt x="230" y="248"/>
                </a:lnTo>
                <a:lnTo>
                  <a:pt x="224" y="248"/>
                </a:lnTo>
                <a:lnTo>
                  <a:pt x="38" y="248"/>
                </a:lnTo>
                <a:lnTo>
                  <a:pt x="38" y="248"/>
                </a:lnTo>
                <a:lnTo>
                  <a:pt x="33" y="248"/>
                </a:lnTo>
                <a:lnTo>
                  <a:pt x="29" y="245"/>
                </a:lnTo>
                <a:lnTo>
                  <a:pt x="23" y="244"/>
                </a:lnTo>
                <a:lnTo>
                  <a:pt x="19" y="239"/>
                </a:lnTo>
                <a:lnTo>
                  <a:pt x="17" y="235"/>
                </a:lnTo>
                <a:lnTo>
                  <a:pt x="14" y="231"/>
                </a:lnTo>
                <a:lnTo>
                  <a:pt x="12" y="226"/>
                </a:lnTo>
                <a:lnTo>
                  <a:pt x="11" y="221"/>
                </a:lnTo>
                <a:lnTo>
                  <a:pt x="11" y="38"/>
                </a:lnTo>
                <a:lnTo>
                  <a:pt x="11" y="38"/>
                </a:lnTo>
                <a:lnTo>
                  <a:pt x="12" y="33"/>
                </a:lnTo>
                <a:lnTo>
                  <a:pt x="14" y="29"/>
                </a:lnTo>
                <a:lnTo>
                  <a:pt x="17" y="23"/>
                </a:lnTo>
                <a:lnTo>
                  <a:pt x="19" y="19"/>
                </a:lnTo>
                <a:lnTo>
                  <a:pt x="23" y="17"/>
                </a:lnTo>
                <a:lnTo>
                  <a:pt x="29" y="14"/>
                </a:lnTo>
                <a:lnTo>
                  <a:pt x="33" y="13"/>
                </a:lnTo>
                <a:lnTo>
                  <a:pt x="38" y="11"/>
                </a:lnTo>
                <a:lnTo>
                  <a:pt x="224" y="11"/>
                </a:lnTo>
                <a:close/>
                <a:moveTo>
                  <a:pt x="224" y="0"/>
                </a:moveTo>
                <a:lnTo>
                  <a:pt x="38" y="0"/>
                </a:lnTo>
                <a:lnTo>
                  <a:pt x="38" y="0"/>
                </a:lnTo>
                <a:lnTo>
                  <a:pt x="31" y="2"/>
                </a:lnTo>
                <a:lnTo>
                  <a:pt x="25" y="5"/>
                </a:lnTo>
                <a:lnTo>
                  <a:pt x="18" y="7"/>
                </a:lnTo>
                <a:lnTo>
                  <a:pt x="12" y="13"/>
                </a:lnTo>
                <a:lnTo>
                  <a:pt x="7" y="18"/>
                </a:lnTo>
                <a:lnTo>
                  <a:pt x="4" y="23"/>
                </a:lnTo>
                <a:lnTo>
                  <a:pt x="2" y="32"/>
                </a:lnTo>
                <a:lnTo>
                  <a:pt x="0" y="38"/>
                </a:lnTo>
                <a:lnTo>
                  <a:pt x="0" y="221"/>
                </a:lnTo>
                <a:lnTo>
                  <a:pt x="0" y="221"/>
                </a:lnTo>
                <a:lnTo>
                  <a:pt x="2" y="229"/>
                </a:lnTo>
                <a:lnTo>
                  <a:pt x="4" y="235"/>
                </a:lnTo>
                <a:lnTo>
                  <a:pt x="7" y="242"/>
                </a:lnTo>
                <a:lnTo>
                  <a:pt x="12" y="248"/>
                </a:lnTo>
                <a:lnTo>
                  <a:pt x="18" y="252"/>
                </a:lnTo>
                <a:lnTo>
                  <a:pt x="25" y="256"/>
                </a:lnTo>
                <a:lnTo>
                  <a:pt x="31" y="257"/>
                </a:lnTo>
                <a:lnTo>
                  <a:pt x="38" y="258"/>
                </a:lnTo>
                <a:lnTo>
                  <a:pt x="224" y="258"/>
                </a:lnTo>
                <a:lnTo>
                  <a:pt x="224" y="258"/>
                </a:lnTo>
                <a:lnTo>
                  <a:pt x="231" y="257"/>
                </a:lnTo>
                <a:lnTo>
                  <a:pt x="239" y="256"/>
                </a:lnTo>
                <a:lnTo>
                  <a:pt x="245" y="252"/>
                </a:lnTo>
                <a:lnTo>
                  <a:pt x="251" y="248"/>
                </a:lnTo>
                <a:lnTo>
                  <a:pt x="256" y="242"/>
                </a:lnTo>
                <a:lnTo>
                  <a:pt x="260" y="235"/>
                </a:lnTo>
                <a:lnTo>
                  <a:pt x="261" y="229"/>
                </a:lnTo>
                <a:lnTo>
                  <a:pt x="262" y="221"/>
                </a:lnTo>
                <a:lnTo>
                  <a:pt x="262" y="38"/>
                </a:lnTo>
                <a:lnTo>
                  <a:pt x="262" y="38"/>
                </a:lnTo>
                <a:lnTo>
                  <a:pt x="261" y="32"/>
                </a:lnTo>
                <a:lnTo>
                  <a:pt x="260" y="23"/>
                </a:lnTo>
                <a:lnTo>
                  <a:pt x="256" y="18"/>
                </a:lnTo>
                <a:lnTo>
                  <a:pt x="251" y="13"/>
                </a:lnTo>
                <a:lnTo>
                  <a:pt x="245" y="7"/>
                </a:lnTo>
                <a:lnTo>
                  <a:pt x="239" y="5"/>
                </a:lnTo>
                <a:lnTo>
                  <a:pt x="231" y="2"/>
                </a:lnTo>
                <a:lnTo>
                  <a:pt x="224" y="0"/>
                </a:lnTo>
                <a:lnTo>
                  <a:pt x="224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6" name="Freeform 96"/>
          <p:cNvSpPr/>
          <p:nvPr/>
        </p:nvSpPr>
        <p:spPr bwMode="auto">
          <a:xfrm>
            <a:off x="4210036" y="4972657"/>
            <a:ext cx="55521" cy="96110"/>
          </a:xfrm>
          <a:custGeom>
            <a:avLst/>
            <a:gdLst/>
            <a:ahLst/>
            <a:cxnLst>
              <a:cxn ang="0">
                <a:pos x="0" y="61"/>
              </a:cxn>
              <a:cxn ang="0">
                <a:pos x="27" y="34"/>
              </a:cxn>
              <a:cxn ang="0">
                <a:pos x="0" y="7"/>
              </a:cxn>
              <a:cxn ang="0">
                <a:pos x="0" y="7"/>
              </a:cxn>
              <a:cxn ang="0">
                <a:pos x="0" y="6"/>
              </a:cxn>
              <a:cxn ang="0">
                <a:pos x="0" y="6"/>
              </a:cxn>
              <a:cxn ang="0">
                <a:pos x="0" y="4"/>
              </a:cxn>
              <a:cxn ang="0">
                <a:pos x="4" y="0"/>
              </a:cxn>
              <a:cxn ang="0">
                <a:pos x="4" y="0"/>
              </a:cxn>
              <a:cxn ang="0">
                <a:pos x="6" y="0"/>
              </a:cxn>
              <a:cxn ang="0">
                <a:pos x="6" y="0"/>
              </a:cxn>
              <a:cxn ang="0">
                <a:pos x="7" y="0"/>
              </a:cxn>
              <a:cxn ang="0">
                <a:pos x="39" y="33"/>
              </a:cxn>
              <a:cxn ang="0">
                <a:pos x="39" y="33"/>
              </a:cxn>
              <a:cxn ang="0">
                <a:pos x="41" y="34"/>
              </a:cxn>
              <a:cxn ang="0">
                <a:pos x="41" y="34"/>
              </a:cxn>
              <a:cxn ang="0">
                <a:pos x="39" y="35"/>
              </a:cxn>
              <a:cxn ang="0">
                <a:pos x="7" y="68"/>
              </a:cxn>
              <a:cxn ang="0">
                <a:pos x="7" y="68"/>
              </a:cxn>
              <a:cxn ang="0">
                <a:pos x="6" y="69"/>
              </a:cxn>
              <a:cxn ang="0">
                <a:pos x="6" y="69"/>
              </a:cxn>
              <a:cxn ang="0">
                <a:pos x="4" y="68"/>
              </a:cxn>
              <a:cxn ang="0">
                <a:pos x="0" y="65"/>
              </a:cxn>
              <a:cxn ang="0">
                <a:pos x="0" y="65"/>
              </a:cxn>
              <a:cxn ang="0">
                <a:pos x="0" y="64"/>
              </a:cxn>
              <a:cxn ang="0">
                <a:pos x="0" y="64"/>
              </a:cxn>
              <a:cxn ang="0">
                <a:pos x="0" y="61"/>
              </a:cxn>
              <a:cxn ang="0">
                <a:pos x="0" y="61"/>
              </a:cxn>
            </a:cxnLst>
            <a:rect l="0" t="0" r="r" b="b"/>
            <a:pathLst>
              <a:path w="41" h="69">
                <a:moveTo>
                  <a:pt x="0" y="61"/>
                </a:moveTo>
                <a:lnTo>
                  <a:pt x="27" y="34"/>
                </a:lnTo>
                <a:lnTo>
                  <a:pt x="0" y="7"/>
                </a:lnTo>
                <a:lnTo>
                  <a:pt x="0" y="7"/>
                </a:lnTo>
                <a:lnTo>
                  <a:pt x="0" y="6"/>
                </a:lnTo>
                <a:lnTo>
                  <a:pt x="0" y="6"/>
                </a:lnTo>
                <a:lnTo>
                  <a:pt x="0" y="4"/>
                </a:lnTo>
                <a:lnTo>
                  <a:pt x="4" y="0"/>
                </a:lnTo>
                <a:lnTo>
                  <a:pt x="4" y="0"/>
                </a:lnTo>
                <a:lnTo>
                  <a:pt x="6" y="0"/>
                </a:lnTo>
                <a:lnTo>
                  <a:pt x="6" y="0"/>
                </a:lnTo>
                <a:lnTo>
                  <a:pt x="7" y="0"/>
                </a:lnTo>
                <a:lnTo>
                  <a:pt x="39" y="33"/>
                </a:lnTo>
                <a:lnTo>
                  <a:pt x="39" y="33"/>
                </a:lnTo>
                <a:lnTo>
                  <a:pt x="41" y="34"/>
                </a:lnTo>
                <a:lnTo>
                  <a:pt x="41" y="34"/>
                </a:lnTo>
                <a:lnTo>
                  <a:pt x="39" y="35"/>
                </a:lnTo>
                <a:lnTo>
                  <a:pt x="7" y="68"/>
                </a:lnTo>
                <a:lnTo>
                  <a:pt x="7" y="68"/>
                </a:lnTo>
                <a:lnTo>
                  <a:pt x="6" y="69"/>
                </a:lnTo>
                <a:lnTo>
                  <a:pt x="6" y="69"/>
                </a:lnTo>
                <a:lnTo>
                  <a:pt x="4" y="68"/>
                </a:lnTo>
                <a:lnTo>
                  <a:pt x="0" y="65"/>
                </a:lnTo>
                <a:lnTo>
                  <a:pt x="0" y="65"/>
                </a:lnTo>
                <a:lnTo>
                  <a:pt x="0" y="64"/>
                </a:lnTo>
                <a:lnTo>
                  <a:pt x="0" y="64"/>
                </a:lnTo>
                <a:lnTo>
                  <a:pt x="0" y="61"/>
                </a:lnTo>
                <a:lnTo>
                  <a:pt x="0" y="6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7" name="Freeform 97"/>
          <p:cNvSpPr>
            <a:spLocks noEditPoints="1"/>
          </p:cNvSpPr>
          <p:nvPr/>
        </p:nvSpPr>
        <p:spPr bwMode="auto">
          <a:xfrm>
            <a:off x="4052016" y="4834763"/>
            <a:ext cx="371556" cy="359366"/>
          </a:xfrm>
          <a:custGeom>
            <a:avLst/>
            <a:gdLst/>
            <a:ahLst/>
            <a:cxnLst>
              <a:cxn ang="0">
                <a:pos x="223" y="11"/>
              </a:cxn>
              <a:cxn ang="0">
                <a:pos x="234" y="14"/>
              </a:cxn>
              <a:cxn ang="0">
                <a:pos x="244" y="19"/>
              </a:cxn>
              <a:cxn ang="0">
                <a:pos x="249" y="29"/>
              </a:cxn>
              <a:cxn ang="0">
                <a:pos x="250" y="38"/>
              </a:cxn>
              <a:cxn ang="0">
                <a:pos x="250" y="221"/>
              </a:cxn>
              <a:cxn ang="0">
                <a:pos x="249" y="231"/>
              </a:cxn>
              <a:cxn ang="0">
                <a:pos x="244" y="239"/>
              </a:cxn>
              <a:cxn ang="0">
                <a:pos x="234" y="245"/>
              </a:cxn>
              <a:cxn ang="0">
                <a:pos x="223" y="248"/>
              </a:cxn>
              <a:cxn ang="0">
                <a:pos x="38" y="248"/>
              </a:cxn>
              <a:cxn ang="0">
                <a:pos x="28" y="245"/>
              </a:cxn>
              <a:cxn ang="0">
                <a:pos x="19" y="239"/>
              </a:cxn>
              <a:cxn ang="0">
                <a:pos x="14" y="231"/>
              </a:cxn>
              <a:cxn ang="0">
                <a:pos x="11" y="221"/>
              </a:cxn>
              <a:cxn ang="0">
                <a:pos x="11" y="38"/>
              </a:cxn>
              <a:cxn ang="0">
                <a:pos x="14" y="29"/>
              </a:cxn>
              <a:cxn ang="0">
                <a:pos x="19" y="19"/>
              </a:cxn>
              <a:cxn ang="0">
                <a:pos x="28" y="14"/>
              </a:cxn>
              <a:cxn ang="0">
                <a:pos x="38" y="11"/>
              </a:cxn>
              <a:cxn ang="0">
                <a:pos x="223" y="0"/>
              </a:cxn>
              <a:cxn ang="0">
                <a:pos x="38" y="0"/>
              </a:cxn>
              <a:cxn ang="0">
                <a:pos x="23" y="5"/>
              </a:cxn>
              <a:cxn ang="0">
                <a:pos x="11" y="13"/>
              </a:cxn>
              <a:cxn ang="0">
                <a:pos x="3" y="23"/>
              </a:cxn>
              <a:cxn ang="0">
                <a:pos x="0" y="38"/>
              </a:cxn>
              <a:cxn ang="0">
                <a:pos x="0" y="221"/>
              </a:cxn>
              <a:cxn ang="0">
                <a:pos x="3" y="235"/>
              </a:cxn>
              <a:cxn ang="0">
                <a:pos x="11" y="248"/>
              </a:cxn>
              <a:cxn ang="0">
                <a:pos x="23" y="256"/>
              </a:cxn>
              <a:cxn ang="0">
                <a:pos x="38" y="258"/>
              </a:cxn>
              <a:cxn ang="0">
                <a:pos x="223" y="258"/>
              </a:cxn>
              <a:cxn ang="0">
                <a:pos x="238" y="256"/>
              </a:cxn>
              <a:cxn ang="0">
                <a:pos x="250" y="248"/>
              </a:cxn>
              <a:cxn ang="0">
                <a:pos x="258" y="235"/>
              </a:cxn>
              <a:cxn ang="0">
                <a:pos x="261" y="221"/>
              </a:cxn>
              <a:cxn ang="0">
                <a:pos x="261" y="38"/>
              </a:cxn>
              <a:cxn ang="0">
                <a:pos x="258" y="23"/>
              </a:cxn>
              <a:cxn ang="0">
                <a:pos x="250" y="13"/>
              </a:cxn>
              <a:cxn ang="0">
                <a:pos x="238" y="5"/>
              </a:cxn>
              <a:cxn ang="0">
                <a:pos x="223" y="0"/>
              </a:cxn>
            </a:cxnLst>
            <a:rect l="0" t="0" r="r" b="b"/>
            <a:pathLst>
              <a:path w="261" h="258">
                <a:moveTo>
                  <a:pt x="223" y="11"/>
                </a:moveTo>
                <a:lnTo>
                  <a:pt x="223" y="11"/>
                </a:lnTo>
                <a:lnTo>
                  <a:pt x="229" y="13"/>
                </a:lnTo>
                <a:lnTo>
                  <a:pt x="234" y="14"/>
                </a:lnTo>
                <a:lnTo>
                  <a:pt x="239" y="17"/>
                </a:lnTo>
                <a:lnTo>
                  <a:pt x="244" y="19"/>
                </a:lnTo>
                <a:lnTo>
                  <a:pt x="246" y="23"/>
                </a:lnTo>
                <a:lnTo>
                  <a:pt x="249" y="29"/>
                </a:lnTo>
                <a:lnTo>
                  <a:pt x="250" y="33"/>
                </a:lnTo>
                <a:lnTo>
                  <a:pt x="250" y="38"/>
                </a:lnTo>
                <a:lnTo>
                  <a:pt x="250" y="221"/>
                </a:lnTo>
                <a:lnTo>
                  <a:pt x="250" y="221"/>
                </a:lnTo>
                <a:lnTo>
                  <a:pt x="250" y="226"/>
                </a:lnTo>
                <a:lnTo>
                  <a:pt x="249" y="231"/>
                </a:lnTo>
                <a:lnTo>
                  <a:pt x="246" y="235"/>
                </a:lnTo>
                <a:lnTo>
                  <a:pt x="244" y="239"/>
                </a:lnTo>
                <a:lnTo>
                  <a:pt x="239" y="244"/>
                </a:lnTo>
                <a:lnTo>
                  <a:pt x="234" y="245"/>
                </a:lnTo>
                <a:lnTo>
                  <a:pt x="229" y="248"/>
                </a:lnTo>
                <a:lnTo>
                  <a:pt x="223" y="248"/>
                </a:lnTo>
                <a:lnTo>
                  <a:pt x="38" y="248"/>
                </a:lnTo>
                <a:lnTo>
                  <a:pt x="38" y="248"/>
                </a:lnTo>
                <a:lnTo>
                  <a:pt x="33" y="248"/>
                </a:lnTo>
                <a:lnTo>
                  <a:pt x="28" y="245"/>
                </a:lnTo>
                <a:lnTo>
                  <a:pt x="23" y="244"/>
                </a:lnTo>
                <a:lnTo>
                  <a:pt x="19" y="239"/>
                </a:lnTo>
                <a:lnTo>
                  <a:pt x="17" y="235"/>
                </a:lnTo>
                <a:lnTo>
                  <a:pt x="14" y="231"/>
                </a:lnTo>
                <a:lnTo>
                  <a:pt x="11" y="226"/>
                </a:lnTo>
                <a:lnTo>
                  <a:pt x="11" y="221"/>
                </a:lnTo>
                <a:lnTo>
                  <a:pt x="11" y="38"/>
                </a:lnTo>
                <a:lnTo>
                  <a:pt x="11" y="38"/>
                </a:lnTo>
                <a:lnTo>
                  <a:pt x="11" y="33"/>
                </a:lnTo>
                <a:lnTo>
                  <a:pt x="14" y="29"/>
                </a:lnTo>
                <a:lnTo>
                  <a:pt x="17" y="23"/>
                </a:lnTo>
                <a:lnTo>
                  <a:pt x="19" y="19"/>
                </a:lnTo>
                <a:lnTo>
                  <a:pt x="23" y="17"/>
                </a:lnTo>
                <a:lnTo>
                  <a:pt x="28" y="14"/>
                </a:lnTo>
                <a:lnTo>
                  <a:pt x="33" y="13"/>
                </a:lnTo>
                <a:lnTo>
                  <a:pt x="38" y="11"/>
                </a:lnTo>
                <a:lnTo>
                  <a:pt x="223" y="11"/>
                </a:lnTo>
                <a:close/>
                <a:moveTo>
                  <a:pt x="223" y="0"/>
                </a:moveTo>
                <a:lnTo>
                  <a:pt x="38" y="0"/>
                </a:lnTo>
                <a:lnTo>
                  <a:pt x="38" y="0"/>
                </a:lnTo>
                <a:lnTo>
                  <a:pt x="30" y="2"/>
                </a:lnTo>
                <a:lnTo>
                  <a:pt x="23" y="5"/>
                </a:lnTo>
                <a:lnTo>
                  <a:pt x="17" y="7"/>
                </a:lnTo>
                <a:lnTo>
                  <a:pt x="11" y="13"/>
                </a:lnTo>
                <a:lnTo>
                  <a:pt x="7" y="18"/>
                </a:lnTo>
                <a:lnTo>
                  <a:pt x="3" y="23"/>
                </a:lnTo>
                <a:lnTo>
                  <a:pt x="2" y="32"/>
                </a:lnTo>
                <a:lnTo>
                  <a:pt x="0" y="38"/>
                </a:lnTo>
                <a:lnTo>
                  <a:pt x="0" y="221"/>
                </a:lnTo>
                <a:lnTo>
                  <a:pt x="0" y="221"/>
                </a:lnTo>
                <a:lnTo>
                  <a:pt x="2" y="229"/>
                </a:lnTo>
                <a:lnTo>
                  <a:pt x="3" y="235"/>
                </a:lnTo>
                <a:lnTo>
                  <a:pt x="7" y="242"/>
                </a:lnTo>
                <a:lnTo>
                  <a:pt x="11" y="248"/>
                </a:lnTo>
                <a:lnTo>
                  <a:pt x="17" y="252"/>
                </a:lnTo>
                <a:lnTo>
                  <a:pt x="23" y="256"/>
                </a:lnTo>
                <a:lnTo>
                  <a:pt x="30" y="257"/>
                </a:lnTo>
                <a:lnTo>
                  <a:pt x="38" y="258"/>
                </a:lnTo>
                <a:lnTo>
                  <a:pt x="223" y="258"/>
                </a:lnTo>
                <a:lnTo>
                  <a:pt x="223" y="258"/>
                </a:lnTo>
                <a:lnTo>
                  <a:pt x="231" y="257"/>
                </a:lnTo>
                <a:lnTo>
                  <a:pt x="238" y="256"/>
                </a:lnTo>
                <a:lnTo>
                  <a:pt x="245" y="252"/>
                </a:lnTo>
                <a:lnTo>
                  <a:pt x="250" y="248"/>
                </a:lnTo>
                <a:lnTo>
                  <a:pt x="256" y="242"/>
                </a:lnTo>
                <a:lnTo>
                  <a:pt x="258" y="235"/>
                </a:lnTo>
                <a:lnTo>
                  <a:pt x="261" y="229"/>
                </a:lnTo>
                <a:lnTo>
                  <a:pt x="261" y="221"/>
                </a:lnTo>
                <a:lnTo>
                  <a:pt x="261" y="38"/>
                </a:lnTo>
                <a:lnTo>
                  <a:pt x="261" y="38"/>
                </a:lnTo>
                <a:lnTo>
                  <a:pt x="261" y="32"/>
                </a:lnTo>
                <a:lnTo>
                  <a:pt x="258" y="23"/>
                </a:lnTo>
                <a:lnTo>
                  <a:pt x="256" y="18"/>
                </a:lnTo>
                <a:lnTo>
                  <a:pt x="250" y="13"/>
                </a:lnTo>
                <a:lnTo>
                  <a:pt x="245" y="7"/>
                </a:lnTo>
                <a:lnTo>
                  <a:pt x="238" y="5"/>
                </a:lnTo>
                <a:lnTo>
                  <a:pt x="231" y="2"/>
                </a:lnTo>
                <a:lnTo>
                  <a:pt x="223" y="0"/>
                </a:lnTo>
                <a:lnTo>
                  <a:pt x="223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8" name="Freeform 100"/>
          <p:cNvSpPr/>
          <p:nvPr/>
        </p:nvSpPr>
        <p:spPr bwMode="auto">
          <a:xfrm>
            <a:off x="4948874" y="4972657"/>
            <a:ext cx="55521" cy="96110"/>
          </a:xfrm>
          <a:custGeom>
            <a:avLst/>
            <a:gdLst/>
            <a:ahLst/>
            <a:cxnLst>
              <a:cxn ang="0">
                <a:pos x="40" y="7"/>
              </a:cxn>
              <a:cxn ang="0">
                <a:pos x="12" y="34"/>
              </a:cxn>
              <a:cxn ang="0">
                <a:pos x="40" y="61"/>
              </a:cxn>
              <a:cxn ang="0">
                <a:pos x="40" y="61"/>
              </a:cxn>
              <a:cxn ang="0">
                <a:pos x="40" y="64"/>
              </a:cxn>
              <a:cxn ang="0">
                <a:pos x="40" y="64"/>
              </a:cxn>
              <a:cxn ang="0">
                <a:pos x="40" y="65"/>
              </a:cxn>
              <a:cxn ang="0">
                <a:pos x="36" y="68"/>
              </a:cxn>
              <a:cxn ang="0">
                <a:pos x="36" y="68"/>
              </a:cxn>
              <a:cxn ang="0">
                <a:pos x="35" y="69"/>
              </a:cxn>
              <a:cxn ang="0">
                <a:pos x="35" y="69"/>
              </a:cxn>
              <a:cxn ang="0">
                <a:pos x="33" y="68"/>
              </a:cxn>
              <a:cxn ang="0">
                <a:pos x="1" y="35"/>
              </a:cxn>
              <a:cxn ang="0">
                <a:pos x="1" y="35"/>
              </a:cxn>
              <a:cxn ang="0">
                <a:pos x="0" y="34"/>
              </a:cxn>
              <a:cxn ang="0">
                <a:pos x="0" y="34"/>
              </a:cxn>
              <a:cxn ang="0">
                <a:pos x="1" y="33"/>
              </a:cxn>
              <a:cxn ang="0">
                <a:pos x="33" y="0"/>
              </a:cxn>
              <a:cxn ang="0">
                <a:pos x="33" y="0"/>
              </a:cxn>
              <a:cxn ang="0">
                <a:pos x="35" y="0"/>
              </a:cxn>
              <a:cxn ang="0">
                <a:pos x="35" y="0"/>
              </a:cxn>
              <a:cxn ang="0">
                <a:pos x="36" y="0"/>
              </a:cxn>
              <a:cxn ang="0">
                <a:pos x="40" y="4"/>
              </a:cxn>
              <a:cxn ang="0">
                <a:pos x="40" y="4"/>
              </a:cxn>
              <a:cxn ang="0">
                <a:pos x="40" y="6"/>
              </a:cxn>
              <a:cxn ang="0">
                <a:pos x="40" y="6"/>
              </a:cxn>
              <a:cxn ang="0">
                <a:pos x="40" y="7"/>
              </a:cxn>
              <a:cxn ang="0">
                <a:pos x="40" y="7"/>
              </a:cxn>
            </a:cxnLst>
            <a:rect l="0" t="0" r="r" b="b"/>
            <a:pathLst>
              <a:path w="40" h="69">
                <a:moveTo>
                  <a:pt x="40" y="7"/>
                </a:moveTo>
                <a:lnTo>
                  <a:pt x="12" y="34"/>
                </a:lnTo>
                <a:lnTo>
                  <a:pt x="40" y="61"/>
                </a:lnTo>
                <a:lnTo>
                  <a:pt x="40" y="61"/>
                </a:lnTo>
                <a:lnTo>
                  <a:pt x="40" y="64"/>
                </a:lnTo>
                <a:lnTo>
                  <a:pt x="40" y="64"/>
                </a:lnTo>
                <a:lnTo>
                  <a:pt x="40" y="65"/>
                </a:lnTo>
                <a:lnTo>
                  <a:pt x="36" y="68"/>
                </a:lnTo>
                <a:lnTo>
                  <a:pt x="36" y="68"/>
                </a:lnTo>
                <a:lnTo>
                  <a:pt x="35" y="69"/>
                </a:lnTo>
                <a:lnTo>
                  <a:pt x="35" y="69"/>
                </a:lnTo>
                <a:lnTo>
                  <a:pt x="33" y="68"/>
                </a:lnTo>
                <a:lnTo>
                  <a:pt x="1" y="35"/>
                </a:lnTo>
                <a:lnTo>
                  <a:pt x="1" y="35"/>
                </a:lnTo>
                <a:lnTo>
                  <a:pt x="0" y="34"/>
                </a:lnTo>
                <a:lnTo>
                  <a:pt x="0" y="34"/>
                </a:lnTo>
                <a:lnTo>
                  <a:pt x="1" y="33"/>
                </a:lnTo>
                <a:lnTo>
                  <a:pt x="33" y="0"/>
                </a:lnTo>
                <a:lnTo>
                  <a:pt x="33" y="0"/>
                </a:lnTo>
                <a:lnTo>
                  <a:pt x="35" y="0"/>
                </a:lnTo>
                <a:lnTo>
                  <a:pt x="35" y="0"/>
                </a:lnTo>
                <a:lnTo>
                  <a:pt x="36" y="0"/>
                </a:lnTo>
                <a:lnTo>
                  <a:pt x="40" y="4"/>
                </a:lnTo>
                <a:lnTo>
                  <a:pt x="40" y="4"/>
                </a:lnTo>
                <a:lnTo>
                  <a:pt x="40" y="6"/>
                </a:lnTo>
                <a:lnTo>
                  <a:pt x="40" y="6"/>
                </a:lnTo>
                <a:lnTo>
                  <a:pt x="40" y="7"/>
                </a:lnTo>
                <a:lnTo>
                  <a:pt x="40" y="7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9" name="Freeform 101"/>
          <p:cNvSpPr>
            <a:spLocks noEditPoints="1"/>
          </p:cNvSpPr>
          <p:nvPr/>
        </p:nvSpPr>
        <p:spPr bwMode="auto">
          <a:xfrm>
            <a:off x="4790855" y="4834763"/>
            <a:ext cx="371556" cy="359366"/>
          </a:xfrm>
          <a:custGeom>
            <a:avLst/>
            <a:gdLst/>
            <a:ahLst/>
            <a:cxnLst>
              <a:cxn ang="0">
                <a:pos x="223" y="11"/>
              </a:cxn>
              <a:cxn ang="0">
                <a:pos x="234" y="14"/>
              </a:cxn>
              <a:cxn ang="0">
                <a:pos x="242" y="19"/>
              </a:cxn>
              <a:cxn ang="0">
                <a:pos x="247" y="29"/>
              </a:cxn>
              <a:cxn ang="0">
                <a:pos x="250" y="38"/>
              </a:cxn>
              <a:cxn ang="0">
                <a:pos x="250" y="221"/>
              </a:cxn>
              <a:cxn ang="0">
                <a:pos x="247" y="231"/>
              </a:cxn>
              <a:cxn ang="0">
                <a:pos x="242" y="239"/>
              </a:cxn>
              <a:cxn ang="0">
                <a:pos x="234" y="245"/>
              </a:cxn>
              <a:cxn ang="0">
                <a:pos x="223" y="248"/>
              </a:cxn>
              <a:cxn ang="0">
                <a:pos x="38" y="248"/>
              </a:cxn>
              <a:cxn ang="0">
                <a:pos x="27" y="245"/>
              </a:cxn>
              <a:cxn ang="0">
                <a:pos x="18" y="239"/>
              </a:cxn>
              <a:cxn ang="0">
                <a:pos x="12" y="231"/>
              </a:cxn>
              <a:cxn ang="0">
                <a:pos x="11" y="221"/>
              </a:cxn>
              <a:cxn ang="0">
                <a:pos x="11" y="38"/>
              </a:cxn>
              <a:cxn ang="0">
                <a:pos x="12" y="29"/>
              </a:cxn>
              <a:cxn ang="0">
                <a:pos x="18" y="19"/>
              </a:cxn>
              <a:cxn ang="0">
                <a:pos x="27" y="14"/>
              </a:cxn>
              <a:cxn ang="0">
                <a:pos x="38" y="11"/>
              </a:cxn>
              <a:cxn ang="0">
                <a:pos x="223" y="0"/>
              </a:cxn>
              <a:cxn ang="0">
                <a:pos x="38" y="0"/>
              </a:cxn>
              <a:cxn ang="0">
                <a:pos x="23" y="5"/>
              </a:cxn>
              <a:cxn ang="0">
                <a:pos x="11" y="13"/>
              </a:cxn>
              <a:cxn ang="0">
                <a:pos x="3" y="23"/>
              </a:cxn>
              <a:cxn ang="0">
                <a:pos x="0" y="38"/>
              </a:cxn>
              <a:cxn ang="0">
                <a:pos x="0" y="221"/>
              </a:cxn>
              <a:cxn ang="0">
                <a:pos x="3" y="235"/>
              </a:cxn>
              <a:cxn ang="0">
                <a:pos x="11" y="248"/>
              </a:cxn>
              <a:cxn ang="0">
                <a:pos x="23" y="256"/>
              </a:cxn>
              <a:cxn ang="0">
                <a:pos x="38" y="258"/>
              </a:cxn>
              <a:cxn ang="0">
                <a:pos x="223" y="258"/>
              </a:cxn>
              <a:cxn ang="0">
                <a:pos x="238" y="256"/>
              </a:cxn>
              <a:cxn ang="0">
                <a:pos x="250" y="248"/>
              </a:cxn>
              <a:cxn ang="0">
                <a:pos x="258" y="235"/>
              </a:cxn>
              <a:cxn ang="0">
                <a:pos x="261" y="221"/>
              </a:cxn>
              <a:cxn ang="0">
                <a:pos x="261" y="38"/>
              </a:cxn>
              <a:cxn ang="0">
                <a:pos x="258" y="23"/>
              </a:cxn>
              <a:cxn ang="0">
                <a:pos x="250" y="13"/>
              </a:cxn>
              <a:cxn ang="0">
                <a:pos x="238" y="5"/>
              </a:cxn>
              <a:cxn ang="0">
                <a:pos x="223" y="0"/>
              </a:cxn>
            </a:cxnLst>
            <a:rect l="0" t="0" r="r" b="b"/>
            <a:pathLst>
              <a:path w="261" h="258">
                <a:moveTo>
                  <a:pt x="223" y="11"/>
                </a:moveTo>
                <a:lnTo>
                  <a:pt x="223" y="11"/>
                </a:lnTo>
                <a:lnTo>
                  <a:pt x="228" y="13"/>
                </a:lnTo>
                <a:lnTo>
                  <a:pt x="234" y="14"/>
                </a:lnTo>
                <a:lnTo>
                  <a:pt x="238" y="17"/>
                </a:lnTo>
                <a:lnTo>
                  <a:pt x="242" y="19"/>
                </a:lnTo>
                <a:lnTo>
                  <a:pt x="245" y="23"/>
                </a:lnTo>
                <a:lnTo>
                  <a:pt x="247" y="29"/>
                </a:lnTo>
                <a:lnTo>
                  <a:pt x="249" y="33"/>
                </a:lnTo>
                <a:lnTo>
                  <a:pt x="250" y="38"/>
                </a:lnTo>
                <a:lnTo>
                  <a:pt x="250" y="221"/>
                </a:lnTo>
                <a:lnTo>
                  <a:pt x="250" y="221"/>
                </a:lnTo>
                <a:lnTo>
                  <a:pt x="249" y="226"/>
                </a:lnTo>
                <a:lnTo>
                  <a:pt x="247" y="231"/>
                </a:lnTo>
                <a:lnTo>
                  <a:pt x="245" y="235"/>
                </a:lnTo>
                <a:lnTo>
                  <a:pt x="242" y="239"/>
                </a:lnTo>
                <a:lnTo>
                  <a:pt x="238" y="244"/>
                </a:lnTo>
                <a:lnTo>
                  <a:pt x="234" y="245"/>
                </a:lnTo>
                <a:lnTo>
                  <a:pt x="228" y="248"/>
                </a:lnTo>
                <a:lnTo>
                  <a:pt x="223" y="248"/>
                </a:lnTo>
                <a:lnTo>
                  <a:pt x="38" y="248"/>
                </a:lnTo>
                <a:lnTo>
                  <a:pt x="38" y="248"/>
                </a:lnTo>
                <a:lnTo>
                  <a:pt x="31" y="248"/>
                </a:lnTo>
                <a:lnTo>
                  <a:pt x="27" y="245"/>
                </a:lnTo>
                <a:lnTo>
                  <a:pt x="22" y="244"/>
                </a:lnTo>
                <a:lnTo>
                  <a:pt x="18" y="239"/>
                </a:lnTo>
                <a:lnTo>
                  <a:pt x="15" y="235"/>
                </a:lnTo>
                <a:lnTo>
                  <a:pt x="12" y="231"/>
                </a:lnTo>
                <a:lnTo>
                  <a:pt x="11" y="226"/>
                </a:lnTo>
                <a:lnTo>
                  <a:pt x="11" y="221"/>
                </a:lnTo>
                <a:lnTo>
                  <a:pt x="11" y="38"/>
                </a:lnTo>
                <a:lnTo>
                  <a:pt x="11" y="38"/>
                </a:lnTo>
                <a:lnTo>
                  <a:pt x="11" y="33"/>
                </a:lnTo>
                <a:lnTo>
                  <a:pt x="12" y="29"/>
                </a:lnTo>
                <a:lnTo>
                  <a:pt x="15" y="23"/>
                </a:lnTo>
                <a:lnTo>
                  <a:pt x="18" y="19"/>
                </a:lnTo>
                <a:lnTo>
                  <a:pt x="22" y="17"/>
                </a:lnTo>
                <a:lnTo>
                  <a:pt x="27" y="14"/>
                </a:lnTo>
                <a:lnTo>
                  <a:pt x="31" y="13"/>
                </a:lnTo>
                <a:lnTo>
                  <a:pt x="38" y="11"/>
                </a:lnTo>
                <a:lnTo>
                  <a:pt x="223" y="11"/>
                </a:lnTo>
                <a:close/>
                <a:moveTo>
                  <a:pt x="223" y="0"/>
                </a:moveTo>
                <a:lnTo>
                  <a:pt x="38" y="0"/>
                </a:lnTo>
                <a:lnTo>
                  <a:pt x="38" y="0"/>
                </a:lnTo>
                <a:lnTo>
                  <a:pt x="30" y="2"/>
                </a:lnTo>
                <a:lnTo>
                  <a:pt x="23" y="5"/>
                </a:lnTo>
                <a:lnTo>
                  <a:pt x="17" y="7"/>
                </a:lnTo>
                <a:lnTo>
                  <a:pt x="11" y="13"/>
                </a:lnTo>
                <a:lnTo>
                  <a:pt x="6" y="18"/>
                </a:lnTo>
                <a:lnTo>
                  <a:pt x="3" y="23"/>
                </a:lnTo>
                <a:lnTo>
                  <a:pt x="0" y="32"/>
                </a:lnTo>
                <a:lnTo>
                  <a:pt x="0" y="38"/>
                </a:lnTo>
                <a:lnTo>
                  <a:pt x="0" y="221"/>
                </a:lnTo>
                <a:lnTo>
                  <a:pt x="0" y="221"/>
                </a:lnTo>
                <a:lnTo>
                  <a:pt x="0" y="229"/>
                </a:lnTo>
                <a:lnTo>
                  <a:pt x="3" y="235"/>
                </a:lnTo>
                <a:lnTo>
                  <a:pt x="6" y="242"/>
                </a:lnTo>
                <a:lnTo>
                  <a:pt x="11" y="248"/>
                </a:lnTo>
                <a:lnTo>
                  <a:pt x="17" y="252"/>
                </a:lnTo>
                <a:lnTo>
                  <a:pt x="23" y="256"/>
                </a:lnTo>
                <a:lnTo>
                  <a:pt x="30" y="257"/>
                </a:lnTo>
                <a:lnTo>
                  <a:pt x="38" y="258"/>
                </a:lnTo>
                <a:lnTo>
                  <a:pt x="223" y="258"/>
                </a:lnTo>
                <a:lnTo>
                  <a:pt x="223" y="258"/>
                </a:lnTo>
                <a:lnTo>
                  <a:pt x="230" y="257"/>
                </a:lnTo>
                <a:lnTo>
                  <a:pt x="238" y="256"/>
                </a:lnTo>
                <a:lnTo>
                  <a:pt x="243" y="252"/>
                </a:lnTo>
                <a:lnTo>
                  <a:pt x="250" y="248"/>
                </a:lnTo>
                <a:lnTo>
                  <a:pt x="254" y="242"/>
                </a:lnTo>
                <a:lnTo>
                  <a:pt x="258" y="235"/>
                </a:lnTo>
                <a:lnTo>
                  <a:pt x="260" y="229"/>
                </a:lnTo>
                <a:lnTo>
                  <a:pt x="261" y="221"/>
                </a:lnTo>
                <a:lnTo>
                  <a:pt x="261" y="38"/>
                </a:lnTo>
                <a:lnTo>
                  <a:pt x="261" y="38"/>
                </a:lnTo>
                <a:lnTo>
                  <a:pt x="260" y="32"/>
                </a:lnTo>
                <a:lnTo>
                  <a:pt x="258" y="23"/>
                </a:lnTo>
                <a:lnTo>
                  <a:pt x="254" y="18"/>
                </a:lnTo>
                <a:lnTo>
                  <a:pt x="250" y="13"/>
                </a:lnTo>
                <a:lnTo>
                  <a:pt x="243" y="7"/>
                </a:lnTo>
                <a:lnTo>
                  <a:pt x="238" y="5"/>
                </a:lnTo>
                <a:lnTo>
                  <a:pt x="230" y="2"/>
                </a:lnTo>
                <a:lnTo>
                  <a:pt x="223" y="0"/>
                </a:lnTo>
                <a:lnTo>
                  <a:pt x="223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0" name="Rectangle 104"/>
          <p:cNvSpPr>
            <a:spLocks noChangeArrowheads="1"/>
          </p:cNvSpPr>
          <p:nvPr/>
        </p:nvSpPr>
        <p:spPr bwMode="auto">
          <a:xfrm>
            <a:off x="1955083" y="5006086"/>
            <a:ext cx="123854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1" name="Rectangle 105"/>
          <p:cNvSpPr>
            <a:spLocks noChangeArrowheads="1"/>
          </p:cNvSpPr>
          <p:nvPr/>
        </p:nvSpPr>
        <p:spPr bwMode="auto">
          <a:xfrm>
            <a:off x="2006331" y="4955944"/>
            <a:ext cx="17083" cy="117003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2" name="Freeform 106"/>
          <p:cNvSpPr>
            <a:spLocks noEditPoints="1"/>
          </p:cNvSpPr>
          <p:nvPr/>
        </p:nvSpPr>
        <p:spPr bwMode="auto">
          <a:xfrm>
            <a:off x="357823" y="4834763"/>
            <a:ext cx="371556" cy="359366"/>
          </a:xfrm>
          <a:custGeom>
            <a:avLst/>
            <a:gdLst/>
            <a:ahLst/>
            <a:cxnLst>
              <a:cxn ang="0">
                <a:pos x="223" y="11"/>
              </a:cxn>
              <a:cxn ang="0">
                <a:pos x="233" y="14"/>
              </a:cxn>
              <a:cxn ang="0">
                <a:pos x="241" y="19"/>
              </a:cxn>
              <a:cxn ang="0">
                <a:pos x="247" y="29"/>
              </a:cxn>
              <a:cxn ang="0">
                <a:pos x="250" y="38"/>
              </a:cxn>
              <a:cxn ang="0">
                <a:pos x="250" y="221"/>
              </a:cxn>
              <a:cxn ang="0">
                <a:pos x="247" y="231"/>
              </a:cxn>
              <a:cxn ang="0">
                <a:pos x="241" y="239"/>
              </a:cxn>
              <a:cxn ang="0">
                <a:pos x="233" y="245"/>
              </a:cxn>
              <a:cxn ang="0">
                <a:pos x="223" y="248"/>
              </a:cxn>
              <a:cxn ang="0">
                <a:pos x="38" y="248"/>
              </a:cxn>
              <a:cxn ang="0">
                <a:pos x="27" y="245"/>
              </a:cxn>
              <a:cxn ang="0">
                <a:pos x="19" y="239"/>
              </a:cxn>
              <a:cxn ang="0">
                <a:pos x="12" y="231"/>
              </a:cxn>
              <a:cxn ang="0">
                <a:pos x="11" y="221"/>
              </a:cxn>
              <a:cxn ang="0">
                <a:pos x="11" y="38"/>
              </a:cxn>
              <a:cxn ang="0">
                <a:pos x="12" y="29"/>
              </a:cxn>
              <a:cxn ang="0">
                <a:pos x="19" y="19"/>
              </a:cxn>
              <a:cxn ang="0">
                <a:pos x="27" y="14"/>
              </a:cxn>
              <a:cxn ang="0">
                <a:pos x="38" y="11"/>
              </a:cxn>
              <a:cxn ang="0">
                <a:pos x="223" y="0"/>
              </a:cxn>
              <a:cxn ang="0">
                <a:pos x="38" y="0"/>
              </a:cxn>
              <a:cxn ang="0">
                <a:pos x="23" y="5"/>
              </a:cxn>
              <a:cxn ang="0">
                <a:pos x="11" y="13"/>
              </a:cxn>
              <a:cxn ang="0">
                <a:pos x="2" y="23"/>
              </a:cxn>
              <a:cxn ang="0">
                <a:pos x="0" y="38"/>
              </a:cxn>
              <a:cxn ang="0">
                <a:pos x="0" y="221"/>
              </a:cxn>
              <a:cxn ang="0">
                <a:pos x="2" y="235"/>
              </a:cxn>
              <a:cxn ang="0">
                <a:pos x="11" y="248"/>
              </a:cxn>
              <a:cxn ang="0">
                <a:pos x="23" y="256"/>
              </a:cxn>
              <a:cxn ang="0">
                <a:pos x="38" y="258"/>
              </a:cxn>
              <a:cxn ang="0">
                <a:pos x="223" y="258"/>
              </a:cxn>
              <a:cxn ang="0">
                <a:pos x="237" y="256"/>
              </a:cxn>
              <a:cxn ang="0">
                <a:pos x="250" y="248"/>
              </a:cxn>
              <a:cxn ang="0">
                <a:pos x="258" y="235"/>
              </a:cxn>
              <a:cxn ang="0">
                <a:pos x="260" y="221"/>
              </a:cxn>
              <a:cxn ang="0">
                <a:pos x="260" y="38"/>
              </a:cxn>
              <a:cxn ang="0">
                <a:pos x="258" y="23"/>
              </a:cxn>
              <a:cxn ang="0">
                <a:pos x="250" y="13"/>
              </a:cxn>
              <a:cxn ang="0">
                <a:pos x="237" y="5"/>
              </a:cxn>
              <a:cxn ang="0">
                <a:pos x="223" y="0"/>
              </a:cxn>
            </a:cxnLst>
            <a:rect l="0" t="0" r="r" b="b"/>
            <a:pathLst>
              <a:path w="260" h="258">
                <a:moveTo>
                  <a:pt x="223" y="11"/>
                </a:moveTo>
                <a:lnTo>
                  <a:pt x="223" y="11"/>
                </a:lnTo>
                <a:lnTo>
                  <a:pt x="228" y="13"/>
                </a:lnTo>
                <a:lnTo>
                  <a:pt x="233" y="14"/>
                </a:lnTo>
                <a:lnTo>
                  <a:pt x="237" y="17"/>
                </a:lnTo>
                <a:lnTo>
                  <a:pt x="241" y="19"/>
                </a:lnTo>
                <a:lnTo>
                  <a:pt x="246" y="23"/>
                </a:lnTo>
                <a:lnTo>
                  <a:pt x="247" y="29"/>
                </a:lnTo>
                <a:lnTo>
                  <a:pt x="250" y="33"/>
                </a:lnTo>
                <a:lnTo>
                  <a:pt x="250" y="38"/>
                </a:lnTo>
                <a:lnTo>
                  <a:pt x="250" y="221"/>
                </a:lnTo>
                <a:lnTo>
                  <a:pt x="250" y="221"/>
                </a:lnTo>
                <a:lnTo>
                  <a:pt x="250" y="226"/>
                </a:lnTo>
                <a:lnTo>
                  <a:pt x="247" y="231"/>
                </a:lnTo>
                <a:lnTo>
                  <a:pt x="246" y="235"/>
                </a:lnTo>
                <a:lnTo>
                  <a:pt x="241" y="239"/>
                </a:lnTo>
                <a:lnTo>
                  <a:pt x="237" y="244"/>
                </a:lnTo>
                <a:lnTo>
                  <a:pt x="233" y="245"/>
                </a:lnTo>
                <a:lnTo>
                  <a:pt x="228" y="248"/>
                </a:lnTo>
                <a:lnTo>
                  <a:pt x="223" y="248"/>
                </a:lnTo>
                <a:lnTo>
                  <a:pt x="38" y="248"/>
                </a:lnTo>
                <a:lnTo>
                  <a:pt x="38" y="248"/>
                </a:lnTo>
                <a:lnTo>
                  <a:pt x="32" y="248"/>
                </a:lnTo>
                <a:lnTo>
                  <a:pt x="27" y="245"/>
                </a:lnTo>
                <a:lnTo>
                  <a:pt x="23" y="244"/>
                </a:lnTo>
                <a:lnTo>
                  <a:pt x="19" y="239"/>
                </a:lnTo>
                <a:lnTo>
                  <a:pt x="15" y="235"/>
                </a:lnTo>
                <a:lnTo>
                  <a:pt x="12" y="231"/>
                </a:lnTo>
                <a:lnTo>
                  <a:pt x="11" y="226"/>
                </a:lnTo>
                <a:lnTo>
                  <a:pt x="11" y="221"/>
                </a:lnTo>
                <a:lnTo>
                  <a:pt x="11" y="38"/>
                </a:lnTo>
                <a:lnTo>
                  <a:pt x="11" y="38"/>
                </a:lnTo>
                <a:lnTo>
                  <a:pt x="11" y="33"/>
                </a:lnTo>
                <a:lnTo>
                  <a:pt x="12" y="29"/>
                </a:lnTo>
                <a:lnTo>
                  <a:pt x="15" y="23"/>
                </a:lnTo>
                <a:lnTo>
                  <a:pt x="19" y="19"/>
                </a:lnTo>
                <a:lnTo>
                  <a:pt x="23" y="17"/>
                </a:lnTo>
                <a:lnTo>
                  <a:pt x="27" y="14"/>
                </a:lnTo>
                <a:lnTo>
                  <a:pt x="32" y="13"/>
                </a:lnTo>
                <a:lnTo>
                  <a:pt x="38" y="11"/>
                </a:lnTo>
                <a:lnTo>
                  <a:pt x="223" y="11"/>
                </a:lnTo>
                <a:close/>
                <a:moveTo>
                  <a:pt x="223" y="0"/>
                </a:moveTo>
                <a:lnTo>
                  <a:pt x="38" y="0"/>
                </a:lnTo>
                <a:lnTo>
                  <a:pt x="38" y="0"/>
                </a:lnTo>
                <a:lnTo>
                  <a:pt x="29" y="2"/>
                </a:lnTo>
                <a:lnTo>
                  <a:pt x="23" y="5"/>
                </a:lnTo>
                <a:lnTo>
                  <a:pt x="16" y="7"/>
                </a:lnTo>
                <a:lnTo>
                  <a:pt x="11" y="13"/>
                </a:lnTo>
                <a:lnTo>
                  <a:pt x="5" y="18"/>
                </a:lnTo>
                <a:lnTo>
                  <a:pt x="2" y="23"/>
                </a:lnTo>
                <a:lnTo>
                  <a:pt x="0" y="32"/>
                </a:lnTo>
                <a:lnTo>
                  <a:pt x="0" y="38"/>
                </a:lnTo>
                <a:lnTo>
                  <a:pt x="0" y="221"/>
                </a:lnTo>
                <a:lnTo>
                  <a:pt x="0" y="221"/>
                </a:lnTo>
                <a:lnTo>
                  <a:pt x="0" y="229"/>
                </a:lnTo>
                <a:lnTo>
                  <a:pt x="2" y="235"/>
                </a:lnTo>
                <a:lnTo>
                  <a:pt x="5" y="242"/>
                </a:lnTo>
                <a:lnTo>
                  <a:pt x="11" y="248"/>
                </a:lnTo>
                <a:lnTo>
                  <a:pt x="16" y="252"/>
                </a:lnTo>
                <a:lnTo>
                  <a:pt x="23" y="256"/>
                </a:lnTo>
                <a:lnTo>
                  <a:pt x="29" y="257"/>
                </a:lnTo>
                <a:lnTo>
                  <a:pt x="38" y="258"/>
                </a:lnTo>
                <a:lnTo>
                  <a:pt x="223" y="258"/>
                </a:lnTo>
                <a:lnTo>
                  <a:pt x="223" y="258"/>
                </a:lnTo>
                <a:lnTo>
                  <a:pt x="231" y="257"/>
                </a:lnTo>
                <a:lnTo>
                  <a:pt x="237" y="256"/>
                </a:lnTo>
                <a:lnTo>
                  <a:pt x="244" y="252"/>
                </a:lnTo>
                <a:lnTo>
                  <a:pt x="250" y="248"/>
                </a:lnTo>
                <a:lnTo>
                  <a:pt x="254" y="242"/>
                </a:lnTo>
                <a:lnTo>
                  <a:pt x="258" y="235"/>
                </a:lnTo>
                <a:lnTo>
                  <a:pt x="259" y="229"/>
                </a:lnTo>
                <a:lnTo>
                  <a:pt x="260" y="221"/>
                </a:lnTo>
                <a:lnTo>
                  <a:pt x="260" y="38"/>
                </a:lnTo>
                <a:lnTo>
                  <a:pt x="260" y="38"/>
                </a:lnTo>
                <a:lnTo>
                  <a:pt x="259" y="32"/>
                </a:lnTo>
                <a:lnTo>
                  <a:pt x="258" y="23"/>
                </a:lnTo>
                <a:lnTo>
                  <a:pt x="254" y="18"/>
                </a:lnTo>
                <a:lnTo>
                  <a:pt x="250" y="13"/>
                </a:lnTo>
                <a:lnTo>
                  <a:pt x="244" y="7"/>
                </a:lnTo>
                <a:lnTo>
                  <a:pt x="237" y="5"/>
                </a:lnTo>
                <a:lnTo>
                  <a:pt x="231" y="2"/>
                </a:lnTo>
                <a:lnTo>
                  <a:pt x="223" y="0"/>
                </a:lnTo>
                <a:lnTo>
                  <a:pt x="223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3" name="Freeform 109"/>
          <p:cNvSpPr/>
          <p:nvPr/>
        </p:nvSpPr>
        <p:spPr bwMode="auto">
          <a:xfrm>
            <a:off x="494488" y="4964300"/>
            <a:ext cx="98228" cy="96110"/>
          </a:xfrm>
          <a:custGeom>
            <a:avLst/>
            <a:gdLst/>
            <a:ahLst/>
            <a:cxnLst>
              <a:cxn ang="0">
                <a:pos x="60" y="69"/>
              </a:cxn>
              <a:cxn ang="0">
                <a:pos x="0" y="8"/>
              </a:cxn>
              <a:cxn ang="0">
                <a:pos x="8" y="0"/>
              </a:cxn>
              <a:cxn ang="0">
                <a:pos x="69" y="61"/>
              </a:cxn>
              <a:cxn ang="0">
                <a:pos x="60" y="69"/>
              </a:cxn>
            </a:cxnLst>
            <a:rect l="0" t="0" r="r" b="b"/>
            <a:pathLst>
              <a:path w="69" h="69">
                <a:moveTo>
                  <a:pt x="60" y="69"/>
                </a:moveTo>
                <a:lnTo>
                  <a:pt x="0" y="8"/>
                </a:lnTo>
                <a:lnTo>
                  <a:pt x="8" y="0"/>
                </a:lnTo>
                <a:lnTo>
                  <a:pt x="69" y="61"/>
                </a:lnTo>
                <a:lnTo>
                  <a:pt x="60" y="6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4" name="Freeform 110"/>
          <p:cNvSpPr/>
          <p:nvPr/>
        </p:nvSpPr>
        <p:spPr bwMode="auto">
          <a:xfrm>
            <a:off x="494488" y="4964300"/>
            <a:ext cx="98228" cy="96110"/>
          </a:xfrm>
          <a:custGeom>
            <a:avLst/>
            <a:gdLst/>
            <a:ahLst/>
            <a:cxnLst>
              <a:cxn ang="0">
                <a:pos x="8" y="69"/>
              </a:cxn>
              <a:cxn ang="0">
                <a:pos x="0" y="61"/>
              </a:cxn>
              <a:cxn ang="0">
                <a:pos x="60" y="0"/>
              </a:cxn>
              <a:cxn ang="0">
                <a:pos x="69" y="8"/>
              </a:cxn>
              <a:cxn ang="0">
                <a:pos x="8" y="69"/>
              </a:cxn>
            </a:cxnLst>
            <a:rect l="0" t="0" r="r" b="b"/>
            <a:pathLst>
              <a:path w="69" h="69">
                <a:moveTo>
                  <a:pt x="8" y="69"/>
                </a:moveTo>
                <a:lnTo>
                  <a:pt x="0" y="61"/>
                </a:lnTo>
                <a:lnTo>
                  <a:pt x="60" y="0"/>
                </a:lnTo>
                <a:lnTo>
                  <a:pt x="69" y="8"/>
                </a:lnTo>
                <a:lnTo>
                  <a:pt x="8" y="6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5" name="Freeform 111"/>
          <p:cNvSpPr>
            <a:spLocks noEditPoints="1"/>
          </p:cNvSpPr>
          <p:nvPr/>
        </p:nvSpPr>
        <p:spPr bwMode="auto">
          <a:xfrm>
            <a:off x="1096660" y="4834763"/>
            <a:ext cx="371556" cy="359366"/>
          </a:xfrm>
          <a:custGeom>
            <a:avLst/>
            <a:gdLst/>
            <a:ahLst/>
            <a:cxnLst>
              <a:cxn ang="0">
                <a:pos x="224" y="11"/>
              </a:cxn>
              <a:cxn ang="0">
                <a:pos x="235" y="14"/>
              </a:cxn>
              <a:cxn ang="0">
                <a:pos x="243" y="19"/>
              </a:cxn>
              <a:cxn ang="0">
                <a:pos x="248" y="29"/>
              </a:cxn>
              <a:cxn ang="0">
                <a:pos x="251" y="38"/>
              </a:cxn>
              <a:cxn ang="0">
                <a:pos x="251" y="221"/>
              </a:cxn>
              <a:cxn ang="0">
                <a:pos x="248" y="231"/>
              </a:cxn>
              <a:cxn ang="0">
                <a:pos x="243" y="239"/>
              </a:cxn>
              <a:cxn ang="0">
                <a:pos x="235" y="245"/>
              </a:cxn>
              <a:cxn ang="0">
                <a:pos x="224" y="248"/>
              </a:cxn>
              <a:cxn ang="0">
                <a:pos x="38" y="248"/>
              </a:cxn>
              <a:cxn ang="0">
                <a:pos x="28" y="245"/>
              </a:cxn>
              <a:cxn ang="0">
                <a:pos x="19" y="239"/>
              </a:cxn>
              <a:cxn ang="0">
                <a:pos x="13" y="231"/>
              </a:cxn>
              <a:cxn ang="0">
                <a:pos x="11" y="221"/>
              </a:cxn>
              <a:cxn ang="0">
                <a:pos x="11" y="38"/>
              </a:cxn>
              <a:cxn ang="0">
                <a:pos x="13" y="29"/>
              </a:cxn>
              <a:cxn ang="0">
                <a:pos x="19" y="19"/>
              </a:cxn>
              <a:cxn ang="0">
                <a:pos x="28" y="14"/>
              </a:cxn>
              <a:cxn ang="0">
                <a:pos x="38" y="11"/>
              </a:cxn>
              <a:cxn ang="0">
                <a:pos x="224" y="0"/>
              </a:cxn>
              <a:cxn ang="0">
                <a:pos x="38" y="0"/>
              </a:cxn>
              <a:cxn ang="0">
                <a:pos x="24" y="5"/>
              </a:cxn>
              <a:cxn ang="0">
                <a:pos x="12" y="13"/>
              </a:cxn>
              <a:cxn ang="0">
                <a:pos x="4" y="23"/>
              </a:cxn>
              <a:cxn ang="0">
                <a:pos x="0" y="38"/>
              </a:cxn>
              <a:cxn ang="0">
                <a:pos x="0" y="221"/>
              </a:cxn>
              <a:cxn ang="0">
                <a:pos x="4" y="235"/>
              </a:cxn>
              <a:cxn ang="0">
                <a:pos x="12" y="248"/>
              </a:cxn>
              <a:cxn ang="0">
                <a:pos x="24" y="256"/>
              </a:cxn>
              <a:cxn ang="0">
                <a:pos x="38" y="258"/>
              </a:cxn>
              <a:cxn ang="0">
                <a:pos x="224" y="258"/>
              </a:cxn>
              <a:cxn ang="0">
                <a:pos x="239" y="256"/>
              </a:cxn>
              <a:cxn ang="0">
                <a:pos x="251" y="248"/>
              </a:cxn>
              <a:cxn ang="0">
                <a:pos x="259" y="235"/>
              </a:cxn>
              <a:cxn ang="0">
                <a:pos x="262" y="221"/>
              </a:cxn>
              <a:cxn ang="0">
                <a:pos x="262" y="38"/>
              </a:cxn>
              <a:cxn ang="0">
                <a:pos x="259" y="23"/>
              </a:cxn>
              <a:cxn ang="0">
                <a:pos x="251" y="13"/>
              </a:cxn>
              <a:cxn ang="0">
                <a:pos x="239" y="5"/>
              </a:cxn>
              <a:cxn ang="0">
                <a:pos x="224" y="0"/>
              </a:cxn>
            </a:cxnLst>
            <a:rect l="0" t="0" r="r" b="b"/>
            <a:pathLst>
              <a:path w="262" h="258">
                <a:moveTo>
                  <a:pt x="224" y="11"/>
                </a:moveTo>
                <a:lnTo>
                  <a:pt x="224" y="11"/>
                </a:lnTo>
                <a:lnTo>
                  <a:pt x="229" y="13"/>
                </a:lnTo>
                <a:lnTo>
                  <a:pt x="235" y="14"/>
                </a:lnTo>
                <a:lnTo>
                  <a:pt x="239" y="17"/>
                </a:lnTo>
                <a:lnTo>
                  <a:pt x="243" y="19"/>
                </a:lnTo>
                <a:lnTo>
                  <a:pt x="246" y="23"/>
                </a:lnTo>
                <a:lnTo>
                  <a:pt x="248" y="29"/>
                </a:lnTo>
                <a:lnTo>
                  <a:pt x="250" y="33"/>
                </a:lnTo>
                <a:lnTo>
                  <a:pt x="251" y="38"/>
                </a:lnTo>
                <a:lnTo>
                  <a:pt x="251" y="221"/>
                </a:lnTo>
                <a:lnTo>
                  <a:pt x="251" y="221"/>
                </a:lnTo>
                <a:lnTo>
                  <a:pt x="250" y="226"/>
                </a:lnTo>
                <a:lnTo>
                  <a:pt x="248" y="231"/>
                </a:lnTo>
                <a:lnTo>
                  <a:pt x="246" y="235"/>
                </a:lnTo>
                <a:lnTo>
                  <a:pt x="243" y="239"/>
                </a:lnTo>
                <a:lnTo>
                  <a:pt x="239" y="244"/>
                </a:lnTo>
                <a:lnTo>
                  <a:pt x="235" y="245"/>
                </a:lnTo>
                <a:lnTo>
                  <a:pt x="229" y="248"/>
                </a:lnTo>
                <a:lnTo>
                  <a:pt x="224" y="248"/>
                </a:lnTo>
                <a:lnTo>
                  <a:pt x="38" y="248"/>
                </a:lnTo>
                <a:lnTo>
                  <a:pt x="38" y="248"/>
                </a:lnTo>
                <a:lnTo>
                  <a:pt x="32" y="248"/>
                </a:lnTo>
                <a:lnTo>
                  <a:pt x="28" y="245"/>
                </a:lnTo>
                <a:lnTo>
                  <a:pt x="23" y="244"/>
                </a:lnTo>
                <a:lnTo>
                  <a:pt x="19" y="239"/>
                </a:lnTo>
                <a:lnTo>
                  <a:pt x="16" y="235"/>
                </a:lnTo>
                <a:lnTo>
                  <a:pt x="13" y="231"/>
                </a:lnTo>
                <a:lnTo>
                  <a:pt x="12" y="226"/>
                </a:lnTo>
                <a:lnTo>
                  <a:pt x="11" y="221"/>
                </a:lnTo>
                <a:lnTo>
                  <a:pt x="11" y="38"/>
                </a:lnTo>
                <a:lnTo>
                  <a:pt x="11" y="38"/>
                </a:lnTo>
                <a:lnTo>
                  <a:pt x="12" y="33"/>
                </a:lnTo>
                <a:lnTo>
                  <a:pt x="13" y="29"/>
                </a:lnTo>
                <a:lnTo>
                  <a:pt x="16" y="23"/>
                </a:lnTo>
                <a:lnTo>
                  <a:pt x="19" y="19"/>
                </a:lnTo>
                <a:lnTo>
                  <a:pt x="23" y="17"/>
                </a:lnTo>
                <a:lnTo>
                  <a:pt x="28" y="14"/>
                </a:lnTo>
                <a:lnTo>
                  <a:pt x="32" y="13"/>
                </a:lnTo>
                <a:lnTo>
                  <a:pt x="38" y="11"/>
                </a:lnTo>
                <a:lnTo>
                  <a:pt x="224" y="11"/>
                </a:lnTo>
                <a:close/>
                <a:moveTo>
                  <a:pt x="224" y="0"/>
                </a:moveTo>
                <a:lnTo>
                  <a:pt x="38" y="0"/>
                </a:lnTo>
                <a:lnTo>
                  <a:pt x="38" y="0"/>
                </a:lnTo>
                <a:lnTo>
                  <a:pt x="31" y="2"/>
                </a:lnTo>
                <a:lnTo>
                  <a:pt x="24" y="5"/>
                </a:lnTo>
                <a:lnTo>
                  <a:pt x="17" y="7"/>
                </a:lnTo>
                <a:lnTo>
                  <a:pt x="12" y="13"/>
                </a:lnTo>
                <a:lnTo>
                  <a:pt x="7" y="18"/>
                </a:lnTo>
                <a:lnTo>
                  <a:pt x="4" y="23"/>
                </a:lnTo>
                <a:lnTo>
                  <a:pt x="1" y="32"/>
                </a:lnTo>
                <a:lnTo>
                  <a:pt x="0" y="38"/>
                </a:lnTo>
                <a:lnTo>
                  <a:pt x="0" y="221"/>
                </a:lnTo>
                <a:lnTo>
                  <a:pt x="0" y="221"/>
                </a:lnTo>
                <a:lnTo>
                  <a:pt x="1" y="229"/>
                </a:lnTo>
                <a:lnTo>
                  <a:pt x="4" y="235"/>
                </a:lnTo>
                <a:lnTo>
                  <a:pt x="7" y="242"/>
                </a:lnTo>
                <a:lnTo>
                  <a:pt x="12" y="248"/>
                </a:lnTo>
                <a:lnTo>
                  <a:pt x="17" y="252"/>
                </a:lnTo>
                <a:lnTo>
                  <a:pt x="24" y="256"/>
                </a:lnTo>
                <a:lnTo>
                  <a:pt x="31" y="257"/>
                </a:lnTo>
                <a:lnTo>
                  <a:pt x="38" y="258"/>
                </a:lnTo>
                <a:lnTo>
                  <a:pt x="224" y="258"/>
                </a:lnTo>
                <a:lnTo>
                  <a:pt x="224" y="258"/>
                </a:lnTo>
                <a:lnTo>
                  <a:pt x="231" y="257"/>
                </a:lnTo>
                <a:lnTo>
                  <a:pt x="239" y="256"/>
                </a:lnTo>
                <a:lnTo>
                  <a:pt x="244" y="252"/>
                </a:lnTo>
                <a:lnTo>
                  <a:pt x="251" y="248"/>
                </a:lnTo>
                <a:lnTo>
                  <a:pt x="255" y="242"/>
                </a:lnTo>
                <a:lnTo>
                  <a:pt x="259" y="235"/>
                </a:lnTo>
                <a:lnTo>
                  <a:pt x="260" y="229"/>
                </a:lnTo>
                <a:lnTo>
                  <a:pt x="262" y="221"/>
                </a:lnTo>
                <a:lnTo>
                  <a:pt x="262" y="38"/>
                </a:lnTo>
                <a:lnTo>
                  <a:pt x="262" y="38"/>
                </a:lnTo>
                <a:lnTo>
                  <a:pt x="260" y="32"/>
                </a:lnTo>
                <a:lnTo>
                  <a:pt x="259" y="23"/>
                </a:lnTo>
                <a:lnTo>
                  <a:pt x="255" y="18"/>
                </a:lnTo>
                <a:lnTo>
                  <a:pt x="251" y="13"/>
                </a:lnTo>
                <a:lnTo>
                  <a:pt x="244" y="7"/>
                </a:lnTo>
                <a:lnTo>
                  <a:pt x="239" y="5"/>
                </a:lnTo>
                <a:lnTo>
                  <a:pt x="231" y="2"/>
                </a:lnTo>
                <a:lnTo>
                  <a:pt x="224" y="0"/>
                </a:lnTo>
                <a:lnTo>
                  <a:pt x="224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6" name="Rectangle 114"/>
          <p:cNvSpPr>
            <a:spLocks noChangeArrowheads="1"/>
          </p:cNvSpPr>
          <p:nvPr/>
        </p:nvSpPr>
        <p:spPr bwMode="auto">
          <a:xfrm>
            <a:off x="1220515" y="5006086"/>
            <a:ext cx="123854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7" name="Freeform 115"/>
          <p:cNvSpPr>
            <a:spLocks noEditPoints="1"/>
          </p:cNvSpPr>
          <p:nvPr/>
        </p:nvSpPr>
        <p:spPr bwMode="auto">
          <a:xfrm>
            <a:off x="7003101" y="4918337"/>
            <a:ext cx="273327" cy="271615"/>
          </a:xfrm>
          <a:custGeom>
            <a:avLst/>
            <a:gdLst/>
            <a:ahLst/>
            <a:cxnLst>
              <a:cxn ang="0">
                <a:pos x="88" y="195"/>
              </a:cxn>
              <a:cxn ang="0">
                <a:pos x="59" y="187"/>
              </a:cxn>
              <a:cxn ang="0">
                <a:pos x="35" y="173"/>
              </a:cxn>
              <a:cxn ang="0">
                <a:pos x="18" y="151"/>
              </a:cxn>
              <a:cxn ang="0">
                <a:pos x="5" y="127"/>
              </a:cxn>
              <a:cxn ang="0">
                <a:pos x="0" y="97"/>
              </a:cxn>
              <a:cxn ang="0">
                <a:pos x="3" y="79"/>
              </a:cxn>
              <a:cxn ang="0">
                <a:pos x="12" y="52"/>
              </a:cxn>
              <a:cxn ang="0">
                <a:pos x="28" y="29"/>
              </a:cxn>
              <a:cxn ang="0">
                <a:pos x="51" y="12"/>
              </a:cxn>
              <a:cxn ang="0">
                <a:pos x="78" y="3"/>
              </a:cxn>
              <a:cxn ang="0">
                <a:pos x="97" y="0"/>
              </a:cxn>
              <a:cxn ang="0">
                <a:pos x="127" y="4"/>
              </a:cxn>
              <a:cxn ang="0">
                <a:pos x="151" y="18"/>
              </a:cxn>
              <a:cxn ang="0">
                <a:pos x="173" y="35"/>
              </a:cxn>
              <a:cxn ang="0">
                <a:pos x="186" y="60"/>
              </a:cxn>
              <a:cxn ang="0">
                <a:pos x="194" y="88"/>
              </a:cxn>
              <a:cxn ang="0">
                <a:pos x="194" y="108"/>
              </a:cxn>
              <a:cxn ang="0">
                <a:pos x="186" y="135"/>
              </a:cxn>
              <a:cxn ang="0">
                <a:pos x="173" y="160"/>
              </a:cxn>
              <a:cxn ang="0">
                <a:pos x="151" y="178"/>
              </a:cxn>
              <a:cxn ang="0">
                <a:pos x="127" y="191"/>
              </a:cxn>
              <a:cxn ang="0">
                <a:pos x="97" y="195"/>
              </a:cxn>
              <a:cxn ang="0">
                <a:pos x="97" y="11"/>
              </a:cxn>
              <a:cxn ang="0">
                <a:pos x="72" y="15"/>
              </a:cxn>
              <a:cxn ang="0">
                <a:pos x="49" y="26"/>
              </a:cxn>
              <a:cxn ang="0">
                <a:pos x="22" y="57"/>
              </a:cxn>
              <a:cxn ang="0">
                <a:pos x="14" y="80"/>
              </a:cxn>
              <a:cxn ang="0">
                <a:pos x="11" y="97"/>
              </a:cxn>
              <a:cxn ang="0">
                <a:pos x="15" y="123"/>
              </a:cxn>
              <a:cxn ang="0">
                <a:pos x="26" y="146"/>
              </a:cxn>
              <a:cxn ang="0">
                <a:pos x="57" y="173"/>
              </a:cxn>
              <a:cxn ang="0">
                <a:pos x="80" y="183"/>
              </a:cxn>
              <a:cxn ang="0">
                <a:pos x="97" y="184"/>
              </a:cxn>
              <a:cxn ang="0">
                <a:pos x="123" y="180"/>
              </a:cxn>
              <a:cxn ang="0">
                <a:pos x="146" y="169"/>
              </a:cxn>
              <a:cxn ang="0">
                <a:pos x="173" y="139"/>
              </a:cxn>
              <a:cxn ang="0">
                <a:pos x="182" y="115"/>
              </a:cxn>
              <a:cxn ang="0">
                <a:pos x="184" y="97"/>
              </a:cxn>
              <a:cxn ang="0">
                <a:pos x="180" y="72"/>
              </a:cxn>
              <a:cxn ang="0">
                <a:pos x="169" y="49"/>
              </a:cxn>
              <a:cxn ang="0">
                <a:pos x="139" y="22"/>
              </a:cxn>
              <a:cxn ang="0">
                <a:pos x="115" y="14"/>
              </a:cxn>
              <a:cxn ang="0">
                <a:pos x="97" y="11"/>
              </a:cxn>
            </a:cxnLst>
            <a:rect l="0" t="0" r="r" b="b"/>
            <a:pathLst>
              <a:path w="194" h="195">
                <a:moveTo>
                  <a:pt x="97" y="195"/>
                </a:moveTo>
                <a:lnTo>
                  <a:pt x="97" y="195"/>
                </a:lnTo>
                <a:lnTo>
                  <a:pt x="88" y="195"/>
                </a:lnTo>
                <a:lnTo>
                  <a:pt x="78" y="193"/>
                </a:lnTo>
                <a:lnTo>
                  <a:pt x="69" y="191"/>
                </a:lnTo>
                <a:lnTo>
                  <a:pt x="59" y="187"/>
                </a:lnTo>
                <a:lnTo>
                  <a:pt x="51" y="183"/>
                </a:lnTo>
                <a:lnTo>
                  <a:pt x="43" y="178"/>
                </a:lnTo>
                <a:lnTo>
                  <a:pt x="35" y="173"/>
                </a:lnTo>
                <a:lnTo>
                  <a:pt x="28" y="166"/>
                </a:lnTo>
                <a:lnTo>
                  <a:pt x="23" y="160"/>
                </a:lnTo>
                <a:lnTo>
                  <a:pt x="18" y="151"/>
                </a:lnTo>
                <a:lnTo>
                  <a:pt x="12" y="143"/>
                </a:lnTo>
                <a:lnTo>
                  <a:pt x="8" y="135"/>
                </a:lnTo>
                <a:lnTo>
                  <a:pt x="5" y="127"/>
                </a:lnTo>
                <a:lnTo>
                  <a:pt x="3" y="118"/>
                </a:lnTo>
                <a:lnTo>
                  <a:pt x="1" y="108"/>
                </a:lnTo>
                <a:lnTo>
                  <a:pt x="0" y="97"/>
                </a:lnTo>
                <a:lnTo>
                  <a:pt x="0" y="97"/>
                </a:lnTo>
                <a:lnTo>
                  <a:pt x="1" y="88"/>
                </a:lnTo>
                <a:lnTo>
                  <a:pt x="3" y="79"/>
                </a:lnTo>
                <a:lnTo>
                  <a:pt x="5" y="69"/>
                </a:lnTo>
                <a:lnTo>
                  <a:pt x="8" y="60"/>
                </a:lnTo>
                <a:lnTo>
                  <a:pt x="12" y="52"/>
                </a:lnTo>
                <a:lnTo>
                  <a:pt x="18" y="43"/>
                </a:lnTo>
                <a:lnTo>
                  <a:pt x="23" y="35"/>
                </a:lnTo>
                <a:lnTo>
                  <a:pt x="28" y="29"/>
                </a:lnTo>
                <a:lnTo>
                  <a:pt x="35" y="23"/>
                </a:lnTo>
                <a:lnTo>
                  <a:pt x="43" y="18"/>
                </a:lnTo>
                <a:lnTo>
                  <a:pt x="51" y="12"/>
                </a:lnTo>
                <a:lnTo>
                  <a:pt x="59" y="8"/>
                </a:lnTo>
                <a:lnTo>
                  <a:pt x="69" y="4"/>
                </a:lnTo>
                <a:lnTo>
                  <a:pt x="78" y="3"/>
                </a:lnTo>
                <a:lnTo>
                  <a:pt x="88" y="2"/>
                </a:lnTo>
                <a:lnTo>
                  <a:pt x="97" y="0"/>
                </a:lnTo>
                <a:lnTo>
                  <a:pt x="97" y="0"/>
                </a:lnTo>
                <a:lnTo>
                  <a:pt x="108" y="2"/>
                </a:lnTo>
                <a:lnTo>
                  <a:pt x="117" y="3"/>
                </a:lnTo>
                <a:lnTo>
                  <a:pt x="127" y="4"/>
                </a:lnTo>
                <a:lnTo>
                  <a:pt x="135" y="8"/>
                </a:lnTo>
                <a:lnTo>
                  <a:pt x="143" y="12"/>
                </a:lnTo>
                <a:lnTo>
                  <a:pt x="151" y="18"/>
                </a:lnTo>
                <a:lnTo>
                  <a:pt x="159" y="23"/>
                </a:lnTo>
                <a:lnTo>
                  <a:pt x="166" y="29"/>
                </a:lnTo>
                <a:lnTo>
                  <a:pt x="173" y="35"/>
                </a:lnTo>
                <a:lnTo>
                  <a:pt x="178" y="43"/>
                </a:lnTo>
                <a:lnTo>
                  <a:pt x="182" y="52"/>
                </a:lnTo>
                <a:lnTo>
                  <a:pt x="186" y="60"/>
                </a:lnTo>
                <a:lnTo>
                  <a:pt x="190" y="69"/>
                </a:lnTo>
                <a:lnTo>
                  <a:pt x="193" y="79"/>
                </a:lnTo>
                <a:lnTo>
                  <a:pt x="194" y="88"/>
                </a:lnTo>
                <a:lnTo>
                  <a:pt x="194" y="97"/>
                </a:lnTo>
                <a:lnTo>
                  <a:pt x="194" y="97"/>
                </a:lnTo>
                <a:lnTo>
                  <a:pt x="194" y="108"/>
                </a:lnTo>
                <a:lnTo>
                  <a:pt x="193" y="118"/>
                </a:lnTo>
                <a:lnTo>
                  <a:pt x="190" y="127"/>
                </a:lnTo>
                <a:lnTo>
                  <a:pt x="186" y="135"/>
                </a:lnTo>
                <a:lnTo>
                  <a:pt x="182" y="143"/>
                </a:lnTo>
                <a:lnTo>
                  <a:pt x="178" y="151"/>
                </a:lnTo>
                <a:lnTo>
                  <a:pt x="173" y="160"/>
                </a:lnTo>
                <a:lnTo>
                  <a:pt x="166" y="166"/>
                </a:lnTo>
                <a:lnTo>
                  <a:pt x="159" y="173"/>
                </a:lnTo>
                <a:lnTo>
                  <a:pt x="151" y="178"/>
                </a:lnTo>
                <a:lnTo>
                  <a:pt x="143" y="183"/>
                </a:lnTo>
                <a:lnTo>
                  <a:pt x="135" y="187"/>
                </a:lnTo>
                <a:lnTo>
                  <a:pt x="127" y="191"/>
                </a:lnTo>
                <a:lnTo>
                  <a:pt x="117" y="193"/>
                </a:lnTo>
                <a:lnTo>
                  <a:pt x="108" y="195"/>
                </a:lnTo>
                <a:lnTo>
                  <a:pt x="97" y="195"/>
                </a:lnTo>
                <a:lnTo>
                  <a:pt x="97" y="195"/>
                </a:lnTo>
                <a:close/>
                <a:moveTo>
                  <a:pt x="97" y="11"/>
                </a:moveTo>
                <a:lnTo>
                  <a:pt x="97" y="11"/>
                </a:lnTo>
                <a:lnTo>
                  <a:pt x="89" y="12"/>
                </a:lnTo>
                <a:lnTo>
                  <a:pt x="80" y="14"/>
                </a:lnTo>
                <a:lnTo>
                  <a:pt x="72" y="15"/>
                </a:lnTo>
                <a:lnTo>
                  <a:pt x="63" y="18"/>
                </a:lnTo>
                <a:lnTo>
                  <a:pt x="57" y="22"/>
                </a:lnTo>
                <a:lnTo>
                  <a:pt x="49" y="26"/>
                </a:lnTo>
                <a:lnTo>
                  <a:pt x="36" y="37"/>
                </a:lnTo>
                <a:lnTo>
                  <a:pt x="26" y="49"/>
                </a:lnTo>
                <a:lnTo>
                  <a:pt x="22" y="57"/>
                </a:lnTo>
                <a:lnTo>
                  <a:pt x="18" y="64"/>
                </a:lnTo>
                <a:lnTo>
                  <a:pt x="15" y="72"/>
                </a:lnTo>
                <a:lnTo>
                  <a:pt x="14" y="80"/>
                </a:lnTo>
                <a:lnTo>
                  <a:pt x="12" y="89"/>
                </a:lnTo>
                <a:lnTo>
                  <a:pt x="11" y="97"/>
                </a:lnTo>
                <a:lnTo>
                  <a:pt x="11" y="97"/>
                </a:lnTo>
                <a:lnTo>
                  <a:pt x="12" y="107"/>
                </a:lnTo>
                <a:lnTo>
                  <a:pt x="14" y="115"/>
                </a:lnTo>
                <a:lnTo>
                  <a:pt x="15" y="123"/>
                </a:lnTo>
                <a:lnTo>
                  <a:pt x="18" y="131"/>
                </a:lnTo>
                <a:lnTo>
                  <a:pt x="22" y="139"/>
                </a:lnTo>
                <a:lnTo>
                  <a:pt x="26" y="146"/>
                </a:lnTo>
                <a:lnTo>
                  <a:pt x="36" y="158"/>
                </a:lnTo>
                <a:lnTo>
                  <a:pt x="49" y="169"/>
                </a:lnTo>
                <a:lnTo>
                  <a:pt x="57" y="173"/>
                </a:lnTo>
                <a:lnTo>
                  <a:pt x="63" y="177"/>
                </a:lnTo>
                <a:lnTo>
                  <a:pt x="72" y="180"/>
                </a:lnTo>
                <a:lnTo>
                  <a:pt x="80" y="183"/>
                </a:lnTo>
                <a:lnTo>
                  <a:pt x="89" y="184"/>
                </a:lnTo>
                <a:lnTo>
                  <a:pt x="97" y="184"/>
                </a:lnTo>
                <a:lnTo>
                  <a:pt x="97" y="184"/>
                </a:lnTo>
                <a:lnTo>
                  <a:pt x="107" y="184"/>
                </a:lnTo>
                <a:lnTo>
                  <a:pt x="115" y="183"/>
                </a:lnTo>
                <a:lnTo>
                  <a:pt x="123" y="180"/>
                </a:lnTo>
                <a:lnTo>
                  <a:pt x="131" y="177"/>
                </a:lnTo>
                <a:lnTo>
                  <a:pt x="139" y="173"/>
                </a:lnTo>
                <a:lnTo>
                  <a:pt x="146" y="169"/>
                </a:lnTo>
                <a:lnTo>
                  <a:pt x="158" y="158"/>
                </a:lnTo>
                <a:lnTo>
                  <a:pt x="169" y="146"/>
                </a:lnTo>
                <a:lnTo>
                  <a:pt x="173" y="139"/>
                </a:lnTo>
                <a:lnTo>
                  <a:pt x="177" y="131"/>
                </a:lnTo>
                <a:lnTo>
                  <a:pt x="180" y="123"/>
                </a:lnTo>
                <a:lnTo>
                  <a:pt x="182" y="115"/>
                </a:lnTo>
                <a:lnTo>
                  <a:pt x="184" y="107"/>
                </a:lnTo>
                <a:lnTo>
                  <a:pt x="184" y="97"/>
                </a:lnTo>
                <a:lnTo>
                  <a:pt x="184" y="97"/>
                </a:lnTo>
                <a:lnTo>
                  <a:pt x="184" y="89"/>
                </a:lnTo>
                <a:lnTo>
                  <a:pt x="182" y="80"/>
                </a:lnTo>
                <a:lnTo>
                  <a:pt x="180" y="72"/>
                </a:lnTo>
                <a:lnTo>
                  <a:pt x="177" y="64"/>
                </a:lnTo>
                <a:lnTo>
                  <a:pt x="173" y="57"/>
                </a:lnTo>
                <a:lnTo>
                  <a:pt x="169" y="49"/>
                </a:lnTo>
                <a:lnTo>
                  <a:pt x="158" y="37"/>
                </a:lnTo>
                <a:lnTo>
                  <a:pt x="146" y="26"/>
                </a:lnTo>
                <a:lnTo>
                  <a:pt x="139" y="22"/>
                </a:lnTo>
                <a:lnTo>
                  <a:pt x="131" y="18"/>
                </a:lnTo>
                <a:lnTo>
                  <a:pt x="123" y="15"/>
                </a:lnTo>
                <a:lnTo>
                  <a:pt x="115" y="14"/>
                </a:lnTo>
                <a:lnTo>
                  <a:pt x="107" y="12"/>
                </a:lnTo>
                <a:lnTo>
                  <a:pt x="97" y="11"/>
                </a:lnTo>
                <a:lnTo>
                  <a:pt x="97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8" name="Freeform 116"/>
          <p:cNvSpPr>
            <a:spLocks noEditPoints="1"/>
          </p:cNvSpPr>
          <p:nvPr/>
        </p:nvSpPr>
        <p:spPr bwMode="auto">
          <a:xfrm>
            <a:off x="7135495" y="4843118"/>
            <a:ext cx="222079" cy="217291"/>
          </a:xfrm>
          <a:custGeom>
            <a:avLst/>
            <a:gdLst/>
            <a:ahLst/>
            <a:cxnLst>
              <a:cxn ang="0">
                <a:pos x="78" y="157"/>
              </a:cxn>
              <a:cxn ang="0">
                <a:pos x="62" y="155"/>
              </a:cxn>
              <a:cxn ang="0">
                <a:pos x="33" y="143"/>
              </a:cxn>
              <a:cxn ang="0">
                <a:pos x="13" y="122"/>
              </a:cxn>
              <a:cxn ang="0">
                <a:pos x="1" y="93"/>
              </a:cxn>
              <a:cxn ang="0">
                <a:pos x="0" y="79"/>
              </a:cxn>
              <a:cxn ang="0">
                <a:pos x="0" y="70"/>
              </a:cxn>
              <a:cxn ang="0">
                <a:pos x="5" y="47"/>
              </a:cxn>
              <a:cxn ang="0">
                <a:pos x="22" y="23"/>
              </a:cxn>
              <a:cxn ang="0">
                <a:pos x="47" y="6"/>
              </a:cxn>
              <a:cxn ang="0">
                <a:pos x="70" y="0"/>
              </a:cxn>
              <a:cxn ang="0">
                <a:pos x="78" y="0"/>
              </a:cxn>
              <a:cxn ang="0">
                <a:pos x="93" y="2"/>
              </a:cxn>
              <a:cxn ang="0">
                <a:pos x="121" y="14"/>
              </a:cxn>
              <a:cxn ang="0">
                <a:pos x="143" y="34"/>
              </a:cxn>
              <a:cxn ang="0">
                <a:pos x="153" y="62"/>
              </a:cxn>
              <a:cxn ang="0">
                <a:pos x="156" y="79"/>
              </a:cxn>
              <a:cxn ang="0">
                <a:pos x="155" y="87"/>
              </a:cxn>
              <a:cxn ang="0">
                <a:pos x="149" y="108"/>
              </a:cxn>
              <a:cxn ang="0">
                <a:pos x="133" y="134"/>
              </a:cxn>
              <a:cxn ang="0">
                <a:pos x="108" y="150"/>
              </a:cxn>
              <a:cxn ang="0">
                <a:pos x="86" y="155"/>
              </a:cxn>
              <a:cxn ang="0">
                <a:pos x="78" y="157"/>
              </a:cxn>
              <a:cxn ang="0">
                <a:pos x="78" y="6"/>
              </a:cxn>
              <a:cxn ang="0">
                <a:pos x="50" y="11"/>
              </a:cxn>
              <a:cxn ang="0">
                <a:pos x="27" y="27"/>
              </a:cxn>
              <a:cxn ang="0">
                <a:pos x="10" y="50"/>
              </a:cxn>
              <a:cxn ang="0">
                <a:pos x="5" y="79"/>
              </a:cxn>
              <a:cxn ang="0">
                <a:pos x="6" y="93"/>
              </a:cxn>
              <a:cxn ang="0">
                <a:pos x="17" y="119"/>
              </a:cxn>
              <a:cxn ang="0">
                <a:pos x="37" y="139"/>
              </a:cxn>
              <a:cxn ang="0">
                <a:pos x="63" y="150"/>
              </a:cxn>
              <a:cxn ang="0">
                <a:pos x="78" y="151"/>
              </a:cxn>
              <a:cxn ang="0">
                <a:pos x="106" y="145"/>
              </a:cxn>
              <a:cxn ang="0">
                <a:pos x="129" y="130"/>
              </a:cxn>
              <a:cxn ang="0">
                <a:pos x="144" y="107"/>
              </a:cxn>
              <a:cxn ang="0">
                <a:pos x="151" y="79"/>
              </a:cxn>
              <a:cxn ang="0">
                <a:pos x="149" y="64"/>
              </a:cxn>
              <a:cxn ang="0">
                <a:pos x="137" y="38"/>
              </a:cxn>
              <a:cxn ang="0">
                <a:pos x="118" y="18"/>
              </a:cxn>
              <a:cxn ang="0">
                <a:pos x="93" y="7"/>
              </a:cxn>
              <a:cxn ang="0">
                <a:pos x="78" y="6"/>
              </a:cxn>
            </a:cxnLst>
            <a:rect l="0" t="0" r="r" b="b"/>
            <a:pathLst>
              <a:path w="156" h="157">
                <a:moveTo>
                  <a:pt x="78" y="157"/>
                </a:moveTo>
                <a:lnTo>
                  <a:pt x="78" y="157"/>
                </a:lnTo>
                <a:lnTo>
                  <a:pt x="70" y="155"/>
                </a:lnTo>
                <a:lnTo>
                  <a:pt x="62" y="155"/>
                </a:lnTo>
                <a:lnTo>
                  <a:pt x="47" y="150"/>
                </a:lnTo>
                <a:lnTo>
                  <a:pt x="33" y="143"/>
                </a:lnTo>
                <a:lnTo>
                  <a:pt x="22" y="134"/>
                </a:lnTo>
                <a:lnTo>
                  <a:pt x="13" y="122"/>
                </a:lnTo>
                <a:lnTo>
                  <a:pt x="5" y="108"/>
                </a:lnTo>
                <a:lnTo>
                  <a:pt x="1" y="93"/>
                </a:lnTo>
                <a:lnTo>
                  <a:pt x="0" y="87"/>
                </a:lnTo>
                <a:lnTo>
                  <a:pt x="0" y="79"/>
                </a:lnTo>
                <a:lnTo>
                  <a:pt x="0" y="79"/>
                </a:lnTo>
                <a:lnTo>
                  <a:pt x="0" y="70"/>
                </a:lnTo>
                <a:lnTo>
                  <a:pt x="1" y="62"/>
                </a:lnTo>
                <a:lnTo>
                  <a:pt x="5" y="47"/>
                </a:lnTo>
                <a:lnTo>
                  <a:pt x="13" y="34"/>
                </a:lnTo>
                <a:lnTo>
                  <a:pt x="22" y="23"/>
                </a:lnTo>
                <a:lnTo>
                  <a:pt x="33" y="14"/>
                </a:lnTo>
                <a:lnTo>
                  <a:pt x="47" y="6"/>
                </a:lnTo>
                <a:lnTo>
                  <a:pt x="62" y="2"/>
                </a:lnTo>
                <a:lnTo>
                  <a:pt x="70" y="0"/>
                </a:lnTo>
                <a:lnTo>
                  <a:pt x="78" y="0"/>
                </a:lnTo>
                <a:lnTo>
                  <a:pt x="78" y="0"/>
                </a:lnTo>
                <a:lnTo>
                  <a:pt x="86" y="0"/>
                </a:lnTo>
                <a:lnTo>
                  <a:pt x="93" y="2"/>
                </a:lnTo>
                <a:lnTo>
                  <a:pt x="108" y="6"/>
                </a:lnTo>
                <a:lnTo>
                  <a:pt x="121" y="14"/>
                </a:lnTo>
                <a:lnTo>
                  <a:pt x="133" y="23"/>
                </a:lnTo>
                <a:lnTo>
                  <a:pt x="143" y="34"/>
                </a:lnTo>
                <a:lnTo>
                  <a:pt x="149" y="47"/>
                </a:lnTo>
                <a:lnTo>
                  <a:pt x="153" y="62"/>
                </a:lnTo>
                <a:lnTo>
                  <a:pt x="155" y="70"/>
                </a:lnTo>
                <a:lnTo>
                  <a:pt x="156" y="79"/>
                </a:lnTo>
                <a:lnTo>
                  <a:pt x="156" y="79"/>
                </a:lnTo>
                <a:lnTo>
                  <a:pt x="155" y="87"/>
                </a:lnTo>
                <a:lnTo>
                  <a:pt x="153" y="93"/>
                </a:lnTo>
                <a:lnTo>
                  <a:pt x="149" y="108"/>
                </a:lnTo>
                <a:lnTo>
                  <a:pt x="143" y="122"/>
                </a:lnTo>
                <a:lnTo>
                  <a:pt x="133" y="134"/>
                </a:lnTo>
                <a:lnTo>
                  <a:pt x="121" y="143"/>
                </a:lnTo>
                <a:lnTo>
                  <a:pt x="108" y="150"/>
                </a:lnTo>
                <a:lnTo>
                  <a:pt x="93" y="155"/>
                </a:lnTo>
                <a:lnTo>
                  <a:pt x="86" y="155"/>
                </a:lnTo>
                <a:lnTo>
                  <a:pt x="78" y="157"/>
                </a:lnTo>
                <a:lnTo>
                  <a:pt x="78" y="157"/>
                </a:lnTo>
                <a:close/>
                <a:moveTo>
                  <a:pt x="78" y="6"/>
                </a:moveTo>
                <a:lnTo>
                  <a:pt x="78" y="6"/>
                </a:lnTo>
                <a:lnTo>
                  <a:pt x="63" y="7"/>
                </a:lnTo>
                <a:lnTo>
                  <a:pt x="50" y="11"/>
                </a:lnTo>
                <a:lnTo>
                  <a:pt x="37" y="18"/>
                </a:lnTo>
                <a:lnTo>
                  <a:pt x="27" y="27"/>
                </a:lnTo>
                <a:lnTo>
                  <a:pt x="17" y="38"/>
                </a:lnTo>
                <a:lnTo>
                  <a:pt x="10" y="50"/>
                </a:lnTo>
                <a:lnTo>
                  <a:pt x="6" y="64"/>
                </a:lnTo>
                <a:lnTo>
                  <a:pt x="5" y="79"/>
                </a:lnTo>
                <a:lnTo>
                  <a:pt x="5" y="79"/>
                </a:lnTo>
                <a:lnTo>
                  <a:pt x="6" y="93"/>
                </a:lnTo>
                <a:lnTo>
                  <a:pt x="10" y="107"/>
                </a:lnTo>
                <a:lnTo>
                  <a:pt x="17" y="119"/>
                </a:lnTo>
                <a:lnTo>
                  <a:pt x="27" y="130"/>
                </a:lnTo>
                <a:lnTo>
                  <a:pt x="37" y="139"/>
                </a:lnTo>
                <a:lnTo>
                  <a:pt x="50" y="145"/>
                </a:lnTo>
                <a:lnTo>
                  <a:pt x="63" y="150"/>
                </a:lnTo>
                <a:lnTo>
                  <a:pt x="78" y="151"/>
                </a:lnTo>
                <a:lnTo>
                  <a:pt x="78" y="151"/>
                </a:lnTo>
                <a:lnTo>
                  <a:pt x="93" y="150"/>
                </a:lnTo>
                <a:lnTo>
                  <a:pt x="106" y="145"/>
                </a:lnTo>
                <a:lnTo>
                  <a:pt x="118" y="139"/>
                </a:lnTo>
                <a:lnTo>
                  <a:pt x="129" y="130"/>
                </a:lnTo>
                <a:lnTo>
                  <a:pt x="137" y="119"/>
                </a:lnTo>
                <a:lnTo>
                  <a:pt x="144" y="107"/>
                </a:lnTo>
                <a:lnTo>
                  <a:pt x="149" y="93"/>
                </a:lnTo>
                <a:lnTo>
                  <a:pt x="151" y="79"/>
                </a:lnTo>
                <a:lnTo>
                  <a:pt x="151" y="79"/>
                </a:lnTo>
                <a:lnTo>
                  <a:pt x="149" y="64"/>
                </a:lnTo>
                <a:lnTo>
                  <a:pt x="144" y="50"/>
                </a:lnTo>
                <a:lnTo>
                  <a:pt x="137" y="38"/>
                </a:lnTo>
                <a:lnTo>
                  <a:pt x="129" y="27"/>
                </a:lnTo>
                <a:lnTo>
                  <a:pt x="118" y="18"/>
                </a:lnTo>
                <a:lnTo>
                  <a:pt x="106" y="11"/>
                </a:lnTo>
                <a:lnTo>
                  <a:pt x="93" y="7"/>
                </a:lnTo>
                <a:lnTo>
                  <a:pt x="78" y="6"/>
                </a:lnTo>
                <a:lnTo>
                  <a:pt x="78" y="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9" name="Rectangle 117"/>
          <p:cNvSpPr>
            <a:spLocks noChangeArrowheads="1"/>
          </p:cNvSpPr>
          <p:nvPr/>
        </p:nvSpPr>
        <p:spPr bwMode="auto">
          <a:xfrm>
            <a:off x="370634" y="2014152"/>
            <a:ext cx="234892" cy="1253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0" name="Rectangle 118"/>
          <p:cNvSpPr>
            <a:spLocks noChangeArrowheads="1"/>
          </p:cNvSpPr>
          <p:nvPr/>
        </p:nvSpPr>
        <p:spPr bwMode="auto">
          <a:xfrm>
            <a:off x="370634" y="2081013"/>
            <a:ext cx="234892" cy="1253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1" name="Rectangle 119"/>
          <p:cNvSpPr>
            <a:spLocks noChangeArrowheads="1"/>
          </p:cNvSpPr>
          <p:nvPr/>
        </p:nvSpPr>
        <p:spPr bwMode="auto">
          <a:xfrm>
            <a:off x="370636" y="2081013"/>
            <a:ext cx="298952" cy="1253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2" name="Rectangle 120"/>
          <p:cNvSpPr>
            <a:spLocks noChangeArrowheads="1"/>
          </p:cNvSpPr>
          <p:nvPr/>
        </p:nvSpPr>
        <p:spPr bwMode="auto">
          <a:xfrm>
            <a:off x="370634" y="2147869"/>
            <a:ext cx="260516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3" name="Rectangle 121"/>
          <p:cNvSpPr>
            <a:spLocks noChangeArrowheads="1"/>
          </p:cNvSpPr>
          <p:nvPr/>
        </p:nvSpPr>
        <p:spPr bwMode="auto">
          <a:xfrm>
            <a:off x="370636" y="2214729"/>
            <a:ext cx="324575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4" name="Rectangle 122"/>
          <p:cNvSpPr>
            <a:spLocks noChangeArrowheads="1"/>
          </p:cNvSpPr>
          <p:nvPr/>
        </p:nvSpPr>
        <p:spPr bwMode="auto">
          <a:xfrm>
            <a:off x="1160724" y="2014152"/>
            <a:ext cx="234892" cy="1253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5" name="Rectangle 123"/>
          <p:cNvSpPr>
            <a:spLocks noChangeArrowheads="1"/>
          </p:cNvSpPr>
          <p:nvPr/>
        </p:nvSpPr>
        <p:spPr bwMode="auto">
          <a:xfrm>
            <a:off x="1160724" y="2081013"/>
            <a:ext cx="234892" cy="1253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6" name="Rectangle 124"/>
          <p:cNvSpPr>
            <a:spLocks noChangeArrowheads="1"/>
          </p:cNvSpPr>
          <p:nvPr/>
        </p:nvSpPr>
        <p:spPr bwMode="auto">
          <a:xfrm>
            <a:off x="1126558" y="2081013"/>
            <a:ext cx="298952" cy="1253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7" name="Rectangle 125"/>
          <p:cNvSpPr>
            <a:spLocks noChangeArrowheads="1"/>
          </p:cNvSpPr>
          <p:nvPr/>
        </p:nvSpPr>
        <p:spPr bwMode="auto">
          <a:xfrm>
            <a:off x="1147909" y="2147869"/>
            <a:ext cx="260516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8" name="Rectangle 126"/>
          <p:cNvSpPr>
            <a:spLocks noChangeArrowheads="1"/>
          </p:cNvSpPr>
          <p:nvPr/>
        </p:nvSpPr>
        <p:spPr bwMode="auto">
          <a:xfrm>
            <a:off x="1118018" y="2214729"/>
            <a:ext cx="320306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9" name="Rectangle 127"/>
          <p:cNvSpPr>
            <a:spLocks noChangeArrowheads="1"/>
          </p:cNvSpPr>
          <p:nvPr/>
        </p:nvSpPr>
        <p:spPr bwMode="auto">
          <a:xfrm>
            <a:off x="1946539" y="2014152"/>
            <a:ext cx="234892" cy="1253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0" name="Rectangle 128"/>
          <p:cNvSpPr>
            <a:spLocks noChangeArrowheads="1"/>
          </p:cNvSpPr>
          <p:nvPr/>
        </p:nvSpPr>
        <p:spPr bwMode="auto">
          <a:xfrm>
            <a:off x="1946539" y="2081013"/>
            <a:ext cx="234892" cy="1253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1" name="Rectangle 129"/>
          <p:cNvSpPr>
            <a:spLocks noChangeArrowheads="1"/>
          </p:cNvSpPr>
          <p:nvPr/>
        </p:nvSpPr>
        <p:spPr bwMode="auto">
          <a:xfrm>
            <a:off x="1882478" y="2081013"/>
            <a:ext cx="298952" cy="1253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2" name="Rectangle 130"/>
          <p:cNvSpPr>
            <a:spLocks noChangeArrowheads="1"/>
          </p:cNvSpPr>
          <p:nvPr/>
        </p:nvSpPr>
        <p:spPr bwMode="auto">
          <a:xfrm>
            <a:off x="1920915" y="2147869"/>
            <a:ext cx="260516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3" name="Rectangle 131"/>
          <p:cNvSpPr>
            <a:spLocks noChangeArrowheads="1"/>
          </p:cNvSpPr>
          <p:nvPr/>
        </p:nvSpPr>
        <p:spPr bwMode="auto">
          <a:xfrm>
            <a:off x="1856854" y="2214729"/>
            <a:ext cx="324575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4" name="Rectangle 132"/>
          <p:cNvSpPr>
            <a:spLocks noChangeArrowheads="1"/>
          </p:cNvSpPr>
          <p:nvPr/>
        </p:nvSpPr>
        <p:spPr bwMode="auto">
          <a:xfrm>
            <a:off x="2591424" y="2214729"/>
            <a:ext cx="320306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5" name="Rectangle 133"/>
          <p:cNvSpPr>
            <a:spLocks noChangeArrowheads="1"/>
          </p:cNvSpPr>
          <p:nvPr/>
        </p:nvSpPr>
        <p:spPr bwMode="auto">
          <a:xfrm>
            <a:off x="2591424" y="2147869"/>
            <a:ext cx="320306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6" name="Rectangle 134"/>
          <p:cNvSpPr>
            <a:spLocks noChangeArrowheads="1"/>
          </p:cNvSpPr>
          <p:nvPr/>
        </p:nvSpPr>
        <p:spPr bwMode="auto">
          <a:xfrm>
            <a:off x="2591424" y="2081013"/>
            <a:ext cx="320306" cy="1253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7" name="Rectangle 135"/>
          <p:cNvSpPr>
            <a:spLocks noChangeArrowheads="1"/>
          </p:cNvSpPr>
          <p:nvPr/>
        </p:nvSpPr>
        <p:spPr bwMode="auto">
          <a:xfrm>
            <a:off x="2591424" y="2014152"/>
            <a:ext cx="320306" cy="1253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8" name="Rectangle 136"/>
          <p:cNvSpPr>
            <a:spLocks noChangeArrowheads="1"/>
          </p:cNvSpPr>
          <p:nvPr/>
        </p:nvSpPr>
        <p:spPr bwMode="auto">
          <a:xfrm>
            <a:off x="3390051" y="2214729"/>
            <a:ext cx="251975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9" name="Rectangle 137"/>
          <p:cNvSpPr>
            <a:spLocks noChangeArrowheads="1"/>
          </p:cNvSpPr>
          <p:nvPr/>
        </p:nvSpPr>
        <p:spPr bwMode="auto">
          <a:xfrm>
            <a:off x="3390051" y="2147869"/>
            <a:ext cx="251975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0" name="Rectangle 138"/>
          <p:cNvSpPr>
            <a:spLocks noChangeArrowheads="1"/>
          </p:cNvSpPr>
          <p:nvPr/>
        </p:nvSpPr>
        <p:spPr bwMode="auto">
          <a:xfrm>
            <a:off x="3390051" y="2081013"/>
            <a:ext cx="251975" cy="1253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1" name="Rectangle 139"/>
          <p:cNvSpPr>
            <a:spLocks noChangeArrowheads="1"/>
          </p:cNvSpPr>
          <p:nvPr/>
        </p:nvSpPr>
        <p:spPr bwMode="auto">
          <a:xfrm>
            <a:off x="3390051" y="2014152"/>
            <a:ext cx="251975" cy="1253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2" name="Rectangle 140"/>
          <p:cNvSpPr>
            <a:spLocks noChangeArrowheads="1"/>
          </p:cNvSpPr>
          <p:nvPr/>
        </p:nvSpPr>
        <p:spPr bwMode="auto">
          <a:xfrm>
            <a:off x="3334533" y="2214729"/>
            <a:ext cx="38437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3" name="Rectangle 141"/>
          <p:cNvSpPr>
            <a:spLocks noChangeArrowheads="1"/>
          </p:cNvSpPr>
          <p:nvPr/>
        </p:nvSpPr>
        <p:spPr bwMode="auto">
          <a:xfrm>
            <a:off x="3334533" y="2147869"/>
            <a:ext cx="38437" cy="1671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4" name="Rectangle 142"/>
          <p:cNvSpPr>
            <a:spLocks noChangeArrowheads="1"/>
          </p:cNvSpPr>
          <p:nvPr/>
        </p:nvSpPr>
        <p:spPr bwMode="auto">
          <a:xfrm>
            <a:off x="3334533" y="2081013"/>
            <a:ext cx="38437" cy="1253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5" name="Rectangle 143"/>
          <p:cNvSpPr>
            <a:spLocks noChangeArrowheads="1"/>
          </p:cNvSpPr>
          <p:nvPr/>
        </p:nvSpPr>
        <p:spPr bwMode="auto">
          <a:xfrm>
            <a:off x="3334533" y="2014152"/>
            <a:ext cx="38437" cy="1253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6" name="Freeform 144"/>
          <p:cNvSpPr>
            <a:spLocks noEditPoints="1"/>
          </p:cNvSpPr>
          <p:nvPr/>
        </p:nvSpPr>
        <p:spPr bwMode="auto">
          <a:xfrm>
            <a:off x="4052018" y="1984899"/>
            <a:ext cx="85415" cy="83574"/>
          </a:xfrm>
          <a:custGeom>
            <a:avLst/>
            <a:gdLst/>
            <a:ahLst/>
            <a:cxnLst>
              <a:cxn ang="0">
                <a:pos x="61" y="59"/>
              </a:cxn>
              <a:cxn ang="0">
                <a:pos x="0" y="59"/>
              </a:cxn>
              <a:cxn ang="0">
                <a:pos x="0" y="0"/>
              </a:cxn>
              <a:cxn ang="0">
                <a:pos x="61" y="0"/>
              </a:cxn>
              <a:cxn ang="0">
                <a:pos x="61" y="59"/>
              </a:cxn>
              <a:cxn ang="0">
                <a:pos x="11" y="49"/>
              </a:cxn>
              <a:cxn ang="0">
                <a:pos x="50" y="49"/>
              </a:cxn>
              <a:cxn ang="0">
                <a:pos x="50" y="11"/>
              </a:cxn>
              <a:cxn ang="0">
                <a:pos x="11" y="11"/>
              </a:cxn>
              <a:cxn ang="0">
                <a:pos x="11" y="49"/>
              </a:cxn>
            </a:cxnLst>
            <a:rect l="0" t="0" r="r" b="b"/>
            <a:pathLst>
              <a:path w="61" h="59">
                <a:moveTo>
                  <a:pt x="61" y="59"/>
                </a:moveTo>
                <a:lnTo>
                  <a:pt x="0" y="59"/>
                </a:lnTo>
                <a:lnTo>
                  <a:pt x="0" y="0"/>
                </a:lnTo>
                <a:lnTo>
                  <a:pt x="61" y="0"/>
                </a:lnTo>
                <a:lnTo>
                  <a:pt x="61" y="59"/>
                </a:lnTo>
                <a:close/>
                <a:moveTo>
                  <a:pt x="11" y="49"/>
                </a:moveTo>
                <a:lnTo>
                  <a:pt x="50" y="49"/>
                </a:lnTo>
                <a:lnTo>
                  <a:pt x="50" y="11"/>
                </a:lnTo>
                <a:lnTo>
                  <a:pt x="11" y="11"/>
                </a:lnTo>
                <a:lnTo>
                  <a:pt x="11" y="4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7" name="Freeform 145"/>
          <p:cNvSpPr>
            <a:spLocks noEditPoints="1"/>
          </p:cNvSpPr>
          <p:nvPr/>
        </p:nvSpPr>
        <p:spPr bwMode="auto">
          <a:xfrm>
            <a:off x="4795125" y="1964010"/>
            <a:ext cx="166560" cy="154612"/>
          </a:xfrm>
          <a:custGeom>
            <a:avLst/>
            <a:gdLst/>
            <a:ahLst/>
            <a:cxnLst>
              <a:cxn ang="0">
                <a:pos x="115" y="111"/>
              </a:cxn>
              <a:cxn ang="0">
                <a:pos x="0" y="111"/>
              </a:cxn>
              <a:cxn ang="0">
                <a:pos x="0" y="0"/>
              </a:cxn>
              <a:cxn ang="0">
                <a:pos x="115" y="0"/>
              </a:cxn>
              <a:cxn ang="0">
                <a:pos x="115" y="111"/>
              </a:cxn>
              <a:cxn ang="0">
                <a:pos x="11" y="100"/>
              </a:cxn>
              <a:cxn ang="0">
                <a:pos x="104" y="100"/>
              </a:cxn>
              <a:cxn ang="0">
                <a:pos x="104" y="11"/>
              </a:cxn>
              <a:cxn ang="0">
                <a:pos x="11" y="11"/>
              </a:cxn>
              <a:cxn ang="0">
                <a:pos x="11" y="100"/>
              </a:cxn>
            </a:cxnLst>
            <a:rect l="0" t="0" r="r" b="b"/>
            <a:pathLst>
              <a:path w="115" h="111">
                <a:moveTo>
                  <a:pt x="115" y="111"/>
                </a:moveTo>
                <a:lnTo>
                  <a:pt x="0" y="111"/>
                </a:lnTo>
                <a:lnTo>
                  <a:pt x="0" y="0"/>
                </a:lnTo>
                <a:lnTo>
                  <a:pt x="115" y="0"/>
                </a:lnTo>
                <a:lnTo>
                  <a:pt x="115" y="111"/>
                </a:lnTo>
                <a:close/>
                <a:moveTo>
                  <a:pt x="11" y="100"/>
                </a:moveTo>
                <a:lnTo>
                  <a:pt x="104" y="100"/>
                </a:lnTo>
                <a:lnTo>
                  <a:pt x="104" y="11"/>
                </a:lnTo>
                <a:lnTo>
                  <a:pt x="11" y="11"/>
                </a:lnTo>
                <a:lnTo>
                  <a:pt x="11" y="10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8" name="Freeform 146"/>
          <p:cNvSpPr>
            <a:spLocks noEditPoints="1"/>
          </p:cNvSpPr>
          <p:nvPr/>
        </p:nvSpPr>
        <p:spPr bwMode="auto">
          <a:xfrm>
            <a:off x="4974496" y="1964010"/>
            <a:ext cx="162288" cy="154612"/>
          </a:xfrm>
          <a:custGeom>
            <a:avLst/>
            <a:gdLst/>
            <a:ahLst/>
            <a:cxnLst>
              <a:cxn ang="0">
                <a:pos x="114" y="111"/>
              </a:cxn>
              <a:cxn ang="0">
                <a:pos x="0" y="111"/>
              </a:cxn>
              <a:cxn ang="0">
                <a:pos x="0" y="0"/>
              </a:cxn>
              <a:cxn ang="0">
                <a:pos x="114" y="0"/>
              </a:cxn>
              <a:cxn ang="0">
                <a:pos x="114" y="111"/>
              </a:cxn>
              <a:cxn ang="0">
                <a:pos x="10" y="100"/>
              </a:cxn>
              <a:cxn ang="0">
                <a:pos x="104" y="100"/>
              </a:cxn>
              <a:cxn ang="0">
                <a:pos x="104" y="11"/>
              </a:cxn>
              <a:cxn ang="0">
                <a:pos x="10" y="11"/>
              </a:cxn>
              <a:cxn ang="0">
                <a:pos x="10" y="100"/>
              </a:cxn>
            </a:cxnLst>
            <a:rect l="0" t="0" r="r" b="b"/>
            <a:pathLst>
              <a:path w="114" h="111">
                <a:moveTo>
                  <a:pt x="114" y="111"/>
                </a:moveTo>
                <a:lnTo>
                  <a:pt x="0" y="111"/>
                </a:lnTo>
                <a:lnTo>
                  <a:pt x="0" y="0"/>
                </a:lnTo>
                <a:lnTo>
                  <a:pt x="114" y="0"/>
                </a:lnTo>
                <a:lnTo>
                  <a:pt x="114" y="111"/>
                </a:lnTo>
                <a:close/>
                <a:moveTo>
                  <a:pt x="10" y="100"/>
                </a:moveTo>
                <a:lnTo>
                  <a:pt x="104" y="100"/>
                </a:lnTo>
                <a:lnTo>
                  <a:pt x="104" y="11"/>
                </a:lnTo>
                <a:lnTo>
                  <a:pt x="10" y="11"/>
                </a:lnTo>
                <a:lnTo>
                  <a:pt x="10" y="10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9" name="Freeform 147"/>
          <p:cNvSpPr>
            <a:spLocks noEditPoints="1"/>
          </p:cNvSpPr>
          <p:nvPr/>
        </p:nvSpPr>
        <p:spPr bwMode="auto">
          <a:xfrm>
            <a:off x="4795125" y="2131155"/>
            <a:ext cx="166560" cy="150433"/>
          </a:xfrm>
          <a:custGeom>
            <a:avLst/>
            <a:gdLst/>
            <a:ahLst/>
            <a:cxnLst>
              <a:cxn ang="0">
                <a:pos x="115" y="110"/>
              </a:cxn>
              <a:cxn ang="0">
                <a:pos x="0" y="110"/>
              </a:cxn>
              <a:cxn ang="0">
                <a:pos x="0" y="0"/>
              </a:cxn>
              <a:cxn ang="0">
                <a:pos x="115" y="0"/>
              </a:cxn>
              <a:cxn ang="0">
                <a:pos x="115" y="110"/>
              </a:cxn>
              <a:cxn ang="0">
                <a:pos x="11" y="100"/>
              </a:cxn>
              <a:cxn ang="0">
                <a:pos x="104" y="100"/>
              </a:cxn>
              <a:cxn ang="0">
                <a:pos x="104" y="10"/>
              </a:cxn>
              <a:cxn ang="0">
                <a:pos x="11" y="10"/>
              </a:cxn>
              <a:cxn ang="0">
                <a:pos x="11" y="100"/>
              </a:cxn>
            </a:cxnLst>
            <a:rect l="0" t="0" r="r" b="b"/>
            <a:pathLst>
              <a:path w="115" h="110">
                <a:moveTo>
                  <a:pt x="115" y="110"/>
                </a:moveTo>
                <a:lnTo>
                  <a:pt x="0" y="110"/>
                </a:lnTo>
                <a:lnTo>
                  <a:pt x="0" y="0"/>
                </a:lnTo>
                <a:lnTo>
                  <a:pt x="115" y="0"/>
                </a:lnTo>
                <a:lnTo>
                  <a:pt x="115" y="110"/>
                </a:lnTo>
                <a:close/>
                <a:moveTo>
                  <a:pt x="11" y="100"/>
                </a:moveTo>
                <a:lnTo>
                  <a:pt x="104" y="100"/>
                </a:lnTo>
                <a:lnTo>
                  <a:pt x="104" y="10"/>
                </a:lnTo>
                <a:lnTo>
                  <a:pt x="11" y="10"/>
                </a:lnTo>
                <a:lnTo>
                  <a:pt x="11" y="10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0" name="Freeform 148"/>
          <p:cNvSpPr>
            <a:spLocks noEditPoints="1"/>
          </p:cNvSpPr>
          <p:nvPr/>
        </p:nvSpPr>
        <p:spPr bwMode="auto">
          <a:xfrm>
            <a:off x="4974496" y="2131155"/>
            <a:ext cx="162288" cy="150433"/>
          </a:xfrm>
          <a:custGeom>
            <a:avLst/>
            <a:gdLst/>
            <a:ahLst/>
            <a:cxnLst>
              <a:cxn ang="0">
                <a:pos x="114" y="110"/>
              </a:cxn>
              <a:cxn ang="0">
                <a:pos x="0" y="110"/>
              </a:cxn>
              <a:cxn ang="0">
                <a:pos x="0" y="0"/>
              </a:cxn>
              <a:cxn ang="0">
                <a:pos x="114" y="0"/>
              </a:cxn>
              <a:cxn ang="0">
                <a:pos x="114" y="110"/>
              </a:cxn>
              <a:cxn ang="0">
                <a:pos x="10" y="100"/>
              </a:cxn>
              <a:cxn ang="0">
                <a:pos x="104" y="100"/>
              </a:cxn>
              <a:cxn ang="0">
                <a:pos x="104" y="10"/>
              </a:cxn>
              <a:cxn ang="0">
                <a:pos x="10" y="10"/>
              </a:cxn>
              <a:cxn ang="0">
                <a:pos x="10" y="100"/>
              </a:cxn>
            </a:cxnLst>
            <a:rect l="0" t="0" r="r" b="b"/>
            <a:pathLst>
              <a:path w="114" h="110">
                <a:moveTo>
                  <a:pt x="114" y="110"/>
                </a:moveTo>
                <a:lnTo>
                  <a:pt x="0" y="110"/>
                </a:lnTo>
                <a:lnTo>
                  <a:pt x="0" y="0"/>
                </a:lnTo>
                <a:lnTo>
                  <a:pt x="114" y="0"/>
                </a:lnTo>
                <a:lnTo>
                  <a:pt x="114" y="110"/>
                </a:lnTo>
                <a:close/>
                <a:moveTo>
                  <a:pt x="10" y="100"/>
                </a:moveTo>
                <a:lnTo>
                  <a:pt x="104" y="100"/>
                </a:lnTo>
                <a:lnTo>
                  <a:pt x="104" y="10"/>
                </a:lnTo>
                <a:lnTo>
                  <a:pt x="10" y="10"/>
                </a:lnTo>
                <a:lnTo>
                  <a:pt x="10" y="10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1" name="Freeform 149"/>
          <p:cNvSpPr>
            <a:spLocks noEditPoints="1"/>
          </p:cNvSpPr>
          <p:nvPr/>
        </p:nvSpPr>
        <p:spPr bwMode="auto">
          <a:xfrm>
            <a:off x="5516882" y="1947293"/>
            <a:ext cx="119581" cy="112825"/>
          </a:xfrm>
          <a:custGeom>
            <a:avLst/>
            <a:gdLst/>
            <a:ahLst/>
            <a:cxnLst>
              <a:cxn ang="0">
                <a:pos x="83" y="81"/>
              </a:cxn>
              <a:cxn ang="0">
                <a:pos x="0" y="81"/>
              </a:cxn>
              <a:cxn ang="0">
                <a:pos x="0" y="0"/>
              </a:cxn>
              <a:cxn ang="0">
                <a:pos x="83" y="0"/>
              </a:cxn>
              <a:cxn ang="0">
                <a:pos x="83" y="81"/>
              </a:cxn>
              <a:cxn ang="0">
                <a:pos x="10" y="70"/>
              </a:cxn>
              <a:cxn ang="0">
                <a:pos x="73" y="70"/>
              </a:cxn>
              <a:cxn ang="0">
                <a:pos x="73" y="11"/>
              </a:cxn>
              <a:cxn ang="0">
                <a:pos x="10" y="11"/>
              </a:cxn>
              <a:cxn ang="0">
                <a:pos x="10" y="70"/>
              </a:cxn>
            </a:cxnLst>
            <a:rect l="0" t="0" r="r" b="b"/>
            <a:pathLst>
              <a:path w="83" h="81">
                <a:moveTo>
                  <a:pt x="83" y="81"/>
                </a:moveTo>
                <a:lnTo>
                  <a:pt x="0" y="81"/>
                </a:lnTo>
                <a:lnTo>
                  <a:pt x="0" y="0"/>
                </a:lnTo>
                <a:lnTo>
                  <a:pt x="83" y="0"/>
                </a:lnTo>
                <a:lnTo>
                  <a:pt x="83" y="81"/>
                </a:lnTo>
                <a:close/>
                <a:moveTo>
                  <a:pt x="10" y="70"/>
                </a:moveTo>
                <a:lnTo>
                  <a:pt x="73" y="70"/>
                </a:lnTo>
                <a:lnTo>
                  <a:pt x="73" y="11"/>
                </a:lnTo>
                <a:lnTo>
                  <a:pt x="10" y="11"/>
                </a:lnTo>
                <a:lnTo>
                  <a:pt x="10" y="7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2" name="Freeform 150"/>
          <p:cNvSpPr>
            <a:spLocks noEditPoints="1"/>
          </p:cNvSpPr>
          <p:nvPr/>
        </p:nvSpPr>
        <p:spPr bwMode="auto">
          <a:xfrm>
            <a:off x="5640733" y="1947293"/>
            <a:ext cx="119581" cy="112825"/>
          </a:xfrm>
          <a:custGeom>
            <a:avLst/>
            <a:gdLst/>
            <a:ahLst/>
            <a:cxnLst>
              <a:cxn ang="0">
                <a:pos x="84" y="81"/>
              </a:cxn>
              <a:cxn ang="0">
                <a:pos x="0" y="81"/>
              </a:cxn>
              <a:cxn ang="0">
                <a:pos x="0" y="0"/>
              </a:cxn>
              <a:cxn ang="0">
                <a:pos x="84" y="0"/>
              </a:cxn>
              <a:cxn ang="0">
                <a:pos x="84" y="81"/>
              </a:cxn>
              <a:cxn ang="0">
                <a:pos x="11" y="70"/>
              </a:cxn>
              <a:cxn ang="0">
                <a:pos x="73" y="70"/>
              </a:cxn>
              <a:cxn ang="0">
                <a:pos x="73" y="11"/>
              </a:cxn>
              <a:cxn ang="0">
                <a:pos x="11" y="11"/>
              </a:cxn>
              <a:cxn ang="0">
                <a:pos x="11" y="70"/>
              </a:cxn>
            </a:cxnLst>
            <a:rect l="0" t="0" r="r" b="b"/>
            <a:pathLst>
              <a:path w="84" h="81">
                <a:moveTo>
                  <a:pt x="84" y="81"/>
                </a:moveTo>
                <a:lnTo>
                  <a:pt x="0" y="81"/>
                </a:lnTo>
                <a:lnTo>
                  <a:pt x="0" y="0"/>
                </a:lnTo>
                <a:lnTo>
                  <a:pt x="84" y="0"/>
                </a:lnTo>
                <a:lnTo>
                  <a:pt x="84" y="81"/>
                </a:lnTo>
                <a:close/>
                <a:moveTo>
                  <a:pt x="11" y="70"/>
                </a:moveTo>
                <a:lnTo>
                  <a:pt x="73" y="70"/>
                </a:lnTo>
                <a:lnTo>
                  <a:pt x="73" y="11"/>
                </a:lnTo>
                <a:lnTo>
                  <a:pt x="11" y="11"/>
                </a:lnTo>
                <a:lnTo>
                  <a:pt x="11" y="7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3" name="Freeform 151"/>
          <p:cNvSpPr>
            <a:spLocks noEditPoints="1"/>
          </p:cNvSpPr>
          <p:nvPr/>
        </p:nvSpPr>
        <p:spPr bwMode="auto">
          <a:xfrm>
            <a:off x="5516882" y="2064295"/>
            <a:ext cx="119581" cy="112825"/>
          </a:xfrm>
          <a:custGeom>
            <a:avLst/>
            <a:gdLst/>
            <a:ahLst/>
            <a:cxnLst>
              <a:cxn ang="0">
                <a:pos x="83" y="81"/>
              </a:cxn>
              <a:cxn ang="0">
                <a:pos x="0" y="81"/>
              </a:cxn>
              <a:cxn ang="0">
                <a:pos x="0" y="0"/>
              </a:cxn>
              <a:cxn ang="0">
                <a:pos x="83" y="0"/>
              </a:cxn>
              <a:cxn ang="0">
                <a:pos x="83" y="81"/>
              </a:cxn>
              <a:cxn ang="0">
                <a:pos x="10" y="70"/>
              </a:cxn>
              <a:cxn ang="0">
                <a:pos x="73" y="70"/>
              </a:cxn>
              <a:cxn ang="0">
                <a:pos x="73" y="11"/>
              </a:cxn>
              <a:cxn ang="0">
                <a:pos x="10" y="11"/>
              </a:cxn>
              <a:cxn ang="0">
                <a:pos x="10" y="70"/>
              </a:cxn>
            </a:cxnLst>
            <a:rect l="0" t="0" r="r" b="b"/>
            <a:pathLst>
              <a:path w="83" h="81">
                <a:moveTo>
                  <a:pt x="83" y="81"/>
                </a:moveTo>
                <a:lnTo>
                  <a:pt x="0" y="81"/>
                </a:lnTo>
                <a:lnTo>
                  <a:pt x="0" y="0"/>
                </a:lnTo>
                <a:lnTo>
                  <a:pt x="83" y="0"/>
                </a:lnTo>
                <a:lnTo>
                  <a:pt x="83" y="81"/>
                </a:lnTo>
                <a:close/>
                <a:moveTo>
                  <a:pt x="10" y="70"/>
                </a:moveTo>
                <a:lnTo>
                  <a:pt x="73" y="70"/>
                </a:lnTo>
                <a:lnTo>
                  <a:pt x="73" y="11"/>
                </a:lnTo>
                <a:lnTo>
                  <a:pt x="10" y="11"/>
                </a:lnTo>
                <a:lnTo>
                  <a:pt x="10" y="7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4" name="Freeform 152"/>
          <p:cNvSpPr>
            <a:spLocks noEditPoints="1"/>
          </p:cNvSpPr>
          <p:nvPr/>
        </p:nvSpPr>
        <p:spPr bwMode="auto">
          <a:xfrm>
            <a:off x="5640733" y="2064295"/>
            <a:ext cx="119581" cy="112825"/>
          </a:xfrm>
          <a:custGeom>
            <a:avLst/>
            <a:gdLst/>
            <a:ahLst/>
            <a:cxnLst>
              <a:cxn ang="0">
                <a:pos x="84" y="81"/>
              </a:cxn>
              <a:cxn ang="0">
                <a:pos x="0" y="81"/>
              </a:cxn>
              <a:cxn ang="0">
                <a:pos x="0" y="0"/>
              </a:cxn>
              <a:cxn ang="0">
                <a:pos x="84" y="0"/>
              </a:cxn>
              <a:cxn ang="0">
                <a:pos x="84" y="81"/>
              </a:cxn>
              <a:cxn ang="0">
                <a:pos x="11" y="70"/>
              </a:cxn>
              <a:cxn ang="0">
                <a:pos x="73" y="70"/>
              </a:cxn>
              <a:cxn ang="0">
                <a:pos x="73" y="11"/>
              </a:cxn>
              <a:cxn ang="0">
                <a:pos x="11" y="11"/>
              </a:cxn>
              <a:cxn ang="0">
                <a:pos x="11" y="70"/>
              </a:cxn>
            </a:cxnLst>
            <a:rect l="0" t="0" r="r" b="b"/>
            <a:pathLst>
              <a:path w="84" h="81">
                <a:moveTo>
                  <a:pt x="84" y="81"/>
                </a:moveTo>
                <a:lnTo>
                  <a:pt x="0" y="81"/>
                </a:lnTo>
                <a:lnTo>
                  <a:pt x="0" y="0"/>
                </a:lnTo>
                <a:lnTo>
                  <a:pt x="84" y="0"/>
                </a:lnTo>
                <a:lnTo>
                  <a:pt x="84" y="81"/>
                </a:lnTo>
                <a:close/>
                <a:moveTo>
                  <a:pt x="11" y="70"/>
                </a:moveTo>
                <a:lnTo>
                  <a:pt x="73" y="70"/>
                </a:lnTo>
                <a:lnTo>
                  <a:pt x="73" y="11"/>
                </a:lnTo>
                <a:lnTo>
                  <a:pt x="11" y="11"/>
                </a:lnTo>
                <a:lnTo>
                  <a:pt x="11" y="7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5" name="Freeform 153"/>
          <p:cNvSpPr>
            <a:spLocks noEditPoints="1"/>
          </p:cNvSpPr>
          <p:nvPr/>
        </p:nvSpPr>
        <p:spPr bwMode="auto">
          <a:xfrm>
            <a:off x="5768856" y="1947293"/>
            <a:ext cx="119581" cy="112825"/>
          </a:xfrm>
          <a:custGeom>
            <a:avLst/>
            <a:gdLst/>
            <a:ahLst/>
            <a:cxnLst>
              <a:cxn ang="0">
                <a:pos x="84" y="81"/>
              </a:cxn>
              <a:cxn ang="0">
                <a:pos x="0" y="81"/>
              </a:cxn>
              <a:cxn ang="0">
                <a:pos x="0" y="0"/>
              </a:cxn>
              <a:cxn ang="0">
                <a:pos x="84" y="0"/>
              </a:cxn>
              <a:cxn ang="0">
                <a:pos x="84" y="81"/>
              </a:cxn>
              <a:cxn ang="0">
                <a:pos x="11" y="70"/>
              </a:cxn>
              <a:cxn ang="0">
                <a:pos x="73" y="70"/>
              </a:cxn>
              <a:cxn ang="0">
                <a:pos x="73" y="11"/>
              </a:cxn>
              <a:cxn ang="0">
                <a:pos x="11" y="11"/>
              </a:cxn>
              <a:cxn ang="0">
                <a:pos x="11" y="70"/>
              </a:cxn>
            </a:cxnLst>
            <a:rect l="0" t="0" r="r" b="b"/>
            <a:pathLst>
              <a:path w="84" h="81">
                <a:moveTo>
                  <a:pt x="84" y="81"/>
                </a:moveTo>
                <a:lnTo>
                  <a:pt x="0" y="81"/>
                </a:lnTo>
                <a:lnTo>
                  <a:pt x="0" y="0"/>
                </a:lnTo>
                <a:lnTo>
                  <a:pt x="84" y="0"/>
                </a:lnTo>
                <a:lnTo>
                  <a:pt x="84" y="81"/>
                </a:lnTo>
                <a:close/>
                <a:moveTo>
                  <a:pt x="11" y="70"/>
                </a:moveTo>
                <a:lnTo>
                  <a:pt x="73" y="70"/>
                </a:lnTo>
                <a:lnTo>
                  <a:pt x="73" y="11"/>
                </a:lnTo>
                <a:lnTo>
                  <a:pt x="11" y="11"/>
                </a:lnTo>
                <a:lnTo>
                  <a:pt x="11" y="7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6" name="Freeform 154"/>
          <p:cNvSpPr>
            <a:spLocks noEditPoints="1"/>
          </p:cNvSpPr>
          <p:nvPr/>
        </p:nvSpPr>
        <p:spPr bwMode="auto">
          <a:xfrm>
            <a:off x="5768856" y="2064295"/>
            <a:ext cx="119581" cy="112825"/>
          </a:xfrm>
          <a:custGeom>
            <a:avLst/>
            <a:gdLst/>
            <a:ahLst/>
            <a:cxnLst>
              <a:cxn ang="0">
                <a:pos x="84" y="81"/>
              </a:cxn>
              <a:cxn ang="0">
                <a:pos x="0" y="81"/>
              </a:cxn>
              <a:cxn ang="0">
                <a:pos x="0" y="0"/>
              </a:cxn>
              <a:cxn ang="0">
                <a:pos x="84" y="0"/>
              </a:cxn>
              <a:cxn ang="0">
                <a:pos x="84" y="81"/>
              </a:cxn>
              <a:cxn ang="0">
                <a:pos x="11" y="70"/>
              </a:cxn>
              <a:cxn ang="0">
                <a:pos x="73" y="70"/>
              </a:cxn>
              <a:cxn ang="0">
                <a:pos x="73" y="11"/>
              </a:cxn>
              <a:cxn ang="0">
                <a:pos x="11" y="11"/>
              </a:cxn>
              <a:cxn ang="0">
                <a:pos x="11" y="70"/>
              </a:cxn>
            </a:cxnLst>
            <a:rect l="0" t="0" r="r" b="b"/>
            <a:pathLst>
              <a:path w="84" h="81">
                <a:moveTo>
                  <a:pt x="84" y="81"/>
                </a:moveTo>
                <a:lnTo>
                  <a:pt x="0" y="81"/>
                </a:lnTo>
                <a:lnTo>
                  <a:pt x="0" y="0"/>
                </a:lnTo>
                <a:lnTo>
                  <a:pt x="84" y="0"/>
                </a:lnTo>
                <a:lnTo>
                  <a:pt x="84" y="81"/>
                </a:lnTo>
                <a:close/>
                <a:moveTo>
                  <a:pt x="11" y="70"/>
                </a:moveTo>
                <a:lnTo>
                  <a:pt x="73" y="70"/>
                </a:lnTo>
                <a:lnTo>
                  <a:pt x="73" y="11"/>
                </a:lnTo>
                <a:lnTo>
                  <a:pt x="11" y="11"/>
                </a:lnTo>
                <a:lnTo>
                  <a:pt x="11" y="7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7" name="Freeform 155"/>
          <p:cNvSpPr>
            <a:spLocks noEditPoints="1"/>
          </p:cNvSpPr>
          <p:nvPr/>
        </p:nvSpPr>
        <p:spPr bwMode="auto">
          <a:xfrm>
            <a:off x="5516882" y="2181299"/>
            <a:ext cx="119581" cy="112825"/>
          </a:xfrm>
          <a:custGeom>
            <a:avLst/>
            <a:gdLst/>
            <a:ahLst/>
            <a:cxnLst>
              <a:cxn ang="0">
                <a:pos x="83" y="81"/>
              </a:cxn>
              <a:cxn ang="0">
                <a:pos x="0" y="81"/>
              </a:cxn>
              <a:cxn ang="0">
                <a:pos x="0" y="0"/>
              </a:cxn>
              <a:cxn ang="0">
                <a:pos x="83" y="0"/>
              </a:cxn>
              <a:cxn ang="0">
                <a:pos x="83" y="81"/>
              </a:cxn>
              <a:cxn ang="0">
                <a:pos x="10" y="71"/>
              </a:cxn>
              <a:cxn ang="0">
                <a:pos x="73" y="71"/>
              </a:cxn>
              <a:cxn ang="0">
                <a:pos x="73" y="11"/>
              </a:cxn>
              <a:cxn ang="0">
                <a:pos x="10" y="11"/>
              </a:cxn>
              <a:cxn ang="0">
                <a:pos x="10" y="71"/>
              </a:cxn>
            </a:cxnLst>
            <a:rect l="0" t="0" r="r" b="b"/>
            <a:pathLst>
              <a:path w="83" h="81">
                <a:moveTo>
                  <a:pt x="83" y="81"/>
                </a:moveTo>
                <a:lnTo>
                  <a:pt x="0" y="81"/>
                </a:lnTo>
                <a:lnTo>
                  <a:pt x="0" y="0"/>
                </a:lnTo>
                <a:lnTo>
                  <a:pt x="83" y="0"/>
                </a:lnTo>
                <a:lnTo>
                  <a:pt x="83" y="81"/>
                </a:lnTo>
                <a:close/>
                <a:moveTo>
                  <a:pt x="10" y="71"/>
                </a:moveTo>
                <a:lnTo>
                  <a:pt x="73" y="71"/>
                </a:lnTo>
                <a:lnTo>
                  <a:pt x="73" y="11"/>
                </a:lnTo>
                <a:lnTo>
                  <a:pt x="10" y="11"/>
                </a:lnTo>
                <a:lnTo>
                  <a:pt x="10" y="7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8" name="Freeform 156"/>
          <p:cNvSpPr>
            <a:spLocks noEditPoints="1"/>
          </p:cNvSpPr>
          <p:nvPr/>
        </p:nvSpPr>
        <p:spPr bwMode="auto">
          <a:xfrm>
            <a:off x="5640733" y="2181299"/>
            <a:ext cx="119581" cy="112825"/>
          </a:xfrm>
          <a:custGeom>
            <a:avLst/>
            <a:gdLst/>
            <a:ahLst/>
            <a:cxnLst>
              <a:cxn ang="0">
                <a:pos x="84" y="81"/>
              </a:cxn>
              <a:cxn ang="0">
                <a:pos x="0" y="81"/>
              </a:cxn>
              <a:cxn ang="0">
                <a:pos x="0" y="0"/>
              </a:cxn>
              <a:cxn ang="0">
                <a:pos x="84" y="0"/>
              </a:cxn>
              <a:cxn ang="0">
                <a:pos x="84" y="81"/>
              </a:cxn>
              <a:cxn ang="0">
                <a:pos x="11" y="71"/>
              </a:cxn>
              <a:cxn ang="0">
                <a:pos x="73" y="71"/>
              </a:cxn>
              <a:cxn ang="0">
                <a:pos x="73" y="11"/>
              </a:cxn>
              <a:cxn ang="0">
                <a:pos x="11" y="11"/>
              </a:cxn>
              <a:cxn ang="0">
                <a:pos x="11" y="71"/>
              </a:cxn>
            </a:cxnLst>
            <a:rect l="0" t="0" r="r" b="b"/>
            <a:pathLst>
              <a:path w="84" h="81">
                <a:moveTo>
                  <a:pt x="84" y="81"/>
                </a:moveTo>
                <a:lnTo>
                  <a:pt x="0" y="81"/>
                </a:lnTo>
                <a:lnTo>
                  <a:pt x="0" y="0"/>
                </a:lnTo>
                <a:lnTo>
                  <a:pt x="84" y="0"/>
                </a:lnTo>
                <a:lnTo>
                  <a:pt x="84" y="81"/>
                </a:lnTo>
                <a:close/>
                <a:moveTo>
                  <a:pt x="11" y="71"/>
                </a:moveTo>
                <a:lnTo>
                  <a:pt x="73" y="71"/>
                </a:lnTo>
                <a:lnTo>
                  <a:pt x="73" y="11"/>
                </a:lnTo>
                <a:lnTo>
                  <a:pt x="11" y="11"/>
                </a:lnTo>
                <a:lnTo>
                  <a:pt x="11" y="7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9" name="Freeform 157"/>
          <p:cNvSpPr>
            <a:spLocks noEditPoints="1"/>
          </p:cNvSpPr>
          <p:nvPr/>
        </p:nvSpPr>
        <p:spPr bwMode="auto">
          <a:xfrm>
            <a:off x="5768856" y="2181299"/>
            <a:ext cx="119581" cy="112825"/>
          </a:xfrm>
          <a:custGeom>
            <a:avLst/>
            <a:gdLst/>
            <a:ahLst/>
            <a:cxnLst>
              <a:cxn ang="0">
                <a:pos x="84" y="81"/>
              </a:cxn>
              <a:cxn ang="0">
                <a:pos x="0" y="81"/>
              </a:cxn>
              <a:cxn ang="0">
                <a:pos x="0" y="0"/>
              </a:cxn>
              <a:cxn ang="0">
                <a:pos x="84" y="0"/>
              </a:cxn>
              <a:cxn ang="0">
                <a:pos x="84" y="81"/>
              </a:cxn>
              <a:cxn ang="0">
                <a:pos x="11" y="71"/>
              </a:cxn>
              <a:cxn ang="0">
                <a:pos x="73" y="71"/>
              </a:cxn>
              <a:cxn ang="0">
                <a:pos x="73" y="11"/>
              </a:cxn>
              <a:cxn ang="0">
                <a:pos x="11" y="11"/>
              </a:cxn>
              <a:cxn ang="0">
                <a:pos x="11" y="71"/>
              </a:cxn>
            </a:cxnLst>
            <a:rect l="0" t="0" r="r" b="b"/>
            <a:pathLst>
              <a:path w="84" h="81">
                <a:moveTo>
                  <a:pt x="84" y="81"/>
                </a:moveTo>
                <a:lnTo>
                  <a:pt x="0" y="81"/>
                </a:lnTo>
                <a:lnTo>
                  <a:pt x="0" y="0"/>
                </a:lnTo>
                <a:lnTo>
                  <a:pt x="84" y="0"/>
                </a:lnTo>
                <a:lnTo>
                  <a:pt x="84" y="81"/>
                </a:lnTo>
                <a:close/>
                <a:moveTo>
                  <a:pt x="11" y="71"/>
                </a:moveTo>
                <a:lnTo>
                  <a:pt x="73" y="71"/>
                </a:lnTo>
                <a:lnTo>
                  <a:pt x="73" y="11"/>
                </a:lnTo>
                <a:lnTo>
                  <a:pt x="11" y="11"/>
                </a:lnTo>
                <a:lnTo>
                  <a:pt x="11" y="7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0" name="Freeform 158"/>
          <p:cNvSpPr>
            <a:spLocks noEditPoints="1"/>
          </p:cNvSpPr>
          <p:nvPr/>
        </p:nvSpPr>
        <p:spPr bwMode="auto">
          <a:xfrm>
            <a:off x="4158788" y="1984899"/>
            <a:ext cx="247703" cy="83574"/>
          </a:xfrm>
          <a:custGeom>
            <a:avLst/>
            <a:gdLst/>
            <a:ahLst/>
            <a:cxnLst>
              <a:cxn ang="0">
                <a:pos x="175" y="59"/>
              </a:cxn>
              <a:cxn ang="0">
                <a:pos x="0" y="59"/>
              </a:cxn>
              <a:cxn ang="0">
                <a:pos x="0" y="0"/>
              </a:cxn>
              <a:cxn ang="0">
                <a:pos x="175" y="0"/>
              </a:cxn>
              <a:cxn ang="0">
                <a:pos x="175" y="59"/>
              </a:cxn>
              <a:cxn ang="0">
                <a:pos x="11" y="49"/>
              </a:cxn>
              <a:cxn ang="0">
                <a:pos x="164" y="49"/>
              </a:cxn>
              <a:cxn ang="0">
                <a:pos x="164" y="11"/>
              </a:cxn>
              <a:cxn ang="0">
                <a:pos x="11" y="11"/>
              </a:cxn>
              <a:cxn ang="0">
                <a:pos x="11" y="49"/>
              </a:cxn>
            </a:cxnLst>
            <a:rect l="0" t="0" r="r" b="b"/>
            <a:pathLst>
              <a:path w="175" h="59">
                <a:moveTo>
                  <a:pt x="175" y="59"/>
                </a:moveTo>
                <a:lnTo>
                  <a:pt x="0" y="59"/>
                </a:lnTo>
                <a:lnTo>
                  <a:pt x="0" y="0"/>
                </a:lnTo>
                <a:lnTo>
                  <a:pt x="175" y="0"/>
                </a:lnTo>
                <a:lnTo>
                  <a:pt x="175" y="59"/>
                </a:lnTo>
                <a:close/>
                <a:moveTo>
                  <a:pt x="11" y="49"/>
                </a:moveTo>
                <a:lnTo>
                  <a:pt x="164" y="49"/>
                </a:lnTo>
                <a:lnTo>
                  <a:pt x="164" y="11"/>
                </a:lnTo>
                <a:lnTo>
                  <a:pt x="11" y="11"/>
                </a:lnTo>
                <a:lnTo>
                  <a:pt x="11" y="4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1" name="Freeform 159"/>
          <p:cNvSpPr>
            <a:spLocks noEditPoints="1"/>
          </p:cNvSpPr>
          <p:nvPr/>
        </p:nvSpPr>
        <p:spPr bwMode="auto">
          <a:xfrm>
            <a:off x="4052018" y="2085189"/>
            <a:ext cx="85415" cy="83574"/>
          </a:xfrm>
          <a:custGeom>
            <a:avLst/>
            <a:gdLst/>
            <a:ahLst/>
            <a:cxnLst>
              <a:cxn ang="0">
                <a:pos x="61" y="60"/>
              </a:cxn>
              <a:cxn ang="0">
                <a:pos x="0" y="60"/>
              </a:cxn>
              <a:cxn ang="0">
                <a:pos x="0" y="0"/>
              </a:cxn>
              <a:cxn ang="0">
                <a:pos x="61" y="0"/>
              </a:cxn>
              <a:cxn ang="0">
                <a:pos x="61" y="60"/>
              </a:cxn>
              <a:cxn ang="0">
                <a:pos x="11" y="49"/>
              </a:cxn>
              <a:cxn ang="0">
                <a:pos x="50" y="49"/>
              </a:cxn>
              <a:cxn ang="0">
                <a:pos x="50" y="11"/>
              </a:cxn>
              <a:cxn ang="0">
                <a:pos x="11" y="11"/>
              </a:cxn>
              <a:cxn ang="0">
                <a:pos x="11" y="49"/>
              </a:cxn>
            </a:cxnLst>
            <a:rect l="0" t="0" r="r" b="b"/>
            <a:pathLst>
              <a:path w="61" h="60">
                <a:moveTo>
                  <a:pt x="61" y="60"/>
                </a:moveTo>
                <a:lnTo>
                  <a:pt x="0" y="60"/>
                </a:lnTo>
                <a:lnTo>
                  <a:pt x="0" y="0"/>
                </a:lnTo>
                <a:lnTo>
                  <a:pt x="61" y="0"/>
                </a:lnTo>
                <a:lnTo>
                  <a:pt x="61" y="60"/>
                </a:lnTo>
                <a:close/>
                <a:moveTo>
                  <a:pt x="11" y="49"/>
                </a:moveTo>
                <a:lnTo>
                  <a:pt x="50" y="49"/>
                </a:lnTo>
                <a:lnTo>
                  <a:pt x="50" y="11"/>
                </a:lnTo>
                <a:lnTo>
                  <a:pt x="11" y="11"/>
                </a:lnTo>
                <a:lnTo>
                  <a:pt x="11" y="4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2" name="Freeform 160"/>
          <p:cNvSpPr>
            <a:spLocks noEditPoints="1"/>
          </p:cNvSpPr>
          <p:nvPr/>
        </p:nvSpPr>
        <p:spPr bwMode="auto">
          <a:xfrm>
            <a:off x="4158788" y="2085189"/>
            <a:ext cx="247703" cy="83574"/>
          </a:xfrm>
          <a:custGeom>
            <a:avLst/>
            <a:gdLst/>
            <a:ahLst/>
            <a:cxnLst>
              <a:cxn ang="0">
                <a:pos x="175" y="60"/>
              </a:cxn>
              <a:cxn ang="0">
                <a:pos x="0" y="60"/>
              </a:cxn>
              <a:cxn ang="0">
                <a:pos x="0" y="0"/>
              </a:cxn>
              <a:cxn ang="0">
                <a:pos x="175" y="0"/>
              </a:cxn>
              <a:cxn ang="0">
                <a:pos x="175" y="60"/>
              </a:cxn>
              <a:cxn ang="0">
                <a:pos x="11" y="49"/>
              </a:cxn>
              <a:cxn ang="0">
                <a:pos x="164" y="49"/>
              </a:cxn>
              <a:cxn ang="0">
                <a:pos x="164" y="11"/>
              </a:cxn>
              <a:cxn ang="0">
                <a:pos x="11" y="11"/>
              </a:cxn>
              <a:cxn ang="0">
                <a:pos x="11" y="49"/>
              </a:cxn>
            </a:cxnLst>
            <a:rect l="0" t="0" r="r" b="b"/>
            <a:pathLst>
              <a:path w="175" h="60">
                <a:moveTo>
                  <a:pt x="175" y="60"/>
                </a:moveTo>
                <a:lnTo>
                  <a:pt x="0" y="60"/>
                </a:lnTo>
                <a:lnTo>
                  <a:pt x="0" y="0"/>
                </a:lnTo>
                <a:lnTo>
                  <a:pt x="175" y="0"/>
                </a:lnTo>
                <a:lnTo>
                  <a:pt x="175" y="60"/>
                </a:lnTo>
                <a:close/>
                <a:moveTo>
                  <a:pt x="11" y="49"/>
                </a:moveTo>
                <a:lnTo>
                  <a:pt x="164" y="49"/>
                </a:lnTo>
                <a:lnTo>
                  <a:pt x="164" y="11"/>
                </a:lnTo>
                <a:lnTo>
                  <a:pt x="11" y="11"/>
                </a:lnTo>
                <a:lnTo>
                  <a:pt x="11" y="4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3" name="Freeform 161"/>
          <p:cNvSpPr>
            <a:spLocks noEditPoints="1"/>
          </p:cNvSpPr>
          <p:nvPr/>
        </p:nvSpPr>
        <p:spPr bwMode="auto">
          <a:xfrm>
            <a:off x="4052018" y="2185475"/>
            <a:ext cx="85415" cy="79396"/>
          </a:xfrm>
          <a:custGeom>
            <a:avLst/>
            <a:gdLst/>
            <a:ahLst/>
            <a:cxnLst>
              <a:cxn ang="0">
                <a:pos x="61" y="59"/>
              </a:cxn>
              <a:cxn ang="0">
                <a:pos x="0" y="59"/>
              </a:cxn>
              <a:cxn ang="0">
                <a:pos x="0" y="0"/>
              </a:cxn>
              <a:cxn ang="0">
                <a:pos x="61" y="0"/>
              </a:cxn>
              <a:cxn ang="0">
                <a:pos x="61" y="59"/>
              </a:cxn>
              <a:cxn ang="0">
                <a:pos x="11" y="48"/>
              </a:cxn>
              <a:cxn ang="0">
                <a:pos x="50" y="48"/>
              </a:cxn>
              <a:cxn ang="0">
                <a:pos x="50" y="11"/>
              </a:cxn>
              <a:cxn ang="0">
                <a:pos x="11" y="11"/>
              </a:cxn>
              <a:cxn ang="0">
                <a:pos x="11" y="48"/>
              </a:cxn>
            </a:cxnLst>
            <a:rect l="0" t="0" r="r" b="b"/>
            <a:pathLst>
              <a:path w="61" h="59">
                <a:moveTo>
                  <a:pt x="61" y="59"/>
                </a:moveTo>
                <a:lnTo>
                  <a:pt x="0" y="59"/>
                </a:lnTo>
                <a:lnTo>
                  <a:pt x="0" y="0"/>
                </a:lnTo>
                <a:lnTo>
                  <a:pt x="61" y="0"/>
                </a:lnTo>
                <a:lnTo>
                  <a:pt x="61" y="59"/>
                </a:lnTo>
                <a:close/>
                <a:moveTo>
                  <a:pt x="11" y="48"/>
                </a:moveTo>
                <a:lnTo>
                  <a:pt x="50" y="48"/>
                </a:lnTo>
                <a:lnTo>
                  <a:pt x="50" y="11"/>
                </a:lnTo>
                <a:lnTo>
                  <a:pt x="11" y="11"/>
                </a:lnTo>
                <a:lnTo>
                  <a:pt x="11" y="4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4" name="Freeform 162"/>
          <p:cNvSpPr>
            <a:spLocks noEditPoints="1"/>
          </p:cNvSpPr>
          <p:nvPr/>
        </p:nvSpPr>
        <p:spPr bwMode="auto">
          <a:xfrm>
            <a:off x="4158788" y="2185475"/>
            <a:ext cx="247703" cy="79396"/>
          </a:xfrm>
          <a:custGeom>
            <a:avLst/>
            <a:gdLst/>
            <a:ahLst/>
            <a:cxnLst>
              <a:cxn ang="0">
                <a:pos x="175" y="59"/>
              </a:cxn>
              <a:cxn ang="0">
                <a:pos x="0" y="59"/>
              </a:cxn>
              <a:cxn ang="0">
                <a:pos x="0" y="0"/>
              </a:cxn>
              <a:cxn ang="0">
                <a:pos x="175" y="0"/>
              </a:cxn>
              <a:cxn ang="0">
                <a:pos x="175" y="59"/>
              </a:cxn>
              <a:cxn ang="0">
                <a:pos x="11" y="48"/>
              </a:cxn>
              <a:cxn ang="0">
                <a:pos x="164" y="48"/>
              </a:cxn>
              <a:cxn ang="0">
                <a:pos x="164" y="11"/>
              </a:cxn>
              <a:cxn ang="0">
                <a:pos x="11" y="11"/>
              </a:cxn>
              <a:cxn ang="0">
                <a:pos x="11" y="48"/>
              </a:cxn>
            </a:cxnLst>
            <a:rect l="0" t="0" r="r" b="b"/>
            <a:pathLst>
              <a:path w="175" h="59">
                <a:moveTo>
                  <a:pt x="175" y="59"/>
                </a:moveTo>
                <a:lnTo>
                  <a:pt x="0" y="59"/>
                </a:lnTo>
                <a:lnTo>
                  <a:pt x="0" y="0"/>
                </a:lnTo>
                <a:lnTo>
                  <a:pt x="175" y="0"/>
                </a:lnTo>
                <a:lnTo>
                  <a:pt x="175" y="59"/>
                </a:lnTo>
                <a:close/>
                <a:moveTo>
                  <a:pt x="11" y="48"/>
                </a:moveTo>
                <a:lnTo>
                  <a:pt x="164" y="48"/>
                </a:lnTo>
                <a:lnTo>
                  <a:pt x="164" y="11"/>
                </a:lnTo>
                <a:lnTo>
                  <a:pt x="11" y="11"/>
                </a:lnTo>
                <a:lnTo>
                  <a:pt x="11" y="4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5" name="Freeform 163"/>
          <p:cNvSpPr>
            <a:spLocks noEditPoints="1"/>
          </p:cNvSpPr>
          <p:nvPr/>
        </p:nvSpPr>
        <p:spPr bwMode="auto">
          <a:xfrm>
            <a:off x="7733397" y="5607817"/>
            <a:ext cx="367284" cy="250721"/>
          </a:xfrm>
          <a:custGeom>
            <a:avLst/>
            <a:gdLst/>
            <a:ahLst/>
            <a:cxnLst>
              <a:cxn ang="0">
                <a:pos x="259" y="180"/>
              </a:cxn>
              <a:cxn ang="0">
                <a:pos x="0" y="180"/>
              </a:cxn>
              <a:cxn ang="0">
                <a:pos x="0" y="0"/>
              </a:cxn>
              <a:cxn ang="0">
                <a:pos x="259" y="0"/>
              </a:cxn>
              <a:cxn ang="0">
                <a:pos x="259" y="180"/>
              </a:cxn>
              <a:cxn ang="0">
                <a:pos x="11" y="169"/>
              </a:cxn>
              <a:cxn ang="0">
                <a:pos x="249" y="169"/>
              </a:cxn>
              <a:cxn ang="0">
                <a:pos x="249" y="11"/>
              </a:cxn>
              <a:cxn ang="0">
                <a:pos x="11" y="11"/>
              </a:cxn>
              <a:cxn ang="0">
                <a:pos x="11" y="169"/>
              </a:cxn>
            </a:cxnLst>
            <a:rect l="0" t="0" r="r" b="b"/>
            <a:pathLst>
              <a:path w="259" h="180">
                <a:moveTo>
                  <a:pt x="259" y="180"/>
                </a:moveTo>
                <a:lnTo>
                  <a:pt x="0" y="180"/>
                </a:lnTo>
                <a:lnTo>
                  <a:pt x="0" y="0"/>
                </a:lnTo>
                <a:lnTo>
                  <a:pt x="259" y="0"/>
                </a:lnTo>
                <a:lnTo>
                  <a:pt x="259" y="180"/>
                </a:lnTo>
                <a:close/>
                <a:moveTo>
                  <a:pt x="11" y="169"/>
                </a:moveTo>
                <a:lnTo>
                  <a:pt x="249" y="169"/>
                </a:lnTo>
                <a:lnTo>
                  <a:pt x="249" y="11"/>
                </a:lnTo>
                <a:lnTo>
                  <a:pt x="11" y="11"/>
                </a:lnTo>
                <a:lnTo>
                  <a:pt x="11" y="16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6" name="Freeform 164"/>
          <p:cNvSpPr/>
          <p:nvPr/>
        </p:nvSpPr>
        <p:spPr bwMode="auto">
          <a:xfrm>
            <a:off x="7912768" y="5611995"/>
            <a:ext cx="183644" cy="150433"/>
          </a:xfrm>
          <a:custGeom>
            <a:avLst/>
            <a:gdLst/>
            <a:ahLst/>
            <a:cxnLst>
              <a:cxn ang="0">
                <a:pos x="3" y="108"/>
              </a:cxn>
              <a:cxn ang="0">
                <a:pos x="3" y="108"/>
              </a:cxn>
              <a:cxn ang="0">
                <a:pos x="1" y="107"/>
              </a:cxn>
              <a:cxn ang="0">
                <a:pos x="1" y="107"/>
              </a:cxn>
              <a:cxn ang="0">
                <a:pos x="0" y="104"/>
              </a:cxn>
              <a:cxn ang="0">
                <a:pos x="1" y="103"/>
              </a:cxn>
              <a:cxn ang="0">
                <a:pos x="126" y="0"/>
              </a:cxn>
              <a:cxn ang="0">
                <a:pos x="126" y="0"/>
              </a:cxn>
              <a:cxn ang="0">
                <a:pos x="128" y="0"/>
              </a:cxn>
              <a:cxn ang="0">
                <a:pos x="130" y="2"/>
              </a:cxn>
              <a:cxn ang="0">
                <a:pos x="130" y="2"/>
              </a:cxn>
              <a:cxn ang="0">
                <a:pos x="130" y="3"/>
              </a:cxn>
              <a:cxn ang="0">
                <a:pos x="130" y="6"/>
              </a:cxn>
              <a:cxn ang="0">
                <a:pos x="4" y="107"/>
              </a:cxn>
              <a:cxn ang="0">
                <a:pos x="4" y="107"/>
              </a:cxn>
              <a:cxn ang="0">
                <a:pos x="3" y="108"/>
              </a:cxn>
              <a:cxn ang="0">
                <a:pos x="3" y="108"/>
              </a:cxn>
            </a:cxnLst>
            <a:rect l="0" t="0" r="r" b="b"/>
            <a:pathLst>
              <a:path w="130" h="108">
                <a:moveTo>
                  <a:pt x="3" y="108"/>
                </a:moveTo>
                <a:lnTo>
                  <a:pt x="3" y="108"/>
                </a:lnTo>
                <a:lnTo>
                  <a:pt x="1" y="107"/>
                </a:lnTo>
                <a:lnTo>
                  <a:pt x="1" y="107"/>
                </a:lnTo>
                <a:lnTo>
                  <a:pt x="0" y="104"/>
                </a:lnTo>
                <a:lnTo>
                  <a:pt x="1" y="103"/>
                </a:lnTo>
                <a:lnTo>
                  <a:pt x="126" y="0"/>
                </a:lnTo>
                <a:lnTo>
                  <a:pt x="126" y="0"/>
                </a:lnTo>
                <a:lnTo>
                  <a:pt x="128" y="0"/>
                </a:lnTo>
                <a:lnTo>
                  <a:pt x="130" y="2"/>
                </a:lnTo>
                <a:lnTo>
                  <a:pt x="130" y="2"/>
                </a:lnTo>
                <a:lnTo>
                  <a:pt x="130" y="3"/>
                </a:lnTo>
                <a:lnTo>
                  <a:pt x="130" y="6"/>
                </a:lnTo>
                <a:lnTo>
                  <a:pt x="4" y="107"/>
                </a:lnTo>
                <a:lnTo>
                  <a:pt x="4" y="107"/>
                </a:lnTo>
                <a:lnTo>
                  <a:pt x="3" y="108"/>
                </a:lnTo>
                <a:lnTo>
                  <a:pt x="3" y="10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7" name="Freeform 165"/>
          <p:cNvSpPr/>
          <p:nvPr/>
        </p:nvSpPr>
        <p:spPr bwMode="auto">
          <a:xfrm>
            <a:off x="7737669" y="5611995"/>
            <a:ext cx="183644" cy="150433"/>
          </a:xfrm>
          <a:custGeom>
            <a:avLst/>
            <a:gdLst/>
            <a:ahLst/>
            <a:cxnLst>
              <a:cxn ang="0">
                <a:pos x="127" y="108"/>
              </a:cxn>
              <a:cxn ang="0">
                <a:pos x="127" y="108"/>
              </a:cxn>
              <a:cxn ang="0">
                <a:pos x="125" y="107"/>
              </a:cxn>
              <a:cxn ang="0">
                <a:pos x="1" y="6"/>
              </a:cxn>
              <a:cxn ang="0">
                <a:pos x="1" y="6"/>
              </a:cxn>
              <a:cxn ang="0">
                <a:pos x="0" y="3"/>
              </a:cxn>
              <a:cxn ang="0">
                <a:pos x="0" y="2"/>
              </a:cxn>
              <a:cxn ang="0">
                <a:pos x="0" y="2"/>
              </a:cxn>
              <a:cxn ang="0">
                <a:pos x="3" y="0"/>
              </a:cxn>
              <a:cxn ang="0">
                <a:pos x="4" y="0"/>
              </a:cxn>
              <a:cxn ang="0">
                <a:pos x="128" y="103"/>
              </a:cxn>
              <a:cxn ang="0">
                <a:pos x="128" y="103"/>
              </a:cxn>
              <a:cxn ang="0">
                <a:pos x="129" y="104"/>
              </a:cxn>
              <a:cxn ang="0">
                <a:pos x="129" y="107"/>
              </a:cxn>
              <a:cxn ang="0">
                <a:pos x="129" y="107"/>
              </a:cxn>
              <a:cxn ang="0">
                <a:pos x="127" y="108"/>
              </a:cxn>
              <a:cxn ang="0">
                <a:pos x="127" y="108"/>
              </a:cxn>
            </a:cxnLst>
            <a:rect l="0" t="0" r="r" b="b"/>
            <a:pathLst>
              <a:path w="129" h="108">
                <a:moveTo>
                  <a:pt x="127" y="108"/>
                </a:moveTo>
                <a:lnTo>
                  <a:pt x="127" y="108"/>
                </a:lnTo>
                <a:lnTo>
                  <a:pt x="125" y="107"/>
                </a:lnTo>
                <a:lnTo>
                  <a:pt x="1" y="6"/>
                </a:lnTo>
                <a:lnTo>
                  <a:pt x="1" y="6"/>
                </a:lnTo>
                <a:lnTo>
                  <a:pt x="0" y="3"/>
                </a:lnTo>
                <a:lnTo>
                  <a:pt x="0" y="2"/>
                </a:lnTo>
                <a:lnTo>
                  <a:pt x="0" y="2"/>
                </a:lnTo>
                <a:lnTo>
                  <a:pt x="3" y="0"/>
                </a:lnTo>
                <a:lnTo>
                  <a:pt x="4" y="0"/>
                </a:lnTo>
                <a:lnTo>
                  <a:pt x="128" y="103"/>
                </a:lnTo>
                <a:lnTo>
                  <a:pt x="128" y="103"/>
                </a:lnTo>
                <a:lnTo>
                  <a:pt x="129" y="104"/>
                </a:lnTo>
                <a:lnTo>
                  <a:pt x="129" y="107"/>
                </a:lnTo>
                <a:lnTo>
                  <a:pt x="129" y="107"/>
                </a:lnTo>
                <a:lnTo>
                  <a:pt x="127" y="108"/>
                </a:lnTo>
                <a:lnTo>
                  <a:pt x="127" y="10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8" name="Freeform 166"/>
          <p:cNvSpPr>
            <a:spLocks noEditPoints="1"/>
          </p:cNvSpPr>
          <p:nvPr/>
        </p:nvSpPr>
        <p:spPr bwMode="auto">
          <a:xfrm>
            <a:off x="7045806" y="5603639"/>
            <a:ext cx="264785" cy="259077"/>
          </a:xfrm>
          <a:custGeom>
            <a:avLst/>
            <a:gdLst/>
            <a:ahLst/>
            <a:cxnLst>
              <a:cxn ang="0">
                <a:pos x="135" y="185"/>
              </a:cxn>
              <a:cxn ang="0">
                <a:pos x="49" y="99"/>
              </a:cxn>
              <a:cxn ang="0">
                <a:pos x="0" y="147"/>
              </a:cxn>
              <a:cxn ang="0">
                <a:pos x="0" y="0"/>
              </a:cxn>
              <a:cxn ang="0">
                <a:pos x="147" y="0"/>
              </a:cxn>
              <a:cxn ang="0">
                <a:pos x="99" y="49"/>
              </a:cxn>
              <a:cxn ang="0">
                <a:pos x="185" y="135"/>
              </a:cxn>
              <a:cxn ang="0">
                <a:pos x="135" y="185"/>
              </a:cxn>
              <a:cxn ang="0">
                <a:pos x="49" y="84"/>
              </a:cxn>
              <a:cxn ang="0">
                <a:pos x="135" y="170"/>
              </a:cxn>
              <a:cxn ang="0">
                <a:pos x="170" y="135"/>
              </a:cxn>
              <a:cxn ang="0">
                <a:pos x="84" y="49"/>
              </a:cxn>
              <a:cxn ang="0">
                <a:pos x="122" y="11"/>
              </a:cxn>
              <a:cxn ang="0">
                <a:pos x="11" y="11"/>
              </a:cxn>
              <a:cxn ang="0">
                <a:pos x="11" y="122"/>
              </a:cxn>
              <a:cxn ang="0">
                <a:pos x="49" y="84"/>
              </a:cxn>
            </a:cxnLst>
            <a:rect l="0" t="0" r="r" b="b"/>
            <a:pathLst>
              <a:path w="185" h="185">
                <a:moveTo>
                  <a:pt x="135" y="185"/>
                </a:moveTo>
                <a:lnTo>
                  <a:pt x="49" y="99"/>
                </a:lnTo>
                <a:lnTo>
                  <a:pt x="0" y="147"/>
                </a:lnTo>
                <a:lnTo>
                  <a:pt x="0" y="0"/>
                </a:lnTo>
                <a:lnTo>
                  <a:pt x="147" y="0"/>
                </a:lnTo>
                <a:lnTo>
                  <a:pt x="99" y="49"/>
                </a:lnTo>
                <a:lnTo>
                  <a:pt x="185" y="135"/>
                </a:lnTo>
                <a:lnTo>
                  <a:pt x="135" y="185"/>
                </a:lnTo>
                <a:close/>
                <a:moveTo>
                  <a:pt x="49" y="84"/>
                </a:moveTo>
                <a:lnTo>
                  <a:pt x="135" y="170"/>
                </a:lnTo>
                <a:lnTo>
                  <a:pt x="170" y="135"/>
                </a:lnTo>
                <a:lnTo>
                  <a:pt x="84" y="49"/>
                </a:lnTo>
                <a:lnTo>
                  <a:pt x="122" y="11"/>
                </a:lnTo>
                <a:lnTo>
                  <a:pt x="11" y="11"/>
                </a:lnTo>
                <a:lnTo>
                  <a:pt x="11" y="122"/>
                </a:lnTo>
                <a:lnTo>
                  <a:pt x="49" y="8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9" name="Freeform 167"/>
          <p:cNvSpPr>
            <a:spLocks noEditPoints="1"/>
          </p:cNvSpPr>
          <p:nvPr/>
        </p:nvSpPr>
        <p:spPr bwMode="auto">
          <a:xfrm>
            <a:off x="1873937" y="5595282"/>
            <a:ext cx="286141" cy="259077"/>
          </a:xfrm>
          <a:custGeom>
            <a:avLst/>
            <a:gdLst/>
            <a:ahLst/>
            <a:cxnLst>
              <a:cxn ang="0">
                <a:pos x="138" y="187"/>
              </a:cxn>
              <a:cxn ang="0">
                <a:pos x="62" y="187"/>
              </a:cxn>
              <a:cxn ang="0">
                <a:pos x="62" y="100"/>
              </a:cxn>
              <a:cxn ang="0">
                <a:pos x="0" y="100"/>
              </a:cxn>
              <a:cxn ang="0">
                <a:pos x="100" y="0"/>
              </a:cxn>
              <a:cxn ang="0">
                <a:pos x="200" y="100"/>
              </a:cxn>
              <a:cxn ang="0">
                <a:pos x="138" y="100"/>
              </a:cxn>
              <a:cxn ang="0">
                <a:pos x="138" y="187"/>
              </a:cxn>
              <a:cxn ang="0">
                <a:pos x="73" y="176"/>
              </a:cxn>
              <a:cxn ang="0">
                <a:pos x="127" y="176"/>
              </a:cxn>
              <a:cxn ang="0">
                <a:pos x="127" y="89"/>
              </a:cxn>
              <a:cxn ang="0">
                <a:pos x="173" y="89"/>
              </a:cxn>
              <a:cxn ang="0">
                <a:pos x="100" y="17"/>
              </a:cxn>
              <a:cxn ang="0">
                <a:pos x="27" y="89"/>
              </a:cxn>
              <a:cxn ang="0">
                <a:pos x="73" y="89"/>
              </a:cxn>
              <a:cxn ang="0">
                <a:pos x="73" y="176"/>
              </a:cxn>
            </a:cxnLst>
            <a:rect l="0" t="0" r="r" b="b"/>
            <a:pathLst>
              <a:path w="200" h="187">
                <a:moveTo>
                  <a:pt x="138" y="187"/>
                </a:moveTo>
                <a:lnTo>
                  <a:pt x="62" y="187"/>
                </a:lnTo>
                <a:lnTo>
                  <a:pt x="62" y="100"/>
                </a:lnTo>
                <a:lnTo>
                  <a:pt x="0" y="100"/>
                </a:lnTo>
                <a:lnTo>
                  <a:pt x="100" y="0"/>
                </a:lnTo>
                <a:lnTo>
                  <a:pt x="200" y="100"/>
                </a:lnTo>
                <a:lnTo>
                  <a:pt x="138" y="100"/>
                </a:lnTo>
                <a:lnTo>
                  <a:pt x="138" y="187"/>
                </a:lnTo>
                <a:close/>
                <a:moveTo>
                  <a:pt x="73" y="176"/>
                </a:moveTo>
                <a:lnTo>
                  <a:pt x="127" y="176"/>
                </a:lnTo>
                <a:lnTo>
                  <a:pt x="127" y="89"/>
                </a:lnTo>
                <a:lnTo>
                  <a:pt x="173" y="89"/>
                </a:lnTo>
                <a:lnTo>
                  <a:pt x="100" y="17"/>
                </a:lnTo>
                <a:lnTo>
                  <a:pt x="27" y="89"/>
                </a:lnTo>
                <a:lnTo>
                  <a:pt x="73" y="89"/>
                </a:lnTo>
                <a:lnTo>
                  <a:pt x="73" y="17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0" name="Freeform 168"/>
          <p:cNvSpPr>
            <a:spLocks noEditPoints="1"/>
          </p:cNvSpPr>
          <p:nvPr/>
        </p:nvSpPr>
        <p:spPr bwMode="auto">
          <a:xfrm>
            <a:off x="2604233" y="5599460"/>
            <a:ext cx="264785" cy="259077"/>
          </a:xfrm>
          <a:custGeom>
            <a:avLst/>
            <a:gdLst/>
            <a:ahLst/>
            <a:cxnLst>
              <a:cxn ang="0">
                <a:pos x="51" y="186"/>
              </a:cxn>
              <a:cxn ang="0">
                <a:pos x="0" y="135"/>
              </a:cxn>
              <a:cxn ang="0">
                <a:pos x="87" y="49"/>
              </a:cxn>
              <a:cxn ang="0">
                <a:pos x="38" y="0"/>
              </a:cxn>
              <a:cxn ang="0">
                <a:pos x="186" y="0"/>
              </a:cxn>
              <a:cxn ang="0">
                <a:pos x="186" y="149"/>
              </a:cxn>
              <a:cxn ang="0">
                <a:pos x="138" y="100"/>
              </a:cxn>
              <a:cxn ang="0">
                <a:pos x="51" y="186"/>
              </a:cxn>
              <a:cxn ang="0">
                <a:pos x="16" y="135"/>
              </a:cxn>
              <a:cxn ang="0">
                <a:pos x="51" y="170"/>
              </a:cxn>
              <a:cxn ang="0">
                <a:pos x="138" y="84"/>
              </a:cxn>
              <a:cxn ang="0">
                <a:pos x="176" y="122"/>
              </a:cxn>
              <a:cxn ang="0">
                <a:pos x="176" y="11"/>
              </a:cxn>
              <a:cxn ang="0">
                <a:pos x="65" y="11"/>
              </a:cxn>
              <a:cxn ang="0">
                <a:pos x="103" y="49"/>
              </a:cxn>
              <a:cxn ang="0">
                <a:pos x="16" y="135"/>
              </a:cxn>
            </a:cxnLst>
            <a:rect l="0" t="0" r="r" b="b"/>
            <a:pathLst>
              <a:path w="186" h="186">
                <a:moveTo>
                  <a:pt x="51" y="186"/>
                </a:moveTo>
                <a:lnTo>
                  <a:pt x="0" y="135"/>
                </a:lnTo>
                <a:lnTo>
                  <a:pt x="87" y="49"/>
                </a:lnTo>
                <a:lnTo>
                  <a:pt x="38" y="0"/>
                </a:lnTo>
                <a:lnTo>
                  <a:pt x="186" y="0"/>
                </a:lnTo>
                <a:lnTo>
                  <a:pt x="186" y="149"/>
                </a:lnTo>
                <a:lnTo>
                  <a:pt x="138" y="100"/>
                </a:lnTo>
                <a:lnTo>
                  <a:pt x="51" y="186"/>
                </a:lnTo>
                <a:close/>
                <a:moveTo>
                  <a:pt x="16" y="135"/>
                </a:moveTo>
                <a:lnTo>
                  <a:pt x="51" y="170"/>
                </a:lnTo>
                <a:lnTo>
                  <a:pt x="138" y="84"/>
                </a:lnTo>
                <a:lnTo>
                  <a:pt x="176" y="122"/>
                </a:lnTo>
                <a:lnTo>
                  <a:pt x="176" y="11"/>
                </a:lnTo>
                <a:lnTo>
                  <a:pt x="65" y="11"/>
                </a:lnTo>
                <a:lnTo>
                  <a:pt x="103" y="49"/>
                </a:lnTo>
                <a:lnTo>
                  <a:pt x="16" y="13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1" name="Freeform 169"/>
          <p:cNvSpPr>
            <a:spLocks noEditPoints="1"/>
          </p:cNvSpPr>
          <p:nvPr/>
        </p:nvSpPr>
        <p:spPr bwMode="auto">
          <a:xfrm>
            <a:off x="3364426" y="5586924"/>
            <a:ext cx="264785" cy="279974"/>
          </a:xfrm>
          <a:custGeom>
            <a:avLst/>
            <a:gdLst/>
            <a:ahLst/>
            <a:cxnLst>
              <a:cxn ang="0">
                <a:pos x="87" y="200"/>
              </a:cxn>
              <a:cxn ang="0">
                <a:pos x="87" y="138"/>
              </a:cxn>
              <a:cxn ang="0">
                <a:pos x="0" y="138"/>
              </a:cxn>
              <a:cxn ang="0">
                <a:pos x="0" y="62"/>
              </a:cxn>
              <a:cxn ang="0">
                <a:pos x="87" y="62"/>
              </a:cxn>
              <a:cxn ang="0">
                <a:pos x="87" y="0"/>
              </a:cxn>
              <a:cxn ang="0">
                <a:pos x="186" y="100"/>
              </a:cxn>
              <a:cxn ang="0">
                <a:pos x="87" y="200"/>
              </a:cxn>
              <a:cxn ang="0">
                <a:pos x="11" y="127"/>
              </a:cxn>
              <a:cxn ang="0">
                <a:pos x="97" y="127"/>
              </a:cxn>
              <a:cxn ang="0">
                <a:pos x="97" y="173"/>
              </a:cxn>
              <a:cxn ang="0">
                <a:pos x="170" y="100"/>
              </a:cxn>
              <a:cxn ang="0">
                <a:pos x="97" y="27"/>
              </a:cxn>
              <a:cxn ang="0">
                <a:pos x="97" y="73"/>
              </a:cxn>
              <a:cxn ang="0">
                <a:pos x="11" y="73"/>
              </a:cxn>
              <a:cxn ang="0">
                <a:pos x="11" y="127"/>
              </a:cxn>
            </a:cxnLst>
            <a:rect l="0" t="0" r="r" b="b"/>
            <a:pathLst>
              <a:path w="186" h="200">
                <a:moveTo>
                  <a:pt x="87" y="200"/>
                </a:moveTo>
                <a:lnTo>
                  <a:pt x="87" y="138"/>
                </a:lnTo>
                <a:lnTo>
                  <a:pt x="0" y="138"/>
                </a:lnTo>
                <a:lnTo>
                  <a:pt x="0" y="62"/>
                </a:lnTo>
                <a:lnTo>
                  <a:pt x="87" y="62"/>
                </a:lnTo>
                <a:lnTo>
                  <a:pt x="87" y="0"/>
                </a:lnTo>
                <a:lnTo>
                  <a:pt x="186" y="100"/>
                </a:lnTo>
                <a:lnTo>
                  <a:pt x="87" y="200"/>
                </a:lnTo>
                <a:close/>
                <a:moveTo>
                  <a:pt x="11" y="127"/>
                </a:moveTo>
                <a:lnTo>
                  <a:pt x="97" y="127"/>
                </a:lnTo>
                <a:lnTo>
                  <a:pt x="97" y="173"/>
                </a:lnTo>
                <a:lnTo>
                  <a:pt x="170" y="100"/>
                </a:lnTo>
                <a:lnTo>
                  <a:pt x="97" y="27"/>
                </a:lnTo>
                <a:lnTo>
                  <a:pt x="97" y="73"/>
                </a:lnTo>
                <a:lnTo>
                  <a:pt x="11" y="73"/>
                </a:lnTo>
                <a:lnTo>
                  <a:pt x="11" y="127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2" name="Freeform 170"/>
          <p:cNvSpPr>
            <a:spLocks noEditPoints="1"/>
          </p:cNvSpPr>
          <p:nvPr/>
        </p:nvSpPr>
        <p:spPr bwMode="auto">
          <a:xfrm>
            <a:off x="4090453" y="5595282"/>
            <a:ext cx="264785" cy="259077"/>
          </a:xfrm>
          <a:custGeom>
            <a:avLst/>
            <a:gdLst/>
            <a:ahLst/>
            <a:cxnLst>
              <a:cxn ang="0">
                <a:pos x="186" y="187"/>
              </a:cxn>
              <a:cxn ang="0">
                <a:pos x="37" y="187"/>
              </a:cxn>
              <a:cxn ang="0">
                <a:pos x="86" y="138"/>
              </a:cxn>
              <a:cxn ang="0">
                <a:pos x="0" y="52"/>
              </a:cxn>
              <a:cxn ang="0">
                <a:pos x="51" y="0"/>
              </a:cxn>
              <a:cxn ang="0">
                <a:pos x="137" y="87"/>
              </a:cxn>
              <a:cxn ang="0">
                <a:pos x="186" y="38"/>
              </a:cxn>
              <a:cxn ang="0">
                <a:pos x="186" y="187"/>
              </a:cxn>
              <a:cxn ang="0">
                <a:pos x="64" y="176"/>
              </a:cxn>
              <a:cxn ang="0">
                <a:pos x="175" y="176"/>
              </a:cxn>
              <a:cxn ang="0">
                <a:pos x="175" y="65"/>
              </a:cxn>
              <a:cxn ang="0">
                <a:pos x="137" y="103"/>
              </a:cxn>
              <a:cxn ang="0">
                <a:pos x="51" y="17"/>
              </a:cxn>
              <a:cxn ang="0">
                <a:pos x="16" y="52"/>
              </a:cxn>
              <a:cxn ang="0">
                <a:pos x="102" y="138"/>
              </a:cxn>
              <a:cxn ang="0">
                <a:pos x="64" y="176"/>
              </a:cxn>
            </a:cxnLst>
            <a:rect l="0" t="0" r="r" b="b"/>
            <a:pathLst>
              <a:path w="186" h="187">
                <a:moveTo>
                  <a:pt x="186" y="187"/>
                </a:moveTo>
                <a:lnTo>
                  <a:pt x="37" y="187"/>
                </a:lnTo>
                <a:lnTo>
                  <a:pt x="86" y="138"/>
                </a:lnTo>
                <a:lnTo>
                  <a:pt x="0" y="52"/>
                </a:lnTo>
                <a:lnTo>
                  <a:pt x="51" y="0"/>
                </a:lnTo>
                <a:lnTo>
                  <a:pt x="137" y="87"/>
                </a:lnTo>
                <a:lnTo>
                  <a:pt x="186" y="38"/>
                </a:lnTo>
                <a:lnTo>
                  <a:pt x="186" y="187"/>
                </a:lnTo>
                <a:close/>
                <a:moveTo>
                  <a:pt x="64" y="176"/>
                </a:moveTo>
                <a:lnTo>
                  <a:pt x="175" y="176"/>
                </a:lnTo>
                <a:lnTo>
                  <a:pt x="175" y="65"/>
                </a:lnTo>
                <a:lnTo>
                  <a:pt x="137" y="103"/>
                </a:lnTo>
                <a:lnTo>
                  <a:pt x="51" y="17"/>
                </a:lnTo>
                <a:lnTo>
                  <a:pt x="16" y="52"/>
                </a:lnTo>
                <a:lnTo>
                  <a:pt x="102" y="138"/>
                </a:lnTo>
                <a:lnTo>
                  <a:pt x="64" y="17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3" name="Freeform 171"/>
          <p:cNvSpPr>
            <a:spLocks noEditPoints="1"/>
          </p:cNvSpPr>
          <p:nvPr/>
        </p:nvSpPr>
        <p:spPr bwMode="auto">
          <a:xfrm>
            <a:off x="4820749" y="5599460"/>
            <a:ext cx="281869" cy="259077"/>
          </a:xfrm>
          <a:custGeom>
            <a:avLst/>
            <a:gdLst/>
            <a:ahLst/>
            <a:cxnLst>
              <a:cxn ang="0">
                <a:pos x="99" y="186"/>
              </a:cxn>
              <a:cxn ang="0">
                <a:pos x="0" y="86"/>
              </a:cxn>
              <a:cxn ang="0">
                <a:pos x="62" y="86"/>
              </a:cxn>
              <a:cxn ang="0">
                <a:pos x="62" y="0"/>
              </a:cxn>
              <a:cxn ang="0">
                <a:pos x="137" y="0"/>
              </a:cxn>
              <a:cxn ang="0">
                <a:pos x="137" y="86"/>
              </a:cxn>
              <a:cxn ang="0">
                <a:pos x="199" y="86"/>
              </a:cxn>
              <a:cxn ang="0">
                <a:pos x="99" y="186"/>
              </a:cxn>
              <a:cxn ang="0">
                <a:pos x="27" y="97"/>
              </a:cxn>
              <a:cxn ang="0">
                <a:pos x="99" y="170"/>
              </a:cxn>
              <a:cxn ang="0">
                <a:pos x="172" y="97"/>
              </a:cxn>
              <a:cxn ang="0">
                <a:pos x="126" y="97"/>
              </a:cxn>
              <a:cxn ang="0">
                <a:pos x="126" y="11"/>
              </a:cxn>
              <a:cxn ang="0">
                <a:pos x="72" y="11"/>
              </a:cxn>
              <a:cxn ang="0">
                <a:pos x="72" y="97"/>
              </a:cxn>
              <a:cxn ang="0">
                <a:pos x="27" y="97"/>
              </a:cxn>
            </a:cxnLst>
            <a:rect l="0" t="0" r="r" b="b"/>
            <a:pathLst>
              <a:path w="199" h="186">
                <a:moveTo>
                  <a:pt x="99" y="186"/>
                </a:moveTo>
                <a:lnTo>
                  <a:pt x="0" y="86"/>
                </a:lnTo>
                <a:lnTo>
                  <a:pt x="62" y="86"/>
                </a:lnTo>
                <a:lnTo>
                  <a:pt x="62" y="0"/>
                </a:lnTo>
                <a:lnTo>
                  <a:pt x="137" y="0"/>
                </a:lnTo>
                <a:lnTo>
                  <a:pt x="137" y="86"/>
                </a:lnTo>
                <a:lnTo>
                  <a:pt x="199" y="86"/>
                </a:lnTo>
                <a:lnTo>
                  <a:pt x="99" y="186"/>
                </a:lnTo>
                <a:close/>
                <a:moveTo>
                  <a:pt x="27" y="97"/>
                </a:moveTo>
                <a:lnTo>
                  <a:pt x="99" y="170"/>
                </a:lnTo>
                <a:lnTo>
                  <a:pt x="172" y="97"/>
                </a:lnTo>
                <a:lnTo>
                  <a:pt x="126" y="97"/>
                </a:lnTo>
                <a:lnTo>
                  <a:pt x="126" y="11"/>
                </a:lnTo>
                <a:lnTo>
                  <a:pt x="72" y="11"/>
                </a:lnTo>
                <a:lnTo>
                  <a:pt x="72" y="97"/>
                </a:lnTo>
                <a:lnTo>
                  <a:pt x="27" y="97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4" name="Freeform 172"/>
          <p:cNvSpPr>
            <a:spLocks noEditPoints="1"/>
          </p:cNvSpPr>
          <p:nvPr/>
        </p:nvSpPr>
        <p:spPr bwMode="auto">
          <a:xfrm>
            <a:off x="5576671" y="5595282"/>
            <a:ext cx="264785" cy="259077"/>
          </a:xfrm>
          <a:custGeom>
            <a:avLst/>
            <a:gdLst/>
            <a:ahLst/>
            <a:cxnLst>
              <a:cxn ang="0">
                <a:pos x="148" y="187"/>
              </a:cxn>
              <a:cxn ang="0">
                <a:pos x="0" y="187"/>
              </a:cxn>
              <a:cxn ang="0">
                <a:pos x="0" y="38"/>
              </a:cxn>
              <a:cxn ang="0">
                <a:pos x="48" y="87"/>
              </a:cxn>
              <a:cxn ang="0">
                <a:pos x="135" y="0"/>
              </a:cxn>
              <a:cxn ang="0">
                <a:pos x="186" y="52"/>
              </a:cxn>
              <a:cxn ang="0">
                <a:pos x="99" y="138"/>
              </a:cxn>
              <a:cxn ang="0">
                <a:pos x="148" y="187"/>
              </a:cxn>
              <a:cxn ang="0">
                <a:pos x="10" y="176"/>
              </a:cxn>
              <a:cxn ang="0">
                <a:pos x="121" y="176"/>
              </a:cxn>
              <a:cxn ang="0">
                <a:pos x="83" y="138"/>
              </a:cxn>
              <a:cxn ang="0">
                <a:pos x="170" y="52"/>
              </a:cxn>
              <a:cxn ang="0">
                <a:pos x="135" y="17"/>
              </a:cxn>
              <a:cxn ang="0">
                <a:pos x="48" y="103"/>
              </a:cxn>
              <a:cxn ang="0">
                <a:pos x="10" y="65"/>
              </a:cxn>
              <a:cxn ang="0">
                <a:pos x="10" y="176"/>
              </a:cxn>
            </a:cxnLst>
            <a:rect l="0" t="0" r="r" b="b"/>
            <a:pathLst>
              <a:path w="186" h="187">
                <a:moveTo>
                  <a:pt x="148" y="187"/>
                </a:moveTo>
                <a:lnTo>
                  <a:pt x="0" y="187"/>
                </a:lnTo>
                <a:lnTo>
                  <a:pt x="0" y="38"/>
                </a:lnTo>
                <a:lnTo>
                  <a:pt x="48" y="87"/>
                </a:lnTo>
                <a:lnTo>
                  <a:pt x="135" y="0"/>
                </a:lnTo>
                <a:lnTo>
                  <a:pt x="186" y="52"/>
                </a:lnTo>
                <a:lnTo>
                  <a:pt x="99" y="138"/>
                </a:lnTo>
                <a:lnTo>
                  <a:pt x="148" y="187"/>
                </a:lnTo>
                <a:close/>
                <a:moveTo>
                  <a:pt x="10" y="176"/>
                </a:moveTo>
                <a:lnTo>
                  <a:pt x="121" y="176"/>
                </a:lnTo>
                <a:lnTo>
                  <a:pt x="83" y="138"/>
                </a:lnTo>
                <a:lnTo>
                  <a:pt x="170" y="52"/>
                </a:lnTo>
                <a:lnTo>
                  <a:pt x="135" y="17"/>
                </a:lnTo>
                <a:lnTo>
                  <a:pt x="48" y="103"/>
                </a:lnTo>
                <a:lnTo>
                  <a:pt x="10" y="65"/>
                </a:lnTo>
                <a:lnTo>
                  <a:pt x="10" y="17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5" name="Freeform 173"/>
          <p:cNvSpPr>
            <a:spLocks noEditPoints="1"/>
          </p:cNvSpPr>
          <p:nvPr/>
        </p:nvSpPr>
        <p:spPr bwMode="auto">
          <a:xfrm>
            <a:off x="6289886" y="5586924"/>
            <a:ext cx="264785" cy="279974"/>
          </a:xfrm>
          <a:custGeom>
            <a:avLst/>
            <a:gdLst/>
            <a:ahLst/>
            <a:cxnLst>
              <a:cxn ang="0">
                <a:pos x="100" y="200"/>
              </a:cxn>
              <a:cxn ang="0">
                <a:pos x="0" y="100"/>
              </a:cxn>
              <a:cxn ang="0">
                <a:pos x="100" y="0"/>
              </a:cxn>
              <a:cxn ang="0">
                <a:pos x="100" y="62"/>
              </a:cxn>
              <a:cxn ang="0">
                <a:pos x="186" y="62"/>
              </a:cxn>
              <a:cxn ang="0">
                <a:pos x="186" y="138"/>
              </a:cxn>
              <a:cxn ang="0">
                <a:pos x="100" y="138"/>
              </a:cxn>
              <a:cxn ang="0">
                <a:pos x="100" y="200"/>
              </a:cxn>
              <a:cxn ang="0">
                <a:pos x="16" y="100"/>
              </a:cxn>
              <a:cxn ang="0">
                <a:pos x="89" y="173"/>
              </a:cxn>
              <a:cxn ang="0">
                <a:pos x="89" y="127"/>
              </a:cxn>
              <a:cxn ang="0">
                <a:pos x="176" y="127"/>
              </a:cxn>
              <a:cxn ang="0">
                <a:pos x="176" y="73"/>
              </a:cxn>
              <a:cxn ang="0">
                <a:pos x="89" y="73"/>
              </a:cxn>
              <a:cxn ang="0">
                <a:pos x="89" y="27"/>
              </a:cxn>
              <a:cxn ang="0">
                <a:pos x="16" y="100"/>
              </a:cxn>
            </a:cxnLst>
            <a:rect l="0" t="0" r="r" b="b"/>
            <a:pathLst>
              <a:path w="186" h="200">
                <a:moveTo>
                  <a:pt x="100" y="200"/>
                </a:moveTo>
                <a:lnTo>
                  <a:pt x="0" y="100"/>
                </a:lnTo>
                <a:lnTo>
                  <a:pt x="100" y="0"/>
                </a:lnTo>
                <a:lnTo>
                  <a:pt x="100" y="62"/>
                </a:lnTo>
                <a:lnTo>
                  <a:pt x="186" y="62"/>
                </a:lnTo>
                <a:lnTo>
                  <a:pt x="186" y="138"/>
                </a:lnTo>
                <a:lnTo>
                  <a:pt x="100" y="138"/>
                </a:lnTo>
                <a:lnTo>
                  <a:pt x="100" y="200"/>
                </a:lnTo>
                <a:close/>
                <a:moveTo>
                  <a:pt x="16" y="100"/>
                </a:moveTo>
                <a:lnTo>
                  <a:pt x="89" y="173"/>
                </a:lnTo>
                <a:lnTo>
                  <a:pt x="89" y="127"/>
                </a:lnTo>
                <a:lnTo>
                  <a:pt x="176" y="127"/>
                </a:lnTo>
                <a:lnTo>
                  <a:pt x="176" y="73"/>
                </a:lnTo>
                <a:lnTo>
                  <a:pt x="89" y="73"/>
                </a:lnTo>
                <a:lnTo>
                  <a:pt x="89" y="27"/>
                </a:lnTo>
                <a:lnTo>
                  <a:pt x="16" y="10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6" name="Freeform 174"/>
          <p:cNvSpPr>
            <a:spLocks noEditPoints="1"/>
          </p:cNvSpPr>
          <p:nvPr/>
        </p:nvSpPr>
        <p:spPr bwMode="auto">
          <a:xfrm>
            <a:off x="1126558" y="5595279"/>
            <a:ext cx="307494" cy="263258"/>
          </a:xfrm>
          <a:custGeom>
            <a:avLst/>
            <a:gdLst/>
            <a:ahLst/>
            <a:cxnLst>
              <a:cxn ang="0">
                <a:pos x="0" y="189"/>
              </a:cxn>
              <a:cxn ang="0">
                <a:pos x="0" y="172"/>
              </a:cxn>
              <a:cxn ang="0">
                <a:pos x="4" y="150"/>
              </a:cxn>
              <a:cxn ang="0">
                <a:pos x="16" y="131"/>
              </a:cxn>
              <a:cxn ang="0">
                <a:pos x="35" y="119"/>
              </a:cxn>
              <a:cxn ang="0">
                <a:pos x="57" y="115"/>
              </a:cxn>
              <a:cxn ang="0">
                <a:pos x="159" y="115"/>
              </a:cxn>
              <a:cxn ang="0">
                <a:pos x="181" y="119"/>
              </a:cxn>
              <a:cxn ang="0">
                <a:pos x="200" y="131"/>
              </a:cxn>
              <a:cxn ang="0">
                <a:pos x="212" y="150"/>
              </a:cxn>
              <a:cxn ang="0">
                <a:pos x="216" y="172"/>
              </a:cxn>
              <a:cxn ang="0">
                <a:pos x="11" y="179"/>
              </a:cxn>
              <a:cxn ang="0">
                <a:pos x="205" y="172"/>
              </a:cxn>
              <a:cxn ang="0">
                <a:pos x="204" y="162"/>
              </a:cxn>
              <a:cxn ang="0">
                <a:pos x="197" y="146"/>
              </a:cxn>
              <a:cxn ang="0">
                <a:pos x="185" y="134"/>
              </a:cxn>
              <a:cxn ang="0">
                <a:pos x="169" y="127"/>
              </a:cxn>
              <a:cxn ang="0">
                <a:pos x="57" y="126"/>
              </a:cxn>
              <a:cxn ang="0">
                <a:pos x="47" y="127"/>
              </a:cxn>
              <a:cxn ang="0">
                <a:pos x="31" y="134"/>
              </a:cxn>
              <a:cxn ang="0">
                <a:pos x="19" y="146"/>
              </a:cxn>
              <a:cxn ang="0">
                <a:pos x="12" y="162"/>
              </a:cxn>
              <a:cxn ang="0">
                <a:pos x="11" y="179"/>
              </a:cxn>
              <a:cxn ang="0">
                <a:pos x="108" y="112"/>
              </a:cxn>
              <a:cxn ang="0">
                <a:pos x="86" y="108"/>
              </a:cxn>
              <a:cxn ang="0">
                <a:pos x="67" y="96"/>
              </a:cxn>
              <a:cxn ang="0">
                <a:pos x="55" y="79"/>
              </a:cxn>
              <a:cxn ang="0">
                <a:pos x="51" y="57"/>
              </a:cxn>
              <a:cxn ang="0">
                <a:pos x="53" y="45"/>
              </a:cxn>
              <a:cxn ang="0">
                <a:pos x="61" y="25"/>
              </a:cxn>
              <a:cxn ang="0">
                <a:pos x="77" y="10"/>
              </a:cxn>
              <a:cxn ang="0">
                <a:pos x="97" y="0"/>
              </a:cxn>
              <a:cxn ang="0">
                <a:pos x="108" y="0"/>
              </a:cxn>
              <a:cxn ang="0">
                <a:pos x="129" y="4"/>
              </a:cxn>
              <a:cxn ang="0">
                <a:pos x="148" y="17"/>
              </a:cxn>
              <a:cxn ang="0">
                <a:pos x="161" y="34"/>
              </a:cxn>
              <a:cxn ang="0">
                <a:pos x="165" y="57"/>
              </a:cxn>
              <a:cxn ang="0">
                <a:pos x="163" y="68"/>
              </a:cxn>
              <a:cxn ang="0">
                <a:pos x="155" y="88"/>
              </a:cxn>
              <a:cxn ang="0">
                <a:pos x="140" y="103"/>
              </a:cxn>
              <a:cxn ang="0">
                <a:pos x="120" y="112"/>
              </a:cxn>
              <a:cxn ang="0">
                <a:pos x="108" y="112"/>
              </a:cxn>
              <a:cxn ang="0">
                <a:pos x="108" y="11"/>
              </a:cxn>
              <a:cxn ang="0">
                <a:pos x="90" y="14"/>
              </a:cxn>
              <a:cxn ang="0">
                <a:pos x="75" y="25"/>
              </a:cxn>
              <a:cxn ang="0">
                <a:pos x="66" y="38"/>
              </a:cxn>
              <a:cxn ang="0">
                <a:pos x="62" y="57"/>
              </a:cxn>
              <a:cxn ang="0">
                <a:pos x="63" y="65"/>
              </a:cxn>
              <a:cxn ang="0">
                <a:pos x="70" y="83"/>
              </a:cxn>
              <a:cxn ang="0">
                <a:pos x="82" y="95"/>
              </a:cxn>
              <a:cxn ang="0">
                <a:pos x="98" y="102"/>
              </a:cxn>
              <a:cxn ang="0">
                <a:pos x="108" y="102"/>
              </a:cxn>
              <a:cxn ang="0">
                <a:pos x="125" y="99"/>
              </a:cxn>
              <a:cxn ang="0">
                <a:pos x="140" y="89"/>
              </a:cxn>
              <a:cxn ang="0">
                <a:pos x="150" y="75"/>
              </a:cxn>
              <a:cxn ang="0">
                <a:pos x="154" y="57"/>
              </a:cxn>
              <a:cxn ang="0">
                <a:pos x="152" y="48"/>
              </a:cxn>
              <a:cxn ang="0">
                <a:pos x="146" y="31"/>
              </a:cxn>
              <a:cxn ang="0">
                <a:pos x="134" y="18"/>
              </a:cxn>
              <a:cxn ang="0">
                <a:pos x="117" y="11"/>
              </a:cxn>
              <a:cxn ang="0">
                <a:pos x="108" y="11"/>
              </a:cxn>
            </a:cxnLst>
            <a:rect l="0" t="0" r="r" b="b"/>
            <a:pathLst>
              <a:path w="216" h="189">
                <a:moveTo>
                  <a:pt x="216" y="189"/>
                </a:moveTo>
                <a:lnTo>
                  <a:pt x="0" y="189"/>
                </a:lnTo>
                <a:lnTo>
                  <a:pt x="0" y="172"/>
                </a:lnTo>
                <a:lnTo>
                  <a:pt x="0" y="172"/>
                </a:lnTo>
                <a:lnTo>
                  <a:pt x="1" y="160"/>
                </a:lnTo>
                <a:lnTo>
                  <a:pt x="4" y="150"/>
                </a:lnTo>
                <a:lnTo>
                  <a:pt x="9" y="139"/>
                </a:lnTo>
                <a:lnTo>
                  <a:pt x="16" y="131"/>
                </a:lnTo>
                <a:lnTo>
                  <a:pt x="26" y="125"/>
                </a:lnTo>
                <a:lnTo>
                  <a:pt x="35" y="119"/>
                </a:lnTo>
                <a:lnTo>
                  <a:pt x="46" y="116"/>
                </a:lnTo>
                <a:lnTo>
                  <a:pt x="57" y="115"/>
                </a:lnTo>
                <a:lnTo>
                  <a:pt x="159" y="115"/>
                </a:lnTo>
                <a:lnTo>
                  <a:pt x="159" y="115"/>
                </a:lnTo>
                <a:lnTo>
                  <a:pt x="170" y="116"/>
                </a:lnTo>
                <a:lnTo>
                  <a:pt x="181" y="119"/>
                </a:lnTo>
                <a:lnTo>
                  <a:pt x="190" y="125"/>
                </a:lnTo>
                <a:lnTo>
                  <a:pt x="200" y="131"/>
                </a:lnTo>
                <a:lnTo>
                  <a:pt x="206" y="139"/>
                </a:lnTo>
                <a:lnTo>
                  <a:pt x="212" y="150"/>
                </a:lnTo>
                <a:lnTo>
                  <a:pt x="215" y="160"/>
                </a:lnTo>
                <a:lnTo>
                  <a:pt x="216" y="172"/>
                </a:lnTo>
                <a:lnTo>
                  <a:pt x="216" y="189"/>
                </a:lnTo>
                <a:close/>
                <a:moveTo>
                  <a:pt x="11" y="179"/>
                </a:moveTo>
                <a:lnTo>
                  <a:pt x="205" y="179"/>
                </a:lnTo>
                <a:lnTo>
                  <a:pt x="205" y="172"/>
                </a:lnTo>
                <a:lnTo>
                  <a:pt x="205" y="172"/>
                </a:lnTo>
                <a:lnTo>
                  <a:pt x="204" y="162"/>
                </a:lnTo>
                <a:lnTo>
                  <a:pt x="201" y="154"/>
                </a:lnTo>
                <a:lnTo>
                  <a:pt x="197" y="146"/>
                </a:lnTo>
                <a:lnTo>
                  <a:pt x="192" y="139"/>
                </a:lnTo>
                <a:lnTo>
                  <a:pt x="185" y="134"/>
                </a:lnTo>
                <a:lnTo>
                  <a:pt x="177" y="130"/>
                </a:lnTo>
                <a:lnTo>
                  <a:pt x="169" y="127"/>
                </a:lnTo>
                <a:lnTo>
                  <a:pt x="159" y="126"/>
                </a:lnTo>
                <a:lnTo>
                  <a:pt x="57" y="126"/>
                </a:lnTo>
                <a:lnTo>
                  <a:pt x="57" y="126"/>
                </a:lnTo>
                <a:lnTo>
                  <a:pt x="47" y="127"/>
                </a:lnTo>
                <a:lnTo>
                  <a:pt x="39" y="130"/>
                </a:lnTo>
                <a:lnTo>
                  <a:pt x="31" y="134"/>
                </a:lnTo>
                <a:lnTo>
                  <a:pt x="24" y="139"/>
                </a:lnTo>
                <a:lnTo>
                  <a:pt x="19" y="146"/>
                </a:lnTo>
                <a:lnTo>
                  <a:pt x="15" y="154"/>
                </a:lnTo>
                <a:lnTo>
                  <a:pt x="12" y="162"/>
                </a:lnTo>
                <a:lnTo>
                  <a:pt x="11" y="172"/>
                </a:lnTo>
                <a:lnTo>
                  <a:pt x="11" y="179"/>
                </a:lnTo>
                <a:close/>
                <a:moveTo>
                  <a:pt x="108" y="112"/>
                </a:moveTo>
                <a:lnTo>
                  <a:pt x="108" y="112"/>
                </a:lnTo>
                <a:lnTo>
                  <a:pt x="97" y="112"/>
                </a:lnTo>
                <a:lnTo>
                  <a:pt x="86" y="108"/>
                </a:lnTo>
                <a:lnTo>
                  <a:pt x="77" y="103"/>
                </a:lnTo>
                <a:lnTo>
                  <a:pt x="67" y="96"/>
                </a:lnTo>
                <a:lnTo>
                  <a:pt x="61" y="88"/>
                </a:lnTo>
                <a:lnTo>
                  <a:pt x="55" y="79"/>
                </a:lnTo>
                <a:lnTo>
                  <a:pt x="53" y="68"/>
                </a:lnTo>
                <a:lnTo>
                  <a:pt x="51" y="57"/>
                </a:lnTo>
                <a:lnTo>
                  <a:pt x="51" y="57"/>
                </a:lnTo>
                <a:lnTo>
                  <a:pt x="53" y="45"/>
                </a:lnTo>
                <a:lnTo>
                  <a:pt x="55" y="34"/>
                </a:lnTo>
                <a:lnTo>
                  <a:pt x="61" y="25"/>
                </a:lnTo>
                <a:lnTo>
                  <a:pt x="67" y="17"/>
                </a:lnTo>
                <a:lnTo>
                  <a:pt x="77" y="10"/>
                </a:lnTo>
                <a:lnTo>
                  <a:pt x="86" y="4"/>
                </a:lnTo>
                <a:lnTo>
                  <a:pt x="97" y="0"/>
                </a:lnTo>
                <a:lnTo>
                  <a:pt x="108" y="0"/>
                </a:lnTo>
                <a:lnTo>
                  <a:pt x="108" y="0"/>
                </a:lnTo>
                <a:lnTo>
                  <a:pt x="120" y="0"/>
                </a:lnTo>
                <a:lnTo>
                  <a:pt x="129" y="4"/>
                </a:lnTo>
                <a:lnTo>
                  <a:pt x="140" y="10"/>
                </a:lnTo>
                <a:lnTo>
                  <a:pt x="148" y="17"/>
                </a:lnTo>
                <a:lnTo>
                  <a:pt x="155" y="25"/>
                </a:lnTo>
                <a:lnTo>
                  <a:pt x="161" y="34"/>
                </a:lnTo>
                <a:lnTo>
                  <a:pt x="163" y="45"/>
                </a:lnTo>
                <a:lnTo>
                  <a:pt x="165" y="57"/>
                </a:lnTo>
                <a:lnTo>
                  <a:pt x="165" y="57"/>
                </a:lnTo>
                <a:lnTo>
                  <a:pt x="163" y="68"/>
                </a:lnTo>
                <a:lnTo>
                  <a:pt x="161" y="79"/>
                </a:lnTo>
                <a:lnTo>
                  <a:pt x="155" y="88"/>
                </a:lnTo>
                <a:lnTo>
                  <a:pt x="148" y="96"/>
                </a:lnTo>
                <a:lnTo>
                  <a:pt x="140" y="103"/>
                </a:lnTo>
                <a:lnTo>
                  <a:pt x="129" y="108"/>
                </a:lnTo>
                <a:lnTo>
                  <a:pt x="120" y="112"/>
                </a:lnTo>
                <a:lnTo>
                  <a:pt x="108" y="112"/>
                </a:lnTo>
                <a:lnTo>
                  <a:pt x="108" y="112"/>
                </a:lnTo>
                <a:close/>
                <a:moveTo>
                  <a:pt x="108" y="11"/>
                </a:moveTo>
                <a:lnTo>
                  <a:pt x="108" y="11"/>
                </a:lnTo>
                <a:lnTo>
                  <a:pt x="98" y="11"/>
                </a:lnTo>
                <a:lnTo>
                  <a:pt x="90" y="14"/>
                </a:lnTo>
                <a:lnTo>
                  <a:pt x="82" y="18"/>
                </a:lnTo>
                <a:lnTo>
                  <a:pt x="75" y="25"/>
                </a:lnTo>
                <a:lnTo>
                  <a:pt x="70" y="31"/>
                </a:lnTo>
                <a:lnTo>
                  <a:pt x="66" y="38"/>
                </a:lnTo>
                <a:lnTo>
                  <a:pt x="63" y="48"/>
                </a:lnTo>
                <a:lnTo>
                  <a:pt x="62" y="57"/>
                </a:lnTo>
                <a:lnTo>
                  <a:pt x="62" y="57"/>
                </a:lnTo>
                <a:lnTo>
                  <a:pt x="63" y="65"/>
                </a:lnTo>
                <a:lnTo>
                  <a:pt x="66" y="75"/>
                </a:lnTo>
                <a:lnTo>
                  <a:pt x="70" y="83"/>
                </a:lnTo>
                <a:lnTo>
                  <a:pt x="75" y="89"/>
                </a:lnTo>
                <a:lnTo>
                  <a:pt x="82" y="95"/>
                </a:lnTo>
                <a:lnTo>
                  <a:pt x="90" y="99"/>
                </a:lnTo>
                <a:lnTo>
                  <a:pt x="98" y="102"/>
                </a:lnTo>
                <a:lnTo>
                  <a:pt x="108" y="102"/>
                </a:lnTo>
                <a:lnTo>
                  <a:pt x="108" y="102"/>
                </a:lnTo>
                <a:lnTo>
                  <a:pt x="117" y="102"/>
                </a:lnTo>
                <a:lnTo>
                  <a:pt x="125" y="99"/>
                </a:lnTo>
                <a:lnTo>
                  <a:pt x="134" y="95"/>
                </a:lnTo>
                <a:lnTo>
                  <a:pt x="140" y="89"/>
                </a:lnTo>
                <a:lnTo>
                  <a:pt x="146" y="83"/>
                </a:lnTo>
                <a:lnTo>
                  <a:pt x="150" y="75"/>
                </a:lnTo>
                <a:lnTo>
                  <a:pt x="152" y="65"/>
                </a:lnTo>
                <a:lnTo>
                  <a:pt x="154" y="57"/>
                </a:lnTo>
                <a:lnTo>
                  <a:pt x="154" y="57"/>
                </a:lnTo>
                <a:lnTo>
                  <a:pt x="152" y="48"/>
                </a:lnTo>
                <a:lnTo>
                  <a:pt x="150" y="38"/>
                </a:lnTo>
                <a:lnTo>
                  <a:pt x="146" y="31"/>
                </a:lnTo>
                <a:lnTo>
                  <a:pt x="140" y="25"/>
                </a:lnTo>
                <a:lnTo>
                  <a:pt x="134" y="18"/>
                </a:lnTo>
                <a:lnTo>
                  <a:pt x="125" y="14"/>
                </a:lnTo>
                <a:lnTo>
                  <a:pt x="117" y="11"/>
                </a:lnTo>
                <a:lnTo>
                  <a:pt x="108" y="11"/>
                </a:lnTo>
                <a:lnTo>
                  <a:pt x="108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7" name="Freeform 175"/>
          <p:cNvSpPr>
            <a:spLocks noEditPoints="1"/>
          </p:cNvSpPr>
          <p:nvPr/>
        </p:nvSpPr>
        <p:spPr bwMode="auto">
          <a:xfrm>
            <a:off x="387719" y="5591102"/>
            <a:ext cx="298952" cy="279974"/>
          </a:xfrm>
          <a:custGeom>
            <a:avLst/>
            <a:gdLst/>
            <a:ahLst/>
            <a:cxnLst>
              <a:cxn ang="0">
                <a:pos x="0" y="197"/>
              </a:cxn>
              <a:cxn ang="0">
                <a:pos x="3" y="187"/>
              </a:cxn>
              <a:cxn ang="0">
                <a:pos x="20" y="165"/>
              </a:cxn>
              <a:cxn ang="0">
                <a:pos x="59" y="142"/>
              </a:cxn>
              <a:cxn ang="0">
                <a:pos x="78" y="135"/>
              </a:cxn>
              <a:cxn ang="0">
                <a:pos x="77" y="123"/>
              </a:cxn>
              <a:cxn ang="0">
                <a:pos x="64" y="98"/>
              </a:cxn>
              <a:cxn ang="0">
                <a:pos x="55" y="87"/>
              </a:cxn>
              <a:cxn ang="0">
                <a:pos x="53" y="75"/>
              </a:cxn>
              <a:cxn ang="0">
                <a:pos x="57" y="62"/>
              </a:cxn>
              <a:cxn ang="0">
                <a:pos x="57" y="53"/>
              </a:cxn>
              <a:cxn ang="0">
                <a:pos x="59" y="27"/>
              </a:cxn>
              <a:cxn ang="0">
                <a:pos x="68" y="14"/>
              </a:cxn>
              <a:cxn ang="0">
                <a:pos x="93" y="0"/>
              </a:cxn>
              <a:cxn ang="0">
                <a:pos x="118" y="0"/>
              </a:cxn>
              <a:cxn ang="0">
                <a:pos x="143" y="14"/>
              </a:cxn>
              <a:cxn ang="0">
                <a:pos x="151" y="27"/>
              </a:cxn>
              <a:cxn ang="0">
                <a:pos x="154" y="53"/>
              </a:cxn>
              <a:cxn ang="0">
                <a:pos x="154" y="62"/>
              </a:cxn>
              <a:cxn ang="0">
                <a:pos x="158" y="75"/>
              </a:cxn>
              <a:cxn ang="0">
                <a:pos x="155" y="87"/>
              </a:cxn>
              <a:cxn ang="0">
                <a:pos x="147" y="98"/>
              </a:cxn>
              <a:cxn ang="0">
                <a:pos x="134" y="123"/>
              </a:cxn>
              <a:cxn ang="0">
                <a:pos x="132" y="135"/>
              </a:cxn>
              <a:cxn ang="0">
                <a:pos x="151" y="142"/>
              </a:cxn>
              <a:cxn ang="0">
                <a:pos x="190" y="165"/>
              </a:cxn>
              <a:cxn ang="0">
                <a:pos x="208" y="187"/>
              </a:cxn>
              <a:cxn ang="0">
                <a:pos x="211" y="203"/>
              </a:cxn>
              <a:cxn ang="0">
                <a:pos x="199" y="192"/>
              </a:cxn>
              <a:cxn ang="0">
                <a:pos x="181" y="172"/>
              </a:cxn>
              <a:cxn ang="0">
                <a:pos x="158" y="157"/>
              </a:cxn>
              <a:cxn ang="0">
                <a:pos x="130" y="146"/>
              </a:cxn>
              <a:cxn ang="0">
                <a:pos x="124" y="143"/>
              </a:cxn>
              <a:cxn ang="0">
                <a:pos x="120" y="126"/>
              </a:cxn>
              <a:cxn ang="0">
                <a:pos x="122" y="122"/>
              </a:cxn>
              <a:cxn ang="0">
                <a:pos x="136" y="98"/>
              </a:cxn>
              <a:cxn ang="0">
                <a:pos x="143" y="87"/>
              </a:cxn>
              <a:cxn ang="0">
                <a:pos x="146" y="81"/>
              </a:cxn>
              <a:cxn ang="0">
                <a:pos x="146" y="71"/>
              </a:cxn>
              <a:cxn ang="0">
                <a:pos x="143" y="65"/>
              </a:cxn>
              <a:cxn ang="0">
                <a:pos x="143" y="61"/>
              </a:cxn>
              <a:cxn ang="0">
                <a:pos x="140" y="31"/>
              </a:cxn>
              <a:cxn ang="0">
                <a:pos x="135" y="21"/>
              </a:cxn>
              <a:cxn ang="0">
                <a:pos x="115" y="11"/>
              </a:cxn>
              <a:cxn ang="0">
                <a:pos x="96" y="11"/>
              </a:cxn>
              <a:cxn ang="0">
                <a:pos x="76" y="21"/>
              </a:cxn>
              <a:cxn ang="0">
                <a:pos x="70" y="31"/>
              </a:cxn>
              <a:cxn ang="0">
                <a:pos x="68" y="61"/>
              </a:cxn>
              <a:cxn ang="0">
                <a:pos x="69" y="68"/>
              </a:cxn>
              <a:cxn ang="0">
                <a:pos x="65" y="71"/>
              </a:cxn>
              <a:cxn ang="0">
                <a:pos x="65" y="81"/>
              </a:cxn>
              <a:cxn ang="0">
                <a:pos x="73" y="87"/>
              </a:cxn>
              <a:cxn ang="0">
                <a:pos x="74" y="98"/>
              </a:cxn>
              <a:cxn ang="0">
                <a:pos x="89" y="122"/>
              </a:cxn>
              <a:cxn ang="0">
                <a:pos x="91" y="126"/>
              </a:cxn>
              <a:cxn ang="0">
                <a:pos x="86" y="143"/>
              </a:cxn>
              <a:cxn ang="0">
                <a:pos x="81" y="146"/>
              </a:cxn>
              <a:cxn ang="0">
                <a:pos x="53" y="157"/>
              </a:cxn>
              <a:cxn ang="0">
                <a:pos x="30" y="172"/>
              </a:cxn>
              <a:cxn ang="0">
                <a:pos x="12" y="192"/>
              </a:cxn>
            </a:cxnLst>
            <a:rect l="0" t="0" r="r" b="b"/>
            <a:pathLst>
              <a:path w="211" h="203">
                <a:moveTo>
                  <a:pt x="211" y="203"/>
                </a:moveTo>
                <a:lnTo>
                  <a:pt x="0" y="203"/>
                </a:lnTo>
                <a:lnTo>
                  <a:pt x="0" y="197"/>
                </a:lnTo>
                <a:lnTo>
                  <a:pt x="0" y="197"/>
                </a:lnTo>
                <a:lnTo>
                  <a:pt x="1" y="192"/>
                </a:lnTo>
                <a:lnTo>
                  <a:pt x="3" y="187"/>
                </a:lnTo>
                <a:lnTo>
                  <a:pt x="5" y="180"/>
                </a:lnTo>
                <a:lnTo>
                  <a:pt x="9" y="175"/>
                </a:lnTo>
                <a:lnTo>
                  <a:pt x="20" y="165"/>
                </a:lnTo>
                <a:lnTo>
                  <a:pt x="32" y="156"/>
                </a:lnTo>
                <a:lnTo>
                  <a:pt x="46" y="147"/>
                </a:lnTo>
                <a:lnTo>
                  <a:pt x="59" y="142"/>
                </a:lnTo>
                <a:lnTo>
                  <a:pt x="70" y="138"/>
                </a:lnTo>
                <a:lnTo>
                  <a:pt x="78" y="135"/>
                </a:lnTo>
                <a:lnTo>
                  <a:pt x="78" y="135"/>
                </a:lnTo>
                <a:lnTo>
                  <a:pt x="80" y="129"/>
                </a:lnTo>
                <a:lnTo>
                  <a:pt x="80" y="129"/>
                </a:lnTo>
                <a:lnTo>
                  <a:pt x="77" y="123"/>
                </a:lnTo>
                <a:lnTo>
                  <a:pt x="72" y="116"/>
                </a:lnTo>
                <a:lnTo>
                  <a:pt x="68" y="107"/>
                </a:lnTo>
                <a:lnTo>
                  <a:pt x="64" y="98"/>
                </a:lnTo>
                <a:lnTo>
                  <a:pt x="64" y="98"/>
                </a:lnTo>
                <a:lnTo>
                  <a:pt x="58" y="93"/>
                </a:lnTo>
                <a:lnTo>
                  <a:pt x="55" y="87"/>
                </a:lnTo>
                <a:lnTo>
                  <a:pt x="55" y="87"/>
                </a:lnTo>
                <a:lnTo>
                  <a:pt x="54" y="81"/>
                </a:lnTo>
                <a:lnTo>
                  <a:pt x="53" y="75"/>
                </a:lnTo>
                <a:lnTo>
                  <a:pt x="54" y="68"/>
                </a:lnTo>
                <a:lnTo>
                  <a:pt x="57" y="62"/>
                </a:lnTo>
                <a:lnTo>
                  <a:pt x="57" y="62"/>
                </a:lnTo>
                <a:lnTo>
                  <a:pt x="57" y="62"/>
                </a:lnTo>
                <a:lnTo>
                  <a:pt x="57" y="62"/>
                </a:lnTo>
                <a:lnTo>
                  <a:pt x="57" y="53"/>
                </a:lnTo>
                <a:lnTo>
                  <a:pt x="57" y="41"/>
                </a:lnTo>
                <a:lnTo>
                  <a:pt x="58" y="34"/>
                </a:lnTo>
                <a:lnTo>
                  <a:pt x="59" y="27"/>
                </a:lnTo>
                <a:lnTo>
                  <a:pt x="64" y="21"/>
                </a:lnTo>
                <a:lnTo>
                  <a:pt x="68" y="14"/>
                </a:lnTo>
                <a:lnTo>
                  <a:pt x="68" y="14"/>
                </a:lnTo>
                <a:lnTo>
                  <a:pt x="74" y="8"/>
                </a:lnTo>
                <a:lnTo>
                  <a:pt x="84" y="3"/>
                </a:lnTo>
                <a:lnTo>
                  <a:pt x="93" y="0"/>
                </a:lnTo>
                <a:lnTo>
                  <a:pt x="105" y="0"/>
                </a:lnTo>
                <a:lnTo>
                  <a:pt x="105" y="0"/>
                </a:lnTo>
                <a:lnTo>
                  <a:pt x="118" y="0"/>
                </a:lnTo>
                <a:lnTo>
                  <a:pt x="127" y="3"/>
                </a:lnTo>
                <a:lnTo>
                  <a:pt x="136" y="8"/>
                </a:lnTo>
                <a:lnTo>
                  <a:pt x="143" y="14"/>
                </a:lnTo>
                <a:lnTo>
                  <a:pt x="143" y="14"/>
                </a:lnTo>
                <a:lnTo>
                  <a:pt x="147" y="21"/>
                </a:lnTo>
                <a:lnTo>
                  <a:pt x="151" y="27"/>
                </a:lnTo>
                <a:lnTo>
                  <a:pt x="153" y="34"/>
                </a:lnTo>
                <a:lnTo>
                  <a:pt x="154" y="41"/>
                </a:lnTo>
                <a:lnTo>
                  <a:pt x="154" y="53"/>
                </a:lnTo>
                <a:lnTo>
                  <a:pt x="154" y="62"/>
                </a:lnTo>
                <a:lnTo>
                  <a:pt x="154" y="62"/>
                </a:lnTo>
                <a:lnTo>
                  <a:pt x="154" y="62"/>
                </a:lnTo>
                <a:lnTo>
                  <a:pt x="154" y="62"/>
                </a:lnTo>
                <a:lnTo>
                  <a:pt x="157" y="68"/>
                </a:lnTo>
                <a:lnTo>
                  <a:pt x="158" y="75"/>
                </a:lnTo>
                <a:lnTo>
                  <a:pt x="157" y="80"/>
                </a:lnTo>
                <a:lnTo>
                  <a:pt x="155" y="87"/>
                </a:lnTo>
                <a:lnTo>
                  <a:pt x="155" y="87"/>
                </a:lnTo>
                <a:lnTo>
                  <a:pt x="153" y="93"/>
                </a:lnTo>
                <a:lnTo>
                  <a:pt x="147" y="98"/>
                </a:lnTo>
                <a:lnTo>
                  <a:pt x="147" y="98"/>
                </a:lnTo>
                <a:lnTo>
                  <a:pt x="143" y="107"/>
                </a:lnTo>
                <a:lnTo>
                  <a:pt x="139" y="116"/>
                </a:lnTo>
                <a:lnTo>
                  <a:pt x="134" y="123"/>
                </a:lnTo>
                <a:lnTo>
                  <a:pt x="131" y="129"/>
                </a:lnTo>
                <a:lnTo>
                  <a:pt x="131" y="129"/>
                </a:lnTo>
                <a:lnTo>
                  <a:pt x="132" y="135"/>
                </a:lnTo>
                <a:lnTo>
                  <a:pt x="132" y="135"/>
                </a:lnTo>
                <a:lnTo>
                  <a:pt x="140" y="138"/>
                </a:lnTo>
                <a:lnTo>
                  <a:pt x="151" y="142"/>
                </a:lnTo>
                <a:lnTo>
                  <a:pt x="165" y="147"/>
                </a:lnTo>
                <a:lnTo>
                  <a:pt x="178" y="156"/>
                </a:lnTo>
                <a:lnTo>
                  <a:pt x="190" y="165"/>
                </a:lnTo>
                <a:lnTo>
                  <a:pt x="201" y="175"/>
                </a:lnTo>
                <a:lnTo>
                  <a:pt x="205" y="180"/>
                </a:lnTo>
                <a:lnTo>
                  <a:pt x="208" y="187"/>
                </a:lnTo>
                <a:lnTo>
                  <a:pt x="209" y="192"/>
                </a:lnTo>
                <a:lnTo>
                  <a:pt x="211" y="197"/>
                </a:lnTo>
                <a:lnTo>
                  <a:pt x="211" y="203"/>
                </a:lnTo>
                <a:close/>
                <a:moveTo>
                  <a:pt x="12" y="192"/>
                </a:moveTo>
                <a:lnTo>
                  <a:pt x="199" y="192"/>
                </a:lnTo>
                <a:lnTo>
                  <a:pt x="199" y="192"/>
                </a:lnTo>
                <a:lnTo>
                  <a:pt x="196" y="185"/>
                </a:lnTo>
                <a:lnTo>
                  <a:pt x="189" y="179"/>
                </a:lnTo>
                <a:lnTo>
                  <a:pt x="181" y="172"/>
                </a:lnTo>
                <a:lnTo>
                  <a:pt x="170" y="164"/>
                </a:lnTo>
                <a:lnTo>
                  <a:pt x="170" y="164"/>
                </a:lnTo>
                <a:lnTo>
                  <a:pt x="158" y="157"/>
                </a:lnTo>
                <a:lnTo>
                  <a:pt x="146" y="152"/>
                </a:lnTo>
                <a:lnTo>
                  <a:pt x="136" y="147"/>
                </a:lnTo>
                <a:lnTo>
                  <a:pt x="130" y="146"/>
                </a:lnTo>
                <a:lnTo>
                  <a:pt x="130" y="146"/>
                </a:lnTo>
                <a:lnTo>
                  <a:pt x="127" y="145"/>
                </a:lnTo>
                <a:lnTo>
                  <a:pt x="124" y="143"/>
                </a:lnTo>
                <a:lnTo>
                  <a:pt x="122" y="138"/>
                </a:lnTo>
                <a:lnTo>
                  <a:pt x="120" y="131"/>
                </a:lnTo>
                <a:lnTo>
                  <a:pt x="120" y="126"/>
                </a:lnTo>
                <a:lnTo>
                  <a:pt x="120" y="125"/>
                </a:lnTo>
                <a:lnTo>
                  <a:pt x="122" y="122"/>
                </a:lnTo>
                <a:lnTo>
                  <a:pt x="122" y="122"/>
                </a:lnTo>
                <a:lnTo>
                  <a:pt x="128" y="114"/>
                </a:lnTo>
                <a:lnTo>
                  <a:pt x="134" y="104"/>
                </a:lnTo>
                <a:lnTo>
                  <a:pt x="136" y="98"/>
                </a:lnTo>
                <a:lnTo>
                  <a:pt x="138" y="92"/>
                </a:lnTo>
                <a:lnTo>
                  <a:pt x="138" y="87"/>
                </a:lnTo>
                <a:lnTo>
                  <a:pt x="143" y="87"/>
                </a:lnTo>
                <a:lnTo>
                  <a:pt x="143" y="87"/>
                </a:lnTo>
                <a:lnTo>
                  <a:pt x="145" y="85"/>
                </a:lnTo>
                <a:lnTo>
                  <a:pt x="146" y="81"/>
                </a:lnTo>
                <a:lnTo>
                  <a:pt x="146" y="81"/>
                </a:lnTo>
                <a:lnTo>
                  <a:pt x="147" y="73"/>
                </a:lnTo>
                <a:lnTo>
                  <a:pt x="146" y="71"/>
                </a:lnTo>
                <a:lnTo>
                  <a:pt x="145" y="69"/>
                </a:lnTo>
                <a:lnTo>
                  <a:pt x="142" y="68"/>
                </a:lnTo>
                <a:lnTo>
                  <a:pt x="143" y="65"/>
                </a:lnTo>
                <a:lnTo>
                  <a:pt x="143" y="65"/>
                </a:lnTo>
                <a:lnTo>
                  <a:pt x="143" y="61"/>
                </a:lnTo>
                <a:lnTo>
                  <a:pt x="143" y="61"/>
                </a:lnTo>
                <a:lnTo>
                  <a:pt x="143" y="53"/>
                </a:lnTo>
                <a:lnTo>
                  <a:pt x="143" y="42"/>
                </a:lnTo>
                <a:lnTo>
                  <a:pt x="140" y="31"/>
                </a:lnTo>
                <a:lnTo>
                  <a:pt x="139" y="26"/>
                </a:lnTo>
                <a:lnTo>
                  <a:pt x="135" y="21"/>
                </a:lnTo>
                <a:lnTo>
                  <a:pt x="135" y="21"/>
                </a:lnTo>
                <a:lnTo>
                  <a:pt x="130" y="17"/>
                </a:lnTo>
                <a:lnTo>
                  <a:pt x="123" y="14"/>
                </a:lnTo>
                <a:lnTo>
                  <a:pt x="115" y="11"/>
                </a:lnTo>
                <a:lnTo>
                  <a:pt x="105" y="11"/>
                </a:lnTo>
                <a:lnTo>
                  <a:pt x="105" y="11"/>
                </a:lnTo>
                <a:lnTo>
                  <a:pt x="96" y="11"/>
                </a:lnTo>
                <a:lnTo>
                  <a:pt x="88" y="14"/>
                </a:lnTo>
                <a:lnTo>
                  <a:pt x="81" y="17"/>
                </a:lnTo>
                <a:lnTo>
                  <a:pt x="76" y="21"/>
                </a:lnTo>
                <a:lnTo>
                  <a:pt x="76" y="21"/>
                </a:lnTo>
                <a:lnTo>
                  <a:pt x="72" y="26"/>
                </a:lnTo>
                <a:lnTo>
                  <a:pt x="70" y="31"/>
                </a:lnTo>
                <a:lnTo>
                  <a:pt x="68" y="42"/>
                </a:lnTo>
                <a:lnTo>
                  <a:pt x="68" y="53"/>
                </a:lnTo>
                <a:lnTo>
                  <a:pt x="68" y="61"/>
                </a:lnTo>
                <a:lnTo>
                  <a:pt x="68" y="61"/>
                </a:lnTo>
                <a:lnTo>
                  <a:pt x="68" y="65"/>
                </a:lnTo>
                <a:lnTo>
                  <a:pt x="69" y="68"/>
                </a:lnTo>
                <a:lnTo>
                  <a:pt x="66" y="69"/>
                </a:lnTo>
                <a:lnTo>
                  <a:pt x="66" y="69"/>
                </a:lnTo>
                <a:lnTo>
                  <a:pt x="65" y="71"/>
                </a:lnTo>
                <a:lnTo>
                  <a:pt x="64" y="73"/>
                </a:lnTo>
                <a:lnTo>
                  <a:pt x="65" y="81"/>
                </a:lnTo>
                <a:lnTo>
                  <a:pt x="65" y="81"/>
                </a:lnTo>
                <a:lnTo>
                  <a:pt x="66" y="85"/>
                </a:lnTo>
                <a:lnTo>
                  <a:pt x="68" y="87"/>
                </a:lnTo>
                <a:lnTo>
                  <a:pt x="73" y="87"/>
                </a:lnTo>
                <a:lnTo>
                  <a:pt x="73" y="92"/>
                </a:lnTo>
                <a:lnTo>
                  <a:pt x="73" y="92"/>
                </a:lnTo>
                <a:lnTo>
                  <a:pt x="74" y="98"/>
                </a:lnTo>
                <a:lnTo>
                  <a:pt x="77" y="104"/>
                </a:lnTo>
                <a:lnTo>
                  <a:pt x="82" y="114"/>
                </a:lnTo>
                <a:lnTo>
                  <a:pt x="89" y="122"/>
                </a:lnTo>
                <a:lnTo>
                  <a:pt x="91" y="125"/>
                </a:lnTo>
                <a:lnTo>
                  <a:pt x="91" y="126"/>
                </a:lnTo>
                <a:lnTo>
                  <a:pt x="91" y="126"/>
                </a:lnTo>
                <a:lnTo>
                  <a:pt x="91" y="131"/>
                </a:lnTo>
                <a:lnTo>
                  <a:pt x="89" y="138"/>
                </a:lnTo>
                <a:lnTo>
                  <a:pt x="86" y="143"/>
                </a:lnTo>
                <a:lnTo>
                  <a:pt x="84" y="145"/>
                </a:lnTo>
                <a:lnTo>
                  <a:pt x="81" y="146"/>
                </a:lnTo>
                <a:lnTo>
                  <a:pt x="81" y="146"/>
                </a:lnTo>
                <a:lnTo>
                  <a:pt x="74" y="147"/>
                </a:lnTo>
                <a:lnTo>
                  <a:pt x="65" y="152"/>
                </a:lnTo>
                <a:lnTo>
                  <a:pt x="53" y="157"/>
                </a:lnTo>
                <a:lnTo>
                  <a:pt x="41" y="164"/>
                </a:lnTo>
                <a:lnTo>
                  <a:pt x="41" y="164"/>
                </a:lnTo>
                <a:lnTo>
                  <a:pt x="30" y="172"/>
                </a:lnTo>
                <a:lnTo>
                  <a:pt x="22" y="179"/>
                </a:lnTo>
                <a:lnTo>
                  <a:pt x="15" y="185"/>
                </a:lnTo>
                <a:lnTo>
                  <a:pt x="12" y="192"/>
                </a:lnTo>
                <a:lnTo>
                  <a:pt x="12" y="19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8" name="Freeform 176"/>
          <p:cNvSpPr>
            <a:spLocks noEditPoints="1"/>
          </p:cNvSpPr>
          <p:nvPr/>
        </p:nvSpPr>
        <p:spPr bwMode="auto">
          <a:xfrm>
            <a:off x="1899562" y="1224382"/>
            <a:ext cx="230619" cy="313403"/>
          </a:xfrm>
          <a:custGeom>
            <a:avLst/>
            <a:gdLst/>
            <a:ahLst/>
            <a:cxnLst>
              <a:cxn ang="0">
                <a:pos x="77" y="219"/>
              </a:cxn>
              <a:cxn ang="0">
                <a:pos x="63" y="203"/>
              </a:cxn>
              <a:cxn ang="0">
                <a:pos x="37" y="165"/>
              </a:cxn>
              <a:cxn ang="0">
                <a:pos x="12" y="120"/>
              </a:cxn>
              <a:cxn ang="0">
                <a:pos x="4" y="99"/>
              </a:cxn>
              <a:cxn ang="0">
                <a:pos x="0" y="81"/>
              </a:cxn>
              <a:cxn ang="0">
                <a:pos x="1" y="73"/>
              </a:cxn>
              <a:cxn ang="0">
                <a:pos x="6" y="50"/>
              </a:cxn>
              <a:cxn ang="0">
                <a:pos x="24" y="24"/>
              </a:cxn>
              <a:cxn ang="0">
                <a:pos x="50" y="7"/>
              </a:cxn>
              <a:cxn ang="0">
                <a:pos x="73" y="0"/>
              </a:cxn>
              <a:cxn ang="0">
                <a:pos x="81" y="0"/>
              </a:cxn>
              <a:cxn ang="0">
                <a:pos x="97" y="1"/>
              </a:cxn>
              <a:cxn ang="0">
                <a:pos x="127" y="14"/>
              </a:cxn>
              <a:cxn ang="0">
                <a:pos x="148" y="35"/>
              </a:cxn>
              <a:cxn ang="0">
                <a:pos x="160" y="65"/>
              </a:cxn>
              <a:cxn ang="0">
                <a:pos x="162" y="81"/>
              </a:cxn>
              <a:cxn ang="0">
                <a:pos x="162" y="89"/>
              </a:cxn>
              <a:cxn ang="0">
                <a:pos x="155" y="109"/>
              </a:cxn>
              <a:cxn ang="0">
                <a:pos x="139" y="143"/>
              </a:cxn>
              <a:cxn ang="0">
                <a:pos x="112" y="185"/>
              </a:cxn>
              <a:cxn ang="0">
                <a:pos x="85" y="219"/>
              </a:cxn>
              <a:cxn ang="0">
                <a:pos x="81" y="11"/>
              </a:cxn>
              <a:cxn ang="0">
                <a:pos x="67" y="12"/>
              </a:cxn>
              <a:cxn ang="0">
                <a:pos x="41" y="23"/>
              </a:cxn>
              <a:cxn ang="0">
                <a:pos x="23" y="42"/>
              </a:cxn>
              <a:cxn ang="0">
                <a:pos x="12" y="66"/>
              </a:cxn>
              <a:cxn ang="0">
                <a:pos x="10" y="81"/>
              </a:cxn>
              <a:cxn ang="0">
                <a:pos x="13" y="96"/>
              </a:cxn>
              <a:cxn ang="0">
                <a:pos x="29" y="131"/>
              </a:cxn>
              <a:cxn ang="0">
                <a:pos x="63" y="184"/>
              </a:cxn>
              <a:cxn ang="0">
                <a:pos x="81" y="208"/>
              </a:cxn>
              <a:cxn ang="0">
                <a:pos x="123" y="150"/>
              </a:cxn>
              <a:cxn ang="0">
                <a:pos x="143" y="112"/>
              </a:cxn>
              <a:cxn ang="0">
                <a:pos x="151" y="88"/>
              </a:cxn>
              <a:cxn ang="0">
                <a:pos x="151" y="81"/>
              </a:cxn>
              <a:cxn ang="0">
                <a:pos x="145" y="54"/>
              </a:cxn>
              <a:cxn ang="0">
                <a:pos x="131" y="31"/>
              </a:cxn>
              <a:cxn ang="0">
                <a:pos x="109" y="16"/>
              </a:cxn>
              <a:cxn ang="0">
                <a:pos x="81" y="11"/>
              </a:cxn>
            </a:cxnLst>
            <a:rect l="0" t="0" r="r" b="b"/>
            <a:pathLst>
              <a:path w="162" h="224">
                <a:moveTo>
                  <a:pt x="81" y="224"/>
                </a:moveTo>
                <a:lnTo>
                  <a:pt x="77" y="219"/>
                </a:lnTo>
                <a:lnTo>
                  <a:pt x="77" y="219"/>
                </a:lnTo>
                <a:lnTo>
                  <a:pt x="63" y="203"/>
                </a:lnTo>
                <a:lnTo>
                  <a:pt x="51" y="185"/>
                </a:lnTo>
                <a:lnTo>
                  <a:pt x="37" y="165"/>
                </a:lnTo>
                <a:lnTo>
                  <a:pt x="24" y="143"/>
                </a:lnTo>
                <a:lnTo>
                  <a:pt x="12" y="120"/>
                </a:lnTo>
                <a:lnTo>
                  <a:pt x="6" y="109"/>
                </a:lnTo>
                <a:lnTo>
                  <a:pt x="4" y="99"/>
                </a:lnTo>
                <a:lnTo>
                  <a:pt x="1" y="89"/>
                </a:lnTo>
                <a:lnTo>
                  <a:pt x="0" y="81"/>
                </a:lnTo>
                <a:lnTo>
                  <a:pt x="0" y="81"/>
                </a:lnTo>
                <a:lnTo>
                  <a:pt x="1" y="73"/>
                </a:lnTo>
                <a:lnTo>
                  <a:pt x="2" y="65"/>
                </a:lnTo>
                <a:lnTo>
                  <a:pt x="6" y="50"/>
                </a:lnTo>
                <a:lnTo>
                  <a:pt x="14" y="35"/>
                </a:lnTo>
                <a:lnTo>
                  <a:pt x="24" y="24"/>
                </a:lnTo>
                <a:lnTo>
                  <a:pt x="36" y="14"/>
                </a:lnTo>
                <a:lnTo>
                  <a:pt x="50" y="7"/>
                </a:lnTo>
                <a:lnTo>
                  <a:pt x="64" y="1"/>
                </a:lnTo>
                <a:lnTo>
                  <a:pt x="73" y="0"/>
                </a:lnTo>
                <a:lnTo>
                  <a:pt x="81" y="0"/>
                </a:lnTo>
                <a:lnTo>
                  <a:pt x="81" y="0"/>
                </a:lnTo>
                <a:lnTo>
                  <a:pt x="89" y="0"/>
                </a:lnTo>
                <a:lnTo>
                  <a:pt x="97" y="1"/>
                </a:lnTo>
                <a:lnTo>
                  <a:pt x="113" y="7"/>
                </a:lnTo>
                <a:lnTo>
                  <a:pt x="127" y="14"/>
                </a:lnTo>
                <a:lnTo>
                  <a:pt x="139" y="24"/>
                </a:lnTo>
                <a:lnTo>
                  <a:pt x="148" y="35"/>
                </a:lnTo>
                <a:lnTo>
                  <a:pt x="156" y="50"/>
                </a:lnTo>
                <a:lnTo>
                  <a:pt x="160" y="65"/>
                </a:lnTo>
                <a:lnTo>
                  <a:pt x="162" y="73"/>
                </a:lnTo>
                <a:lnTo>
                  <a:pt x="162" y="81"/>
                </a:lnTo>
                <a:lnTo>
                  <a:pt x="162" y="81"/>
                </a:lnTo>
                <a:lnTo>
                  <a:pt x="162" y="89"/>
                </a:lnTo>
                <a:lnTo>
                  <a:pt x="159" y="99"/>
                </a:lnTo>
                <a:lnTo>
                  <a:pt x="155" y="109"/>
                </a:lnTo>
                <a:lnTo>
                  <a:pt x="151" y="120"/>
                </a:lnTo>
                <a:lnTo>
                  <a:pt x="139" y="143"/>
                </a:lnTo>
                <a:lnTo>
                  <a:pt x="125" y="165"/>
                </a:lnTo>
                <a:lnTo>
                  <a:pt x="112" y="185"/>
                </a:lnTo>
                <a:lnTo>
                  <a:pt x="98" y="203"/>
                </a:lnTo>
                <a:lnTo>
                  <a:pt x="85" y="219"/>
                </a:lnTo>
                <a:lnTo>
                  <a:pt x="81" y="224"/>
                </a:lnTo>
                <a:close/>
                <a:moveTo>
                  <a:pt x="81" y="11"/>
                </a:moveTo>
                <a:lnTo>
                  <a:pt x="81" y="11"/>
                </a:lnTo>
                <a:lnTo>
                  <a:pt x="67" y="12"/>
                </a:lnTo>
                <a:lnTo>
                  <a:pt x="54" y="16"/>
                </a:lnTo>
                <a:lnTo>
                  <a:pt x="41" y="23"/>
                </a:lnTo>
                <a:lnTo>
                  <a:pt x="32" y="31"/>
                </a:lnTo>
                <a:lnTo>
                  <a:pt x="23" y="42"/>
                </a:lnTo>
                <a:lnTo>
                  <a:pt x="16" y="54"/>
                </a:lnTo>
                <a:lnTo>
                  <a:pt x="12" y="66"/>
                </a:lnTo>
                <a:lnTo>
                  <a:pt x="10" y="81"/>
                </a:lnTo>
                <a:lnTo>
                  <a:pt x="10" y="81"/>
                </a:lnTo>
                <a:lnTo>
                  <a:pt x="12" y="88"/>
                </a:lnTo>
                <a:lnTo>
                  <a:pt x="13" y="96"/>
                </a:lnTo>
                <a:lnTo>
                  <a:pt x="20" y="112"/>
                </a:lnTo>
                <a:lnTo>
                  <a:pt x="29" y="131"/>
                </a:lnTo>
                <a:lnTo>
                  <a:pt x="40" y="150"/>
                </a:lnTo>
                <a:lnTo>
                  <a:pt x="63" y="184"/>
                </a:lnTo>
                <a:lnTo>
                  <a:pt x="81" y="208"/>
                </a:lnTo>
                <a:lnTo>
                  <a:pt x="81" y="208"/>
                </a:lnTo>
                <a:lnTo>
                  <a:pt x="98" y="184"/>
                </a:lnTo>
                <a:lnTo>
                  <a:pt x="123" y="150"/>
                </a:lnTo>
                <a:lnTo>
                  <a:pt x="133" y="131"/>
                </a:lnTo>
                <a:lnTo>
                  <a:pt x="143" y="112"/>
                </a:lnTo>
                <a:lnTo>
                  <a:pt x="150" y="96"/>
                </a:lnTo>
                <a:lnTo>
                  <a:pt x="151" y="88"/>
                </a:lnTo>
                <a:lnTo>
                  <a:pt x="151" y="81"/>
                </a:lnTo>
                <a:lnTo>
                  <a:pt x="151" y="81"/>
                </a:lnTo>
                <a:lnTo>
                  <a:pt x="150" y="66"/>
                </a:lnTo>
                <a:lnTo>
                  <a:pt x="145" y="54"/>
                </a:lnTo>
                <a:lnTo>
                  <a:pt x="139" y="42"/>
                </a:lnTo>
                <a:lnTo>
                  <a:pt x="131" y="31"/>
                </a:lnTo>
                <a:lnTo>
                  <a:pt x="120" y="23"/>
                </a:lnTo>
                <a:lnTo>
                  <a:pt x="109" y="16"/>
                </a:lnTo>
                <a:lnTo>
                  <a:pt x="96" y="12"/>
                </a:lnTo>
                <a:lnTo>
                  <a:pt x="81" y="11"/>
                </a:lnTo>
                <a:lnTo>
                  <a:pt x="81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9" name="Freeform 177"/>
          <p:cNvSpPr>
            <a:spLocks noEditPoints="1"/>
          </p:cNvSpPr>
          <p:nvPr/>
        </p:nvSpPr>
        <p:spPr bwMode="auto">
          <a:xfrm>
            <a:off x="1959351" y="1282882"/>
            <a:ext cx="115312" cy="112825"/>
          </a:xfrm>
          <a:custGeom>
            <a:avLst/>
            <a:gdLst/>
            <a:ahLst/>
            <a:cxnLst>
              <a:cxn ang="0">
                <a:pos x="41" y="81"/>
              </a:cxn>
              <a:cxn ang="0">
                <a:pos x="26" y="78"/>
              </a:cxn>
              <a:cxn ang="0">
                <a:pos x="12" y="68"/>
              </a:cxn>
              <a:cxn ang="0">
                <a:pos x="4" y="56"/>
              </a:cxn>
              <a:cxn ang="0">
                <a:pos x="0" y="40"/>
              </a:cxn>
              <a:cxn ang="0">
                <a:pos x="1" y="32"/>
              </a:cxn>
              <a:cxn ang="0">
                <a:pos x="8" y="17"/>
              </a:cxn>
              <a:cxn ang="0">
                <a:pos x="19" y="6"/>
              </a:cxn>
              <a:cxn ang="0">
                <a:pos x="33" y="1"/>
              </a:cxn>
              <a:cxn ang="0">
                <a:pos x="41" y="0"/>
              </a:cxn>
              <a:cxn ang="0">
                <a:pos x="57" y="2"/>
              </a:cxn>
              <a:cxn ang="0">
                <a:pos x="70" y="12"/>
              </a:cxn>
              <a:cxn ang="0">
                <a:pos x="78" y="24"/>
              </a:cxn>
              <a:cxn ang="0">
                <a:pos x="81" y="40"/>
              </a:cxn>
              <a:cxn ang="0">
                <a:pos x="81" y="48"/>
              </a:cxn>
              <a:cxn ang="0">
                <a:pos x="74" y="63"/>
              </a:cxn>
              <a:cxn ang="0">
                <a:pos x="64" y="74"/>
              </a:cxn>
              <a:cxn ang="0">
                <a:pos x="49" y="79"/>
              </a:cxn>
              <a:cxn ang="0">
                <a:pos x="41" y="81"/>
              </a:cxn>
              <a:cxn ang="0">
                <a:pos x="41" y="5"/>
              </a:cxn>
              <a:cxn ang="0">
                <a:pos x="27" y="8"/>
              </a:cxn>
              <a:cxn ang="0">
                <a:pos x="16" y="16"/>
              </a:cxn>
              <a:cxn ang="0">
                <a:pos x="8" y="27"/>
              </a:cxn>
              <a:cxn ang="0">
                <a:pos x="6" y="40"/>
              </a:cxn>
              <a:cxn ang="0">
                <a:pos x="7" y="47"/>
              </a:cxn>
              <a:cxn ang="0">
                <a:pos x="12" y="59"/>
              </a:cxn>
              <a:cxn ang="0">
                <a:pos x="22" y="70"/>
              </a:cxn>
              <a:cxn ang="0">
                <a:pos x="34" y="74"/>
              </a:cxn>
              <a:cxn ang="0">
                <a:pos x="41" y="75"/>
              </a:cxn>
              <a:cxn ang="0">
                <a:pos x="54" y="73"/>
              </a:cxn>
              <a:cxn ang="0">
                <a:pos x="66" y="64"/>
              </a:cxn>
              <a:cxn ang="0">
                <a:pos x="73" y="54"/>
              </a:cxn>
              <a:cxn ang="0">
                <a:pos x="76" y="40"/>
              </a:cxn>
              <a:cxn ang="0">
                <a:pos x="76" y="33"/>
              </a:cxn>
              <a:cxn ang="0">
                <a:pos x="70" y="20"/>
              </a:cxn>
              <a:cxn ang="0">
                <a:pos x="61" y="10"/>
              </a:cxn>
              <a:cxn ang="0">
                <a:pos x="49" y="5"/>
              </a:cxn>
              <a:cxn ang="0">
                <a:pos x="41" y="5"/>
              </a:cxn>
            </a:cxnLst>
            <a:rect l="0" t="0" r="r" b="b"/>
            <a:pathLst>
              <a:path w="81" h="81">
                <a:moveTo>
                  <a:pt x="41" y="81"/>
                </a:moveTo>
                <a:lnTo>
                  <a:pt x="41" y="81"/>
                </a:lnTo>
                <a:lnTo>
                  <a:pt x="33" y="79"/>
                </a:lnTo>
                <a:lnTo>
                  <a:pt x="26" y="78"/>
                </a:lnTo>
                <a:lnTo>
                  <a:pt x="19" y="74"/>
                </a:lnTo>
                <a:lnTo>
                  <a:pt x="12" y="68"/>
                </a:lnTo>
                <a:lnTo>
                  <a:pt x="8" y="63"/>
                </a:lnTo>
                <a:lnTo>
                  <a:pt x="4" y="56"/>
                </a:lnTo>
                <a:lnTo>
                  <a:pt x="1" y="48"/>
                </a:lnTo>
                <a:lnTo>
                  <a:pt x="0" y="40"/>
                </a:lnTo>
                <a:lnTo>
                  <a:pt x="0" y="40"/>
                </a:lnTo>
                <a:lnTo>
                  <a:pt x="1" y="32"/>
                </a:lnTo>
                <a:lnTo>
                  <a:pt x="4" y="24"/>
                </a:lnTo>
                <a:lnTo>
                  <a:pt x="8" y="17"/>
                </a:lnTo>
                <a:lnTo>
                  <a:pt x="12" y="12"/>
                </a:lnTo>
                <a:lnTo>
                  <a:pt x="19" y="6"/>
                </a:lnTo>
                <a:lnTo>
                  <a:pt x="26" y="2"/>
                </a:lnTo>
                <a:lnTo>
                  <a:pt x="33" y="1"/>
                </a:lnTo>
                <a:lnTo>
                  <a:pt x="41" y="0"/>
                </a:lnTo>
                <a:lnTo>
                  <a:pt x="41" y="0"/>
                </a:lnTo>
                <a:lnTo>
                  <a:pt x="49" y="1"/>
                </a:lnTo>
                <a:lnTo>
                  <a:pt x="57" y="2"/>
                </a:lnTo>
                <a:lnTo>
                  <a:pt x="64" y="6"/>
                </a:lnTo>
                <a:lnTo>
                  <a:pt x="70" y="12"/>
                </a:lnTo>
                <a:lnTo>
                  <a:pt x="74" y="17"/>
                </a:lnTo>
                <a:lnTo>
                  <a:pt x="78" y="24"/>
                </a:lnTo>
                <a:lnTo>
                  <a:pt x="81" y="32"/>
                </a:lnTo>
                <a:lnTo>
                  <a:pt x="81" y="40"/>
                </a:lnTo>
                <a:lnTo>
                  <a:pt x="81" y="40"/>
                </a:lnTo>
                <a:lnTo>
                  <a:pt x="81" y="48"/>
                </a:lnTo>
                <a:lnTo>
                  <a:pt x="78" y="56"/>
                </a:lnTo>
                <a:lnTo>
                  <a:pt x="74" y="63"/>
                </a:lnTo>
                <a:lnTo>
                  <a:pt x="70" y="68"/>
                </a:lnTo>
                <a:lnTo>
                  <a:pt x="64" y="74"/>
                </a:lnTo>
                <a:lnTo>
                  <a:pt x="57" y="78"/>
                </a:lnTo>
                <a:lnTo>
                  <a:pt x="49" y="79"/>
                </a:lnTo>
                <a:lnTo>
                  <a:pt x="41" y="81"/>
                </a:lnTo>
                <a:lnTo>
                  <a:pt x="41" y="81"/>
                </a:lnTo>
                <a:close/>
                <a:moveTo>
                  <a:pt x="41" y="5"/>
                </a:moveTo>
                <a:lnTo>
                  <a:pt x="41" y="5"/>
                </a:lnTo>
                <a:lnTo>
                  <a:pt x="34" y="5"/>
                </a:lnTo>
                <a:lnTo>
                  <a:pt x="27" y="8"/>
                </a:lnTo>
                <a:lnTo>
                  <a:pt x="22" y="10"/>
                </a:lnTo>
                <a:lnTo>
                  <a:pt x="16" y="16"/>
                </a:lnTo>
                <a:lnTo>
                  <a:pt x="12" y="20"/>
                </a:lnTo>
                <a:lnTo>
                  <a:pt x="8" y="27"/>
                </a:lnTo>
                <a:lnTo>
                  <a:pt x="7" y="33"/>
                </a:lnTo>
                <a:lnTo>
                  <a:pt x="6" y="40"/>
                </a:lnTo>
                <a:lnTo>
                  <a:pt x="6" y="40"/>
                </a:lnTo>
                <a:lnTo>
                  <a:pt x="7" y="47"/>
                </a:lnTo>
                <a:lnTo>
                  <a:pt x="8" y="54"/>
                </a:lnTo>
                <a:lnTo>
                  <a:pt x="12" y="59"/>
                </a:lnTo>
                <a:lnTo>
                  <a:pt x="16" y="64"/>
                </a:lnTo>
                <a:lnTo>
                  <a:pt x="22" y="70"/>
                </a:lnTo>
                <a:lnTo>
                  <a:pt x="27" y="73"/>
                </a:lnTo>
                <a:lnTo>
                  <a:pt x="34" y="74"/>
                </a:lnTo>
                <a:lnTo>
                  <a:pt x="41" y="75"/>
                </a:lnTo>
                <a:lnTo>
                  <a:pt x="41" y="75"/>
                </a:lnTo>
                <a:lnTo>
                  <a:pt x="49" y="74"/>
                </a:lnTo>
                <a:lnTo>
                  <a:pt x="54" y="73"/>
                </a:lnTo>
                <a:lnTo>
                  <a:pt x="61" y="70"/>
                </a:lnTo>
                <a:lnTo>
                  <a:pt x="66" y="64"/>
                </a:lnTo>
                <a:lnTo>
                  <a:pt x="70" y="59"/>
                </a:lnTo>
                <a:lnTo>
                  <a:pt x="73" y="54"/>
                </a:lnTo>
                <a:lnTo>
                  <a:pt x="76" y="47"/>
                </a:lnTo>
                <a:lnTo>
                  <a:pt x="76" y="40"/>
                </a:lnTo>
                <a:lnTo>
                  <a:pt x="76" y="40"/>
                </a:lnTo>
                <a:lnTo>
                  <a:pt x="76" y="33"/>
                </a:lnTo>
                <a:lnTo>
                  <a:pt x="73" y="27"/>
                </a:lnTo>
                <a:lnTo>
                  <a:pt x="70" y="20"/>
                </a:lnTo>
                <a:lnTo>
                  <a:pt x="66" y="16"/>
                </a:lnTo>
                <a:lnTo>
                  <a:pt x="61" y="10"/>
                </a:lnTo>
                <a:lnTo>
                  <a:pt x="54" y="8"/>
                </a:lnTo>
                <a:lnTo>
                  <a:pt x="49" y="5"/>
                </a:lnTo>
                <a:lnTo>
                  <a:pt x="41" y="5"/>
                </a:lnTo>
                <a:lnTo>
                  <a:pt x="41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0" name="Freeform 178"/>
          <p:cNvSpPr/>
          <p:nvPr/>
        </p:nvSpPr>
        <p:spPr bwMode="auto">
          <a:xfrm>
            <a:off x="1895291" y="1495995"/>
            <a:ext cx="239161" cy="79396"/>
          </a:xfrm>
          <a:custGeom>
            <a:avLst/>
            <a:gdLst/>
            <a:ahLst/>
            <a:cxnLst>
              <a:cxn ang="0">
                <a:pos x="124" y="6"/>
              </a:cxn>
              <a:cxn ang="0">
                <a:pos x="140" y="10"/>
              </a:cxn>
              <a:cxn ang="0">
                <a:pos x="159" y="21"/>
              </a:cxn>
              <a:cxn ang="0">
                <a:pos x="162" y="27"/>
              </a:cxn>
              <a:cxn ang="0">
                <a:pos x="161" y="31"/>
              </a:cxn>
              <a:cxn ang="0">
                <a:pos x="150" y="39"/>
              </a:cxn>
              <a:cxn ang="0">
                <a:pos x="130" y="47"/>
              </a:cxn>
              <a:cxn ang="0">
                <a:pos x="101" y="51"/>
              </a:cxn>
              <a:cxn ang="0">
                <a:pos x="84" y="51"/>
              </a:cxn>
              <a:cxn ang="0">
                <a:pos x="53" y="48"/>
              </a:cxn>
              <a:cxn ang="0">
                <a:pos x="28" y="43"/>
              </a:cxn>
              <a:cxn ang="0">
                <a:pos x="12" y="35"/>
              </a:cxn>
              <a:cxn ang="0">
                <a:pos x="5" y="27"/>
              </a:cxn>
              <a:cxn ang="0">
                <a:pos x="7" y="24"/>
              </a:cxn>
              <a:cxn ang="0">
                <a:pos x="16" y="14"/>
              </a:cxn>
              <a:cxn ang="0">
                <a:pos x="44" y="6"/>
              </a:cxn>
              <a:cxn ang="0">
                <a:pos x="44" y="0"/>
              </a:cxn>
              <a:cxn ang="0">
                <a:pos x="13" y="10"/>
              </a:cxn>
              <a:cxn ang="0">
                <a:pos x="4" y="17"/>
              </a:cxn>
              <a:cxn ang="0">
                <a:pos x="0" y="27"/>
              </a:cxn>
              <a:cxn ang="0">
                <a:pos x="1" y="31"/>
              </a:cxn>
              <a:cxn ang="0">
                <a:pos x="8" y="39"/>
              </a:cxn>
              <a:cxn ang="0">
                <a:pos x="27" y="48"/>
              </a:cxn>
              <a:cxn ang="0">
                <a:pos x="54" y="55"/>
              </a:cxn>
              <a:cxn ang="0">
                <a:pos x="84" y="56"/>
              </a:cxn>
              <a:cxn ang="0">
                <a:pos x="100" y="56"/>
              </a:cxn>
              <a:cxn ang="0">
                <a:pos x="128" y="52"/>
              </a:cxn>
              <a:cxn ang="0">
                <a:pos x="153" y="44"/>
              </a:cxn>
              <a:cxn ang="0">
                <a:pos x="166" y="33"/>
              </a:cxn>
              <a:cxn ang="0">
                <a:pos x="167" y="27"/>
              </a:cxn>
              <a:cxn ang="0">
                <a:pos x="167" y="22"/>
              </a:cxn>
              <a:cxn ang="0">
                <a:pos x="161" y="13"/>
              </a:cxn>
              <a:cxn ang="0">
                <a:pos x="142" y="5"/>
              </a:cxn>
              <a:cxn ang="0">
                <a:pos x="124" y="0"/>
              </a:cxn>
            </a:cxnLst>
            <a:rect l="0" t="0" r="r" b="b"/>
            <a:pathLst>
              <a:path w="167" h="56">
                <a:moveTo>
                  <a:pt x="124" y="0"/>
                </a:moveTo>
                <a:lnTo>
                  <a:pt x="124" y="6"/>
                </a:lnTo>
                <a:lnTo>
                  <a:pt x="124" y="6"/>
                </a:lnTo>
                <a:lnTo>
                  <a:pt x="140" y="10"/>
                </a:lnTo>
                <a:lnTo>
                  <a:pt x="153" y="14"/>
                </a:lnTo>
                <a:lnTo>
                  <a:pt x="159" y="21"/>
                </a:lnTo>
                <a:lnTo>
                  <a:pt x="162" y="24"/>
                </a:lnTo>
                <a:lnTo>
                  <a:pt x="162" y="27"/>
                </a:lnTo>
                <a:lnTo>
                  <a:pt x="162" y="27"/>
                </a:lnTo>
                <a:lnTo>
                  <a:pt x="161" y="31"/>
                </a:lnTo>
                <a:lnTo>
                  <a:pt x="157" y="35"/>
                </a:lnTo>
                <a:lnTo>
                  <a:pt x="150" y="39"/>
                </a:lnTo>
                <a:lnTo>
                  <a:pt x="140" y="43"/>
                </a:lnTo>
                <a:lnTo>
                  <a:pt x="130" y="47"/>
                </a:lnTo>
                <a:lnTo>
                  <a:pt x="116" y="48"/>
                </a:lnTo>
                <a:lnTo>
                  <a:pt x="101" y="51"/>
                </a:lnTo>
                <a:lnTo>
                  <a:pt x="84" y="51"/>
                </a:lnTo>
                <a:lnTo>
                  <a:pt x="84" y="51"/>
                </a:lnTo>
                <a:lnTo>
                  <a:pt x="67" y="51"/>
                </a:lnTo>
                <a:lnTo>
                  <a:pt x="53" y="48"/>
                </a:lnTo>
                <a:lnTo>
                  <a:pt x="39" y="47"/>
                </a:lnTo>
                <a:lnTo>
                  <a:pt x="28" y="43"/>
                </a:lnTo>
                <a:lnTo>
                  <a:pt x="19" y="39"/>
                </a:lnTo>
                <a:lnTo>
                  <a:pt x="12" y="35"/>
                </a:lnTo>
                <a:lnTo>
                  <a:pt x="7" y="31"/>
                </a:lnTo>
                <a:lnTo>
                  <a:pt x="5" y="27"/>
                </a:lnTo>
                <a:lnTo>
                  <a:pt x="5" y="27"/>
                </a:lnTo>
                <a:lnTo>
                  <a:pt x="7" y="24"/>
                </a:lnTo>
                <a:lnTo>
                  <a:pt x="8" y="21"/>
                </a:lnTo>
                <a:lnTo>
                  <a:pt x="16" y="14"/>
                </a:lnTo>
                <a:lnTo>
                  <a:pt x="28" y="10"/>
                </a:lnTo>
                <a:lnTo>
                  <a:pt x="44" y="6"/>
                </a:lnTo>
                <a:lnTo>
                  <a:pt x="44" y="0"/>
                </a:lnTo>
                <a:lnTo>
                  <a:pt x="44" y="0"/>
                </a:lnTo>
                <a:lnTo>
                  <a:pt x="27" y="5"/>
                </a:lnTo>
                <a:lnTo>
                  <a:pt x="13" y="10"/>
                </a:lnTo>
                <a:lnTo>
                  <a:pt x="8" y="13"/>
                </a:lnTo>
                <a:lnTo>
                  <a:pt x="4" y="17"/>
                </a:lnTo>
                <a:lnTo>
                  <a:pt x="1" y="22"/>
                </a:lnTo>
                <a:lnTo>
                  <a:pt x="0" y="27"/>
                </a:lnTo>
                <a:lnTo>
                  <a:pt x="0" y="27"/>
                </a:lnTo>
                <a:lnTo>
                  <a:pt x="1" y="31"/>
                </a:lnTo>
                <a:lnTo>
                  <a:pt x="3" y="33"/>
                </a:lnTo>
                <a:lnTo>
                  <a:pt x="8" y="39"/>
                </a:lnTo>
                <a:lnTo>
                  <a:pt x="16" y="44"/>
                </a:lnTo>
                <a:lnTo>
                  <a:pt x="27" y="48"/>
                </a:lnTo>
                <a:lnTo>
                  <a:pt x="40" y="52"/>
                </a:lnTo>
                <a:lnTo>
                  <a:pt x="54" y="55"/>
                </a:lnTo>
                <a:lnTo>
                  <a:pt x="69" y="56"/>
                </a:lnTo>
                <a:lnTo>
                  <a:pt x="84" y="56"/>
                </a:lnTo>
                <a:lnTo>
                  <a:pt x="84" y="56"/>
                </a:lnTo>
                <a:lnTo>
                  <a:pt x="100" y="56"/>
                </a:lnTo>
                <a:lnTo>
                  <a:pt x="115" y="55"/>
                </a:lnTo>
                <a:lnTo>
                  <a:pt x="128" y="52"/>
                </a:lnTo>
                <a:lnTo>
                  <a:pt x="142" y="48"/>
                </a:lnTo>
                <a:lnTo>
                  <a:pt x="153" y="44"/>
                </a:lnTo>
                <a:lnTo>
                  <a:pt x="161" y="39"/>
                </a:lnTo>
                <a:lnTo>
                  <a:pt x="166" y="33"/>
                </a:lnTo>
                <a:lnTo>
                  <a:pt x="167" y="31"/>
                </a:lnTo>
                <a:lnTo>
                  <a:pt x="167" y="27"/>
                </a:lnTo>
                <a:lnTo>
                  <a:pt x="167" y="27"/>
                </a:lnTo>
                <a:lnTo>
                  <a:pt x="167" y="22"/>
                </a:lnTo>
                <a:lnTo>
                  <a:pt x="165" y="17"/>
                </a:lnTo>
                <a:lnTo>
                  <a:pt x="161" y="13"/>
                </a:lnTo>
                <a:lnTo>
                  <a:pt x="155" y="10"/>
                </a:lnTo>
                <a:lnTo>
                  <a:pt x="142" y="5"/>
                </a:lnTo>
                <a:lnTo>
                  <a:pt x="124" y="0"/>
                </a:lnTo>
                <a:lnTo>
                  <a:pt x="124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1" name="Freeform 179"/>
          <p:cNvSpPr>
            <a:spLocks noEditPoints="1"/>
          </p:cNvSpPr>
          <p:nvPr/>
        </p:nvSpPr>
        <p:spPr bwMode="auto">
          <a:xfrm>
            <a:off x="6388113" y="3526833"/>
            <a:ext cx="102498" cy="104468"/>
          </a:xfrm>
          <a:custGeom>
            <a:avLst/>
            <a:gdLst/>
            <a:ahLst/>
            <a:cxnLst>
              <a:cxn ang="0">
                <a:pos x="38" y="74"/>
              </a:cxn>
              <a:cxn ang="0">
                <a:pos x="23" y="72"/>
              </a:cxn>
              <a:cxn ang="0">
                <a:pos x="11" y="63"/>
              </a:cxn>
              <a:cxn ang="0">
                <a:pos x="3" y="51"/>
              </a:cxn>
              <a:cxn ang="0">
                <a:pos x="0" y="36"/>
              </a:cxn>
              <a:cxn ang="0">
                <a:pos x="0" y="30"/>
              </a:cxn>
              <a:cxn ang="0">
                <a:pos x="7" y="16"/>
              </a:cxn>
              <a:cxn ang="0">
                <a:pos x="16" y="5"/>
              </a:cxn>
              <a:cxn ang="0">
                <a:pos x="30" y="0"/>
              </a:cxn>
              <a:cxn ang="0">
                <a:pos x="38" y="0"/>
              </a:cxn>
              <a:cxn ang="0">
                <a:pos x="51" y="3"/>
              </a:cxn>
              <a:cxn ang="0">
                <a:pos x="63" y="11"/>
              </a:cxn>
              <a:cxn ang="0">
                <a:pos x="72" y="22"/>
              </a:cxn>
              <a:cxn ang="0">
                <a:pos x="74" y="36"/>
              </a:cxn>
              <a:cxn ang="0">
                <a:pos x="74" y="45"/>
              </a:cxn>
              <a:cxn ang="0">
                <a:pos x="67" y="58"/>
              </a:cxn>
              <a:cxn ang="0">
                <a:pos x="58" y="67"/>
              </a:cxn>
              <a:cxn ang="0">
                <a:pos x="45" y="73"/>
              </a:cxn>
              <a:cxn ang="0">
                <a:pos x="38" y="74"/>
              </a:cxn>
              <a:cxn ang="0">
                <a:pos x="38" y="5"/>
              </a:cxn>
              <a:cxn ang="0">
                <a:pos x="24" y="7"/>
              </a:cxn>
              <a:cxn ang="0">
                <a:pos x="15" y="15"/>
              </a:cxn>
              <a:cxn ang="0">
                <a:pos x="8" y="24"/>
              </a:cxn>
              <a:cxn ang="0">
                <a:pos x="5" y="36"/>
              </a:cxn>
              <a:cxn ang="0">
                <a:pos x="5" y="43"/>
              </a:cxn>
              <a:cxn ang="0">
                <a:pos x="11" y="54"/>
              </a:cxn>
              <a:cxn ang="0">
                <a:pos x="19" y="63"/>
              </a:cxn>
              <a:cxn ang="0">
                <a:pos x="31" y="67"/>
              </a:cxn>
              <a:cxn ang="0">
                <a:pos x="38" y="69"/>
              </a:cxn>
              <a:cxn ang="0">
                <a:pos x="50" y="66"/>
              </a:cxn>
              <a:cxn ang="0">
                <a:pos x="59" y="59"/>
              </a:cxn>
              <a:cxn ang="0">
                <a:pos x="66" y="49"/>
              </a:cxn>
              <a:cxn ang="0">
                <a:pos x="69" y="36"/>
              </a:cxn>
              <a:cxn ang="0">
                <a:pos x="69" y="30"/>
              </a:cxn>
              <a:cxn ang="0">
                <a:pos x="63" y="19"/>
              </a:cxn>
              <a:cxn ang="0">
                <a:pos x="55" y="11"/>
              </a:cxn>
              <a:cxn ang="0">
                <a:pos x="43" y="5"/>
              </a:cxn>
              <a:cxn ang="0">
                <a:pos x="38" y="5"/>
              </a:cxn>
            </a:cxnLst>
            <a:rect l="0" t="0" r="r" b="b"/>
            <a:pathLst>
              <a:path w="74" h="74">
                <a:moveTo>
                  <a:pt x="38" y="74"/>
                </a:moveTo>
                <a:lnTo>
                  <a:pt x="38" y="74"/>
                </a:lnTo>
                <a:lnTo>
                  <a:pt x="30" y="73"/>
                </a:lnTo>
                <a:lnTo>
                  <a:pt x="23" y="72"/>
                </a:lnTo>
                <a:lnTo>
                  <a:pt x="16" y="67"/>
                </a:lnTo>
                <a:lnTo>
                  <a:pt x="11" y="63"/>
                </a:lnTo>
                <a:lnTo>
                  <a:pt x="7" y="58"/>
                </a:lnTo>
                <a:lnTo>
                  <a:pt x="3" y="51"/>
                </a:lnTo>
                <a:lnTo>
                  <a:pt x="0" y="45"/>
                </a:lnTo>
                <a:lnTo>
                  <a:pt x="0" y="36"/>
                </a:lnTo>
                <a:lnTo>
                  <a:pt x="0" y="36"/>
                </a:lnTo>
                <a:lnTo>
                  <a:pt x="0" y="30"/>
                </a:lnTo>
                <a:lnTo>
                  <a:pt x="3" y="22"/>
                </a:lnTo>
                <a:lnTo>
                  <a:pt x="7" y="16"/>
                </a:lnTo>
                <a:lnTo>
                  <a:pt x="11" y="11"/>
                </a:lnTo>
                <a:lnTo>
                  <a:pt x="16" y="5"/>
                </a:lnTo>
                <a:lnTo>
                  <a:pt x="23" y="3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5" y="0"/>
                </a:lnTo>
                <a:lnTo>
                  <a:pt x="51" y="3"/>
                </a:lnTo>
                <a:lnTo>
                  <a:pt x="58" y="5"/>
                </a:lnTo>
                <a:lnTo>
                  <a:pt x="63" y="11"/>
                </a:lnTo>
                <a:lnTo>
                  <a:pt x="67" y="16"/>
                </a:lnTo>
                <a:lnTo>
                  <a:pt x="72" y="22"/>
                </a:lnTo>
                <a:lnTo>
                  <a:pt x="74" y="30"/>
                </a:lnTo>
                <a:lnTo>
                  <a:pt x="74" y="36"/>
                </a:lnTo>
                <a:lnTo>
                  <a:pt x="74" y="36"/>
                </a:lnTo>
                <a:lnTo>
                  <a:pt x="74" y="45"/>
                </a:lnTo>
                <a:lnTo>
                  <a:pt x="72" y="51"/>
                </a:lnTo>
                <a:lnTo>
                  <a:pt x="67" y="58"/>
                </a:lnTo>
                <a:lnTo>
                  <a:pt x="63" y="63"/>
                </a:lnTo>
                <a:lnTo>
                  <a:pt x="58" y="67"/>
                </a:lnTo>
                <a:lnTo>
                  <a:pt x="51" y="72"/>
                </a:lnTo>
                <a:lnTo>
                  <a:pt x="45" y="73"/>
                </a:lnTo>
                <a:lnTo>
                  <a:pt x="38" y="74"/>
                </a:lnTo>
                <a:lnTo>
                  <a:pt x="38" y="74"/>
                </a:lnTo>
                <a:close/>
                <a:moveTo>
                  <a:pt x="38" y="5"/>
                </a:moveTo>
                <a:lnTo>
                  <a:pt x="38" y="5"/>
                </a:lnTo>
                <a:lnTo>
                  <a:pt x="31" y="5"/>
                </a:lnTo>
                <a:lnTo>
                  <a:pt x="24" y="7"/>
                </a:lnTo>
                <a:lnTo>
                  <a:pt x="19" y="11"/>
                </a:lnTo>
                <a:lnTo>
                  <a:pt x="15" y="15"/>
                </a:lnTo>
                <a:lnTo>
                  <a:pt x="11" y="19"/>
                </a:lnTo>
                <a:lnTo>
                  <a:pt x="8" y="24"/>
                </a:lnTo>
                <a:lnTo>
                  <a:pt x="5" y="30"/>
                </a:lnTo>
                <a:lnTo>
                  <a:pt x="5" y="36"/>
                </a:lnTo>
                <a:lnTo>
                  <a:pt x="5" y="36"/>
                </a:lnTo>
                <a:lnTo>
                  <a:pt x="5" y="43"/>
                </a:lnTo>
                <a:lnTo>
                  <a:pt x="8" y="49"/>
                </a:lnTo>
                <a:lnTo>
                  <a:pt x="11" y="54"/>
                </a:lnTo>
                <a:lnTo>
                  <a:pt x="15" y="59"/>
                </a:lnTo>
                <a:lnTo>
                  <a:pt x="19" y="63"/>
                </a:lnTo>
                <a:lnTo>
                  <a:pt x="24" y="66"/>
                </a:lnTo>
                <a:lnTo>
                  <a:pt x="31" y="67"/>
                </a:lnTo>
                <a:lnTo>
                  <a:pt x="38" y="69"/>
                </a:lnTo>
                <a:lnTo>
                  <a:pt x="38" y="69"/>
                </a:lnTo>
                <a:lnTo>
                  <a:pt x="43" y="67"/>
                </a:lnTo>
                <a:lnTo>
                  <a:pt x="50" y="66"/>
                </a:lnTo>
                <a:lnTo>
                  <a:pt x="55" y="63"/>
                </a:lnTo>
                <a:lnTo>
                  <a:pt x="59" y="59"/>
                </a:lnTo>
                <a:lnTo>
                  <a:pt x="63" y="54"/>
                </a:lnTo>
                <a:lnTo>
                  <a:pt x="66" y="49"/>
                </a:lnTo>
                <a:lnTo>
                  <a:pt x="69" y="43"/>
                </a:lnTo>
                <a:lnTo>
                  <a:pt x="69" y="36"/>
                </a:lnTo>
                <a:lnTo>
                  <a:pt x="69" y="36"/>
                </a:lnTo>
                <a:lnTo>
                  <a:pt x="69" y="30"/>
                </a:lnTo>
                <a:lnTo>
                  <a:pt x="66" y="24"/>
                </a:lnTo>
                <a:lnTo>
                  <a:pt x="63" y="19"/>
                </a:lnTo>
                <a:lnTo>
                  <a:pt x="59" y="15"/>
                </a:lnTo>
                <a:lnTo>
                  <a:pt x="55" y="11"/>
                </a:lnTo>
                <a:lnTo>
                  <a:pt x="50" y="7"/>
                </a:lnTo>
                <a:lnTo>
                  <a:pt x="43" y="5"/>
                </a:lnTo>
                <a:lnTo>
                  <a:pt x="38" y="5"/>
                </a:lnTo>
                <a:lnTo>
                  <a:pt x="38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2" name="Freeform 180"/>
          <p:cNvSpPr>
            <a:spLocks noEditPoints="1"/>
          </p:cNvSpPr>
          <p:nvPr/>
        </p:nvSpPr>
        <p:spPr bwMode="auto">
          <a:xfrm>
            <a:off x="4782316" y="1241095"/>
            <a:ext cx="367284" cy="309222"/>
          </a:xfrm>
          <a:custGeom>
            <a:avLst/>
            <a:gdLst/>
            <a:ahLst/>
            <a:cxnLst>
              <a:cxn ang="0">
                <a:pos x="257" y="223"/>
              </a:cxn>
              <a:cxn ang="0">
                <a:pos x="0" y="223"/>
              </a:cxn>
              <a:cxn ang="0">
                <a:pos x="128" y="0"/>
              </a:cxn>
              <a:cxn ang="0">
                <a:pos x="257" y="223"/>
              </a:cxn>
              <a:cxn ang="0">
                <a:pos x="13" y="215"/>
              </a:cxn>
              <a:cxn ang="0">
                <a:pos x="244" y="215"/>
              </a:cxn>
              <a:cxn ang="0">
                <a:pos x="128" y="15"/>
              </a:cxn>
              <a:cxn ang="0">
                <a:pos x="13" y="215"/>
              </a:cxn>
            </a:cxnLst>
            <a:rect l="0" t="0" r="r" b="b"/>
            <a:pathLst>
              <a:path w="257" h="223">
                <a:moveTo>
                  <a:pt x="257" y="223"/>
                </a:moveTo>
                <a:lnTo>
                  <a:pt x="0" y="223"/>
                </a:lnTo>
                <a:lnTo>
                  <a:pt x="128" y="0"/>
                </a:lnTo>
                <a:lnTo>
                  <a:pt x="257" y="223"/>
                </a:lnTo>
                <a:close/>
                <a:moveTo>
                  <a:pt x="13" y="215"/>
                </a:moveTo>
                <a:lnTo>
                  <a:pt x="244" y="215"/>
                </a:lnTo>
                <a:lnTo>
                  <a:pt x="128" y="15"/>
                </a:lnTo>
                <a:lnTo>
                  <a:pt x="13" y="21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3" name="Freeform 181"/>
          <p:cNvSpPr>
            <a:spLocks noEditPoints="1"/>
          </p:cNvSpPr>
          <p:nvPr/>
        </p:nvSpPr>
        <p:spPr bwMode="auto">
          <a:xfrm>
            <a:off x="4953144" y="1370637"/>
            <a:ext cx="25625" cy="133717"/>
          </a:xfrm>
          <a:custGeom>
            <a:avLst/>
            <a:gdLst/>
            <a:ahLst/>
            <a:cxnLst>
              <a:cxn ang="0">
                <a:pos x="0" y="88"/>
              </a:cxn>
              <a:cxn ang="0">
                <a:pos x="0" y="88"/>
              </a:cxn>
              <a:cxn ang="0">
                <a:pos x="0" y="84"/>
              </a:cxn>
              <a:cxn ang="0">
                <a:pos x="1" y="81"/>
              </a:cxn>
              <a:cxn ang="0">
                <a:pos x="5" y="78"/>
              </a:cxn>
              <a:cxn ang="0">
                <a:pos x="9" y="78"/>
              </a:cxn>
              <a:cxn ang="0">
                <a:pos x="9" y="78"/>
              </a:cxn>
              <a:cxn ang="0">
                <a:pos x="12" y="78"/>
              </a:cxn>
              <a:cxn ang="0">
                <a:pos x="16" y="81"/>
              </a:cxn>
              <a:cxn ang="0">
                <a:pos x="17" y="84"/>
              </a:cxn>
              <a:cxn ang="0">
                <a:pos x="17" y="88"/>
              </a:cxn>
              <a:cxn ang="0">
                <a:pos x="17" y="88"/>
              </a:cxn>
              <a:cxn ang="0">
                <a:pos x="17" y="92"/>
              </a:cxn>
              <a:cxn ang="0">
                <a:pos x="16" y="95"/>
              </a:cxn>
              <a:cxn ang="0">
                <a:pos x="12" y="96"/>
              </a:cxn>
              <a:cxn ang="0">
                <a:pos x="9" y="97"/>
              </a:cxn>
              <a:cxn ang="0">
                <a:pos x="9" y="97"/>
              </a:cxn>
              <a:cxn ang="0">
                <a:pos x="5" y="96"/>
              </a:cxn>
              <a:cxn ang="0">
                <a:pos x="1" y="95"/>
              </a:cxn>
              <a:cxn ang="0">
                <a:pos x="0" y="92"/>
              </a:cxn>
              <a:cxn ang="0">
                <a:pos x="0" y="88"/>
              </a:cxn>
              <a:cxn ang="0">
                <a:pos x="0" y="88"/>
              </a:cxn>
              <a:cxn ang="0">
                <a:pos x="17" y="8"/>
              </a:cxn>
              <a:cxn ang="0">
                <a:pos x="15" y="64"/>
              </a:cxn>
              <a:cxn ang="0">
                <a:pos x="15" y="64"/>
              </a:cxn>
              <a:cxn ang="0">
                <a:pos x="15" y="66"/>
              </a:cxn>
              <a:cxn ang="0">
                <a:pos x="13" y="68"/>
              </a:cxn>
              <a:cxn ang="0">
                <a:pos x="11" y="69"/>
              </a:cxn>
              <a:cxn ang="0">
                <a:pos x="9" y="69"/>
              </a:cxn>
              <a:cxn ang="0">
                <a:pos x="9" y="69"/>
              </a:cxn>
              <a:cxn ang="0">
                <a:pos x="6" y="69"/>
              </a:cxn>
              <a:cxn ang="0">
                <a:pos x="4" y="68"/>
              </a:cxn>
              <a:cxn ang="0">
                <a:pos x="2" y="66"/>
              </a:cxn>
              <a:cxn ang="0">
                <a:pos x="2" y="64"/>
              </a:cxn>
              <a:cxn ang="0">
                <a:pos x="0" y="8"/>
              </a:cxn>
              <a:cxn ang="0">
                <a:pos x="0" y="8"/>
              </a:cxn>
              <a:cxn ang="0">
                <a:pos x="0" y="4"/>
              </a:cxn>
              <a:cxn ang="0">
                <a:pos x="2" y="1"/>
              </a:cxn>
              <a:cxn ang="0">
                <a:pos x="5" y="0"/>
              </a:cxn>
              <a:cxn ang="0">
                <a:pos x="9" y="0"/>
              </a:cxn>
              <a:cxn ang="0">
                <a:pos x="9" y="0"/>
              </a:cxn>
              <a:cxn ang="0">
                <a:pos x="12" y="0"/>
              </a:cxn>
              <a:cxn ang="0">
                <a:pos x="15" y="1"/>
              </a:cxn>
              <a:cxn ang="0">
                <a:pos x="17" y="4"/>
              </a:cxn>
              <a:cxn ang="0">
                <a:pos x="17" y="8"/>
              </a:cxn>
              <a:cxn ang="0">
                <a:pos x="17" y="8"/>
              </a:cxn>
            </a:cxnLst>
            <a:rect l="0" t="0" r="r" b="b"/>
            <a:pathLst>
              <a:path w="17" h="97">
                <a:moveTo>
                  <a:pt x="0" y="88"/>
                </a:moveTo>
                <a:lnTo>
                  <a:pt x="0" y="88"/>
                </a:lnTo>
                <a:lnTo>
                  <a:pt x="0" y="84"/>
                </a:lnTo>
                <a:lnTo>
                  <a:pt x="1" y="81"/>
                </a:lnTo>
                <a:lnTo>
                  <a:pt x="5" y="78"/>
                </a:lnTo>
                <a:lnTo>
                  <a:pt x="9" y="78"/>
                </a:lnTo>
                <a:lnTo>
                  <a:pt x="9" y="78"/>
                </a:lnTo>
                <a:lnTo>
                  <a:pt x="12" y="78"/>
                </a:lnTo>
                <a:lnTo>
                  <a:pt x="16" y="81"/>
                </a:lnTo>
                <a:lnTo>
                  <a:pt x="17" y="84"/>
                </a:lnTo>
                <a:lnTo>
                  <a:pt x="17" y="88"/>
                </a:lnTo>
                <a:lnTo>
                  <a:pt x="17" y="88"/>
                </a:lnTo>
                <a:lnTo>
                  <a:pt x="17" y="92"/>
                </a:lnTo>
                <a:lnTo>
                  <a:pt x="16" y="95"/>
                </a:lnTo>
                <a:lnTo>
                  <a:pt x="12" y="96"/>
                </a:lnTo>
                <a:lnTo>
                  <a:pt x="9" y="97"/>
                </a:lnTo>
                <a:lnTo>
                  <a:pt x="9" y="97"/>
                </a:lnTo>
                <a:lnTo>
                  <a:pt x="5" y="96"/>
                </a:lnTo>
                <a:lnTo>
                  <a:pt x="1" y="95"/>
                </a:lnTo>
                <a:lnTo>
                  <a:pt x="0" y="92"/>
                </a:lnTo>
                <a:lnTo>
                  <a:pt x="0" y="88"/>
                </a:lnTo>
                <a:lnTo>
                  <a:pt x="0" y="88"/>
                </a:lnTo>
                <a:close/>
                <a:moveTo>
                  <a:pt x="17" y="8"/>
                </a:moveTo>
                <a:lnTo>
                  <a:pt x="15" y="64"/>
                </a:lnTo>
                <a:lnTo>
                  <a:pt x="15" y="64"/>
                </a:lnTo>
                <a:lnTo>
                  <a:pt x="15" y="66"/>
                </a:lnTo>
                <a:lnTo>
                  <a:pt x="13" y="68"/>
                </a:lnTo>
                <a:lnTo>
                  <a:pt x="11" y="69"/>
                </a:lnTo>
                <a:lnTo>
                  <a:pt x="9" y="69"/>
                </a:lnTo>
                <a:lnTo>
                  <a:pt x="9" y="69"/>
                </a:lnTo>
                <a:lnTo>
                  <a:pt x="6" y="69"/>
                </a:lnTo>
                <a:lnTo>
                  <a:pt x="4" y="68"/>
                </a:lnTo>
                <a:lnTo>
                  <a:pt x="2" y="66"/>
                </a:lnTo>
                <a:lnTo>
                  <a:pt x="2" y="64"/>
                </a:lnTo>
                <a:lnTo>
                  <a:pt x="0" y="8"/>
                </a:lnTo>
                <a:lnTo>
                  <a:pt x="0" y="8"/>
                </a:lnTo>
                <a:lnTo>
                  <a:pt x="0" y="4"/>
                </a:lnTo>
                <a:lnTo>
                  <a:pt x="2" y="1"/>
                </a:lnTo>
                <a:lnTo>
                  <a:pt x="5" y="0"/>
                </a:lnTo>
                <a:lnTo>
                  <a:pt x="9" y="0"/>
                </a:lnTo>
                <a:lnTo>
                  <a:pt x="9" y="0"/>
                </a:lnTo>
                <a:lnTo>
                  <a:pt x="12" y="0"/>
                </a:lnTo>
                <a:lnTo>
                  <a:pt x="15" y="1"/>
                </a:lnTo>
                <a:lnTo>
                  <a:pt x="17" y="4"/>
                </a:lnTo>
                <a:lnTo>
                  <a:pt x="17" y="8"/>
                </a:lnTo>
                <a:lnTo>
                  <a:pt x="17" y="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Freeform 182"/>
          <p:cNvSpPr>
            <a:spLocks noEditPoints="1"/>
          </p:cNvSpPr>
          <p:nvPr/>
        </p:nvSpPr>
        <p:spPr bwMode="auto">
          <a:xfrm>
            <a:off x="2560472" y="1993087"/>
            <a:ext cx="353938" cy="352310"/>
          </a:xfrm>
          <a:custGeom>
            <a:avLst/>
            <a:gdLst/>
            <a:ahLst/>
            <a:cxnLst>
              <a:cxn ang="0">
                <a:pos x="112" y="248"/>
              </a:cxn>
              <a:cxn ang="0">
                <a:pos x="77" y="240"/>
              </a:cxn>
              <a:cxn ang="0">
                <a:pos x="45" y="221"/>
              </a:cxn>
              <a:cxn ang="0">
                <a:pos x="21" y="194"/>
              </a:cxn>
              <a:cxn ang="0">
                <a:pos x="5" y="162"/>
              </a:cxn>
              <a:cxn ang="0">
                <a:pos x="0" y="124"/>
              </a:cxn>
              <a:cxn ang="0">
                <a:pos x="2" y="100"/>
              </a:cxn>
              <a:cxn ang="0">
                <a:pos x="14" y="65"/>
              </a:cxn>
              <a:cxn ang="0">
                <a:pos x="36" y="36"/>
              </a:cxn>
              <a:cxn ang="0">
                <a:pos x="66" y="15"/>
              </a:cxn>
              <a:cxn ang="0">
                <a:pos x="99" y="2"/>
              </a:cxn>
              <a:cxn ang="0">
                <a:pos x="125" y="0"/>
              </a:cxn>
              <a:cxn ang="0">
                <a:pos x="162" y="5"/>
              </a:cxn>
              <a:cxn ang="0">
                <a:pos x="194" y="21"/>
              </a:cxn>
              <a:cxn ang="0">
                <a:pos x="221" y="46"/>
              </a:cxn>
              <a:cxn ang="0">
                <a:pos x="240" y="75"/>
              </a:cxn>
              <a:cxn ang="0">
                <a:pos x="249" y="112"/>
              </a:cxn>
              <a:cxn ang="0">
                <a:pos x="249" y="137"/>
              </a:cxn>
              <a:cxn ang="0">
                <a:pos x="240" y="173"/>
              </a:cxn>
              <a:cxn ang="0">
                <a:pos x="221" y="204"/>
              </a:cxn>
              <a:cxn ang="0">
                <a:pos x="194" y="228"/>
              </a:cxn>
              <a:cxn ang="0">
                <a:pos x="162" y="244"/>
              </a:cxn>
              <a:cxn ang="0">
                <a:pos x="125" y="250"/>
              </a:cxn>
              <a:cxn ang="0">
                <a:pos x="125" y="11"/>
              </a:cxn>
              <a:cxn ang="0">
                <a:pos x="91" y="16"/>
              </a:cxn>
              <a:cxn ang="0">
                <a:pos x="60" y="29"/>
              </a:cxn>
              <a:cxn ang="0">
                <a:pos x="37" y="52"/>
              </a:cxn>
              <a:cxn ang="0">
                <a:pos x="20" y="81"/>
              </a:cxn>
              <a:cxn ang="0">
                <a:pos x="12" y="113"/>
              </a:cxn>
              <a:cxn ang="0">
                <a:pos x="12" y="136"/>
              </a:cxn>
              <a:cxn ang="0">
                <a:pos x="20" y="169"/>
              </a:cxn>
              <a:cxn ang="0">
                <a:pos x="37" y="197"/>
              </a:cxn>
              <a:cxn ang="0">
                <a:pos x="60" y="218"/>
              </a:cxn>
              <a:cxn ang="0">
                <a:pos x="91" y="233"/>
              </a:cxn>
              <a:cxn ang="0">
                <a:pos x="125" y="239"/>
              </a:cxn>
              <a:cxn ang="0">
                <a:pos x="148" y="236"/>
              </a:cxn>
              <a:cxn ang="0">
                <a:pos x="179" y="225"/>
              </a:cxn>
              <a:cxn ang="0">
                <a:pos x="205" y="205"/>
              </a:cxn>
              <a:cxn ang="0">
                <a:pos x="225" y="179"/>
              </a:cxn>
              <a:cxn ang="0">
                <a:pos x="236" y="147"/>
              </a:cxn>
              <a:cxn ang="0">
                <a:pos x="239" y="124"/>
              </a:cxn>
              <a:cxn ang="0">
                <a:pos x="233" y="90"/>
              </a:cxn>
              <a:cxn ang="0">
                <a:pos x="220" y="60"/>
              </a:cxn>
              <a:cxn ang="0">
                <a:pos x="197" y="36"/>
              </a:cxn>
              <a:cxn ang="0">
                <a:pos x="168" y="20"/>
              </a:cxn>
              <a:cxn ang="0">
                <a:pos x="136" y="11"/>
              </a:cxn>
            </a:cxnLst>
            <a:rect l="0" t="0" r="r" b="b"/>
            <a:pathLst>
              <a:path w="249" h="250">
                <a:moveTo>
                  <a:pt x="125" y="250"/>
                </a:moveTo>
                <a:lnTo>
                  <a:pt x="125" y="250"/>
                </a:lnTo>
                <a:lnTo>
                  <a:pt x="112" y="248"/>
                </a:lnTo>
                <a:lnTo>
                  <a:pt x="99" y="247"/>
                </a:lnTo>
                <a:lnTo>
                  <a:pt x="87" y="244"/>
                </a:lnTo>
                <a:lnTo>
                  <a:pt x="77" y="240"/>
                </a:lnTo>
                <a:lnTo>
                  <a:pt x="66" y="235"/>
                </a:lnTo>
                <a:lnTo>
                  <a:pt x="55" y="228"/>
                </a:lnTo>
                <a:lnTo>
                  <a:pt x="45" y="221"/>
                </a:lnTo>
                <a:lnTo>
                  <a:pt x="36" y="213"/>
                </a:lnTo>
                <a:lnTo>
                  <a:pt x="28" y="204"/>
                </a:lnTo>
                <a:lnTo>
                  <a:pt x="21" y="194"/>
                </a:lnTo>
                <a:lnTo>
                  <a:pt x="14" y="183"/>
                </a:lnTo>
                <a:lnTo>
                  <a:pt x="10" y="173"/>
                </a:lnTo>
                <a:lnTo>
                  <a:pt x="5" y="162"/>
                </a:lnTo>
                <a:lnTo>
                  <a:pt x="2" y="150"/>
                </a:lnTo>
                <a:lnTo>
                  <a:pt x="1" y="137"/>
                </a:lnTo>
                <a:lnTo>
                  <a:pt x="0" y="124"/>
                </a:lnTo>
                <a:lnTo>
                  <a:pt x="0" y="124"/>
                </a:lnTo>
                <a:lnTo>
                  <a:pt x="1" y="112"/>
                </a:lnTo>
                <a:lnTo>
                  <a:pt x="2" y="100"/>
                </a:lnTo>
                <a:lnTo>
                  <a:pt x="5" y="87"/>
                </a:lnTo>
                <a:lnTo>
                  <a:pt x="10" y="75"/>
                </a:lnTo>
                <a:lnTo>
                  <a:pt x="14" y="65"/>
                </a:lnTo>
                <a:lnTo>
                  <a:pt x="21" y="55"/>
                </a:lnTo>
                <a:lnTo>
                  <a:pt x="28" y="46"/>
                </a:lnTo>
                <a:lnTo>
                  <a:pt x="36" y="36"/>
                </a:lnTo>
                <a:lnTo>
                  <a:pt x="45" y="28"/>
                </a:lnTo>
                <a:lnTo>
                  <a:pt x="55" y="21"/>
                </a:lnTo>
                <a:lnTo>
                  <a:pt x="66" y="15"/>
                </a:lnTo>
                <a:lnTo>
                  <a:pt x="77" y="9"/>
                </a:lnTo>
                <a:lnTo>
                  <a:pt x="87" y="5"/>
                </a:lnTo>
                <a:lnTo>
                  <a:pt x="99" y="2"/>
                </a:lnTo>
                <a:lnTo>
                  <a:pt x="112" y="0"/>
                </a:lnTo>
                <a:lnTo>
                  <a:pt x="125" y="0"/>
                </a:lnTo>
                <a:lnTo>
                  <a:pt x="125" y="0"/>
                </a:lnTo>
                <a:lnTo>
                  <a:pt x="137" y="0"/>
                </a:lnTo>
                <a:lnTo>
                  <a:pt x="149" y="2"/>
                </a:lnTo>
                <a:lnTo>
                  <a:pt x="162" y="5"/>
                </a:lnTo>
                <a:lnTo>
                  <a:pt x="174" y="9"/>
                </a:lnTo>
                <a:lnTo>
                  <a:pt x="185" y="15"/>
                </a:lnTo>
                <a:lnTo>
                  <a:pt x="194" y="21"/>
                </a:lnTo>
                <a:lnTo>
                  <a:pt x="203" y="28"/>
                </a:lnTo>
                <a:lnTo>
                  <a:pt x="213" y="36"/>
                </a:lnTo>
                <a:lnTo>
                  <a:pt x="221" y="46"/>
                </a:lnTo>
                <a:lnTo>
                  <a:pt x="228" y="55"/>
                </a:lnTo>
                <a:lnTo>
                  <a:pt x="234" y="65"/>
                </a:lnTo>
                <a:lnTo>
                  <a:pt x="240" y="75"/>
                </a:lnTo>
                <a:lnTo>
                  <a:pt x="244" y="87"/>
                </a:lnTo>
                <a:lnTo>
                  <a:pt x="247" y="100"/>
                </a:lnTo>
                <a:lnTo>
                  <a:pt x="249" y="112"/>
                </a:lnTo>
                <a:lnTo>
                  <a:pt x="249" y="124"/>
                </a:lnTo>
                <a:lnTo>
                  <a:pt x="249" y="124"/>
                </a:lnTo>
                <a:lnTo>
                  <a:pt x="249" y="137"/>
                </a:lnTo>
                <a:lnTo>
                  <a:pt x="247" y="150"/>
                </a:lnTo>
                <a:lnTo>
                  <a:pt x="244" y="162"/>
                </a:lnTo>
                <a:lnTo>
                  <a:pt x="240" y="173"/>
                </a:lnTo>
                <a:lnTo>
                  <a:pt x="234" y="183"/>
                </a:lnTo>
                <a:lnTo>
                  <a:pt x="228" y="194"/>
                </a:lnTo>
                <a:lnTo>
                  <a:pt x="221" y="204"/>
                </a:lnTo>
                <a:lnTo>
                  <a:pt x="213" y="213"/>
                </a:lnTo>
                <a:lnTo>
                  <a:pt x="203" y="221"/>
                </a:lnTo>
                <a:lnTo>
                  <a:pt x="194" y="228"/>
                </a:lnTo>
                <a:lnTo>
                  <a:pt x="185" y="235"/>
                </a:lnTo>
                <a:lnTo>
                  <a:pt x="174" y="240"/>
                </a:lnTo>
                <a:lnTo>
                  <a:pt x="162" y="244"/>
                </a:lnTo>
                <a:lnTo>
                  <a:pt x="149" y="247"/>
                </a:lnTo>
                <a:lnTo>
                  <a:pt x="137" y="248"/>
                </a:lnTo>
                <a:lnTo>
                  <a:pt x="125" y="250"/>
                </a:lnTo>
                <a:lnTo>
                  <a:pt x="125" y="250"/>
                </a:lnTo>
                <a:close/>
                <a:moveTo>
                  <a:pt x="125" y="11"/>
                </a:moveTo>
                <a:lnTo>
                  <a:pt x="125" y="11"/>
                </a:lnTo>
                <a:lnTo>
                  <a:pt x="113" y="11"/>
                </a:lnTo>
                <a:lnTo>
                  <a:pt x="102" y="13"/>
                </a:lnTo>
                <a:lnTo>
                  <a:pt x="91" y="16"/>
                </a:lnTo>
                <a:lnTo>
                  <a:pt x="81" y="20"/>
                </a:lnTo>
                <a:lnTo>
                  <a:pt x="70" y="24"/>
                </a:lnTo>
                <a:lnTo>
                  <a:pt x="60" y="29"/>
                </a:lnTo>
                <a:lnTo>
                  <a:pt x="52" y="36"/>
                </a:lnTo>
                <a:lnTo>
                  <a:pt x="44" y="44"/>
                </a:lnTo>
                <a:lnTo>
                  <a:pt x="37" y="52"/>
                </a:lnTo>
                <a:lnTo>
                  <a:pt x="31" y="60"/>
                </a:lnTo>
                <a:lnTo>
                  <a:pt x="24" y="70"/>
                </a:lnTo>
                <a:lnTo>
                  <a:pt x="20" y="81"/>
                </a:lnTo>
                <a:lnTo>
                  <a:pt x="16" y="90"/>
                </a:lnTo>
                <a:lnTo>
                  <a:pt x="13" y="101"/>
                </a:lnTo>
                <a:lnTo>
                  <a:pt x="12" y="113"/>
                </a:lnTo>
                <a:lnTo>
                  <a:pt x="10" y="124"/>
                </a:lnTo>
                <a:lnTo>
                  <a:pt x="10" y="124"/>
                </a:lnTo>
                <a:lnTo>
                  <a:pt x="12" y="136"/>
                </a:lnTo>
                <a:lnTo>
                  <a:pt x="13" y="147"/>
                </a:lnTo>
                <a:lnTo>
                  <a:pt x="16" y="158"/>
                </a:lnTo>
                <a:lnTo>
                  <a:pt x="20" y="169"/>
                </a:lnTo>
                <a:lnTo>
                  <a:pt x="24" y="179"/>
                </a:lnTo>
                <a:lnTo>
                  <a:pt x="31" y="189"/>
                </a:lnTo>
                <a:lnTo>
                  <a:pt x="37" y="197"/>
                </a:lnTo>
                <a:lnTo>
                  <a:pt x="44" y="205"/>
                </a:lnTo>
                <a:lnTo>
                  <a:pt x="52" y="212"/>
                </a:lnTo>
                <a:lnTo>
                  <a:pt x="60" y="218"/>
                </a:lnTo>
                <a:lnTo>
                  <a:pt x="70" y="225"/>
                </a:lnTo>
                <a:lnTo>
                  <a:pt x="81" y="229"/>
                </a:lnTo>
                <a:lnTo>
                  <a:pt x="91" y="233"/>
                </a:lnTo>
                <a:lnTo>
                  <a:pt x="102" y="236"/>
                </a:lnTo>
                <a:lnTo>
                  <a:pt x="113" y="237"/>
                </a:lnTo>
                <a:lnTo>
                  <a:pt x="125" y="239"/>
                </a:lnTo>
                <a:lnTo>
                  <a:pt x="125" y="239"/>
                </a:lnTo>
                <a:lnTo>
                  <a:pt x="136" y="237"/>
                </a:lnTo>
                <a:lnTo>
                  <a:pt x="148" y="236"/>
                </a:lnTo>
                <a:lnTo>
                  <a:pt x="159" y="233"/>
                </a:lnTo>
                <a:lnTo>
                  <a:pt x="168" y="229"/>
                </a:lnTo>
                <a:lnTo>
                  <a:pt x="179" y="225"/>
                </a:lnTo>
                <a:lnTo>
                  <a:pt x="189" y="218"/>
                </a:lnTo>
                <a:lnTo>
                  <a:pt x="197" y="212"/>
                </a:lnTo>
                <a:lnTo>
                  <a:pt x="205" y="205"/>
                </a:lnTo>
                <a:lnTo>
                  <a:pt x="213" y="197"/>
                </a:lnTo>
                <a:lnTo>
                  <a:pt x="220" y="189"/>
                </a:lnTo>
                <a:lnTo>
                  <a:pt x="225" y="179"/>
                </a:lnTo>
                <a:lnTo>
                  <a:pt x="229" y="169"/>
                </a:lnTo>
                <a:lnTo>
                  <a:pt x="233" y="158"/>
                </a:lnTo>
                <a:lnTo>
                  <a:pt x="236" y="147"/>
                </a:lnTo>
                <a:lnTo>
                  <a:pt x="239" y="136"/>
                </a:lnTo>
                <a:lnTo>
                  <a:pt x="239" y="124"/>
                </a:lnTo>
                <a:lnTo>
                  <a:pt x="239" y="124"/>
                </a:lnTo>
                <a:lnTo>
                  <a:pt x="239" y="113"/>
                </a:lnTo>
                <a:lnTo>
                  <a:pt x="236" y="101"/>
                </a:lnTo>
                <a:lnTo>
                  <a:pt x="233" y="90"/>
                </a:lnTo>
                <a:lnTo>
                  <a:pt x="229" y="81"/>
                </a:lnTo>
                <a:lnTo>
                  <a:pt x="225" y="70"/>
                </a:lnTo>
                <a:lnTo>
                  <a:pt x="220" y="60"/>
                </a:lnTo>
                <a:lnTo>
                  <a:pt x="213" y="52"/>
                </a:lnTo>
                <a:lnTo>
                  <a:pt x="205" y="44"/>
                </a:lnTo>
                <a:lnTo>
                  <a:pt x="197" y="36"/>
                </a:lnTo>
                <a:lnTo>
                  <a:pt x="189" y="29"/>
                </a:lnTo>
                <a:lnTo>
                  <a:pt x="179" y="24"/>
                </a:lnTo>
                <a:lnTo>
                  <a:pt x="168" y="20"/>
                </a:lnTo>
                <a:lnTo>
                  <a:pt x="159" y="16"/>
                </a:lnTo>
                <a:lnTo>
                  <a:pt x="148" y="13"/>
                </a:lnTo>
                <a:lnTo>
                  <a:pt x="136" y="11"/>
                </a:lnTo>
                <a:lnTo>
                  <a:pt x="125" y="11"/>
                </a:lnTo>
                <a:lnTo>
                  <a:pt x="125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9" name="Freeform 183"/>
          <p:cNvSpPr>
            <a:spLocks noEditPoints="1"/>
          </p:cNvSpPr>
          <p:nvPr/>
        </p:nvSpPr>
        <p:spPr bwMode="auto">
          <a:xfrm>
            <a:off x="7724546" y="2723172"/>
            <a:ext cx="358201" cy="356554"/>
          </a:xfrm>
          <a:custGeom>
            <a:avLst/>
            <a:gdLst/>
            <a:ahLst/>
            <a:cxnLst>
              <a:cxn ang="0">
                <a:pos x="112" y="248"/>
              </a:cxn>
              <a:cxn ang="0">
                <a:pos x="77" y="239"/>
              </a:cxn>
              <a:cxn ang="0">
                <a:pos x="46" y="221"/>
              </a:cxn>
              <a:cxn ang="0">
                <a:pos x="22" y="194"/>
              </a:cxn>
              <a:cxn ang="0">
                <a:pos x="5" y="162"/>
              </a:cxn>
              <a:cxn ang="0">
                <a:pos x="0" y="124"/>
              </a:cxn>
              <a:cxn ang="0">
                <a:pos x="3" y="100"/>
              </a:cxn>
              <a:cxn ang="0">
                <a:pos x="15" y="65"/>
              </a:cxn>
              <a:cxn ang="0">
                <a:pos x="36" y="36"/>
              </a:cxn>
              <a:cxn ang="0">
                <a:pos x="66" y="15"/>
              </a:cxn>
              <a:cxn ang="0">
                <a:pos x="100" y="3"/>
              </a:cxn>
              <a:cxn ang="0">
                <a:pos x="125" y="0"/>
              </a:cxn>
              <a:cxn ang="0">
                <a:pos x="162" y="5"/>
              </a:cxn>
              <a:cxn ang="0">
                <a:pos x="194" y="22"/>
              </a:cxn>
              <a:cxn ang="0">
                <a:pos x="221" y="46"/>
              </a:cxn>
              <a:cxn ang="0">
                <a:pos x="240" y="76"/>
              </a:cxn>
              <a:cxn ang="0">
                <a:pos x="250" y="112"/>
              </a:cxn>
              <a:cxn ang="0">
                <a:pos x="250" y="138"/>
              </a:cxn>
              <a:cxn ang="0">
                <a:pos x="240" y="173"/>
              </a:cxn>
              <a:cxn ang="0">
                <a:pos x="221" y="204"/>
              </a:cxn>
              <a:cxn ang="0">
                <a:pos x="194" y="228"/>
              </a:cxn>
              <a:cxn ang="0">
                <a:pos x="162" y="244"/>
              </a:cxn>
              <a:cxn ang="0">
                <a:pos x="125" y="250"/>
              </a:cxn>
              <a:cxn ang="0">
                <a:pos x="125" y="11"/>
              </a:cxn>
              <a:cxn ang="0">
                <a:pos x="92" y="16"/>
              </a:cxn>
              <a:cxn ang="0">
                <a:pos x="62" y="30"/>
              </a:cxn>
              <a:cxn ang="0">
                <a:pos x="38" y="53"/>
              </a:cxn>
              <a:cxn ang="0">
                <a:pos x="20" y="81"/>
              </a:cxn>
              <a:cxn ang="0">
                <a:pos x="12" y="113"/>
              </a:cxn>
              <a:cxn ang="0">
                <a:pos x="12" y="136"/>
              </a:cxn>
              <a:cxn ang="0">
                <a:pos x="20" y="169"/>
              </a:cxn>
              <a:cxn ang="0">
                <a:pos x="38" y="197"/>
              </a:cxn>
              <a:cxn ang="0">
                <a:pos x="62" y="219"/>
              </a:cxn>
              <a:cxn ang="0">
                <a:pos x="92" y="234"/>
              </a:cxn>
              <a:cxn ang="0">
                <a:pos x="125" y="239"/>
              </a:cxn>
              <a:cxn ang="0">
                <a:pos x="148" y="236"/>
              </a:cxn>
              <a:cxn ang="0">
                <a:pos x="179" y="225"/>
              </a:cxn>
              <a:cxn ang="0">
                <a:pos x="205" y="205"/>
              </a:cxn>
              <a:cxn ang="0">
                <a:pos x="225" y="180"/>
              </a:cxn>
              <a:cxn ang="0">
                <a:pos x="236" y="147"/>
              </a:cxn>
              <a:cxn ang="0">
                <a:pos x="239" y="124"/>
              </a:cxn>
              <a:cxn ang="0">
                <a:pos x="233" y="90"/>
              </a:cxn>
              <a:cxn ang="0">
                <a:pos x="220" y="61"/>
              </a:cxn>
              <a:cxn ang="0">
                <a:pos x="197" y="36"/>
              </a:cxn>
              <a:cxn ang="0">
                <a:pos x="169" y="20"/>
              </a:cxn>
              <a:cxn ang="0">
                <a:pos x="136" y="11"/>
              </a:cxn>
            </a:cxnLst>
            <a:rect l="0" t="0" r="r" b="b"/>
            <a:pathLst>
              <a:path w="250" h="250">
                <a:moveTo>
                  <a:pt x="125" y="250"/>
                </a:moveTo>
                <a:lnTo>
                  <a:pt x="125" y="250"/>
                </a:lnTo>
                <a:lnTo>
                  <a:pt x="112" y="248"/>
                </a:lnTo>
                <a:lnTo>
                  <a:pt x="100" y="247"/>
                </a:lnTo>
                <a:lnTo>
                  <a:pt x="88" y="244"/>
                </a:lnTo>
                <a:lnTo>
                  <a:pt x="77" y="239"/>
                </a:lnTo>
                <a:lnTo>
                  <a:pt x="66" y="235"/>
                </a:lnTo>
                <a:lnTo>
                  <a:pt x="55" y="228"/>
                </a:lnTo>
                <a:lnTo>
                  <a:pt x="46" y="221"/>
                </a:lnTo>
                <a:lnTo>
                  <a:pt x="36" y="213"/>
                </a:lnTo>
                <a:lnTo>
                  <a:pt x="28" y="204"/>
                </a:lnTo>
                <a:lnTo>
                  <a:pt x="22" y="194"/>
                </a:lnTo>
                <a:lnTo>
                  <a:pt x="15" y="184"/>
                </a:lnTo>
                <a:lnTo>
                  <a:pt x="11" y="173"/>
                </a:lnTo>
                <a:lnTo>
                  <a:pt x="5" y="162"/>
                </a:lnTo>
                <a:lnTo>
                  <a:pt x="3" y="150"/>
                </a:lnTo>
                <a:lnTo>
                  <a:pt x="1" y="138"/>
                </a:lnTo>
                <a:lnTo>
                  <a:pt x="0" y="124"/>
                </a:lnTo>
                <a:lnTo>
                  <a:pt x="0" y="124"/>
                </a:lnTo>
                <a:lnTo>
                  <a:pt x="1" y="112"/>
                </a:lnTo>
                <a:lnTo>
                  <a:pt x="3" y="100"/>
                </a:lnTo>
                <a:lnTo>
                  <a:pt x="5" y="88"/>
                </a:lnTo>
                <a:lnTo>
                  <a:pt x="11" y="76"/>
                </a:lnTo>
                <a:lnTo>
                  <a:pt x="15" y="65"/>
                </a:lnTo>
                <a:lnTo>
                  <a:pt x="22" y="55"/>
                </a:lnTo>
                <a:lnTo>
                  <a:pt x="28" y="46"/>
                </a:lnTo>
                <a:lnTo>
                  <a:pt x="36" y="36"/>
                </a:lnTo>
                <a:lnTo>
                  <a:pt x="46" y="28"/>
                </a:lnTo>
                <a:lnTo>
                  <a:pt x="55" y="22"/>
                </a:lnTo>
                <a:lnTo>
                  <a:pt x="66" y="15"/>
                </a:lnTo>
                <a:lnTo>
                  <a:pt x="77" y="9"/>
                </a:lnTo>
                <a:lnTo>
                  <a:pt x="88" y="5"/>
                </a:lnTo>
                <a:lnTo>
                  <a:pt x="100" y="3"/>
                </a:lnTo>
                <a:lnTo>
                  <a:pt x="112" y="0"/>
                </a:lnTo>
                <a:lnTo>
                  <a:pt x="125" y="0"/>
                </a:lnTo>
                <a:lnTo>
                  <a:pt x="125" y="0"/>
                </a:lnTo>
                <a:lnTo>
                  <a:pt x="138" y="0"/>
                </a:lnTo>
                <a:lnTo>
                  <a:pt x="150" y="3"/>
                </a:lnTo>
                <a:lnTo>
                  <a:pt x="162" y="5"/>
                </a:lnTo>
                <a:lnTo>
                  <a:pt x="174" y="9"/>
                </a:lnTo>
                <a:lnTo>
                  <a:pt x="185" y="15"/>
                </a:lnTo>
                <a:lnTo>
                  <a:pt x="194" y="22"/>
                </a:lnTo>
                <a:lnTo>
                  <a:pt x="204" y="28"/>
                </a:lnTo>
                <a:lnTo>
                  <a:pt x="213" y="36"/>
                </a:lnTo>
                <a:lnTo>
                  <a:pt x="221" y="46"/>
                </a:lnTo>
                <a:lnTo>
                  <a:pt x="228" y="55"/>
                </a:lnTo>
                <a:lnTo>
                  <a:pt x="235" y="65"/>
                </a:lnTo>
                <a:lnTo>
                  <a:pt x="240" y="76"/>
                </a:lnTo>
                <a:lnTo>
                  <a:pt x="244" y="88"/>
                </a:lnTo>
                <a:lnTo>
                  <a:pt x="247" y="100"/>
                </a:lnTo>
                <a:lnTo>
                  <a:pt x="250" y="112"/>
                </a:lnTo>
                <a:lnTo>
                  <a:pt x="250" y="124"/>
                </a:lnTo>
                <a:lnTo>
                  <a:pt x="250" y="124"/>
                </a:lnTo>
                <a:lnTo>
                  <a:pt x="250" y="138"/>
                </a:lnTo>
                <a:lnTo>
                  <a:pt x="247" y="150"/>
                </a:lnTo>
                <a:lnTo>
                  <a:pt x="244" y="162"/>
                </a:lnTo>
                <a:lnTo>
                  <a:pt x="240" y="173"/>
                </a:lnTo>
                <a:lnTo>
                  <a:pt x="235" y="184"/>
                </a:lnTo>
                <a:lnTo>
                  <a:pt x="228" y="194"/>
                </a:lnTo>
                <a:lnTo>
                  <a:pt x="221" y="204"/>
                </a:lnTo>
                <a:lnTo>
                  <a:pt x="213" y="213"/>
                </a:lnTo>
                <a:lnTo>
                  <a:pt x="204" y="221"/>
                </a:lnTo>
                <a:lnTo>
                  <a:pt x="194" y="228"/>
                </a:lnTo>
                <a:lnTo>
                  <a:pt x="185" y="235"/>
                </a:lnTo>
                <a:lnTo>
                  <a:pt x="174" y="239"/>
                </a:lnTo>
                <a:lnTo>
                  <a:pt x="162" y="244"/>
                </a:lnTo>
                <a:lnTo>
                  <a:pt x="150" y="247"/>
                </a:lnTo>
                <a:lnTo>
                  <a:pt x="138" y="248"/>
                </a:lnTo>
                <a:lnTo>
                  <a:pt x="125" y="250"/>
                </a:lnTo>
                <a:lnTo>
                  <a:pt x="125" y="250"/>
                </a:lnTo>
                <a:close/>
                <a:moveTo>
                  <a:pt x="125" y="11"/>
                </a:moveTo>
                <a:lnTo>
                  <a:pt x="125" y="11"/>
                </a:lnTo>
                <a:lnTo>
                  <a:pt x="113" y="11"/>
                </a:lnTo>
                <a:lnTo>
                  <a:pt x="103" y="13"/>
                </a:lnTo>
                <a:lnTo>
                  <a:pt x="92" y="16"/>
                </a:lnTo>
                <a:lnTo>
                  <a:pt x="81" y="20"/>
                </a:lnTo>
                <a:lnTo>
                  <a:pt x="70" y="24"/>
                </a:lnTo>
                <a:lnTo>
                  <a:pt x="62" y="30"/>
                </a:lnTo>
                <a:lnTo>
                  <a:pt x="53" y="36"/>
                </a:lnTo>
                <a:lnTo>
                  <a:pt x="44" y="44"/>
                </a:lnTo>
                <a:lnTo>
                  <a:pt x="38" y="53"/>
                </a:lnTo>
                <a:lnTo>
                  <a:pt x="31" y="61"/>
                </a:lnTo>
                <a:lnTo>
                  <a:pt x="24" y="70"/>
                </a:lnTo>
                <a:lnTo>
                  <a:pt x="20" y="81"/>
                </a:lnTo>
                <a:lnTo>
                  <a:pt x="16" y="90"/>
                </a:lnTo>
                <a:lnTo>
                  <a:pt x="13" y="101"/>
                </a:lnTo>
                <a:lnTo>
                  <a:pt x="12" y="113"/>
                </a:lnTo>
                <a:lnTo>
                  <a:pt x="11" y="124"/>
                </a:lnTo>
                <a:lnTo>
                  <a:pt x="11" y="124"/>
                </a:lnTo>
                <a:lnTo>
                  <a:pt x="12" y="136"/>
                </a:lnTo>
                <a:lnTo>
                  <a:pt x="13" y="147"/>
                </a:lnTo>
                <a:lnTo>
                  <a:pt x="16" y="158"/>
                </a:lnTo>
                <a:lnTo>
                  <a:pt x="20" y="169"/>
                </a:lnTo>
                <a:lnTo>
                  <a:pt x="24" y="180"/>
                </a:lnTo>
                <a:lnTo>
                  <a:pt x="31" y="189"/>
                </a:lnTo>
                <a:lnTo>
                  <a:pt x="38" y="197"/>
                </a:lnTo>
                <a:lnTo>
                  <a:pt x="44" y="205"/>
                </a:lnTo>
                <a:lnTo>
                  <a:pt x="53" y="212"/>
                </a:lnTo>
                <a:lnTo>
                  <a:pt x="62" y="219"/>
                </a:lnTo>
                <a:lnTo>
                  <a:pt x="70" y="225"/>
                </a:lnTo>
                <a:lnTo>
                  <a:pt x="81" y="229"/>
                </a:lnTo>
                <a:lnTo>
                  <a:pt x="92" y="234"/>
                </a:lnTo>
                <a:lnTo>
                  <a:pt x="103" y="236"/>
                </a:lnTo>
                <a:lnTo>
                  <a:pt x="113" y="238"/>
                </a:lnTo>
                <a:lnTo>
                  <a:pt x="125" y="239"/>
                </a:lnTo>
                <a:lnTo>
                  <a:pt x="125" y="239"/>
                </a:lnTo>
                <a:lnTo>
                  <a:pt x="136" y="238"/>
                </a:lnTo>
                <a:lnTo>
                  <a:pt x="148" y="236"/>
                </a:lnTo>
                <a:lnTo>
                  <a:pt x="159" y="234"/>
                </a:lnTo>
                <a:lnTo>
                  <a:pt x="169" y="229"/>
                </a:lnTo>
                <a:lnTo>
                  <a:pt x="179" y="225"/>
                </a:lnTo>
                <a:lnTo>
                  <a:pt x="189" y="219"/>
                </a:lnTo>
                <a:lnTo>
                  <a:pt x="197" y="212"/>
                </a:lnTo>
                <a:lnTo>
                  <a:pt x="205" y="205"/>
                </a:lnTo>
                <a:lnTo>
                  <a:pt x="213" y="197"/>
                </a:lnTo>
                <a:lnTo>
                  <a:pt x="220" y="189"/>
                </a:lnTo>
                <a:lnTo>
                  <a:pt x="225" y="180"/>
                </a:lnTo>
                <a:lnTo>
                  <a:pt x="229" y="169"/>
                </a:lnTo>
                <a:lnTo>
                  <a:pt x="233" y="158"/>
                </a:lnTo>
                <a:lnTo>
                  <a:pt x="236" y="147"/>
                </a:lnTo>
                <a:lnTo>
                  <a:pt x="239" y="136"/>
                </a:lnTo>
                <a:lnTo>
                  <a:pt x="239" y="124"/>
                </a:lnTo>
                <a:lnTo>
                  <a:pt x="239" y="124"/>
                </a:lnTo>
                <a:lnTo>
                  <a:pt x="239" y="113"/>
                </a:lnTo>
                <a:lnTo>
                  <a:pt x="236" y="101"/>
                </a:lnTo>
                <a:lnTo>
                  <a:pt x="233" y="90"/>
                </a:lnTo>
                <a:lnTo>
                  <a:pt x="229" y="81"/>
                </a:lnTo>
                <a:lnTo>
                  <a:pt x="225" y="70"/>
                </a:lnTo>
                <a:lnTo>
                  <a:pt x="220" y="61"/>
                </a:lnTo>
                <a:lnTo>
                  <a:pt x="213" y="53"/>
                </a:lnTo>
                <a:lnTo>
                  <a:pt x="205" y="44"/>
                </a:lnTo>
                <a:lnTo>
                  <a:pt x="197" y="36"/>
                </a:lnTo>
                <a:lnTo>
                  <a:pt x="189" y="30"/>
                </a:lnTo>
                <a:lnTo>
                  <a:pt x="179" y="24"/>
                </a:lnTo>
                <a:lnTo>
                  <a:pt x="169" y="20"/>
                </a:lnTo>
                <a:lnTo>
                  <a:pt x="159" y="16"/>
                </a:lnTo>
                <a:lnTo>
                  <a:pt x="148" y="13"/>
                </a:lnTo>
                <a:lnTo>
                  <a:pt x="136" y="11"/>
                </a:lnTo>
                <a:lnTo>
                  <a:pt x="125" y="11"/>
                </a:lnTo>
                <a:lnTo>
                  <a:pt x="125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0" name="Freeform 184"/>
          <p:cNvSpPr>
            <a:spLocks noEditPoints="1"/>
          </p:cNvSpPr>
          <p:nvPr/>
        </p:nvSpPr>
        <p:spPr bwMode="auto">
          <a:xfrm>
            <a:off x="2594588" y="2027044"/>
            <a:ext cx="289972" cy="284395"/>
          </a:xfrm>
          <a:custGeom>
            <a:avLst/>
            <a:gdLst/>
            <a:ahLst/>
            <a:cxnLst>
              <a:cxn ang="0">
                <a:pos x="90" y="202"/>
              </a:cxn>
              <a:cxn ang="0">
                <a:pos x="61" y="195"/>
              </a:cxn>
              <a:cxn ang="0">
                <a:pos x="36" y="179"/>
              </a:cxn>
              <a:cxn ang="0">
                <a:pos x="16" y="158"/>
              </a:cxn>
              <a:cxn ang="0">
                <a:pos x="4" y="132"/>
              </a:cxn>
              <a:cxn ang="0">
                <a:pos x="0" y="101"/>
              </a:cxn>
              <a:cxn ang="0">
                <a:pos x="1" y="81"/>
              </a:cxn>
              <a:cxn ang="0">
                <a:pos x="12" y="54"/>
              </a:cxn>
              <a:cxn ang="0">
                <a:pos x="30" y="29"/>
              </a:cxn>
              <a:cxn ang="0">
                <a:pos x="53" y="12"/>
              </a:cxn>
              <a:cxn ang="0">
                <a:pos x="81" y="2"/>
              </a:cxn>
              <a:cxn ang="0">
                <a:pos x="101" y="0"/>
              </a:cxn>
              <a:cxn ang="0">
                <a:pos x="131" y="5"/>
              </a:cxn>
              <a:cxn ang="0">
                <a:pos x="158" y="17"/>
              </a:cxn>
              <a:cxn ang="0">
                <a:pos x="179" y="37"/>
              </a:cxn>
              <a:cxn ang="0">
                <a:pos x="194" y="62"/>
              </a:cxn>
              <a:cxn ang="0">
                <a:pos x="201" y="92"/>
              </a:cxn>
              <a:cxn ang="0">
                <a:pos x="201" y="112"/>
              </a:cxn>
              <a:cxn ang="0">
                <a:pos x="194" y="141"/>
              </a:cxn>
              <a:cxn ang="0">
                <a:pos x="179" y="166"/>
              </a:cxn>
              <a:cxn ang="0">
                <a:pos x="158" y="186"/>
              </a:cxn>
              <a:cxn ang="0">
                <a:pos x="131" y="198"/>
              </a:cxn>
              <a:cxn ang="0">
                <a:pos x="101" y="202"/>
              </a:cxn>
              <a:cxn ang="0">
                <a:pos x="101" y="5"/>
              </a:cxn>
              <a:cxn ang="0">
                <a:pos x="73" y="10"/>
              </a:cxn>
              <a:cxn ang="0">
                <a:pos x="47" y="21"/>
              </a:cxn>
              <a:cxn ang="0">
                <a:pos x="27" y="40"/>
              </a:cxn>
              <a:cxn ang="0">
                <a:pos x="12" y="64"/>
              </a:cxn>
              <a:cxn ang="0">
                <a:pos x="5" y="92"/>
              </a:cxn>
              <a:cxn ang="0">
                <a:pos x="5" y="112"/>
              </a:cxn>
              <a:cxn ang="0">
                <a:pos x="12" y="139"/>
              </a:cxn>
              <a:cxn ang="0">
                <a:pos x="27" y="163"/>
              </a:cxn>
              <a:cxn ang="0">
                <a:pos x="47" y="181"/>
              </a:cxn>
              <a:cxn ang="0">
                <a:pos x="73" y="193"/>
              </a:cxn>
              <a:cxn ang="0">
                <a:pos x="101" y="197"/>
              </a:cxn>
              <a:cxn ang="0">
                <a:pos x="120" y="195"/>
              </a:cxn>
              <a:cxn ang="0">
                <a:pos x="146" y="186"/>
              </a:cxn>
              <a:cxn ang="0">
                <a:pos x="169" y="170"/>
              </a:cxn>
              <a:cxn ang="0">
                <a:pos x="185" y="147"/>
              </a:cxn>
              <a:cxn ang="0">
                <a:pos x="194" y="121"/>
              </a:cxn>
              <a:cxn ang="0">
                <a:pos x="197" y="101"/>
              </a:cxn>
              <a:cxn ang="0">
                <a:pos x="193" y="73"/>
              </a:cxn>
              <a:cxn ang="0">
                <a:pos x="181" y="48"/>
              </a:cxn>
              <a:cxn ang="0">
                <a:pos x="162" y="28"/>
              </a:cxn>
              <a:cxn ang="0">
                <a:pos x="138" y="13"/>
              </a:cxn>
              <a:cxn ang="0">
                <a:pos x="111" y="6"/>
              </a:cxn>
            </a:cxnLst>
            <a:rect l="0" t="0" r="r" b="b"/>
            <a:pathLst>
              <a:path w="202" h="202">
                <a:moveTo>
                  <a:pt x="101" y="202"/>
                </a:moveTo>
                <a:lnTo>
                  <a:pt x="101" y="202"/>
                </a:lnTo>
                <a:lnTo>
                  <a:pt x="90" y="202"/>
                </a:lnTo>
                <a:lnTo>
                  <a:pt x="81" y="201"/>
                </a:lnTo>
                <a:lnTo>
                  <a:pt x="70" y="198"/>
                </a:lnTo>
                <a:lnTo>
                  <a:pt x="61" y="195"/>
                </a:lnTo>
                <a:lnTo>
                  <a:pt x="53" y="190"/>
                </a:lnTo>
                <a:lnTo>
                  <a:pt x="44" y="186"/>
                </a:lnTo>
                <a:lnTo>
                  <a:pt x="36" y="179"/>
                </a:lnTo>
                <a:lnTo>
                  <a:pt x="30" y="173"/>
                </a:lnTo>
                <a:lnTo>
                  <a:pt x="23" y="166"/>
                </a:lnTo>
                <a:lnTo>
                  <a:pt x="16" y="158"/>
                </a:lnTo>
                <a:lnTo>
                  <a:pt x="12" y="150"/>
                </a:lnTo>
                <a:lnTo>
                  <a:pt x="7" y="141"/>
                </a:lnTo>
                <a:lnTo>
                  <a:pt x="4" y="132"/>
                </a:lnTo>
                <a:lnTo>
                  <a:pt x="1" y="121"/>
                </a:lnTo>
                <a:lnTo>
                  <a:pt x="0" y="112"/>
                </a:lnTo>
                <a:lnTo>
                  <a:pt x="0" y="101"/>
                </a:lnTo>
                <a:lnTo>
                  <a:pt x="0" y="101"/>
                </a:lnTo>
                <a:lnTo>
                  <a:pt x="0" y="92"/>
                </a:lnTo>
                <a:lnTo>
                  <a:pt x="1" y="81"/>
                </a:lnTo>
                <a:lnTo>
                  <a:pt x="4" y="71"/>
                </a:lnTo>
                <a:lnTo>
                  <a:pt x="7" y="62"/>
                </a:lnTo>
                <a:lnTo>
                  <a:pt x="12" y="54"/>
                </a:lnTo>
                <a:lnTo>
                  <a:pt x="16" y="44"/>
                </a:lnTo>
                <a:lnTo>
                  <a:pt x="23" y="37"/>
                </a:lnTo>
                <a:lnTo>
                  <a:pt x="30" y="29"/>
                </a:lnTo>
                <a:lnTo>
                  <a:pt x="36" y="23"/>
                </a:lnTo>
                <a:lnTo>
                  <a:pt x="44" y="17"/>
                </a:lnTo>
                <a:lnTo>
                  <a:pt x="53" y="12"/>
                </a:lnTo>
                <a:lnTo>
                  <a:pt x="61" y="8"/>
                </a:lnTo>
                <a:lnTo>
                  <a:pt x="70" y="5"/>
                </a:lnTo>
                <a:lnTo>
                  <a:pt x="81" y="2"/>
                </a:lnTo>
                <a:lnTo>
                  <a:pt x="90" y="1"/>
                </a:lnTo>
                <a:lnTo>
                  <a:pt x="101" y="0"/>
                </a:lnTo>
                <a:lnTo>
                  <a:pt x="101" y="0"/>
                </a:lnTo>
                <a:lnTo>
                  <a:pt x="111" y="1"/>
                </a:lnTo>
                <a:lnTo>
                  <a:pt x="121" y="2"/>
                </a:lnTo>
                <a:lnTo>
                  <a:pt x="131" y="5"/>
                </a:lnTo>
                <a:lnTo>
                  <a:pt x="140" y="8"/>
                </a:lnTo>
                <a:lnTo>
                  <a:pt x="148" y="12"/>
                </a:lnTo>
                <a:lnTo>
                  <a:pt x="158" y="17"/>
                </a:lnTo>
                <a:lnTo>
                  <a:pt x="165" y="23"/>
                </a:lnTo>
                <a:lnTo>
                  <a:pt x="173" y="29"/>
                </a:lnTo>
                <a:lnTo>
                  <a:pt x="179" y="37"/>
                </a:lnTo>
                <a:lnTo>
                  <a:pt x="185" y="44"/>
                </a:lnTo>
                <a:lnTo>
                  <a:pt x="190" y="54"/>
                </a:lnTo>
                <a:lnTo>
                  <a:pt x="194" y="62"/>
                </a:lnTo>
                <a:lnTo>
                  <a:pt x="197" y="71"/>
                </a:lnTo>
                <a:lnTo>
                  <a:pt x="200" y="81"/>
                </a:lnTo>
                <a:lnTo>
                  <a:pt x="201" y="92"/>
                </a:lnTo>
                <a:lnTo>
                  <a:pt x="202" y="101"/>
                </a:lnTo>
                <a:lnTo>
                  <a:pt x="202" y="101"/>
                </a:lnTo>
                <a:lnTo>
                  <a:pt x="201" y="112"/>
                </a:lnTo>
                <a:lnTo>
                  <a:pt x="200" y="121"/>
                </a:lnTo>
                <a:lnTo>
                  <a:pt x="197" y="132"/>
                </a:lnTo>
                <a:lnTo>
                  <a:pt x="194" y="141"/>
                </a:lnTo>
                <a:lnTo>
                  <a:pt x="190" y="150"/>
                </a:lnTo>
                <a:lnTo>
                  <a:pt x="185" y="158"/>
                </a:lnTo>
                <a:lnTo>
                  <a:pt x="179" y="166"/>
                </a:lnTo>
                <a:lnTo>
                  <a:pt x="173" y="173"/>
                </a:lnTo>
                <a:lnTo>
                  <a:pt x="165" y="179"/>
                </a:lnTo>
                <a:lnTo>
                  <a:pt x="158" y="186"/>
                </a:lnTo>
                <a:lnTo>
                  <a:pt x="148" y="190"/>
                </a:lnTo>
                <a:lnTo>
                  <a:pt x="140" y="195"/>
                </a:lnTo>
                <a:lnTo>
                  <a:pt x="131" y="198"/>
                </a:lnTo>
                <a:lnTo>
                  <a:pt x="121" y="201"/>
                </a:lnTo>
                <a:lnTo>
                  <a:pt x="111" y="202"/>
                </a:lnTo>
                <a:lnTo>
                  <a:pt x="101" y="202"/>
                </a:lnTo>
                <a:lnTo>
                  <a:pt x="101" y="202"/>
                </a:lnTo>
                <a:close/>
                <a:moveTo>
                  <a:pt x="101" y="5"/>
                </a:moveTo>
                <a:lnTo>
                  <a:pt x="101" y="5"/>
                </a:lnTo>
                <a:lnTo>
                  <a:pt x="90" y="6"/>
                </a:lnTo>
                <a:lnTo>
                  <a:pt x="81" y="8"/>
                </a:lnTo>
                <a:lnTo>
                  <a:pt x="73" y="10"/>
                </a:lnTo>
                <a:lnTo>
                  <a:pt x="63" y="13"/>
                </a:lnTo>
                <a:lnTo>
                  <a:pt x="55" y="17"/>
                </a:lnTo>
                <a:lnTo>
                  <a:pt x="47" y="21"/>
                </a:lnTo>
                <a:lnTo>
                  <a:pt x="39" y="28"/>
                </a:lnTo>
                <a:lnTo>
                  <a:pt x="32" y="33"/>
                </a:lnTo>
                <a:lnTo>
                  <a:pt x="27" y="40"/>
                </a:lnTo>
                <a:lnTo>
                  <a:pt x="21" y="48"/>
                </a:lnTo>
                <a:lnTo>
                  <a:pt x="16" y="56"/>
                </a:lnTo>
                <a:lnTo>
                  <a:pt x="12" y="64"/>
                </a:lnTo>
                <a:lnTo>
                  <a:pt x="9" y="73"/>
                </a:lnTo>
                <a:lnTo>
                  <a:pt x="7" y="82"/>
                </a:lnTo>
                <a:lnTo>
                  <a:pt x="5" y="92"/>
                </a:lnTo>
                <a:lnTo>
                  <a:pt x="5" y="101"/>
                </a:lnTo>
                <a:lnTo>
                  <a:pt x="5" y="101"/>
                </a:lnTo>
                <a:lnTo>
                  <a:pt x="5" y="112"/>
                </a:lnTo>
                <a:lnTo>
                  <a:pt x="7" y="121"/>
                </a:lnTo>
                <a:lnTo>
                  <a:pt x="9" y="129"/>
                </a:lnTo>
                <a:lnTo>
                  <a:pt x="12" y="139"/>
                </a:lnTo>
                <a:lnTo>
                  <a:pt x="16" y="147"/>
                </a:lnTo>
                <a:lnTo>
                  <a:pt x="21" y="155"/>
                </a:lnTo>
                <a:lnTo>
                  <a:pt x="27" y="163"/>
                </a:lnTo>
                <a:lnTo>
                  <a:pt x="32" y="170"/>
                </a:lnTo>
                <a:lnTo>
                  <a:pt x="39" y="175"/>
                </a:lnTo>
                <a:lnTo>
                  <a:pt x="47" y="181"/>
                </a:lnTo>
                <a:lnTo>
                  <a:pt x="55" y="186"/>
                </a:lnTo>
                <a:lnTo>
                  <a:pt x="63" y="190"/>
                </a:lnTo>
                <a:lnTo>
                  <a:pt x="73" y="193"/>
                </a:lnTo>
                <a:lnTo>
                  <a:pt x="81" y="195"/>
                </a:lnTo>
                <a:lnTo>
                  <a:pt x="90" y="197"/>
                </a:lnTo>
                <a:lnTo>
                  <a:pt x="101" y="197"/>
                </a:lnTo>
                <a:lnTo>
                  <a:pt x="101" y="197"/>
                </a:lnTo>
                <a:lnTo>
                  <a:pt x="111" y="197"/>
                </a:lnTo>
                <a:lnTo>
                  <a:pt x="120" y="195"/>
                </a:lnTo>
                <a:lnTo>
                  <a:pt x="129" y="193"/>
                </a:lnTo>
                <a:lnTo>
                  <a:pt x="138" y="190"/>
                </a:lnTo>
                <a:lnTo>
                  <a:pt x="146" y="186"/>
                </a:lnTo>
                <a:lnTo>
                  <a:pt x="154" y="181"/>
                </a:lnTo>
                <a:lnTo>
                  <a:pt x="162" y="175"/>
                </a:lnTo>
                <a:lnTo>
                  <a:pt x="169" y="170"/>
                </a:lnTo>
                <a:lnTo>
                  <a:pt x="174" y="163"/>
                </a:lnTo>
                <a:lnTo>
                  <a:pt x="181" y="155"/>
                </a:lnTo>
                <a:lnTo>
                  <a:pt x="185" y="147"/>
                </a:lnTo>
                <a:lnTo>
                  <a:pt x="189" y="139"/>
                </a:lnTo>
                <a:lnTo>
                  <a:pt x="193" y="129"/>
                </a:lnTo>
                <a:lnTo>
                  <a:pt x="194" y="121"/>
                </a:lnTo>
                <a:lnTo>
                  <a:pt x="196" y="112"/>
                </a:lnTo>
                <a:lnTo>
                  <a:pt x="197" y="101"/>
                </a:lnTo>
                <a:lnTo>
                  <a:pt x="197" y="101"/>
                </a:lnTo>
                <a:lnTo>
                  <a:pt x="196" y="92"/>
                </a:lnTo>
                <a:lnTo>
                  <a:pt x="194" y="82"/>
                </a:lnTo>
                <a:lnTo>
                  <a:pt x="193" y="73"/>
                </a:lnTo>
                <a:lnTo>
                  <a:pt x="189" y="64"/>
                </a:lnTo>
                <a:lnTo>
                  <a:pt x="185" y="56"/>
                </a:lnTo>
                <a:lnTo>
                  <a:pt x="181" y="48"/>
                </a:lnTo>
                <a:lnTo>
                  <a:pt x="174" y="40"/>
                </a:lnTo>
                <a:lnTo>
                  <a:pt x="169" y="33"/>
                </a:lnTo>
                <a:lnTo>
                  <a:pt x="162" y="28"/>
                </a:lnTo>
                <a:lnTo>
                  <a:pt x="154" y="21"/>
                </a:lnTo>
                <a:lnTo>
                  <a:pt x="146" y="17"/>
                </a:lnTo>
                <a:lnTo>
                  <a:pt x="138" y="13"/>
                </a:lnTo>
                <a:lnTo>
                  <a:pt x="129" y="10"/>
                </a:lnTo>
                <a:lnTo>
                  <a:pt x="120" y="8"/>
                </a:lnTo>
                <a:lnTo>
                  <a:pt x="111" y="6"/>
                </a:lnTo>
                <a:lnTo>
                  <a:pt x="101" y="5"/>
                </a:lnTo>
                <a:lnTo>
                  <a:pt x="101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1" name="Freeform 185"/>
          <p:cNvSpPr>
            <a:spLocks noEditPoints="1"/>
          </p:cNvSpPr>
          <p:nvPr/>
        </p:nvSpPr>
        <p:spPr bwMode="auto">
          <a:xfrm>
            <a:off x="398470" y="1301200"/>
            <a:ext cx="260124" cy="258927"/>
          </a:xfrm>
          <a:custGeom>
            <a:avLst/>
            <a:gdLst/>
            <a:ahLst/>
            <a:cxnLst>
              <a:cxn ang="0">
                <a:pos x="162" y="185"/>
              </a:cxn>
              <a:cxn ang="0">
                <a:pos x="97" y="185"/>
              </a:cxn>
              <a:cxn ang="0">
                <a:pos x="97" y="147"/>
              </a:cxn>
              <a:cxn ang="0">
                <a:pos x="86" y="147"/>
              </a:cxn>
              <a:cxn ang="0">
                <a:pos x="86" y="185"/>
              </a:cxn>
              <a:cxn ang="0">
                <a:pos x="21" y="185"/>
              </a:cxn>
              <a:cxn ang="0">
                <a:pos x="21" y="121"/>
              </a:cxn>
              <a:cxn ang="0">
                <a:pos x="0" y="121"/>
              </a:cxn>
              <a:cxn ang="0">
                <a:pos x="0" y="108"/>
              </a:cxn>
              <a:cxn ang="0">
                <a:pos x="91" y="0"/>
              </a:cxn>
              <a:cxn ang="0">
                <a:pos x="118" y="32"/>
              </a:cxn>
              <a:cxn ang="0">
                <a:pos x="118" y="9"/>
              </a:cxn>
              <a:cxn ang="0">
                <a:pos x="151" y="9"/>
              </a:cxn>
              <a:cxn ang="0">
                <a:pos x="151" y="70"/>
              </a:cxn>
              <a:cxn ang="0">
                <a:pos x="183" y="108"/>
              </a:cxn>
              <a:cxn ang="0">
                <a:pos x="183" y="121"/>
              </a:cxn>
              <a:cxn ang="0">
                <a:pos x="162" y="121"/>
              </a:cxn>
              <a:cxn ang="0">
                <a:pos x="162" y="185"/>
              </a:cxn>
              <a:cxn ang="0">
                <a:pos x="108" y="174"/>
              </a:cxn>
              <a:cxn ang="0">
                <a:pos x="151" y="174"/>
              </a:cxn>
              <a:cxn ang="0">
                <a:pos x="151" y="110"/>
              </a:cxn>
              <a:cxn ang="0">
                <a:pos x="171" y="110"/>
              </a:cxn>
              <a:cxn ang="0">
                <a:pos x="140" y="74"/>
              </a:cxn>
              <a:cxn ang="0">
                <a:pos x="140" y="20"/>
              </a:cxn>
              <a:cxn ang="0">
                <a:pos x="129" y="20"/>
              </a:cxn>
              <a:cxn ang="0">
                <a:pos x="129" y="60"/>
              </a:cxn>
              <a:cxn ang="0">
                <a:pos x="91" y="17"/>
              </a:cxn>
              <a:cxn ang="0">
                <a:pos x="12" y="110"/>
              </a:cxn>
              <a:cxn ang="0">
                <a:pos x="32" y="110"/>
              </a:cxn>
              <a:cxn ang="0">
                <a:pos x="32" y="174"/>
              </a:cxn>
              <a:cxn ang="0">
                <a:pos x="75" y="174"/>
              </a:cxn>
              <a:cxn ang="0">
                <a:pos x="75" y="136"/>
              </a:cxn>
              <a:cxn ang="0">
                <a:pos x="108" y="136"/>
              </a:cxn>
              <a:cxn ang="0">
                <a:pos x="108" y="174"/>
              </a:cxn>
            </a:cxnLst>
            <a:rect l="0" t="0" r="r" b="b"/>
            <a:pathLst>
              <a:path w="183" h="185">
                <a:moveTo>
                  <a:pt x="162" y="185"/>
                </a:moveTo>
                <a:lnTo>
                  <a:pt x="97" y="185"/>
                </a:lnTo>
                <a:lnTo>
                  <a:pt x="97" y="147"/>
                </a:lnTo>
                <a:lnTo>
                  <a:pt x="86" y="147"/>
                </a:lnTo>
                <a:lnTo>
                  <a:pt x="86" y="185"/>
                </a:lnTo>
                <a:lnTo>
                  <a:pt x="21" y="185"/>
                </a:lnTo>
                <a:lnTo>
                  <a:pt x="21" y="121"/>
                </a:lnTo>
                <a:lnTo>
                  <a:pt x="0" y="121"/>
                </a:lnTo>
                <a:lnTo>
                  <a:pt x="0" y="108"/>
                </a:lnTo>
                <a:lnTo>
                  <a:pt x="91" y="0"/>
                </a:lnTo>
                <a:lnTo>
                  <a:pt x="118" y="32"/>
                </a:lnTo>
                <a:lnTo>
                  <a:pt x="118" y="9"/>
                </a:lnTo>
                <a:lnTo>
                  <a:pt x="151" y="9"/>
                </a:lnTo>
                <a:lnTo>
                  <a:pt x="151" y="70"/>
                </a:lnTo>
                <a:lnTo>
                  <a:pt x="183" y="108"/>
                </a:lnTo>
                <a:lnTo>
                  <a:pt x="183" y="121"/>
                </a:lnTo>
                <a:lnTo>
                  <a:pt x="162" y="121"/>
                </a:lnTo>
                <a:lnTo>
                  <a:pt x="162" y="185"/>
                </a:lnTo>
                <a:close/>
                <a:moveTo>
                  <a:pt x="108" y="174"/>
                </a:moveTo>
                <a:lnTo>
                  <a:pt x="151" y="174"/>
                </a:lnTo>
                <a:lnTo>
                  <a:pt x="151" y="110"/>
                </a:lnTo>
                <a:lnTo>
                  <a:pt x="171" y="110"/>
                </a:lnTo>
                <a:lnTo>
                  <a:pt x="140" y="74"/>
                </a:lnTo>
                <a:lnTo>
                  <a:pt x="140" y="20"/>
                </a:lnTo>
                <a:lnTo>
                  <a:pt x="129" y="20"/>
                </a:lnTo>
                <a:lnTo>
                  <a:pt x="129" y="60"/>
                </a:lnTo>
                <a:lnTo>
                  <a:pt x="91" y="17"/>
                </a:lnTo>
                <a:lnTo>
                  <a:pt x="12" y="110"/>
                </a:lnTo>
                <a:lnTo>
                  <a:pt x="32" y="110"/>
                </a:lnTo>
                <a:lnTo>
                  <a:pt x="32" y="174"/>
                </a:lnTo>
                <a:lnTo>
                  <a:pt x="75" y="174"/>
                </a:lnTo>
                <a:lnTo>
                  <a:pt x="75" y="136"/>
                </a:lnTo>
                <a:lnTo>
                  <a:pt x="108" y="136"/>
                </a:lnTo>
                <a:lnTo>
                  <a:pt x="108" y="17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2" name="Freeform 186"/>
          <p:cNvSpPr>
            <a:spLocks noEditPoints="1"/>
          </p:cNvSpPr>
          <p:nvPr/>
        </p:nvSpPr>
        <p:spPr bwMode="auto">
          <a:xfrm>
            <a:off x="1114873" y="1279978"/>
            <a:ext cx="307030" cy="305617"/>
          </a:xfrm>
          <a:custGeom>
            <a:avLst/>
            <a:gdLst/>
            <a:ahLst/>
            <a:cxnLst>
              <a:cxn ang="0">
                <a:pos x="170" y="216"/>
              </a:cxn>
              <a:cxn ang="0">
                <a:pos x="128" y="205"/>
              </a:cxn>
              <a:cxn ang="0">
                <a:pos x="82" y="180"/>
              </a:cxn>
              <a:cxn ang="0">
                <a:pos x="57" y="159"/>
              </a:cxn>
              <a:cxn ang="0">
                <a:pos x="27" y="119"/>
              </a:cxn>
              <a:cxn ang="0">
                <a:pos x="5" y="72"/>
              </a:cxn>
              <a:cxn ang="0">
                <a:pos x="0" y="45"/>
              </a:cxn>
              <a:cxn ang="0">
                <a:pos x="9" y="32"/>
              </a:cxn>
              <a:cxn ang="0">
                <a:pos x="34" y="5"/>
              </a:cxn>
              <a:cxn ang="0">
                <a:pos x="46" y="0"/>
              </a:cxn>
              <a:cxn ang="0">
                <a:pos x="65" y="8"/>
              </a:cxn>
              <a:cxn ang="0">
                <a:pos x="85" y="27"/>
              </a:cxn>
              <a:cxn ang="0">
                <a:pos x="93" y="42"/>
              </a:cxn>
              <a:cxn ang="0">
                <a:pos x="94" y="61"/>
              </a:cxn>
              <a:cxn ang="0">
                <a:pos x="84" y="70"/>
              </a:cxn>
              <a:cxn ang="0">
                <a:pos x="67" y="81"/>
              </a:cxn>
              <a:cxn ang="0">
                <a:pos x="66" y="86"/>
              </a:cxn>
              <a:cxn ang="0">
                <a:pos x="74" y="105"/>
              </a:cxn>
              <a:cxn ang="0">
                <a:pos x="92" y="124"/>
              </a:cxn>
              <a:cxn ang="0">
                <a:pos x="120" y="147"/>
              </a:cxn>
              <a:cxn ang="0">
                <a:pos x="128" y="150"/>
              </a:cxn>
              <a:cxn ang="0">
                <a:pos x="140" y="140"/>
              </a:cxn>
              <a:cxn ang="0">
                <a:pos x="152" y="124"/>
              </a:cxn>
              <a:cxn ang="0">
                <a:pos x="163" y="120"/>
              </a:cxn>
              <a:cxn ang="0">
                <a:pos x="179" y="126"/>
              </a:cxn>
              <a:cxn ang="0">
                <a:pos x="205" y="147"/>
              </a:cxn>
              <a:cxn ang="0">
                <a:pos x="216" y="169"/>
              </a:cxn>
              <a:cxn ang="0">
                <a:pos x="210" y="182"/>
              </a:cxn>
              <a:cxn ang="0">
                <a:pos x="183" y="207"/>
              </a:cxn>
              <a:cxn ang="0">
                <a:pos x="11" y="47"/>
              </a:cxn>
              <a:cxn ang="0">
                <a:pos x="16" y="72"/>
              </a:cxn>
              <a:cxn ang="0">
                <a:pos x="36" y="115"/>
              </a:cxn>
              <a:cxn ang="0">
                <a:pos x="63" y="151"/>
              </a:cxn>
              <a:cxn ang="0">
                <a:pos x="88" y="170"/>
              </a:cxn>
              <a:cxn ang="0">
                <a:pos x="131" y="194"/>
              </a:cxn>
              <a:cxn ang="0">
                <a:pos x="169" y="205"/>
              </a:cxn>
              <a:cxn ang="0">
                <a:pos x="193" y="185"/>
              </a:cxn>
              <a:cxn ang="0">
                <a:pos x="205" y="169"/>
              </a:cxn>
              <a:cxn ang="0">
                <a:pos x="201" y="159"/>
              </a:cxn>
              <a:cxn ang="0">
                <a:pos x="175" y="135"/>
              </a:cxn>
              <a:cxn ang="0">
                <a:pos x="163" y="131"/>
              </a:cxn>
              <a:cxn ang="0">
                <a:pos x="159" y="132"/>
              </a:cxn>
              <a:cxn ang="0">
                <a:pos x="150" y="146"/>
              </a:cxn>
              <a:cxn ang="0">
                <a:pos x="136" y="159"/>
              </a:cxn>
              <a:cxn ang="0">
                <a:pos x="123" y="161"/>
              </a:cxn>
              <a:cxn ang="0">
                <a:pos x="105" y="151"/>
              </a:cxn>
              <a:cxn ang="0">
                <a:pos x="84" y="132"/>
              </a:cxn>
              <a:cxn ang="0">
                <a:pos x="61" y="104"/>
              </a:cxn>
              <a:cxn ang="0">
                <a:pos x="55" y="86"/>
              </a:cxn>
              <a:cxn ang="0">
                <a:pos x="59" y="74"/>
              </a:cxn>
              <a:cxn ang="0">
                <a:pos x="70" y="66"/>
              </a:cxn>
              <a:cxn ang="0">
                <a:pos x="84" y="55"/>
              </a:cxn>
              <a:cxn ang="0">
                <a:pos x="84" y="46"/>
              </a:cxn>
              <a:cxn ang="0">
                <a:pos x="75" y="34"/>
              </a:cxn>
              <a:cxn ang="0">
                <a:pos x="50" y="11"/>
              </a:cxn>
              <a:cxn ang="0">
                <a:pos x="43" y="11"/>
              </a:cxn>
              <a:cxn ang="0">
                <a:pos x="20" y="34"/>
              </a:cxn>
            </a:cxnLst>
            <a:rect l="0" t="0" r="r" b="b"/>
            <a:pathLst>
              <a:path w="216" h="216">
                <a:moveTo>
                  <a:pt x="171" y="216"/>
                </a:moveTo>
                <a:lnTo>
                  <a:pt x="170" y="216"/>
                </a:lnTo>
                <a:lnTo>
                  <a:pt x="170" y="216"/>
                </a:lnTo>
                <a:lnTo>
                  <a:pt x="158" y="215"/>
                </a:lnTo>
                <a:lnTo>
                  <a:pt x="144" y="211"/>
                </a:lnTo>
                <a:lnTo>
                  <a:pt x="128" y="205"/>
                </a:lnTo>
                <a:lnTo>
                  <a:pt x="113" y="197"/>
                </a:lnTo>
                <a:lnTo>
                  <a:pt x="97" y="189"/>
                </a:lnTo>
                <a:lnTo>
                  <a:pt x="82" y="180"/>
                </a:lnTo>
                <a:lnTo>
                  <a:pt x="67" y="170"/>
                </a:lnTo>
                <a:lnTo>
                  <a:pt x="57" y="159"/>
                </a:lnTo>
                <a:lnTo>
                  <a:pt x="57" y="159"/>
                </a:lnTo>
                <a:lnTo>
                  <a:pt x="46" y="147"/>
                </a:lnTo>
                <a:lnTo>
                  <a:pt x="36" y="134"/>
                </a:lnTo>
                <a:lnTo>
                  <a:pt x="27" y="119"/>
                </a:lnTo>
                <a:lnTo>
                  <a:pt x="17" y="103"/>
                </a:lnTo>
                <a:lnTo>
                  <a:pt x="11" y="86"/>
                </a:lnTo>
                <a:lnTo>
                  <a:pt x="5" y="72"/>
                </a:lnTo>
                <a:lnTo>
                  <a:pt x="1" y="58"/>
                </a:lnTo>
                <a:lnTo>
                  <a:pt x="0" y="46"/>
                </a:lnTo>
                <a:lnTo>
                  <a:pt x="0" y="45"/>
                </a:lnTo>
                <a:lnTo>
                  <a:pt x="1" y="43"/>
                </a:lnTo>
                <a:lnTo>
                  <a:pt x="1" y="43"/>
                </a:lnTo>
                <a:lnTo>
                  <a:pt x="9" y="32"/>
                </a:lnTo>
                <a:lnTo>
                  <a:pt x="20" y="18"/>
                </a:lnTo>
                <a:lnTo>
                  <a:pt x="27" y="11"/>
                </a:lnTo>
                <a:lnTo>
                  <a:pt x="34" y="5"/>
                </a:lnTo>
                <a:lnTo>
                  <a:pt x="40" y="1"/>
                </a:lnTo>
                <a:lnTo>
                  <a:pt x="46" y="0"/>
                </a:lnTo>
                <a:lnTo>
                  <a:pt x="46" y="0"/>
                </a:lnTo>
                <a:lnTo>
                  <a:pt x="51" y="0"/>
                </a:lnTo>
                <a:lnTo>
                  <a:pt x="58" y="4"/>
                </a:lnTo>
                <a:lnTo>
                  <a:pt x="65" y="8"/>
                </a:lnTo>
                <a:lnTo>
                  <a:pt x="71" y="14"/>
                </a:lnTo>
                <a:lnTo>
                  <a:pt x="78" y="20"/>
                </a:lnTo>
                <a:lnTo>
                  <a:pt x="85" y="27"/>
                </a:lnTo>
                <a:lnTo>
                  <a:pt x="89" y="35"/>
                </a:lnTo>
                <a:lnTo>
                  <a:pt x="93" y="42"/>
                </a:lnTo>
                <a:lnTo>
                  <a:pt x="93" y="42"/>
                </a:lnTo>
                <a:lnTo>
                  <a:pt x="96" y="50"/>
                </a:lnTo>
                <a:lnTo>
                  <a:pt x="96" y="55"/>
                </a:lnTo>
                <a:lnTo>
                  <a:pt x="94" y="61"/>
                </a:lnTo>
                <a:lnTo>
                  <a:pt x="92" y="63"/>
                </a:lnTo>
                <a:lnTo>
                  <a:pt x="92" y="63"/>
                </a:lnTo>
                <a:lnTo>
                  <a:pt x="84" y="70"/>
                </a:lnTo>
                <a:lnTo>
                  <a:pt x="75" y="76"/>
                </a:lnTo>
                <a:lnTo>
                  <a:pt x="75" y="76"/>
                </a:lnTo>
                <a:lnTo>
                  <a:pt x="67" y="81"/>
                </a:lnTo>
                <a:lnTo>
                  <a:pt x="66" y="84"/>
                </a:lnTo>
                <a:lnTo>
                  <a:pt x="66" y="86"/>
                </a:lnTo>
                <a:lnTo>
                  <a:pt x="66" y="86"/>
                </a:lnTo>
                <a:lnTo>
                  <a:pt x="66" y="92"/>
                </a:lnTo>
                <a:lnTo>
                  <a:pt x="67" y="96"/>
                </a:lnTo>
                <a:lnTo>
                  <a:pt x="74" y="105"/>
                </a:lnTo>
                <a:lnTo>
                  <a:pt x="82" y="115"/>
                </a:lnTo>
                <a:lnTo>
                  <a:pt x="92" y="124"/>
                </a:lnTo>
                <a:lnTo>
                  <a:pt x="92" y="124"/>
                </a:lnTo>
                <a:lnTo>
                  <a:pt x="101" y="134"/>
                </a:lnTo>
                <a:lnTo>
                  <a:pt x="111" y="142"/>
                </a:lnTo>
                <a:lnTo>
                  <a:pt x="120" y="147"/>
                </a:lnTo>
                <a:lnTo>
                  <a:pt x="124" y="150"/>
                </a:lnTo>
                <a:lnTo>
                  <a:pt x="128" y="150"/>
                </a:lnTo>
                <a:lnTo>
                  <a:pt x="128" y="150"/>
                </a:lnTo>
                <a:lnTo>
                  <a:pt x="132" y="150"/>
                </a:lnTo>
                <a:lnTo>
                  <a:pt x="135" y="147"/>
                </a:lnTo>
                <a:lnTo>
                  <a:pt x="140" y="140"/>
                </a:lnTo>
                <a:lnTo>
                  <a:pt x="140" y="140"/>
                </a:lnTo>
                <a:lnTo>
                  <a:pt x="146" y="132"/>
                </a:lnTo>
                <a:lnTo>
                  <a:pt x="152" y="124"/>
                </a:lnTo>
                <a:lnTo>
                  <a:pt x="152" y="124"/>
                </a:lnTo>
                <a:lnTo>
                  <a:pt x="156" y="122"/>
                </a:lnTo>
                <a:lnTo>
                  <a:pt x="163" y="120"/>
                </a:lnTo>
                <a:lnTo>
                  <a:pt x="163" y="120"/>
                </a:lnTo>
                <a:lnTo>
                  <a:pt x="171" y="122"/>
                </a:lnTo>
                <a:lnTo>
                  <a:pt x="179" y="126"/>
                </a:lnTo>
                <a:lnTo>
                  <a:pt x="189" y="131"/>
                </a:lnTo>
                <a:lnTo>
                  <a:pt x="197" y="139"/>
                </a:lnTo>
                <a:lnTo>
                  <a:pt x="205" y="147"/>
                </a:lnTo>
                <a:lnTo>
                  <a:pt x="210" y="155"/>
                </a:lnTo>
                <a:lnTo>
                  <a:pt x="215" y="162"/>
                </a:lnTo>
                <a:lnTo>
                  <a:pt x="216" y="169"/>
                </a:lnTo>
                <a:lnTo>
                  <a:pt x="216" y="169"/>
                </a:lnTo>
                <a:lnTo>
                  <a:pt x="215" y="176"/>
                </a:lnTo>
                <a:lnTo>
                  <a:pt x="210" y="182"/>
                </a:lnTo>
                <a:lnTo>
                  <a:pt x="205" y="188"/>
                </a:lnTo>
                <a:lnTo>
                  <a:pt x="198" y="194"/>
                </a:lnTo>
                <a:lnTo>
                  <a:pt x="183" y="207"/>
                </a:lnTo>
                <a:lnTo>
                  <a:pt x="173" y="215"/>
                </a:lnTo>
                <a:lnTo>
                  <a:pt x="171" y="216"/>
                </a:lnTo>
                <a:close/>
                <a:moveTo>
                  <a:pt x="11" y="47"/>
                </a:moveTo>
                <a:lnTo>
                  <a:pt x="11" y="47"/>
                </a:lnTo>
                <a:lnTo>
                  <a:pt x="12" y="58"/>
                </a:lnTo>
                <a:lnTo>
                  <a:pt x="16" y="72"/>
                </a:lnTo>
                <a:lnTo>
                  <a:pt x="21" y="85"/>
                </a:lnTo>
                <a:lnTo>
                  <a:pt x="28" y="100"/>
                </a:lnTo>
                <a:lnTo>
                  <a:pt x="36" y="115"/>
                </a:lnTo>
                <a:lnTo>
                  <a:pt x="46" y="128"/>
                </a:lnTo>
                <a:lnTo>
                  <a:pt x="54" y="140"/>
                </a:lnTo>
                <a:lnTo>
                  <a:pt x="63" y="151"/>
                </a:lnTo>
                <a:lnTo>
                  <a:pt x="63" y="151"/>
                </a:lnTo>
                <a:lnTo>
                  <a:pt x="74" y="161"/>
                </a:lnTo>
                <a:lnTo>
                  <a:pt x="88" y="170"/>
                </a:lnTo>
                <a:lnTo>
                  <a:pt x="101" y="180"/>
                </a:lnTo>
                <a:lnTo>
                  <a:pt x="116" y="188"/>
                </a:lnTo>
                <a:lnTo>
                  <a:pt x="131" y="194"/>
                </a:lnTo>
                <a:lnTo>
                  <a:pt x="144" y="200"/>
                </a:lnTo>
                <a:lnTo>
                  <a:pt x="156" y="203"/>
                </a:lnTo>
                <a:lnTo>
                  <a:pt x="169" y="205"/>
                </a:lnTo>
                <a:lnTo>
                  <a:pt x="169" y="205"/>
                </a:lnTo>
                <a:lnTo>
                  <a:pt x="182" y="194"/>
                </a:lnTo>
                <a:lnTo>
                  <a:pt x="193" y="185"/>
                </a:lnTo>
                <a:lnTo>
                  <a:pt x="202" y="176"/>
                </a:lnTo>
                <a:lnTo>
                  <a:pt x="204" y="172"/>
                </a:lnTo>
                <a:lnTo>
                  <a:pt x="205" y="169"/>
                </a:lnTo>
                <a:lnTo>
                  <a:pt x="205" y="169"/>
                </a:lnTo>
                <a:lnTo>
                  <a:pt x="204" y="165"/>
                </a:lnTo>
                <a:lnTo>
                  <a:pt x="201" y="159"/>
                </a:lnTo>
                <a:lnTo>
                  <a:pt x="189" y="146"/>
                </a:lnTo>
                <a:lnTo>
                  <a:pt x="182" y="140"/>
                </a:lnTo>
                <a:lnTo>
                  <a:pt x="175" y="135"/>
                </a:lnTo>
                <a:lnTo>
                  <a:pt x="169" y="132"/>
                </a:lnTo>
                <a:lnTo>
                  <a:pt x="163" y="131"/>
                </a:lnTo>
                <a:lnTo>
                  <a:pt x="163" y="131"/>
                </a:lnTo>
                <a:lnTo>
                  <a:pt x="161" y="131"/>
                </a:lnTo>
                <a:lnTo>
                  <a:pt x="159" y="132"/>
                </a:lnTo>
                <a:lnTo>
                  <a:pt x="159" y="132"/>
                </a:lnTo>
                <a:lnTo>
                  <a:pt x="154" y="139"/>
                </a:lnTo>
                <a:lnTo>
                  <a:pt x="150" y="146"/>
                </a:lnTo>
                <a:lnTo>
                  <a:pt x="150" y="146"/>
                </a:lnTo>
                <a:lnTo>
                  <a:pt x="146" y="151"/>
                </a:lnTo>
                <a:lnTo>
                  <a:pt x="142" y="155"/>
                </a:lnTo>
                <a:lnTo>
                  <a:pt x="136" y="159"/>
                </a:lnTo>
                <a:lnTo>
                  <a:pt x="128" y="161"/>
                </a:lnTo>
                <a:lnTo>
                  <a:pt x="128" y="161"/>
                </a:lnTo>
                <a:lnTo>
                  <a:pt x="123" y="161"/>
                </a:lnTo>
                <a:lnTo>
                  <a:pt x="117" y="158"/>
                </a:lnTo>
                <a:lnTo>
                  <a:pt x="111" y="155"/>
                </a:lnTo>
                <a:lnTo>
                  <a:pt x="105" y="151"/>
                </a:lnTo>
                <a:lnTo>
                  <a:pt x="94" y="142"/>
                </a:lnTo>
                <a:lnTo>
                  <a:pt x="84" y="132"/>
                </a:lnTo>
                <a:lnTo>
                  <a:pt x="84" y="132"/>
                </a:lnTo>
                <a:lnTo>
                  <a:pt x="73" y="122"/>
                </a:lnTo>
                <a:lnTo>
                  <a:pt x="63" y="109"/>
                </a:lnTo>
                <a:lnTo>
                  <a:pt x="61" y="104"/>
                </a:lnTo>
                <a:lnTo>
                  <a:pt x="57" y="99"/>
                </a:lnTo>
                <a:lnTo>
                  <a:pt x="55" y="93"/>
                </a:lnTo>
                <a:lnTo>
                  <a:pt x="55" y="86"/>
                </a:lnTo>
                <a:lnTo>
                  <a:pt x="55" y="86"/>
                </a:lnTo>
                <a:lnTo>
                  <a:pt x="57" y="80"/>
                </a:lnTo>
                <a:lnTo>
                  <a:pt x="59" y="74"/>
                </a:lnTo>
                <a:lnTo>
                  <a:pt x="65" y="70"/>
                </a:lnTo>
                <a:lnTo>
                  <a:pt x="70" y="66"/>
                </a:lnTo>
                <a:lnTo>
                  <a:pt x="70" y="66"/>
                </a:lnTo>
                <a:lnTo>
                  <a:pt x="77" y="62"/>
                </a:lnTo>
                <a:lnTo>
                  <a:pt x="84" y="55"/>
                </a:lnTo>
                <a:lnTo>
                  <a:pt x="84" y="55"/>
                </a:lnTo>
                <a:lnTo>
                  <a:pt x="85" y="54"/>
                </a:lnTo>
                <a:lnTo>
                  <a:pt x="85" y="51"/>
                </a:lnTo>
                <a:lnTo>
                  <a:pt x="84" y="46"/>
                </a:lnTo>
                <a:lnTo>
                  <a:pt x="84" y="46"/>
                </a:lnTo>
                <a:lnTo>
                  <a:pt x="80" y="39"/>
                </a:lnTo>
                <a:lnTo>
                  <a:pt x="75" y="34"/>
                </a:lnTo>
                <a:lnTo>
                  <a:pt x="65" y="22"/>
                </a:lnTo>
                <a:lnTo>
                  <a:pt x="54" y="14"/>
                </a:lnTo>
                <a:lnTo>
                  <a:pt x="50" y="11"/>
                </a:lnTo>
                <a:lnTo>
                  <a:pt x="46" y="11"/>
                </a:lnTo>
                <a:lnTo>
                  <a:pt x="46" y="11"/>
                </a:lnTo>
                <a:lnTo>
                  <a:pt x="43" y="11"/>
                </a:lnTo>
                <a:lnTo>
                  <a:pt x="40" y="14"/>
                </a:lnTo>
                <a:lnTo>
                  <a:pt x="31" y="22"/>
                </a:lnTo>
                <a:lnTo>
                  <a:pt x="20" y="34"/>
                </a:lnTo>
                <a:lnTo>
                  <a:pt x="11" y="47"/>
                </a:lnTo>
                <a:lnTo>
                  <a:pt x="11" y="47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3" name="Freeform 187"/>
          <p:cNvSpPr>
            <a:spLocks noEditPoints="1"/>
          </p:cNvSpPr>
          <p:nvPr/>
        </p:nvSpPr>
        <p:spPr bwMode="auto">
          <a:xfrm>
            <a:off x="1827009" y="1352136"/>
            <a:ext cx="349673" cy="161298"/>
          </a:xfrm>
          <a:custGeom>
            <a:avLst/>
            <a:gdLst/>
            <a:ahLst/>
            <a:cxnLst>
              <a:cxn ang="0">
                <a:pos x="190" y="114"/>
              </a:cxn>
              <a:cxn ang="0">
                <a:pos x="170" y="106"/>
              </a:cxn>
              <a:cxn ang="0">
                <a:pos x="162" y="91"/>
              </a:cxn>
              <a:cxn ang="0">
                <a:pos x="165" y="79"/>
              </a:cxn>
              <a:cxn ang="0">
                <a:pos x="166" y="68"/>
              </a:cxn>
              <a:cxn ang="0">
                <a:pos x="160" y="62"/>
              </a:cxn>
              <a:cxn ang="0">
                <a:pos x="135" y="56"/>
              </a:cxn>
              <a:cxn ang="0">
                <a:pos x="110" y="56"/>
              </a:cxn>
              <a:cxn ang="0">
                <a:pos x="86" y="62"/>
              </a:cxn>
              <a:cxn ang="0">
                <a:pos x="81" y="68"/>
              </a:cxn>
              <a:cxn ang="0">
                <a:pos x="81" y="79"/>
              </a:cxn>
              <a:cxn ang="0">
                <a:pos x="83" y="91"/>
              </a:cxn>
              <a:cxn ang="0">
                <a:pos x="75" y="106"/>
              </a:cxn>
              <a:cxn ang="0">
                <a:pos x="55" y="114"/>
              </a:cxn>
              <a:cxn ang="0">
                <a:pos x="32" y="115"/>
              </a:cxn>
              <a:cxn ang="0">
                <a:pos x="8" y="108"/>
              </a:cxn>
              <a:cxn ang="0">
                <a:pos x="1" y="99"/>
              </a:cxn>
              <a:cxn ang="0">
                <a:pos x="1" y="64"/>
              </a:cxn>
              <a:cxn ang="0">
                <a:pos x="5" y="50"/>
              </a:cxn>
              <a:cxn ang="0">
                <a:pos x="19" y="31"/>
              </a:cxn>
              <a:cxn ang="0">
                <a:pos x="42" y="15"/>
              </a:cxn>
              <a:cxn ang="0">
                <a:pos x="82" y="4"/>
              </a:cxn>
              <a:cxn ang="0">
                <a:pos x="124" y="0"/>
              </a:cxn>
              <a:cxn ang="0">
                <a:pos x="163" y="4"/>
              </a:cxn>
              <a:cxn ang="0">
                <a:pos x="204" y="15"/>
              </a:cxn>
              <a:cxn ang="0">
                <a:pos x="227" y="31"/>
              </a:cxn>
              <a:cxn ang="0">
                <a:pos x="240" y="50"/>
              </a:cxn>
              <a:cxn ang="0">
                <a:pos x="244" y="64"/>
              </a:cxn>
              <a:cxn ang="0">
                <a:pos x="244" y="99"/>
              </a:cxn>
              <a:cxn ang="0">
                <a:pos x="237" y="108"/>
              </a:cxn>
              <a:cxn ang="0">
                <a:pos x="213" y="115"/>
              </a:cxn>
              <a:cxn ang="0">
                <a:pos x="123" y="45"/>
              </a:cxn>
              <a:cxn ang="0">
                <a:pos x="150" y="46"/>
              </a:cxn>
              <a:cxn ang="0">
                <a:pos x="167" y="54"/>
              </a:cxn>
              <a:cxn ang="0">
                <a:pos x="175" y="65"/>
              </a:cxn>
              <a:cxn ang="0">
                <a:pos x="174" y="83"/>
              </a:cxn>
              <a:cxn ang="0">
                <a:pos x="173" y="91"/>
              </a:cxn>
              <a:cxn ang="0">
                <a:pos x="175" y="96"/>
              </a:cxn>
              <a:cxn ang="0">
                <a:pos x="194" y="103"/>
              </a:cxn>
              <a:cxn ang="0">
                <a:pos x="216" y="103"/>
              </a:cxn>
              <a:cxn ang="0">
                <a:pos x="232" y="99"/>
              </a:cxn>
              <a:cxn ang="0">
                <a:pos x="235" y="91"/>
              </a:cxn>
              <a:cxn ang="0">
                <a:pos x="233" y="67"/>
              </a:cxn>
              <a:cxn ang="0">
                <a:pos x="225" y="48"/>
              </a:cxn>
              <a:cxn ang="0">
                <a:pos x="213" y="34"/>
              </a:cxn>
              <a:cxn ang="0">
                <a:pos x="187" y="21"/>
              </a:cxn>
              <a:cxn ang="0">
                <a:pos x="144" y="12"/>
              </a:cxn>
              <a:cxn ang="0">
                <a:pos x="121" y="11"/>
              </a:cxn>
              <a:cxn ang="0">
                <a:pos x="70" y="18"/>
              </a:cxn>
              <a:cxn ang="0">
                <a:pos x="39" y="30"/>
              </a:cxn>
              <a:cxn ang="0">
                <a:pos x="27" y="40"/>
              </a:cxn>
              <a:cxn ang="0">
                <a:pos x="13" y="61"/>
              </a:cxn>
              <a:cxn ang="0">
                <a:pos x="11" y="81"/>
              </a:cxn>
              <a:cxn ang="0">
                <a:pos x="13" y="99"/>
              </a:cxn>
              <a:cxn ang="0">
                <a:pos x="21" y="102"/>
              </a:cxn>
              <a:cxn ang="0">
                <a:pos x="39" y="104"/>
              </a:cxn>
              <a:cxn ang="0">
                <a:pos x="67" y="99"/>
              </a:cxn>
              <a:cxn ang="0">
                <a:pos x="73" y="91"/>
              </a:cxn>
              <a:cxn ang="0">
                <a:pos x="71" y="83"/>
              </a:cxn>
              <a:cxn ang="0">
                <a:pos x="69" y="71"/>
              </a:cxn>
              <a:cxn ang="0">
                <a:pos x="74" y="58"/>
              </a:cxn>
              <a:cxn ang="0">
                <a:pos x="89" y="48"/>
              </a:cxn>
              <a:cxn ang="0">
                <a:pos x="123" y="45"/>
              </a:cxn>
            </a:cxnLst>
            <a:rect l="0" t="0" r="r" b="b"/>
            <a:pathLst>
              <a:path w="246" h="115">
                <a:moveTo>
                  <a:pt x="206" y="115"/>
                </a:moveTo>
                <a:lnTo>
                  <a:pt x="206" y="115"/>
                </a:lnTo>
                <a:lnTo>
                  <a:pt x="190" y="114"/>
                </a:lnTo>
                <a:lnTo>
                  <a:pt x="183" y="112"/>
                </a:lnTo>
                <a:lnTo>
                  <a:pt x="177" y="110"/>
                </a:lnTo>
                <a:lnTo>
                  <a:pt x="170" y="106"/>
                </a:lnTo>
                <a:lnTo>
                  <a:pt x="166" y="102"/>
                </a:lnTo>
                <a:lnTo>
                  <a:pt x="163" y="98"/>
                </a:lnTo>
                <a:lnTo>
                  <a:pt x="162" y="91"/>
                </a:lnTo>
                <a:lnTo>
                  <a:pt x="162" y="91"/>
                </a:lnTo>
                <a:lnTo>
                  <a:pt x="162" y="84"/>
                </a:lnTo>
                <a:lnTo>
                  <a:pt x="165" y="79"/>
                </a:lnTo>
                <a:lnTo>
                  <a:pt x="165" y="79"/>
                </a:lnTo>
                <a:lnTo>
                  <a:pt x="166" y="72"/>
                </a:lnTo>
                <a:lnTo>
                  <a:pt x="166" y="68"/>
                </a:lnTo>
                <a:lnTo>
                  <a:pt x="163" y="65"/>
                </a:lnTo>
                <a:lnTo>
                  <a:pt x="163" y="65"/>
                </a:lnTo>
                <a:lnTo>
                  <a:pt x="160" y="62"/>
                </a:lnTo>
                <a:lnTo>
                  <a:pt x="156" y="60"/>
                </a:lnTo>
                <a:lnTo>
                  <a:pt x="147" y="57"/>
                </a:lnTo>
                <a:lnTo>
                  <a:pt x="135" y="56"/>
                </a:lnTo>
                <a:lnTo>
                  <a:pt x="123" y="56"/>
                </a:lnTo>
                <a:lnTo>
                  <a:pt x="123" y="56"/>
                </a:lnTo>
                <a:lnTo>
                  <a:pt x="110" y="56"/>
                </a:lnTo>
                <a:lnTo>
                  <a:pt x="100" y="57"/>
                </a:lnTo>
                <a:lnTo>
                  <a:pt x="90" y="60"/>
                </a:lnTo>
                <a:lnTo>
                  <a:pt x="86" y="62"/>
                </a:lnTo>
                <a:lnTo>
                  <a:pt x="82" y="65"/>
                </a:lnTo>
                <a:lnTo>
                  <a:pt x="82" y="65"/>
                </a:lnTo>
                <a:lnTo>
                  <a:pt x="81" y="68"/>
                </a:lnTo>
                <a:lnTo>
                  <a:pt x="79" y="72"/>
                </a:lnTo>
                <a:lnTo>
                  <a:pt x="81" y="79"/>
                </a:lnTo>
                <a:lnTo>
                  <a:pt x="81" y="79"/>
                </a:lnTo>
                <a:lnTo>
                  <a:pt x="83" y="84"/>
                </a:lnTo>
                <a:lnTo>
                  <a:pt x="83" y="91"/>
                </a:lnTo>
                <a:lnTo>
                  <a:pt x="83" y="91"/>
                </a:lnTo>
                <a:lnTo>
                  <a:pt x="83" y="98"/>
                </a:lnTo>
                <a:lnTo>
                  <a:pt x="79" y="102"/>
                </a:lnTo>
                <a:lnTo>
                  <a:pt x="75" y="106"/>
                </a:lnTo>
                <a:lnTo>
                  <a:pt x="70" y="110"/>
                </a:lnTo>
                <a:lnTo>
                  <a:pt x="62" y="112"/>
                </a:lnTo>
                <a:lnTo>
                  <a:pt x="55" y="114"/>
                </a:lnTo>
                <a:lnTo>
                  <a:pt x="39" y="115"/>
                </a:lnTo>
                <a:lnTo>
                  <a:pt x="39" y="115"/>
                </a:lnTo>
                <a:lnTo>
                  <a:pt x="32" y="115"/>
                </a:lnTo>
                <a:lnTo>
                  <a:pt x="23" y="114"/>
                </a:lnTo>
                <a:lnTo>
                  <a:pt x="13" y="111"/>
                </a:lnTo>
                <a:lnTo>
                  <a:pt x="8" y="108"/>
                </a:lnTo>
                <a:lnTo>
                  <a:pt x="5" y="106"/>
                </a:lnTo>
                <a:lnTo>
                  <a:pt x="5" y="106"/>
                </a:lnTo>
                <a:lnTo>
                  <a:pt x="1" y="99"/>
                </a:lnTo>
                <a:lnTo>
                  <a:pt x="0" y="91"/>
                </a:lnTo>
                <a:lnTo>
                  <a:pt x="0" y="79"/>
                </a:lnTo>
                <a:lnTo>
                  <a:pt x="1" y="64"/>
                </a:lnTo>
                <a:lnTo>
                  <a:pt x="1" y="64"/>
                </a:lnTo>
                <a:lnTo>
                  <a:pt x="2" y="58"/>
                </a:lnTo>
                <a:lnTo>
                  <a:pt x="5" y="50"/>
                </a:lnTo>
                <a:lnTo>
                  <a:pt x="11" y="42"/>
                </a:lnTo>
                <a:lnTo>
                  <a:pt x="19" y="31"/>
                </a:lnTo>
                <a:lnTo>
                  <a:pt x="19" y="31"/>
                </a:lnTo>
                <a:lnTo>
                  <a:pt x="25" y="26"/>
                </a:lnTo>
                <a:lnTo>
                  <a:pt x="34" y="21"/>
                </a:lnTo>
                <a:lnTo>
                  <a:pt x="42" y="15"/>
                </a:lnTo>
                <a:lnTo>
                  <a:pt x="52" y="11"/>
                </a:lnTo>
                <a:lnTo>
                  <a:pt x="66" y="7"/>
                </a:lnTo>
                <a:lnTo>
                  <a:pt x="82" y="4"/>
                </a:lnTo>
                <a:lnTo>
                  <a:pt x="100" y="2"/>
                </a:lnTo>
                <a:lnTo>
                  <a:pt x="121" y="0"/>
                </a:lnTo>
                <a:lnTo>
                  <a:pt x="124" y="0"/>
                </a:lnTo>
                <a:lnTo>
                  <a:pt x="124" y="0"/>
                </a:lnTo>
                <a:lnTo>
                  <a:pt x="146" y="2"/>
                </a:lnTo>
                <a:lnTo>
                  <a:pt x="163" y="4"/>
                </a:lnTo>
                <a:lnTo>
                  <a:pt x="179" y="7"/>
                </a:lnTo>
                <a:lnTo>
                  <a:pt x="193" y="11"/>
                </a:lnTo>
                <a:lnTo>
                  <a:pt x="204" y="15"/>
                </a:lnTo>
                <a:lnTo>
                  <a:pt x="213" y="21"/>
                </a:lnTo>
                <a:lnTo>
                  <a:pt x="220" y="26"/>
                </a:lnTo>
                <a:lnTo>
                  <a:pt x="227" y="31"/>
                </a:lnTo>
                <a:lnTo>
                  <a:pt x="227" y="31"/>
                </a:lnTo>
                <a:lnTo>
                  <a:pt x="235" y="42"/>
                </a:lnTo>
                <a:lnTo>
                  <a:pt x="240" y="50"/>
                </a:lnTo>
                <a:lnTo>
                  <a:pt x="243" y="58"/>
                </a:lnTo>
                <a:lnTo>
                  <a:pt x="244" y="64"/>
                </a:lnTo>
                <a:lnTo>
                  <a:pt x="244" y="64"/>
                </a:lnTo>
                <a:lnTo>
                  <a:pt x="246" y="79"/>
                </a:lnTo>
                <a:lnTo>
                  <a:pt x="246" y="91"/>
                </a:lnTo>
                <a:lnTo>
                  <a:pt x="244" y="99"/>
                </a:lnTo>
                <a:lnTo>
                  <a:pt x="240" y="106"/>
                </a:lnTo>
                <a:lnTo>
                  <a:pt x="240" y="106"/>
                </a:lnTo>
                <a:lnTo>
                  <a:pt x="237" y="108"/>
                </a:lnTo>
                <a:lnTo>
                  <a:pt x="233" y="111"/>
                </a:lnTo>
                <a:lnTo>
                  <a:pt x="223" y="114"/>
                </a:lnTo>
                <a:lnTo>
                  <a:pt x="213" y="115"/>
                </a:lnTo>
                <a:lnTo>
                  <a:pt x="206" y="115"/>
                </a:lnTo>
                <a:lnTo>
                  <a:pt x="206" y="115"/>
                </a:lnTo>
                <a:close/>
                <a:moveTo>
                  <a:pt x="123" y="45"/>
                </a:moveTo>
                <a:lnTo>
                  <a:pt x="123" y="45"/>
                </a:lnTo>
                <a:lnTo>
                  <a:pt x="136" y="45"/>
                </a:lnTo>
                <a:lnTo>
                  <a:pt x="150" y="46"/>
                </a:lnTo>
                <a:lnTo>
                  <a:pt x="156" y="48"/>
                </a:lnTo>
                <a:lnTo>
                  <a:pt x="162" y="50"/>
                </a:lnTo>
                <a:lnTo>
                  <a:pt x="167" y="54"/>
                </a:lnTo>
                <a:lnTo>
                  <a:pt x="171" y="58"/>
                </a:lnTo>
                <a:lnTo>
                  <a:pt x="171" y="58"/>
                </a:lnTo>
                <a:lnTo>
                  <a:pt x="175" y="65"/>
                </a:lnTo>
                <a:lnTo>
                  <a:pt x="177" y="71"/>
                </a:lnTo>
                <a:lnTo>
                  <a:pt x="177" y="77"/>
                </a:lnTo>
                <a:lnTo>
                  <a:pt x="174" y="83"/>
                </a:lnTo>
                <a:lnTo>
                  <a:pt x="174" y="83"/>
                </a:lnTo>
                <a:lnTo>
                  <a:pt x="173" y="87"/>
                </a:lnTo>
                <a:lnTo>
                  <a:pt x="173" y="91"/>
                </a:lnTo>
                <a:lnTo>
                  <a:pt x="173" y="91"/>
                </a:lnTo>
                <a:lnTo>
                  <a:pt x="173" y="94"/>
                </a:lnTo>
                <a:lnTo>
                  <a:pt x="175" y="96"/>
                </a:lnTo>
                <a:lnTo>
                  <a:pt x="179" y="99"/>
                </a:lnTo>
                <a:lnTo>
                  <a:pt x="183" y="100"/>
                </a:lnTo>
                <a:lnTo>
                  <a:pt x="194" y="103"/>
                </a:lnTo>
                <a:lnTo>
                  <a:pt x="206" y="104"/>
                </a:lnTo>
                <a:lnTo>
                  <a:pt x="206" y="104"/>
                </a:lnTo>
                <a:lnTo>
                  <a:pt x="216" y="103"/>
                </a:lnTo>
                <a:lnTo>
                  <a:pt x="224" y="102"/>
                </a:lnTo>
                <a:lnTo>
                  <a:pt x="229" y="100"/>
                </a:lnTo>
                <a:lnTo>
                  <a:pt x="232" y="99"/>
                </a:lnTo>
                <a:lnTo>
                  <a:pt x="232" y="99"/>
                </a:lnTo>
                <a:lnTo>
                  <a:pt x="233" y="96"/>
                </a:lnTo>
                <a:lnTo>
                  <a:pt x="235" y="91"/>
                </a:lnTo>
                <a:lnTo>
                  <a:pt x="235" y="81"/>
                </a:lnTo>
                <a:lnTo>
                  <a:pt x="233" y="67"/>
                </a:lnTo>
                <a:lnTo>
                  <a:pt x="233" y="67"/>
                </a:lnTo>
                <a:lnTo>
                  <a:pt x="232" y="61"/>
                </a:lnTo>
                <a:lnTo>
                  <a:pt x="231" y="54"/>
                </a:lnTo>
                <a:lnTo>
                  <a:pt x="225" y="48"/>
                </a:lnTo>
                <a:lnTo>
                  <a:pt x="219" y="40"/>
                </a:lnTo>
                <a:lnTo>
                  <a:pt x="219" y="40"/>
                </a:lnTo>
                <a:lnTo>
                  <a:pt x="213" y="34"/>
                </a:lnTo>
                <a:lnTo>
                  <a:pt x="206" y="30"/>
                </a:lnTo>
                <a:lnTo>
                  <a:pt x="198" y="25"/>
                </a:lnTo>
                <a:lnTo>
                  <a:pt x="187" y="21"/>
                </a:lnTo>
                <a:lnTo>
                  <a:pt x="175" y="18"/>
                </a:lnTo>
                <a:lnTo>
                  <a:pt x="162" y="14"/>
                </a:lnTo>
                <a:lnTo>
                  <a:pt x="144" y="12"/>
                </a:lnTo>
                <a:lnTo>
                  <a:pt x="124" y="11"/>
                </a:lnTo>
                <a:lnTo>
                  <a:pt x="121" y="11"/>
                </a:lnTo>
                <a:lnTo>
                  <a:pt x="121" y="11"/>
                </a:lnTo>
                <a:lnTo>
                  <a:pt x="101" y="12"/>
                </a:lnTo>
                <a:lnTo>
                  <a:pt x="85" y="14"/>
                </a:lnTo>
                <a:lnTo>
                  <a:pt x="70" y="18"/>
                </a:lnTo>
                <a:lnTo>
                  <a:pt x="58" y="21"/>
                </a:lnTo>
                <a:lnTo>
                  <a:pt x="47" y="25"/>
                </a:lnTo>
                <a:lnTo>
                  <a:pt x="39" y="30"/>
                </a:lnTo>
                <a:lnTo>
                  <a:pt x="32" y="34"/>
                </a:lnTo>
                <a:lnTo>
                  <a:pt x="27" y="40"/>
                </a:lnTo>
                <a:lnTo>
                  <a:pt x="27" y="40"/>
                </a:lnTo>
                <a:lnTo>
                  <a:pt x="20" y="48"/>
                </a:lnTo>
                <a:lnTo>
                  <a:pt x="16" y="54"/>
                </a:lnTo>
                <a:lnTo>
                  <a:pt x="13" y="61"/>
                </a:lnTo>
                <a:lnTo>
                  <a:pt x="12" y="67"/>
                </a:lnTo>
                <a:lnTo>
                  <a:pt x="12" y="67"/>
                </a:lnTo>
                <a:lnTo>
                  <a:pt x="11" y="81"/>
                </a:lnTo>
                <a:lnTo>
                  <a:pt x="11" y="91"/>
                </a:lnTo>
                <a:lnTo>
                  <a:pt x="12" y="96"/>
                </a:lnTo>
                <a:lnTo>
                  <a:pt x="13" y="99"/>
                </a:lnTo>
                <a:lnTo>
                  <a:pt x="13" y="99"/>
                </a:lnTo>
                <a:lnTo>
                  <a:pt x="16" y="100"/>
                </a:lnTo>
                <a:lnTo>
                  <a:pt x="21" y="102"/>
                </a:lnTo>
                <a:lnTo>
                  <a:pt x="29" y="103"/>
                </a:lnTo>
                <a:lnTo>
                  <a:pt x="39" y="104"/>
                </a:lnTo>
                <a:lnTo>
                  <a:pt x="39" y="104"/>
                </a:lnTo>
                <a:lnTo>
                  <a:pt x="51" y="103"/>
                </a:lnTo>
                <a:lnTo>
                  <a:pt x="62" y="100"/>
                </a:lnTo>
                <a:lnTo>
                  <a:pt x="67" y="99"/>
                </a:lnTo>
                <a:lnTo>
                  <a:pt x="70" y="96"/>
                </a:lnTo>
                <a:lnTo>
                  <a:pt x="73" y="94"/>
                </a:lnTo>
                <a:lnTo>
                  <a:pt x="73" y="91"/>
                </a:lnTo>
                <a:lnTo>
                  <a:pt x="73" y="91"/>
                </a:lnTo>
                <a:lnTo>
                  <a:pt x="73" y="87"/>
                </a:lnTo>
                <a:lnTo>
                  <a:pt x="71" y="83"/>
                </a:lnTo>
                <a:lnTo>
                  <a:pt x="71" y="83"/>
                </a:lnTo>
                <a:lnTo>
                  <a:pt x="70" y="77"/>
                </a:lnTo>
                <a:lnTo>
                  <a:pt x="69" y="71"/>
                </a:lnTo>
                <a:lnTo>
                  <a:pt x="70" y="65"/>
                </a:lnTo>
                <a:lnTo>
                  <a:pt x="74" y="58"/>
                </a:lnTo>
                <a:lnTo>
                  <a:pt x="74" y="58"/>
                </a:lnTo>
                <a:lnTo>
                  <a:pt x="78" y="54"/>
                </a:lnTo>
                <a:lnTo>
                  <a:pt x="83" y="50"/>
                </a:lnTo>
                <a:lnTo>
                  <a:pt x="89" y="48"/>
                </a:lnTo>
                <a:lnTo>
                  <a:pt x="96" y="46"/>
                </a:lnTo>
                <a:lnTo>
                  <a:pt x="109" y="45"/>
                </a:lnTo>
                <a:lnTo>
                  <a:pt x="123" y="45"/>
                </a:lnTo>
                <a:lnTo>
                  <a:pt x="123" y="4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4" name="Freeform 188"/>
          <p:cNvSpPr>
            <a:spLocks noEditPoints="1"/>
          </p:cNvSpPr>
          <p:nvPr/>
        </p:nvSpPr>
        <p:spPr bwMode="auto">
          <a:xfrm>
            <a:off x="2620171" y="1288468"/>
            <a:ext cx="260124" cy="292885"/>
          </a:xfrm>
          <a:custGeom>
            <a:avLst/>
            <a:gdLst/>
            <a:ahLst/>
            <a:cxnLst>
              <a:cxn ang="0">
                <a:pos x="103" y="207"/>
              </a:cxn>
              <a:cxn ang="0">
                <a:pos x="82" y="204"/>
              </a:cxn>
              <a:cxn ang="0">
                <a:pos x="64" y="199"/>
              </a:cxn>
              <a:cxn ang="0">
                <a:pos x="46" y="189"/>
              </a:cxn>
              <a:cxn ang="0">
                <a:pos x="30" y="176"/>
              </a:cxn>
              <a:cxn ang="0">
                <a:pos x="18" y="161"/>
              </a:cxn>
              <a:cxn ang="0">
                <a:pos x="8" y="144"/>
              </a:cxn>
              <a:cxn ang="0">
                <a:pos x="3" y="125"/>
              </a:cxn>
              <a:cxn ang="0">
                <a:pos x="0" y="104"/>
              </a:cxn>
              <a:cxn ang="0">
                <a:pos x="0" y="94"/>
              </a:cxn>
              <a:cxn ang="0">
                <a:pos x="4" y="73"/>
              </a:cxn>
              <a:cxn ang="0">
                <a:pos x="12" y="54"/>
              </a:cxn>
              <a:cxn ang="0">
                <a:pos x="23" y="38"/>
              </a:cxn>
              <a:cxn ang="0">
                <a:pos x="38" y="25"/>
              </a:cxn>
              <a:cxn ang="0">
                <a:pos x="54" y="13"/>
              </a:cxn>
              <a:cxn ang="0">
                <a:pos x="73" y="6"/>
              </a:cxn>
              <a:cxn ang="0">
                <a:pos x="93" y="2"/>
              </a:cxn>
              <a:cxn ang="0">
                <a:pos x="103" y="0"/>
              </a:cxn>
              <a:cxn ang="0">
                <a:pos x="126" y="3"/>
              </a:cxn>
              <a:cxn ang="0">
                <a:pos x="146" y="10"/>
              </a:cxn>
              <a:cxn ang="0">
                <a:pos x="165" y="22"/>
              </a:cxn>
              <a:cxn ang="0">
                <a:pos x="181" y="37"/>
              </a:cxn>
              <a:cxn ang="0">
                <a:pos x="123" y="104"/>
              </a:cxn>
              <a:cxn ang="0">
                <a:pos x="181" y="171"/>
              </a:cxn>
              <a:cxn ang="0">
                <a:pos x="174" y="179"/>
              </a:cxn>
              <a:cxn ang="0">
                <a:pos x="155" y="192"/>
              </a:cxn>
              <a:cxn ang="0">
                <a:pos x="136" y="202"/>
              </a:cxn>
              <a:cxn ang="0">
                <a:pos x="115" y="206"/>
              </a:cxn>
              <a:cxn ang="0">
                <a:pos x="103" y="207"/>
              </a:cxn>
              <a:cxn ang="0">
                <a:pos x="103" y="11"/>
              </a:cxn>
              <a:cxn ang="0">
                <a:pos x="85" y="14"/>
              </a:cxn>
              <a:cxn ang="0">
                <a:pos x="68" y="19"/>
              </a:cxn>
              <a:cxn ang="0">
                <a:pos x="51" y="27"/>
              </a:cxn>
              <a:cxn ang="0">
                <a:pos x="38" y="38"/>
              </a:cxn>
              <a:cxn ang="0">
                <a:pos x="27" y="52"/>
              </a:cxn>
              <a:cxn ang="0">
                <a:pos x="18" y="68"/>
              </a:cxn>
              <a:cxn ang="0">
                <a:pos x="12" y="86"/>
              </a:cxn>
              <a:cxn ang="0">
                <a:pos x="11" y="104"/>
              </a:cxn>
              <a:cxn ang="0">
                <a:pos x="11" y="114"/>
              </a:cxn>
              <a:cxn ang="0">
                <a:pos x="15" y="131"/>
              </a:cxn>
              <a:cxn ang="0">
                <a:pos x="22" y="148"/>
              </a:cxn>
              <a:cxn ang="0">
                <a:pos x="32" y="162"/>
              </a:cxn>
              <a:cxn ang="0">
                <a:pos x="45" y="175"/>
              </a:cxn>
              <a:cxn ang="0">
                <a:pos x="59" y="185"/>
              </a:cxn>
              <a:cxn ang="0">
                <a:pos x="76" y="192"/>
              </a:cxn>
              <a:cxn ang="0">
                <a:pos x="93" y="195"/>
              </a:cxn>
              <a:cxn ang="0">
                <a:pos x="103" y="196"/>
              </a:cxn>
              <a:cxn ang="0">
                <a:pos x="122" y="194"/>
              </a:cxn>
              <a:cxn ang="0">
                <a:pos x="139" y="188"/>
              </a:cxn>
              <a:cxn ang="0">
                <a:pos x="155" y="180"/>
              </a:cxn>
              <a:cxn ang="0">
                <a:pos x="170" y="168"/>
              </a:cxn>
              <a:cxn ang="0">
                <a:pos x="170" y="40"/>
              </a:cxn>
              <a:cxn ang="0">
                <a:pos x="163" y="34"/>
              </a:cxn>
              <a:cxn ang="0">
                <a:pos x="147" y="23"/>
              </a:cxn>
              <a:cxn ang="0">
                <a:pos x="131" y="15"/>
              </a:cxn>
              <a:cxn ang="0">
                <a:pos x="112" y="13"/>
              </a:cxn>
              <a:cxn ang="0">
                <a:pos x="103" y="11"/>
              </a:cxn>
            </a:cxnLst>
            <a:rect l="0" t="0" r="r" b="b"/>
            <a:pathLst>
              <a:path w="185" h="207">
                <a:moveTo>
                  <a:pt x="103" y="207"/>
                </a:moveTo>
                <a:lnTo>
                  <a:pt x="103" y="207"/>
                </a:lnTo>
                <a:lnTo>
                  <a:pt x="93" y="206"/>
                </a:lnTo>
                <a:lnTo>
                  <a:pt x="82" y="204"/>
                </a:lnTo>
                <a:lnTo>
                  <a:pt x="73" y="202"/>
                </a:lnTo>
                <a:lnTo>
                  <a:pt x="64" y="199"/>
                </a:lnTo>
                <a:lnTo>
                  <a:pt x="54" y="195"/>
                </a:lnTo>
                <a:lnTo>
                  <a:pt x="46" y="189"/>
                </a:lnTo>
                <a:lnTo>
                  <a:pt x="38" y="183"/>
                </a:lnTo>
                <a:lnTo>
                  <a:pt x="30" y="176"/>
                </a:lnTo>
                <a:lnTo>
                  <a:pt x="23" y="169"/>
                </a:lnTo>
                <a:lnTo>
                  <a:pt x="18" y="161"/>
                </a:lnTo>
                <a:lnTo>
                  <a:pt x="12" y="153"/>
                </a:lnTo>
                <a:lnTo>
                  <a:pt x="8" y="144"/>
                </a:lnTo>
                <a:lnTo>
                  <a:pt x="4" y="134"/>
                </a:lnTo>
                <a:lnTo>
                  <a:pt x="3" y="125"/>
                </a:lnTo>
                <a:lnTo>
                  <a:pt x="0" y="114"/>
                </a:lnTo>
                <a:lnTo>
                  <a:pt x="0" y="104"/>
                </a:lnTo>
                <a:lnTo>
                  <a:pt x="0" y="104"/>
                </a:lnTo>
                <a:lnTo>
                  <a:pt x="0" y="94"/>
                </a:lnTo>
                <a:lnTo>
                  <a:pt x="3" y="83"/>
                </a:lnTo>
                <a:lnTo>
                  <a:pt x="4" y="73"/>
                </a:lnTo>
                <a:lnTo>
                  <a:pt x="8" y="64"/>
                </a:lnTo>
                <a:lnTo>
                  <a:pt x="12" y="54"/>
                </a:lnTo>
                <a:lnTo>
                  <a:pt x="18" y="46"/>
                </a:lnTo>
                <a:lnTo>
                  <a:pt x="23" y="38"/>
                </a:lnTo>
                <a:lnTo>
                  <a:pt x="30" y="31"/>
                </a:lnTo>
                <a:lnTo>
                  <a:pt x="38" y="25"/>
                </a:lnTo>
                <a:lnTo>
                  <a:pt x="46" y="18"/>
                </a:lnTo>
                <a:lnTo>
                  <a:pt x="54" y="13"/>
                </a:lnTo>
                <a:lnTo>
                  <a:pt x="64" y="9"/>
                </a:lnTo>
                <a:lnTo>
                  <a:pt x="73" y="6"/>
                </a:lnTo>
                <a:lnTo>
                  <a:pt x="82" y="3"/>
                </a:lnTo>
                <a:lnTo>
                  <a:pt x="93" y="2"/>
                </a:lnTo>
                <a:lnTo>
                  <a:pt x="103" y="0"/>
                </a:lnTo>
                <a:lnTo>
                  <a:pt x="103" y="0"/>
                </a:lnTo>
                <a:lnTo>
                  <a:pt x="115" y="2"/>
                </a:lnTo>
                <a:lnTo>
                  <a:pt x="126" y="3"/>
                </a:lnTo>
                <a:lnTo>
                  <a:pt x="136" y="6"/>
                </a:lnTo>
                <a:lnTo>
                  <a:pt x="146" y="10"/>
                </a:lnTo>
                <a:lnTo>
                  <a:pt x="155" y="15"/>
                </a:lnTo>
                <a:lnTo>
                  <a:pt x="165" y="22"/>
                </a:lnTo>
                <a:lnTo>
                  <a:pt x="174" y="29"/>
                </a:lnTo>
                <a:lnTo>
                  <a:pt x="181" y="37"/>
                </a:lnTo>
                <a:lnTo>
                  <a:pt x="185" y="41"/>
                </a:lnTo>
                <a:lnTo>
                  <a:pt x="123" y="104"/>
                </a:lnTo>
                <a:lnTo>
                  <a:pt x="185" y="167"/>
                </a:lnTo>
                <a:lnTo>
                  <a:pt x="181" y="171"/>
                </a:lnTo>
                <a:lnTo>
                  <a:pt x="181" y="171"/>
                </a:lnTo>
                <a:lnTo>
                  <a:pt x="174" y="179"/>
                </a:lnTo>
                <a:lnTo>
                  <a:pt x="165" y="187"/>
                </a:lnTo>
                <a:lnTo>
                  <a:pt x="155" y="192"/>
                </a:lnTo>
                <a:lnTo>
                  <a:pt x="146" y="198"/>
                </a:lnTo>
                <a:lnTo>
                  <a:pt x="136" y="202"/>
                </a:lnTo>
                <a:lnTo>
                  <a:pt x="126" y="204"/>
                </a:lnTo>
                <a:lnTo>
                  <a:pt x="115" y="206"/>
                </a:lnTo>
                <a:lnTo>
                  <a:pt x="103" y="207"/>
                </a:lnTo>
                <a:lnTo>
                  <a:pt x="103" y="207"/>
                </a:lnTo>
                <a:close/>
                <a:moveTo>
                  <a:pt x="103" y="11"/>
                </a:moveTo>
                <a:lnTo>
                  <a:pt x="103" y="11"/>
                </a:lnTo>
                <a:lnTo>
                  <a:pt x="93" y="13"/>
                </a:lnTo>
                <a:lnTo>
                  <a:pt x="85" y="14"/>
                </a:lnTo>
                <a:lnTo>
                  <a:pt x="76" y="15"/>
                </a:lnTo>
                <a:lnTo>
                  <a:pt x="68" y="19"/>
                </a:lnTo>
                <a:lnTo>
                  <a:pt x="59" y="22"/>
                </a:lnTo>
                <a:lnTo>
                  <a:pt x="51" y="27"/>
                </a:lnTo>
                <a:lnTo>
                  <a:pt x="45" y="33"/>
                </a:lnTo>
                <a:lnTo>
                  <a:pt x="38" y="38"/>
                </a:lnTo>
                <a:lnTo>
                  <a:pt x="32" y="45"/>
                </a:lnTo>
                <a:lnTo>
                  <a:pt x="27" y="52"/>
                </a:lnTo>
                <a:lnTo>
                  <a:pt x="22" y="60"/>
                </a:lnTo>
                <a:lnTo>
                  <a:pt x="18" y="68"/>
                </a:lnTo>
                <a:lnTo>
                  <a:pt x="15" y="76"/>
                </a:lnTo>
                <a:lnTo>
                  <a:pt x="12" y="86"/>
                </a:lnTo>
                <a:lnTo>
                  <a:pt x="11" y="95"/>
                </a:lnTo>
                <a:lnTo>
                  <a:pt x="11" y="104"/>
                </a:lnTo>
                <a:lnTo>
                  <a:pt x="11" y="104"/>
                </a:lnTo>
                <a:lnTo>
                  <a:pt x="11" y="114"/>
                </a:lnTo>
                <a:lnTo>
                  <a:pt x="12" y="122"/>
                </a:lnTo>
                <a:lnTo>
                  <a:pt x="15" y="131"/>
                </a:lnTo>
                <a:lnTo>
                  <a:pt x="18" y="140"/>
                </a:lnTo>
                <a:lnTo>
                  <a:pt x="22" y="148"/>
                </a:lnTo>
                <a:lnTo>
                  <a:pt x="27" y="156"/>
                </a:lnTo>
                <a:lnTo>
                  <a:pt x="32" y="162"/>
                </a:lnTo>
                <a:lnTo>
                  <a:pt x="38" y="169"/>
                </a:lnTo>
                <a:lnTo>
                  <a:pt x="45" y="175"/>
                </a:lnTo>
                <a:lnTo>
                  <a:pt x="51" y="180"/>
                </a:lnTo>
                <a:lnTo>
                  <a:pt x="59" y="185"/>
                </a:lnTo>
                <a:lnTo>
                  <a:pt x="68" y="188"/>
                </a:lnTo>
                <a:lnTo>
                  <a:pt x="76" y="192"/>
                </a:lnTo>
                <a:lnTo>
                  <a:pt x="85" y="194"/>
                </a:lnTo>
                <a:lnTo>
                  <a:pt x="93" y="195"/>
                </a:lnTo>
                <a:lnTo>
                  <a:pt x="103" y="196"/>
                </a:lnTo>
                <a:lnTo>
                  <a:pt x="103" y="196"/>
                </a:lnTo>
                <a:lnTo>
                  <a:pt x="112" y="195"/>
                </a:lnTo>
                <a:lnTo>
                  <a:pt x="122" y="194"/>
                </a:lnTo>
                <a:lnTo>
                  <a:pt x="131" y="192"/>
                </a:lnTo>
                <a:lnTo>
                  <a:pt x="139" y="188"/>
                </a:lnTo>
                <a:lnTo>
                  <a:pt x="147" y="184"/>
                </a:lnTo>
                <a:lnTo>
                  <a:pt x="155" y="180"/>
                </a:lnTo>
                <a:lnTo>
                  <a:pt x="163" y="173"/>
                </a:lnTo>
                <a:lnTo>
                  <a:pt x="170" y="168"/>
                </a:lnTo>
                <a:lnTo>
                  <a:pt x="108" y="104"/>
                </a:lnTo>
                <a:lnTo>
                  <a:pt x="170" y="40"/>
                </a:lnTo>
                <a:lnTo>
                  <a:pt x="170" y="40"/>
                </a:lnTo>
                <a:lnTo>
                  <a:pt x="163" y="34"/>
                </a:lnTo>
                <a:lnTo>
                  <a:pt x="155" y="27"/>
                </a:lnTo>
                <a:lnTo>
                  <a:pt x="147" y="23"/>
                </a:lnTo>
                <a:lnTo>
                  <a:pt x="139" y="19"/>
                </a:lnTo>
                <a:lnTo>
                  <a:pt x="131" y="15"/>
                </a:lnTo>
                <a:lnTo>
                  <a:pt x="122" y="14"/>
                </a:lnTo>
                <a:lnTo>
                  <a:pt x="112" y="13"/>
                </a:lnTo>
                <a:lnTo>
                  <a:pt x="103" y="11"/>
                </a:lnTo>
                <a:lnTo>
                  <a:pt x="103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5" name="Freeform 189"/>
          <p:cNvSpPr>
            <a:spLocks noEditPoints="1"/>
          </p:cNvSpPr>
          <p:nvPr/>
        </p:nvSpPr>
        <p:spPr bwMode="auto">
          <a:xfrm>
            <a:off x="2777949" y="1322425"/>
            <a:ext cx="42643" cy="46694"/>
          </a:xfrm>
          <a:custGeom>
            <a:avLst/>
            <a:gdLst/>
            <a:ahLst/>
            <a:cxnLst>
              <a:cxn ang="0">
                <a:pos x="16" y="32"/>
              </a:cxn>
              <a:cxn ang="0">
                <a:pos x="16" y="32"/>
              </a:cxn>
              <a:cxn ang="0">
                <a:pos x="11" y="31"/>
              </a:cxn>
              <a:cxn ang="0">
                <a:pos x="5" y="28"/>
              </a:cxn>
              <a:cxn ang="0">
                <a:pos x="1" y="23"/>
              </a:cxn>
              <a:cxn ang="0">
                <a:pos x="0" y="16"/>
              </a:cxn>
              <a:cxn ang="0">
                <a:pos x="0" y="16"/>
              </a:cxn>
              <a:cxn ang="0">
                <a:pos x="1" y="11"/>
              </a:cxn>
              <a:cxn ang="0">
                <a:pos x="5" y="5"/>
              </a:cxn>
              <a:cxn ang="0">
                <a:pos x="11" y="1"/>
              </a:cxn>
              <a:cxn ang="0">
                <a:pos x="16" y="0"/>
              </a:cxn>
              <a:cxn ang="0">
                <a:pos x="16" y="0"/>
              </a:cxn>
              <a:cxn ang="0">
                <a:pos x="23" y="1"/>
              </a:cxn>
              <a:cxn ang="0">
                <a:pos x="28" y="5"/>
              </a:cxn>
              <a:cxn ang="0">
                <a:pos x="32" y="11"/>
              </a:cxn>
              <a:cxn ang="0">
                <a:pos x="32" y="16"/>
              </a:cxn>
              <a:cxn ang="0">
                <a:pos x="32" y="16"/>
              </a:cxn>
              <a:cxn ang="0">
                <a:pos x="32" y="23"/>
              </a:cxn>
              <a:cxn ang="0">
                <a:pos x="28" y="28"/>
              </a:cxn>
              <a:cxn ang="0">
                <a:pos x="23" y="31"/>
              </a:cxn>
              <a:cxn ang="0">
                <a:pos x="16" y="32"/>
              </a:cxn>
              <a:cxn ang="0">
                <a:pos x="16" y="32"/>
              </a:cxn>
              <a:cxn ang="0">
                <a:pos x="16" y="5"/>
              </a:cxn>
              <a:cxn ang="0">
                <a:pos x="16" y="5"/>
              </a:cxn>
              <a:cxn ang="0">
                <a:pos x="12" y="7"/>
              </a:cxn>
              <a:cxn ang="0">
                <a:pos x="9" y="10"/>
              </a:cxn>
              <a:cxn ang="0">
                <a:pos x="7" y="12"/>
              </a:cxn>
              <a:cxn ang="0">
                <a:pos x="5" y="16"/>
              </a:cxn>
              <a:cxn ang="0">
                <a:pos x="5" y="16"/>
              </a:cxn>
              <a:cxn ang="0">
                <a:pos x="7" y="20"/>
              </a:cxn>
              <a:cxn ang="0">
                <a:pos x="9" y="24"/>
              </a:cxn>
              <a:cxn ang="0">
                <a:pos x="12" y="27"/>
              </a:cxn>
              <a:cxn ang="0">
                <a:pos x="16" y="27"/>
              </a:cxn>
              <a:cxn ang="0">
                <a:pos x="16" y="27"/>
              </a:cxn>
              <a:cxn ang="0">
                <a:pos x="21" y="27"/>
              </a:cxn>
              <a:cxn ang="0">
                <a:pos x="24" y="24"/>
              </a:cxn>
              <a:cxn ang="0">
                <a:pos x="27" y="20"/>
              </a:cxn>
              <a:cxn ang="0">
                <a:pos x="27" y="16"/>
              </a:cxn>
              <a:cxn ang="0">
                <a:pos x="27" y="16"/>
              </a:cxn>
              <a:cxn ang="0">
                <a:pos x="27" y="12"/>
              </a:cxn>
              <a:cxn ang="0">
                <a:pos x="24" y="10"/>
              </a:cxn>
              <a:cxn ang="0">
                <a:pos x="21" y="7"/>
              </a:cxn>
              <a:cxn ang="0">
                <a:pos x="16" y="5"/>
              </a:cxn>
              <a:cxn ang="0">
                <a:pos x="16" y="5"/>
              </a:cxn>
            </a:cxnLst>
            <a:rect l="0" t="0" r="r" b="b"/>
            <a:pathLst>
              <a:path w="32" h="32">
                <a:moveTo>
                  <a:pt x="16" y="32"/>
                </a:moveTo>
                <a:lnTo>
                  <a:pt x="16" y="32"/>
                </a:lnTo>
                <a:lnTo>
                  <a:pt x="11" y="31"/>
                </a:lnTo>
                <a:lnTo>
                  <a:pt x="5" y="28"/>
                </a:lnTo>
                <a:lnTo>
                  <a:pt x="1" y="23"/>
                </a:lnTo>
                <a:lnTo>
                  <a:pt x="0" y="16"/>
                </a:lnTo>
                <a:lnTo>
                  <a:pt x="0" y="16"/>
                </a:lnTo>
                <a:lnTo>
                  <a:pt x="1" y="11"/>
                </a:lnTo>
                <a:lnTo>
                  <a:pt x="5" y="5"/>
                </a:lnTo>
                <a:lnTo>
                  <a:pt x="11" y="1"/>
                </a:lnTo>
                <a:lnTo>
                  <a:pt x="16" y="0"/>
                </a:lnTo>
                <a:lnTo>
                  <a:pt x="16" y="0"/>
                </a:lnTo>
                <a:lnTo>
                  <a:pt x="23" y="1"/>
                </a:lnTo>
                <a:lnTo>
                  <a:pt x="28" y="5"/>
                </a:lnTo>
                <a:lnTo>
                  <a:pt x="32" y="11"/>
                </a:lnTo>
                <a:lnTo>
                  <a:pt x="32" y="16"/>
                </a:lnTo>
                <a:lnTo>
                  <a:pt x="32" y="16"/>
                </a:lnTo>
                <a:lnTo>
                  <a:pt x="32" y="23"/>
                </a:lnTo>
                <a:lnTo>
                  <a:pt x="28" y="28"/>
                </a:lnTo>
                <a:lnTo>
                  <a:pt x="23" y="31"/>
                </a:lnTo>
                <a:lnTo>
                  <a:pt x="16" y="32"/>
                </a:lnTo>
                <a:lnTo>
                  <a:pt x="16" y="32"/>
                </a:lnTo>
                <a:close/>
                <a:moveTo>
                  <a:pt x="16" y="5"/>
                </a:moveTo>
                <a:lnTo>
                  <a:pt x="16" y="5"/>
                </a:lnTo>
                <a:lnTo>
                  <a:pt x="12" y="7"/>
                </a:lnTo>
                <a:lnTo>
                  <a:pt x="9" y="10"/>
                </a:lnTo>
                <a:lnTo>
                  <a:pt x="7" y="12"/>
                </a:lnTo>
                <a:lnTo>
                  <a:pt x="5" y="16"/>
                </a:lnTo>
                <a:lnTo>
                  <a:pt x="5" y="16"/>
                </a:lnTo>
                <a:lnTo>
                  <a:pt x="7" y="20"/>
                </a:lnTo>
                <a:lnTo>
                  <a:pt x="9" y="24"/>
                </a:lnTo>
                <a:lnTo>
                  <a:pt x="12" y="27"/>
                </a:lnTo>
                <a:lnTo>
                  <a:pt x="16" y="27"/>
                </a:lnTo>
                <a:lnTo>
                  <a:pt x="16" y="27"/>
                </a:lnTo>
                <a:lnTo>
                  <a:pt x="21" y="27"/>
                </a:lnTo>
                <a:lnTo>
                  <a:pt x="24" y="24"/>
                </a:lnTo>
                <a:lnTo>
                  <a:pt x="27" y="20"/>
                </a:lnTo>
                <a:lnTo>
                  <a:pt x="27" y="16"/>
                </a:lnTo>
                <a:lnTo>
                  <a:pt x="27" y="16"/>
                </a:lnTo>
                <a:lnTo>
                  <a:pt x="27" y="12"/>
                </a:lnTo>
                <a:lnTo>
                  <a:pt x="24" y="10"/>
                </a:lnTo>
                <a:lnTo>
                  <a:pt x="21" y="7"/>
                </a:lnTo>
                <a:lnTo>
                  <a:pt x="16" y="5"/>
                </a:lnTo>
                <a:lnTo>
                  <a:pt x="16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6" name="Freeform 190"/>
          <p:cNvSpPr>
            <a:spLocks noEditPoints="1"/>
          </p:cNvSpPr>
          <p:nvPr/>
        </p:nvSpPr>
        <p:spPr bwMode="auto">
          <a:xfrm>
            <a:off x="3349369" y="1275732"/>
            <a:ext cx="264386" cy="305617"/>
          </a:xfrm>
          <a:custGeom>
            <a:avLst/>
            <a:gdLst/>
            <a:ahLst/>
            <a:cxnLst>
              <a:cxn ang="0">
                <a:pos x="50" y="202"/>
              </a:cxn>
              <a:cxn ang="0">
                <a:pos x="59" y="195"/>
              </a:cxn>
              <a:cxn ang="0">
                <a:pos x="75" y="168"/>
              </a:cxn>
              <a:cxn ang="0">
                <a:pos x="52" y="173"/>
              </a:cxn>
              <a:cxn ang="0">
                <a:pos x="36" y="172"/>
              </a:cxn>
              <a:cxn ang="0">
                <a:pos x="15" y="160"/>
              </a:cxn>
              <a:cxn ang="0">
                <a:pos x="3" y="141"/>
              </a:cxn>
              <a:cxn ang="0">
                <a:pos x="0" y="123"/>
              </a:cxn>
              <a:cxn ang="0">
                <a:pos x="9" y="98"/>
              </a:cxn>
              <a:cxn ang="0">
                <a:pos x="30" y="76"/>
              </a:cxn>
              <a:cxn ang="0">
                <a:pos x="53" y="56"/>
              </a:cxn>
              <a:cxn ang="0">
                <a:pos x="80" y="23"/>
              </a:cxn>
              <a:cxn ang="0">
                <a:pos x="98" y="10"/>
              </a:cxn>
              <a:cxn ang="0">
                <a:pos x="117" y="39"/>
              </a:cxn>
              <a:cxn ang="0">
                <a:pos x="144" y="65"/>
              </a:cxn>
              <a:cxn ang="0">
                <a:pos x="165" y="83"/>
              </a:cxn>
              <a:cxn ang="0">
                <a:pos x="181" y="107"/>
              </a:cxn>
              <a:cxn ang="0">
                <a:pos x="185" y="131"/>
              </a:cxn>
              <a:cxn ang="0">
                <a:pos x="180" y="148"/>
              </a:cxn>
              <a:cxn ang="0">
                <a:pos x="165" y="165"/>
              </a:cxn>
              <a:cxn ang="0">
                <a:pos x="144" y="173"/>
              </a:cxn>
              <a:cxn ang="0">
                <a:pos x="135" y="173"/>
              </a:cxn>
              <a:cxn ang="0">
                <a:pos x="111" y="168"/>
              </a:cxn>
              <a:cxn ang="0">
                <a:pos x="122" y="188"/>
              </a:cxn>
              <a:cxn ang="0">
                <a:pos x="135" y="202"/>
              </a:cxn>
              <a:cxn ang="0">
                <a:pos x="123" y="206"/>
              </a:cxn>
              <a:cxn ang="0">
                <a:pos x="108" y="188"/>
              </a:cxn>
              <a:cxn ang="0">
                <a:pos x="98" y="158"/>
              </a:cxn>
              <a:cxn ang="0">
                <a:pos x="106" y="153"/>
              </a:cxn>
              <a:cxn ang="0">
                <a:pos x="127" y="162"/>
              </a:cxn>
              <a:cxn ang="0">
                <a:pos x="135" y="162"/>
              </a:cxn>
              <a:cxn ang="0">
                <a:pos x="154" y="158"/>
              </a:cxn>
              <a:cxn ang="0">
                <a:pos x="168" y="148"/>
              </a:cxn>
              <a:cxn ang="0">
                <a:pos x="173" y="137"/>
              </a:cxn>
              <a:cxn ang="0">
                <a:pos x="175" y="116"/>
              </a:cxn>
              <a:cxn ang="0">
                <a:pos x="163" y="96"/>
              </a:cxn>
              <a:cxn ang="0">
                <a:pos x="149" y="84"/>
              </a:cxn>
              <a:cxn ang="0">
                <a:pos x="102" y="37"/>
              </a:cxn>
              <a:cxn ang="0">
                <a:pos x="86" y="37"/>
              </a:cxn>
              <a:cxn ang="0">
                <a:pos x="37" y="84"/>
              </a:cxn>
              <a:cxn ang="0">
                <a:pos x="23" y="96"/>
              </a:cxn>
              <a:cxn ang="0">
                <a:pos x="13" y="116"/>
              </a:cxn>
              <a:cxn ang="0">
                <a:pos x="13" y="137"/>
              </a:cxn>
              <a:cxn ang="0">
                <a:pos x="19" y="148"/>
              </a:cxn>
              <a:cxn ang="0">
                <a:pos x="33" y="158"/>
              </a:cxn>
              <a:cxn ang="0">
                <a:pos x="52" y="162"/>
              </a:cxn>
              <a:cxn ang="0">
                <a:pos x="65" y="161"/>
              </a:cxn>
              <a:cxn ang="0">
                <a:pos x="91" y="146"/>
              </a:cxn>
              <a:cxn ang="0">
                <a:pos x="87" y="166"/>
              </a:cxn>
              <a:cxn ang="0">
                <a:pos x="71" y="199"/>
              </a:cxn>
            </a:cxnLst>
            <a:rect l="0" t="0" r="r" b="b"/>
            <a:pathLst>
              <a:path w="185" h="216">
                <a:moveTo>
                  <a:pt x="135" y="216"/>
                </a:moveTo>
                <a:lnTo>
                  <a:pt x="50" y="216"/>
                </a:lnTo>
                <a:lnTo>
                  <a:pt x="50" y="202"/>
                </a:lnTo>
                <a:lnTo>
                  <a:pt x="53" y="200"/>
                </a:lnTo>
                <a:lnTo>
                  <a:pt x="53" y="200"/>
                </a:lnTo>
                <a:lnTo>
                  <a:pt x="59" y="195"/>
                </a:lnTo>
                <a:lnTo>
                  <a:pt x="65" y="188"/>
                </a:lnTo>
                <a:lnTo>
                  <a:pt x="71" y="180"/>
                </a:lnTo>
                <a:lnTo>
                  <a:pt x="75" y="168"/>
                </a:lnTo>
                <a:lnTo>
                  <a:pt x="75" y="168"/>
                </a:lnTo>
                <a:lnTo>
                  <a:pt x="63" y="172"/>
                </a:lnTo>
                <a:lnTo>
                  <a:pt x="52" y="173"/>
                </a:lnTo>
                <a:lnTo>
                  <a:pt x="52" y="173"/>
                </a:lnTo>
                <a:lnTo>
                  <a:pt x="42" y="173"/>
                </a:lnTo>
                <a:lnTo>
                  <a:pt x="36" y="172"/>
                </a:lnTo>
                <a:lnTo>
                  <a:pt x="27" y="168"/>
                </a:lnTo>
                <a:lnTo>
                  <a:pt x="21" y="165"/>
                </a:lnTo>
                <a:lnTo>
                  <a:pt x="15" y="160"/>
                </a:lnTo>
                <a:lnTo>
                  <a:pt x="10" y="154"/>
                </a:lnTo>
                <a:lnTo>
                  <a:pt x="6" y="148"/>
                </a:lnTo>
                <a:lnTo>
                  <a:pt x="3" y="141"/>
                </a:lnTo>
                <a:lnTo>
                  <a:pt x="3" y="141"/>
                </a:lnTo>
                <a:lnTo>
                  <a:pt x="0" y="131"/>
                </a:lnTo>
                <a:lnTo>
                  <a:pt x="0" y="123"/>
                </a:lnTo>
                <a:lnTo>
                  <a:pt x="2" y="115"/>
                </a:lnTo>
                <a:lnTo>
                  <a:pt x="5" y="107"/>
                </a:lnTo>
                <a:lnTo>
                  <a:pt x="9" y="98"/>
                </a:lnTo>
                <a:lnTo>
                  <a:pt x="15" y="91"/>
                </a:lnTo>
                <a:lnTo>
                  <a:pt x="22" y="83"/>
                </a:lnTo>
                <a:lnTo>
                  <a:pt x="30" y="76"/>
                </a:lnTo>
                <a:lnTo>
                  <a:pt x="30" y="76"/>
                </a:lnTo>
                <a:lnTo>
                  <a:pt x="42" y="65"/>
                </a:lnTo>
                <a:lnTo>
                  <a:pt x="53" y="56"/>
                </a:lnTo>
                <a:lnTo>
                  <a:pt x="63" y="48"/>
                </a:lnTo>
                <a:lnTo>
                  <a:pt x="69" y="39"/>
                </a:lnTo>
                <a:lnTo>
                  <a:pt x="80" y="23"/>
                </a:lnTo>
                <a:lnTo>
                  <a:pt x="88" y="10"/>
                </a:lnTo>
                <a:lnTo>
                  <a:pt x="94" y="0"/>
                </a:lnTo>
                <a:lnTo>
                  <a:pt x="98" y="10"/>
                </a:lnTo>
                <a:lnTo>
                  <a:pt x="98" y="10"/>
                </a:lnTo>
                <a:lnTo>
                  <a:pt x="106" y="23"/>
                </a:lnTo>
                <a:lnTo>
                  <a:pt x="117" y="39"/>
                </a:lnTo>
                <a:lnTo>
                  <a:pt x="125" y="48"/>
                </a:lnTo>
                <a:lnTo>
                  <a:pt x="133" y="56"/>
                </a:lnTo>
                <a:lnTo>
                  <a:pt x="144" y="65"/>
                </a:lnTo>
                <a:lnTo>
                  <a:pt x="156" y="76"/>
                </a:lnTo>
                <a:lnTo>
                  <a:pt x="156" y="76"/>
                </a:lnTo>
                <a:lnTo>
                  <a:pt x="165" y="83"/>
                </a:lnTo>
                <a:lnTo>
                  <a:pt x="172" y="91"/>
                </a:lnTo>
                <a:lnTo>
                  <a:pt x="177" y="98"/>
                </a:lnTo>
                <a:lnTo>
                  <a:pt x="181" y="107"/>
                </a:lnTo>
                <a:lnTo>
                  <a:pt x="184" y="115"/>
                </a:lnTo>
                <a:lnTo>
                  <a:pt x="185" y="123"/>
                </a:lnTo>
                <a:lnTo>
                  <a:pt x="185" y="131"/>
                </a:lnTo>
                <a:lnTo>
                  <a:pt x="184" y="141"/>
                </a:lnTo>
                <a:lnTo>
                  <a:pt x="184" y="141"/>
                </a:lnTo>
                <a:lnTo>
                  <a:pt x="180" y="148"/>
                </a:lnTo>
                <a:lnTo>
                  <a:pt x="176" y="154"/>
                </a:lnTo>
                <a:lnTo>
                  <a:pt x="172" y="160"/>
                </a:lnTo>
                <a:lnTo>
                  <a:pt x="165" y="165"/>
                </a:lnTo>
                <a:lnTo>
                  <a:pt x="158" y="168"/>
                </a:lnTo>
                <a:lnTo>
                  <a:pt x="152" y="172"/>
                </a:lnTo>
                <a:lnTo>
                  <a:pt x="144" y="173"/>
                </a:lnTo>
                <a:lnTo>
                  <a:pt x="135" y="173"/>
                </a:lnTo>
                <a:lnTo>
                  <a:pt x="135" y="173"/>
                </a:lnTo>
                <a:lnTo>
                  <a:pt x="135" y="173"/>
                </a:lnTo>
                <a:lnTo>
                  <a:pt x="135" y="173"/>
                </a:lnTo>
                <a:lnTo>
                  <a:pt x="123" y="172"/>
                </a:lnTo>
                <a:lnTo>
                  <a:pt x="111" y="168"/>
                </a:lnTo>
                <a:lnTo>
                  <a:pt x="111" y="168"/>
                </a:lnTo>
                <a:lnTo>
                  <a:pt x="115" y="180"/>
                </a:lnTo>
                <a:lnTo>
                  <a:pt x="122" y="188"/>
                </a:lnTo>
                <a:lnTo>
                  <a:pt x="127" y="195"/>
                </a:lnTo>
                <a:lnTo>
                  <a:pt x="133" y="200"/>
                </a:lnTo>
                <a:lnTo>
                  <a:pt x="135" y="202"/>
                </a:lnTo>
                <a:lnTo>
                  <a:pt x="135" y="216"/>
                </a:lnTo>
                <a:close/>
                <a:moveTo>
                  <a:pt x="63" y="206"/>
                </a:moveTo>
                <a:lnTo>
                  <a:pt x="123" y="206"/>
                </a:lnTo>
                <a:lnTo>
                  <a:pt x="123" y="206"/>
                </a:lnTo>
                <a:lnTo>
                  <a:pt x="115" y="199"/>
                </a:lnTo>
                <a:lnTo>
                  <a:pt x="108" y="188"/>
                </a:lnTo>
                <a:lnTo>
                  <a:pt x="102" y="175"/>
                </a:lnTo>
                <a:lnTo>
                  <a:pt x="99" y="166"/>
                </a:lnTo>
                <a:lnTo>
                  <a:pt x="98" y="158"/>
                </a:lnTo>
                <a:lnTo>
                  <a:pt x="96" y="146"/>
                </a:lnTo>
                <a:lnTo>
                  <a:pt x="106" y="153"/>
                </a:lnTo>
                <a:lnTo>
                  <a:pt x="106" y="153"/>
                </a:lnTo>
                <a:lnTo>
                  <a:pt x="114" y="157"/>
                </a:lnTo>
                <a:lnTo>
                  <a:pt x="121" y="161"/>
                </a:lnTo>
                <a:lnTo>
                  <a:pt x="127" y="162"/>
                </a:lnTo>
                <a:lnTo>
                  <a:pt x="135" y="162"/>
                </a:lnTo>
                <a:lnTo>
                  <a:pt x="135" y="162"/>
                </a:lnTo>
                <a:lnTo>
                  <a:pt x="135" y="162"/>
                </a:lnTo>
                <a:lnTo>
                  <a:pt x="142" y="162"/>
                </a:lnTo>
                <a:lnTo>
                  <a:pt x="148" y="161"/>
                </a:lnTo>
                <a:lnTo>
                  <a:pt x="154" y="158"/>
                </a:lnTo>
                <a:lnTo>
                  <a:pt x="158" y="156"/>
                </a:lnTo>
                <a:lnTo>
                  <a:pt x="164" y="152"/>
                </a:lnTo>
                <a:lnTo>
                  <a:pt x="168" y="148"/>
                </a:lnTo>
                <a:lnTo>
                  <a:pt x="171" y="142"/>
                </a:lnTo>
                <a:lnTo>
                  <a:pt x="173" y="137"/>
                </a:lnTo>
                <a:lnTo>
                  <a:pt x="173" y="137"/>
                </a:lnTo>
                <a:lnTo>
                  <a:pt x="175" y="130"/>
                </a:lnTo>
                <a:lnTo>
                  <a:pt x="175" y="123"/>
                </a:lnTo>
                <a:lnTo>
                  <a:pt x="175" y="116"/>
                </a:lnTo>
                <a:lnTo>
                  <a:pt x="172" y="110"/>
                </a:lnTo>
                <a:lnTo>
                  <a:pt x="168" y="103"/>
                </a:lnTo>
                <a:lnTo>
                  <a:pt x="163" y="96"/>
                </a:lnTo>
                <a:lnTo>
                  <a:pt x="157" y="91"/>
                </a:lnTo>
                <a:lnTo>
                  <a:pt x="149" y="84"/>
                </a:lnTo>
                <a:lnTo>
                  <a:pt x="149" y="84"/>
                </a:lnTo>
                <a:lnTo>
                  <a:pt x="129" y="66"/>
                </a:lnTo>
                <a:lnTo>
                  <a:pt x="113" y="52"/>
                </a:lnTo>
                <a:lnTo>
                  <a:pt x="102" y="37"/>
                </a:lnTo>
                <a:lnTo>
                  <a:pt x="94" y="23"/>
                </a:lnTo>
                <a:lnTo>
                  <a:pt x="94" y="23"/>
                </a:lnTo>
                <a:lnTo>
                  <a:pt x="86" y="37"/>
                </a:lnTo>
                <a:lnTo>
                  <a:pt x="73" y="52"/>
                </a:lnTo>
                <a:lnTo>
                  <a:pt x="59" y="66"/>
                </a:lnTo>
                <a:lnTo>
                  <a:pt x="37" y="84"/>
                </a:lnTo>
                <a:lnTo>
                  <a:pt x="37" y="84"/>
                </a:lnTo>
                <a:lnTo>
                  <a:pt x="30" y="91"/>
                </a:lnTo>
                <a:lnTo>
                  <a:pt x="23" y="96"/>
                </a:lnTo>
                <a:lnTo>
                  <a:pt x="18" y="103"/>
                </a:lnTo>
                <a:lnTo>
                  <a:pt x="15" y="110"/>
                </a:lnTo>
                <a:lnTo>
                  <a:pt x="13" y="116"/>
                </a:lnTo>
                <a:lnTo>
                  <a:pt x="11" y="123"/>
                </a:lnTo>
                <a:lnTo>
                  <a:pt x="11" y="130"/>
                </a:lnTo>
                <a:lnTo>
                  <a:pt x="13" y="137"/>
                </a:lnTo>
                <a:lnTo>
                  <a:pt x="13" y="137"/>
                </a:lnTo>
                <a:lnTo>
                  <a:pt x="15" y="142"/>
                </a:lnTo>
                <a:lnTo>
                  <a:pt x="19" y="148"/>
                </a:lnTo>
                <a:lnTo>
                  <a:pt x="22" y="152"/>
                </a:lnTo>
                <a:lnTo>
                  <a:pt x="27" y="156"/>
                </a:lnTo>
                <a:lnTo>
                  <a:pt x="33" y="158"/>
                </a:lnTo>
                <a:lnTo>
                  <a:pt x="38" y="161"/>
                </a:lnTo>
                <a:lnTo>
                  <a:pt x="45" y="162"/>
                </a:lnTo>
                <a:lnTo>
                  <a:pt x="52" y="162"/>
                </a:lnTo>
                <a:lnTo>
                  <a:pt x="52" y="162"/>
                </a:lnTo>
                <a:lnTo>
                  <a:pt x="59" y="162"/>
                </a:lnTo>
                <a:lnTo>
                  <a:pt x="65" y="161"/>
                </a:lnTo>
                <a:lnTo>
                  <a:pt x="73" y="157"/>
                </a:lnTo>
                <a:lnTo>
                  <a:pt x="80" y="153"/>
                </a:lnTo>
                <a:lnTo>
                  <a:pt x="91" y="146"/>
                </a:lnTo>
                <a:lnTo>
                  <a:pt x="88" y="158"/>
                </a:lnTo>
                <a:lnTo>
                  <a:pt x="88" y="158"/>
                </a:lnTo>
                <a:lnTo>
                  <a:pt x="87" y="166"/>
                </a:lnTo>
                <a:lnTo>
                  <a:pt x="84" y="175"/>
                </a:lnTo>
                <a:lnTo>
                  <a:pt x="79" y="188"/>
                </a:lnTo>
                <a:lnTo>
                  <a:pt x="71" y="199"/>
                </a:lnTo>
                <a:lnTo>
                  <a:pt x="63" y="206"/>
                </a:lnTo>
                <a:lnTo>
                  <a:pt x="63" y="20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7" name="Freeform 191"/>
          <p:cNvSpPr>
            <a:spLocks noEditPoints="1"/>
          </p:cNvSpPr>
          <p:nvPr/>
        </p:nvSpPr>
        <p:spPr bwMode="auto">
          <a:xfrm>
            <a:off x="4052978" y="1263000"/>
            <a:ext cx="324087" cy="343821"/>
          </a:xfrm>
          <a:custGeom>
            <a:avLst/>
            <a:gdLst/>
            <a:ahLst/>
            <a:cxnLst>
              <a:cxn ang="0">
                <a:pos x="68" y="223"/>
              </a:cxn>
              <a:cxn ang="0">
                <a:pos x="82" y="209"/>
              </a:cxn>
              <a:cxn ang="0">
                <a:pos x="96" y="179"/>
              </a:cxn>
              <a:cxn ang="0">
                <a:pos x="89" y="177"/>
              </a:cxn>
              <a:cxn ang="0">
                <a:pos x="53" y="193"/>
              </a:cxn>
              <a:cxn ang="0">
                <a:pos x="23" y="185"/>
              </a:cxn>
              <a:cxn ang="0">
                <a:pos x="1" y="151"/>
              </a:cxn>
              <a:cxn ang="0">
                <a:pos x="4" y="120"/>
              </a:cxn>
              <a:cxn ang="0">
                <a:pos x="32" y="93"/>
              </a:cxn>
              <a:cxn ang="0">
                <a:pos x="62" y="89"/>
              </a:cxn>
              <a:cxn ang="0">
                <a:pos x="88" y="104"/>
              </a:cxn>
              <a:cxn ang="0">
                <a:pos x="72" y="82"/>
              </a:cxn>
              <a:cxn ang="0">
                <a:pos x="62" y="53"/>
              </a:cxn>
              <a:cxn ang="0">
                <a:pos x="77" y="16"/>
              </a:cxn>
              <a:cxn ang="0">
                <a:pos x="113" y="0"/>
              </a:cxn>
              <a:cxn ang="0">
                <a:pos x="143" y="9"/>
              </a:cxn>
              <a:cxn ang="0">
                <a:pos x="165" y="43"/>
              </a:cxn>
              <a:cxn ang="0">
                <a:pos x="161" y="74"/>
              </a:cxn>
              <a:cxn ang="0">
                <a:pos x="144" y="96"/>
              </a:cxn>
              <a:cxn ang="0">
                <a:pos x="155" y="93"/>
              </a:cxn>
              <a:cxn ang="0">
                <a:pos x="186" y="90"/>
              </a:cxn>
              <a:cxn ang="0">
                <a:pos x="219" y="112"/>
              </a:cxn>
              <a:cxn ang="0">
                <a:pos x="227" y="142"/>
              </a:cxn>
              <a:cxn ang="0">
                <a:pos x="212" y="178"/>
              </a:cxn>
              <a:cxn ang="0">
                <a:pos x="176" y="193"/>
              </a:cxn>
              <a:cxn ang="0">
                <a:pos x="146" y="184"/>
              </a:cxn>
              <a:cxn ang="0">
                <a:pos x="131" y="170"/>
              </a:cxn>
              <a:cxn ang="0">
                <a:pos x="142" y="204"/>
              </a:cxn>
              <a:cxn ang="0">
                <a:pos x="159" y="223"/>
              </a:cxn>
              <a:cxn ang="0">
                <a:pos x="151" y="231"/>
              </a:cxn>
              <a:cxn ang="0">
                <a:pos x="135" y="213"/>
              </a:cxn>
              <a:cxn ang="0">
                <a:pos x="120" y="173"/>
              </a:cxn>
              <a:cxn ang="0">
                <a:pos x="127" y="155"/>
              </a:cxn>
              <a:cxn ang="0">
                <a:pos x="153" y="175"/>
              </a:cxn>
              <a:cxn ang="0">
                <a:pos x="176" y="182"/>
              </a:cxn>
              <a:cxn ang="0">
                <a:pos x="204" y="170"/>
              </a:cxn>
              <a:cxn ang="0">
                <a:pos x="216" y="142"/>
              </a:cxn>
              <a:cxn ang="0">
                <a:pos x="209" y="117"/>
              </a:cxn>
              <a:cxn ang="0">
                <a:pos x="184" y="100"/>
              </a:cxn>
              <a:cxn ang="0">
                <a:pos x="159" y="103"/>
              </a:cxn>
              <a:cxn ang="0">
                <a:pos x="136" y="120"/>
              </a:cxn>
              <a:cxn ang="0">
                <a:pos x="120" y="120"/>
              </a:cxn>
              <a:cxn ang="0">
                <a:pos x="142" y="84"/>
              </a:cxn>
              <a:cxn ang="0">
                <a:pos x="154" y="62"/>
              </a:cxn>
              <a:cxn ang="0">
                <a:pos x="151" y="36"/>
              </a:cxn>
              <a:cxn ang="0">
                <a:pos x="130" y="15"/>
              </a:cxn>
              <a:cxn ang="0">
                <a:pos x="105" y="12"/>
              </a:cxn>
              <a:cxn ang="0">
                <a:pos x="80" y="30"/>
              </a:cxn>
              <a:cxn ang="0">
                <a:pos x="73" y="53"/>
              </a:cxn>
              <a:cxn ang="0">
                <a:pos x="86" y="84"/>
              </a:cxn>
              <a:cxn ang="0">
                <a:pos x="104" y="109"/>
              </a:cxn>
              <a:cxn ang="0">
                <a:pos x="100" y="125"/>
              </a:cxn>
              <a:cxn ang="0">
                <a:pos x="76" y="107"/>
              </a:cxn>
              <a:cxn ang="0">
                <a:pos x="53" y="100"/>
              </a:cxn>
              <a:cxn ang="0">
                <a:pos x="23" y="112"/>
              </a:cxn>
              <a:cxn ang="0">
                <a:pos x="11" y="142"/>
              </a:cxn>
              <a:cxn ang="0">
                <a:pos x="18" y="165"/>
              </a:cxn>
              <a:cxn ang="0">
                <a:pos x="45" y="182"/>
              </a:cxn>
              <a:cxn ang="0">
                <a:pos x="69" y="179"/>
              </a:cxn>
              <a:cxn ang="0">
                <a:pos x="90" y="162"/>
              </a:cxn>
              <a:cxn ang="0">
                <a:pos x="109" y="161"/>
              </a:cxn>
              <a:cxn ang="0">
                <a:pos x="97" y="205"/>
              </a:cxn>
              <a:cxn ang="0">
                <a:pos x="76" y="231"/>
              </a:cxn>
            </a:cxnLst>
            <a:rect l="0" t="0" r="r" b="b"/>
            <a:pathLst>
              <a:path w="227" h="242">
                <a:moveTo>
                  <a:pt x="162" y="242"/>
                </a:moveTo>
                <a:lnTo>
                  <a:pt x="65" y="242"/>
                </a:lnTo>
                <a:lnTo>
                  <a:pt x="65" y="224"/>
                </a:lnTo>
                <a:lnTo>
                  <a:pt x="68" y="223"/>
                </a:lnTo>
                <a:lnTo>
                  <a:pt x="68" y="223"/>
                </a:lnTo>
                <a:lnTo>
                  <a:pt x="73" y="219"/>
                </a:lnTo>
                <a:lnTo>
                  <a:pt x="77" y="215"/>
                </a:lnTo>
                <a:lnTo>
                  <a:pt x="82" y="209"/>
                </a:lnTo>
                <a:lnTo>
                  <a:pt x="86" y="204"/>
                </a:lnTo>
                <a:lnTo>
                  <a:pt x="90" y="196"/>
                </a:lnTo>
                <a:lnTo>
                  <a:pt x="93" y="189"/>
                </a:lnTo>
                <a:lnTo>
                  <a:pt x="96" y="179"/>
                </a:lnTo>
                <a:lnTo>
                  <a:pt x="97" y="170"/>
                </a:lnTo>
                <a:lnTo>
                  <a:pt x="97" y="170"/>
                </a:lnTo>
                <a:lnTo>
                  <a:pt x="89" y="177"/>
                </a:lnTo>
                <a:lnTo>
                  <a:pt x="89" y="177"/>
                </a:lnTo>
                <a:lnTo>
                  <a:pt x="81" y="184"/>
                </a:lnTo>
                <a:lnTo>
                  <a:pt x="73" y="189"/>
                </a:lnTo>
                <a:lnTo>
                  <a:pt x="62" y="192"/>
                </a:lnTo>
                <a:lnTo>
                  <a:pt x="53" y="193"/>
                </a:lnTo>
                <a:lnTo>
                  <a:pt x="53" y="193"/>
                </a:lnTo>
                <a:lnTo>
                  <a:pt x="42" y="192"/>
                </a:lnTo>
                <a:lnTo>
                  <a:pt x="32" y="189"/>
                </a:lnTo>
                <a:lnTo>
                  <a:pt x="23" y="185"/>
                </a:lnTo>
                <a:lnTo>
                  <a:pt x="15" y="178"/>
                </a:lnTo>
                <a:lnTo>
                  <a:pt x="9" y="170"/>
                </a:lnTo>
                <a:lnTo>
                  <a:pt x="4" y="162"/>
                </a:lnTo>
                <a:lnTo>
                  <a:pt x="1" y="151"/>
                </a:lnTo>
                <a:lnTo>
                  <a:pt x="0" y="142"/>
                </a:lnTo>
                <a:lnTo>
                  <a:pt x="0" y="142"/>
                </a:lnTo>
                <a:lnTo>
                  <a:pt x="1" y="131"/>
                </a:lnTo>
                <a:lnTo>
                  <a:pt x="4" y="120"/>
                </a:lnTo>
                <a:lnTo>
                  <a:pt x="9" y="112"/>
                </a:lnTo>
                <a:lnTo>
                  <a:pt x="15" y="104"/>
                </a:lnTo>
                <a:lnTo>
                  <a:pt x="23" y="97"/>
                </a:lnTo>
                <a:lnTo>
                  <a:pt x="32" y="93"/>
                </a:lnTo>
                <a:lnTo>
                  <a:pt x="42" y="90"/>
                </a:lnTo>
                <a:lnTo>
                  <a:pt x="53" y="89"/>
                </a:lnTo>
                <a:lnTo>
                  <a:pt x="53" y="89"/>
                </a:lnTo>
                <a:lnTo>
                  <a:pt x="62" y="89"/>
                </a:lnTo>
                <a:lnTo>
                  <a:pt x="72" y="93"/>
                </a:lnTo>
                <a:lnTo>
                  <a:pt x="81" y="97"/>
                </a:lnTo>
                <a:lnTo>
                  <a:pt x="88" y="104"/>
                </a:lnTo>
                <a:lnTo>
                  <a:pt x="88" y="104"/>
                </a:lnTo>
                <a:lnTo>
                  <a:pt x="84" y="96"/>
                </a:lnTo>
                <a:lnTo>
                  <a:pt x="78" y="90"/>
                </a:lnTo>
                <a:lnTo>
                  <a:pt x="78" y="90"/>
                </a:lnTo>
                <a:lnTo>
                  <a:pt x="72" y="82"/>
                </a:lnTo>
                <a:lnTo>
                  <a:pt x="66" y="74"/>
                </a:lnTo>
                <a:lnTo>
                  <a:pt x="63" y="63"/>
                </a:lnTo>
                <a:lnTo>
                  <a:pt x="62" y="53"/>
                </a:lnTo>
                <a:lnTo>
                  <a:pt x="62" y="53"/>
                </a:lnTo>
                <a:lnTo>
                  <a:pt x="63" y="43"/>
                </a:lnTo>
                <a:lnTo>
                  <a:pt x="66" y="32"/>
                </a:lnTo>
                <a:lnTo>
                  <a:pt x="72" y="24"/>
                </a:lnTo>
                <a:lnTo>
                  <a:pt x="77" y="16"/>
                </a:lnTo>
                <a:lnTo>
                  <a:pt x="85" y="9"/>
                </a:lnTo>
                <a:lnTo>
                  <a:pt x="93" y="5"/>
                </a:lnTo>
                <a:lnTo>
                  <a:pt x="104" y="1"/>
                </a:lnTo>
                <a:lnTo>
                  <a:pt x="113" y="0"/>
                </a:lnTo>
                <a:lnTo>
                  <a:pt x="113" y="0"/>
                </a:lnTo>
                <a:lnTo>
                  <a:pt x="124" y="1"/>
                </a:lnTo>
                <a:lnTo>
                  <a:pt x="134" y="5"/>
                </a:lnTo>
                <a:lnTo>
                  <a:pt x="143" y="9"/>
                </a:lnTo>
                <a:lnTo>
                  <a:pt x="150" y="16"/>
                </a:lnTo>
                <a:lnTo>
                  <a:pt x="157" y="24"/>
                </a:lnTo>
                <a:lnTo>
                  <a:pt x="161" y="32"/>
                </a:lnTo>
                <a:lnTo>
                  <a:pt x="165" y="43"/>
                </a:lnTo>
                <a:lnTo>
                  <a:pt x="165" y="53"/>
                </a:lnTo>
                <a:lnTo>
                  <a:pt x="165" y="53"/>
                </a:lnTo>
                <a:lnTo>
                  <a:pt x="165" y="63"/>
                </a:lnTo>
                <a:lnTo>
                  <a:pt x="161" y="74"/>
                </a:lnTo>
                <a:lnTo>
                  <a:pt x="157" y="82"/>
                </a:lnTo>
                <a:lnTo>
                  <a:pt x="149" y="90"/>
                </a:lnTo>
                <a:lnTo>
                  <a:pt x="149" y="90"/>
                </a:lnTo>
                <a:lnTo>
                  <a:pt x="144" y="96"/>
                </a:lnTo>
                <a:lnTo>
                  <a:pt x="139" y="104"/>
                </a:lnTo>
                <a:lnTo>
                  <a:pt x="139" y="104"/>
                </a:lnTo>
                <a:lnTo>
                  <a:pt x="147" y="97"/>
                </a:lnTo>
                <a:lnTo>
                  <a:pt x="155" y="93"/>
                </a:lnTo>
                <a:lnTo>
                  <a:pt x="165" y="89"/>
                </a:lnTo>
                <a:lnTo>
                  <a:pt x="176" y="89"/>
                </a:lnTo>
                <a:lnTo>
                  <a:pt x="176" y="89"/>
                </a:lnTo>
                <a:lnTo>
                  <a:pt x="186" y="90"/>
                </a:lnTo>
                <a:lnTo>
                  <a:pt x="196" y="93"/>
                </a:lnTo>
                <a:lnTo>
                  <a:pt x="204" y="97"/>
                </a:lnTo>
                <a:lnTo>
                  <a:pt x="212" y="104"/>
                </a:lnTo>
                <a:lnTo>
                  <a:pt x="219" y="112"/>
                </a:lnTo>
                <a:lnTo>
                  <a:pt x="223" y="120"/>
                </a:lnTo>
                <a:lnTo>
                  <a:pt x="227" y="131"/>
                </a:lnTo>
                <a:lnTo>
                  <a:pt x="227" y="142"/>
                </a:lnTo>
                <a:lnTo>
                  <a:pt x="227" y="142"/>
                </a:lnTo>
                <a:lnTo>
                  <a:pt x="227" y="151"/>
                </a:lnTo>
                <a:lnTo>
                  <a:pt x="223" y="162"/>
                </a:lnTo>
                <a:lnTo>
                  <a:pt x="219" y="170"/>
                </a:lnTo>
                <a:lnTo>
                  <a:pt x="212" y="178"/>
                </a:lnTo>
                <a:lnTo>
                  <a:pt x="204" y="185"/>
                </a:lnTo>
                <a:lnTo>
                  <a:pt x="196" y="189"/>
                </a:lnTo>
                <a:lnTo>
                  <a:pt x="186" y="192"/>
                </a:lnTo>
                <a:lnTo>
                  <a:pt x="176" y="193"/>
                </a:lnTo>
                <a:lnTo>
                  <a:pt x="176" y="193"/>
                </a:lnTo>
                <a:lnTo>
                  <a:pt x="165" y="192"/>
                </a:lnTo>
                <a:lnTo>
                  <a:pt x="155" y="189"/>
                </a:lnTo>
                <a:lnTo>
                  <a:pt x="146" y="184"/>
                </a:lnTo>
                <a:lnTo>
                  <a:pt x="138" y="177"/>
                </a:lnTo>
                <a:lnTo>
                  <a:pt x="138" y="177"/>
                </a:lnTo>
                <a:lnTo>
                  <a:pt x="131" y="170"/>
                </a:lnTo>
                <a:lnTo>
                  <a:pt x="131" y="170"/>
                </a:lnTo>
                <a:lnTo>
                  <a:pt x="132" y="179"/>
                </a:lnTo>
                <a:lnTo>
                  <a:pt x="135" y="189"/>
                </a:lnTo>
                <a:lnTo>
                  <a:pt x="138" y="197"/>
                </a:lnTo>
                <a:lnTo>
                  <a:pt x="142" y="204"/>
                </a:lnTo>
                <a:lnTo>
                  <a:pt x="146" y="209"/>
                </a:lnTo>
                <a:lnTo>
                  <a:pt x="150" y="215"/>
                </a:lnTo>
                <a:lnTo>
                  <a:pt x="155" y="219"/>
                </a:lnTo>
                <a:lnTo>
                  <a:pt x="159" y="223"/>
                </a:lnTo>
                <a:lnTo>
                  <a:pt x="162" y="224"/>
                </a:lnTo>
                <a:lnTo>
                  <a:pt x="162" y="242"/>
                </a:lnTo>
                <a:close/>
                <a:moveTo>
                  <a:pt x="76" y="231"/>
                </a:moveTo>
                <a:lnTo>
                  <a:pt x="151" y="231"/>
                </a:lnTo>
                <a:lnTo>
                  <a:pt x="151" y="231"/>
                </a:lnTo>
                <a:lnTo>
                  <a:pt x="146" y="225"/>
                </a:lnTo>
                <a:lnTo>
                  <a:pt x="140" y="220"/>
                </a:lnTo>
                <a:lnTo>
                  <a:pt x="135" y="213"/>
                </a:lnTo>
                <a:lnTo>
                  <a:pt x="130" y="205"/>
                </a:lnTo>
                <a:lnTo>
                  <a:pt x="126" y="196"/>
                </a:lnTo>
                <a:lnTo>
                  <a:pt x="122" y="185"/>
                </a:lnTo>
                <a:lnTo>
                  <a:pt x="120" y="173"/>
                </a:lnTo>
                <a:lnTo>
                  <a:pt x="119" y="161"/>
                </a:lnTo>
                <a:lnTo>
                  <a:pt x="119" y="151"/>
                </a:lnTo>
                <a:lnTo>
                  <a:pt x="127" y="155"/>
                </a:lnTo>
                <a:lnTo>
                  <a:pt x="127" y="155"/>
                </a:lnTo>
                <a:lnTo>
                  <a:pt x="138" y="162"/>
                </a:lnTo>
                <a:lnTo>
                  <a:pt x="146" y="170"/>
                </a:lnTo>
                <a:lnTo>
                  <a:pt x="146" y="170"/>
                </a:lnTo>
                <a:lnTo>
                  <a:pt x="153" y="175"/>
                </a:lnTo>
                <a:lnTo>
                  <a:pt x="159" y="179"/>
                </a:lnTo>
                <a:lnTo>
                  <a:pt x="167" y="182"/>
                </a:lnTo>
                <a:lnTo>
                  <a:pt x="176" y="182"/>
                </a:lnTo>
                <a:lnTo>
                  <a:pt x="176" y="182"/>
                </a:lnTo>
                <a:lnTo>
                  <a:pt x="184" y="182"/>
                </a:lnTo>
                <a:lnTo>
                  <a:pt x="192" y="179"/>
                </a:lnTo>
                <a:lnTo>
                  <a:pt x="198" y="175"/>
                </a:lnTo>
                <a:lnTo>
                  <a:pt x="204" y="170"/>
                </a:lnTo>
                <a:lnTo>
                  <a:pt x="209" y="165"/>
                </a:lnTo>
                <a:lnTo>
                  <a:pt x="213" y="157"/>
                </a:lnTo>
                <a:lnTo>
                  <a:pt x="216" y="150"/>
                </a:lnTo>
                <a:lnTo>
                  <a:pt x="216" y="142"/>
                </a:lnTo>
                <a:lnTo>
                  <a:pt x="216" y="142"/>
                </a:lnTo>
                <a:lnTo>
                  <a:pt x="216" y="132"/>
                </a:lnTo>
                <a:lnTo>
                  <a:pt x="213" y="125"/>
                </a:lnTo>
                <a:lnTo>
                  <a:pt x="209" y="117"/>
                </a:lnTo>
                <a:lnTo>
                  <a:pt x="204" y="112"/>
                </a:lnTo>
                <a:lnTo>
                  <a:pt x="198" y="107"/>
                </a:lnTo>
                <a:lnTo>
                  <a:pt x="192" y="103"/>
                </a:lnTo>
                <a:lnTo>
                  <a:pt x="184" y="100"/>
                </a:lnTo>
                <a:lnTo>
                  <a:pt x="176" y="100"/>
                </a:lnTo>
                <a:lnTo>
                  <a:pt x="176" y="100"/>
                </a:lnTo>
                <a:lnTo>
                  <a:pt x="167" y="100"/>
                </a:lnTo>
                <a:lnTo>
                  <a:pt x="159" y="103"/>
                </a:lnTo>
                <a:lnTo>
                  <a:pt x="153" y="107"/>
                </a:lnTo>
                <a:lnTo>
                  <a:pt x="146" y="112"/>
                </a:lnTo>
                <a:lnTo>
                  <a:pt x="146" y="112"/>
                </a:lnTo>
                <a:lnTo>
                  <a:pt x="136" y="120"/>
                </a:lnTo>
                <a:lnTo>
                  <a:pt x="128" y="125"/>
                </a:lnTo>
                <a:lnTo>
                  <a:pt x="116" y="132"/>
                </a:lnTo>
                <a:lnTo>
                  <a:pt x="120" y="120"/>
                </a:lnTo>
                <a:lnTo>
                  <a:pt x="120" y="120"/>
                </a:lnTo>
                <a:lnTo>
                  <a:pt x="124" y="109"/>
                </a:lnTo>
                <a:lnTo>
                  <a:pt x="130" y="100"/>
                </a:lnTo>
                <a:lnTo>
                  <a:pt x="135" y="90"/>
                </a:lnTo>
                <a:lnTo>
                  <a:pt x="142" y="84"/>
                </a:lnTo>
                <a:lnTo>
                  <a:pt x="142" y="84"/>
                </a:lnTo>
                <a:lnTo>
                  <a:pt x="147" y="77"/>
                </a:lnTo>
                <a:lnTo>
                  <a:pt x="151" y="69"/>
                </a:lnTo>
                <a:lnTo>
                  <a:pt x="154" y="62"/>
                </a:lnTo>
                <a:lnTo>
                  <a:pt x="154" y="53"/>
                </a:lnTo>
                <a:lnTo>
                  <a:pt x="154" y="53"/>
                </a:lnTo>
                <a:lnTo>
                  <a:pt x="154" y="44"/>
                </a:lnTo>
                <a:lnTo>
                  <a:pt x="151" y="36"/>
                </a:lnTo>
                <a:lnTo>
                  <a:pt x="147" y="30"/>
                </a:lnTo>
                <a:lnTo>
                  <a:pt x="142" y="24"/>
                </a:lnTo>
                <a:lnTo>
                  <a:pt x="136" y="19"/>
                </a:lnTo>
                <a:lnTo>
                  <a:pt x="130" y="15"/>
                </a:lnTo>
                <a:lnTo>
                  <a:pt x="122" y="12"/>
                </a:lnTo>
                <a:lnTo>
                  <a:pt x="113" y="11"/>
                </a:lnTo>
                <a:lnTo>
                  <a:pt x="113" y="11"/>
                </a:lnTo>
                <a:lnTo>
                  <a:pt x="105" y="12"/>
                </a:lnTo>
                <a:lnTo>
                  <a:pt x="99" y="15"/>
                </a:lnTo>
                <a:lnTo>
                  <a:pt x="92" y="19"/>
                </a:lnTo>
                <a:lnTo>
                  <a:pt x="85" y="24"/>
                </a:lnTo>
                <a:lnTo>
                  <a:pt x="80" y="30"/>
                </a:lnTo>
                <a:lnTo>
                  <a:pt x="77" y="36"/>
                </a:lnTo>
                <a:lnTo>
                  <a:pt x="74" y="44"/>
                </a:lnTo>
                <a:lnTo>
                  <a:pt x="73" y="53"/>
                </a:lnTo>
                <a:lnTo>
                  <a:pt x="73" y="53"/>
                </a:lnTo>
                <a:lnTo>
                  <a:pt x="74" y="62"/>
                </a:lnTo>
                <a:lnTo>
                  <a:pt x="77" y="69"/>
                </a:lnTo>
                <a:lnTo>
                  <a:pt x="81" y="77"/>
                </a:lnTo>
                <a:lnTo>
                  <a:pt x="86" y="84"/>
                </a:lnTo>
                <a:lnTo>
                  <a:pt x="86" y="84"/>
                </a:lnTo>
                <a:lnTo>
                  <a:pt x="92" y="90"/>
                </a:lnTo>
                <a:lnTo>
                  <a:pt x="99" y="98"/>
                </a:lnTo>
                <a:lnTo>
                  <a:pt x="104" y="109"/>
                </a:lnTo>
                <a:lnTo>
                  <a:pt x="108" y="120"/>
                </a:lnTo>
                <a:lnTo>
                  <a:pt x="111" y="132"/>
                </a:lnTo>
                <a:lnTo>
                  <a:pt x="100" y="125"/>
                </a:lnTo>
                <a:lnTo>
                  <a:pt x="100" y="125"/>
                </a:lnTo>
                <a:lnTo>
                  <a:pt x="89" y="119"/>
                </a:lnTo>
                <a:lnTo>
                  <a:pt x="82" y="112"/>
                </a:lnTo>
                <a:lnTo>
                  <a:pt x="82" y="112"/>
                </a:lnTo>
                <a:lnTo>
                  <a:pt x="76" y="107"/>
                </a:lnTo>
                <a:lnTo>
                  <a:pt x="69" y="103"/>
                </a:lnTo>
                <a:lnTo>
                  <a:pt x="61" y="100"/>
                </a:lnTo>
                <a:lnTo>
                  <a:pt x="53" y="100"/>
                </a:lnTo>
                <a:lnTo>
                  <a:pt x="53" y="100"/>
                </a:lnTo>
                <a:lnTo>
                  <a:pt x="45" y="100"/>
                </a:lnTo>
                <a:lnTo>
                  <a:pt x="36" y="103"/>
                </a:lnTo>
                <a:lnTo>
                  <a:pt x="30" y="107"/>
                </a:lnTo>
                <a:lnTo>
                  <a:pt x="23" y="112"/>
                </a:lnTo>
                <a:lnTo>
                  <a:pt x="18" y="117"/>
                </a:lnTo>
                <a:lnTo>
                  <a:pt x="15" y="125"/>
                </a:lnTo>
                <a:lnTo>
                  <a:pt x="12" y="132"/>
                </a:lnTo>
                <a:lnTo>
                  <a:pt x="11" y="142"/>
                </a:lnTo>
                <a:lnTo>
                  <a:pt x="11" y="142"/>
                </a:lnTo>
                <a:lnTo>
                  <a:pt x="12" y="150"/>
                </a:lnTo>
                <a:lnTo>
                  <a:pt x="15" y="157"/>
                </a:lnTo>
                <a:lnTo>
                  <a:pt x="18" y="165"/>
                </a:lnTo>
                <a:lnTo>
                  <a:pt x="23" y="170"/>
                </a:lnTo>
                <a:lnTo>
                  <a:pt x="30" y="175"/>
                </a:lnTo>
                <a:lnTo>
                  <a:pt x="36" y="179"/>
                </a:lnTo>
                <a:lnTo>
                  <a:pt x="45" y="182"/>
                </a:lnTo>
                <a:lnTo>
                  <a:pt x="53" y="182"/>
                </a:lnTo>
                <a:lnTo>
                  <a:pt x="53" y="182"/>
                </a:lnTo>
                <a:lnTo>
                  <a:pt x="61" y="182"/>
                </a:lnTo>
                <a:lnTo>
                  <a:pt x="69" y="179"/>
                </a:lnTo>
                <a:lnTo>
                  <a:pt x="76" y="175"/>
                </a:lnTo>
                <a:lnTo>
                  <a:pt x="82" y="170"/>
                </a:lnTo>
                <a:lnTo>
                  <a:pt x="82" y="170"/>
                </a:lnTo>
                <a:lnTo>
                  <a:pt x="90" y="162"/>
                </a:lnTo>
                <a:lnTo>
                  <a:pt x="101" y="155"/>
                </a:lnTo>
                <a:lnTo>
                  <a:pt x="109" y="151"/>
                </a:lnTo>
                <a:lnTo>
                  <a:pt x="109" y="161"/>
                </a:lnTo>
                <a:lnTo>
                  <a:pt x="109" y="161"/>
                </a:lnTo>
                <a:lnTo>
                  <a:pt x="108" y="173"/>
                </a:lnTo>
                <a:lnTo>
                  <a:pt x="105" y="185"/>
                </a:lnTo>
                <a:lnTo>
                  <a:pt x="103" y="196"/>
                </a:lnTo>
                <a:lnTo>
                  <a:pt x="97" y="205"/>
                </a:lnTo>
                <a:lnTo>
                  <a:pt x="93" y="213"/>
                </a:lnTo>
                <a:lnTo>
                  <a:pt x="88" y="220"/>
                </a:lnTo>
                <a:lnTo>
                  <a:pt x="82" y="225"/>
                </a:lnTo>
                <a:lnTo>
                  <a:pt x="76" y="231"/>
                </a:lnTo>
                <a:lnTo>
                  <a:pt x="76" y="23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8" name="Freeform 192"/>
          <p:cNvSpPr>
            <a:spLocks noEditPoints="1"/>
          </p:cNvSpPr>
          <p:nvPr/>
        </p:nvSpPr>
        <p:spPr bwMode="auto">
          <a:xfrm>
            <a:off x="4846138" y="1258755"/>
            <a:ext cx="221745" cy="348065"/>
          </a:xfrm>
          <a:custGeom>
            <a:avLst/>
            <a:gdLst/>
            <a:ahLst/>
            <a:cxnLst>
              <a:cxn ang="0">
                <a:pos x="77" y="247"/>
              </a:cxn>
              <a:cxn ang="0">
                <a:pos x="0" y="124"/>
              </a:cxn>
              <a:cxn ang="0">
                <a:pos x="77" y="0"/>
              </a:cxn>
              <a:cxn ang="0">
                <a:pos x="155" y="124"/>
              </a:cxn>
              <a:cxn ang="0">
                <a:pos x="77" y="247"/>
              </a:cxn>
              <a:cxn ang="0">
                <a:pos x="13" y="124"/>
              </a:cxn>
              <a:cxn ang="0">
                <a:pos x="77" y="227"/>
              </a:cxn>
              <a:cxn ang="0">
                <a:pos x="141" y="124"/>
              </a:cxn>
              <a:cxn ang="0">
                <a:pos x="77" y="20"/>
              </a:cxn>
              <a:cxn ang="0">
                <a:pos x="13" y="124"/>
              </a:cxn>
            </a:cxnLst>
            <a:rect l="0" t="0" r="r" b="b"/>
            <a:pathLst>
              <a:path w="155" h="247">
                <a:moveTo>
                  <a:pt x="77" y="247"/>
                </a:moveTo>
                <a:lnTo>
                  <a:pt x="0" y="124"/>
                </a:lnTo>
                <a:lnTo>
                  <a:pt x="77" y="0"/>
                </a:lnTo>
                <a:lnTo>
                  <a:pt x="155" y="124"/>
                </a:lnTo>
                <a:lnTo>
                  <a:pt x="77" y="247"/>
                </a:lnTo>
                <a:close/>
                <a:moveTo>
                  <a:pt x="13" y="124"/>
                </a:moveTo>
                <a:lnTo>
                  <a:pt x="77" y="227"/>
                </a:lnTo>
                <a:lnTo>
                  <a:pt x="141" y="124"/>
                </a:lnTo>
                <a:lnTo>
                  <a:pt x="77" y="20"/>
                </a:lnTo>
                <a:lnTo>
                  <a:pt x="13" y="12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9" name="Freeform 193"/>
          <p:cNvSpPr>
            <a:spLocks noEditPoints="1"/>
          </p:cNvSpPr>
          <p:nvPr/>
        </p:nvSpPr>
        <p:spPr bwMode="auto">
          <a:xfrm>
            <a:off x="5545487" y="1279978"/>
            <a:ext cx="272915" cy="305617"/>
          </a:xfrm>
          <a:custGeom>
            <a:avLst/>
            <a:gdLst/>
            <a:ahLst/>
            <a:cxnLst>
              <a:cxn ang="0">
                <a:pos x="0" y="212"/>
              </a:cxn>
              <a:cxn ang="0">
                <a:pos x="4" y="189"/>
              </a:cxn>
              <a:cxn ang="0">
                <a:pos x="19" y="157"/>
              </a:cxn>
              <a:cxn ang="0">
                <a:pos x="45" y="132"/>
              </a:cxn>
              <a:cxn ang="0">
                <a:pos x="39" y="109"/>
              </a:cxn>
              <a:cxn ang="0">
                <a:pos x="42" y="95"/>
              </a:cxn>
              <a:cxn ang="0">
                <a:pos x="51" y="74"/>
              </a:cxn>
              <a:cxn ang="0">
                <a:pos x="66" y="59"/>
              </a:cxn>
              <a:cxn ang="0">
                <a:pos x="61" y="50"/>
              </a:cxn>
              <a:cxn ang="0">
                <a:pos x="60" y="38"/>
              </a:cxn>
              <a:cxn ang="0">
                <a:pos x="65" y="16"/>
              </a:cxn>
              <a:cxn ang="0">
                <a:pos x="82" y="3"/>
              </a:cxn>
              <a:cxn ang="0">
                <a:pos x="97" y="0"/>
              </a:cxn>
              <a:cxn ang="0">
                <a:pos x="118" y="5"/>
              </a:cxn>
              <a:cxn ang="0">
                <a:pos x="132" y="23"/>
              </a:cxn>
              <a:cxn ang="0">
                <a:pos x="135" y="38"/>
              </a:cxn>
              <a:cxn ang="0">
                <a:pos x="131" y="55"/>
              </a:cxn>
              <a:cxn ang="0">
                <a:pos x="134" y="65"/>
              </a:cxn>
              <a:cxn ang="0">
                <a:pos x="147" y="81"/>
              </a:cxn>
              <a:cxn ang="0">
                <a:pos x="154" y="101"/>
              </a:cxn>
              <a:cxn ang="0">
                <a:pos x="153" y="120"/>
              </a:cxn>
              <a:cxn ang="0">
                <a:pos x="159" y="139"/>
              </a:cxn>
              <a:cxn ang="0">
                <a:pos x="181" y="166"/>
              </a:cxn>
              <a:cxn ang="0">
                <a:pos x="192" y="201"/>
              </a:cxn>
              <a:cxn ang="0">
                <a:pos x="12" y="207"/>
              </a:cxn>
              <a:cxn ang="0">
                <a:pos x="181" y="197"/>
              </a:cxn>
              <a:cxn ang="0">
                <a:pos x="169" y="167"/>
              </a:cxn>
              <a:cxn ang="0">
                <a:pos x="149" y="145"/>
              </a:cxn>
              <a:cxn ang="0">
                <a:pos x="138" y="131"/>
              </a:cxn>
              <a:cxn ang="0">
                <a:pos x="143" y="109"/>
              </a:cxn>
              <a:cxn ang="0">
                <a:pos x="142" y="96"/>
              </a:cxn>
              <a:cxn ang="0">
                <a:pos x="132" y="78"/>
              </a:cxn>
              <a:cxn ang="0">
                <a:pos x="116" y="66"/>
              </a:cxn>
              <a:cxn ang="0">
                <a:pos x="115" y="58"/>
              </a:cxn>
              <a:cxn ang="0">
                <a:pos x="123" y="43"/>
              </a:cxn>
              <a:cxn ang="0">
                <a:pos x="123" y="32"/>
              </a:cxn>
              <a:cxn ang="0">
                <a:pos x="116" y="18"/>
              </a:cxn>
              <a:cxn ang="0">
                <a:pos x="103" y="11"/>
              </a:cxn>
              <a:cxn ang="0">
                <a:pos x="92" y="11"/>
              </a:cxn>
              <a:cxn ang="0">
                <a:pos x="78" y="18"/>
              </a:cxn>
              <a:cxn ang="0">
                <a:pos x="70" y="32"/>
              </a:cxn>
              <a:cxn ang="0">
                <a:pos x="70" y="43"/>
              </a:cxn>
              <a:cxn ang="0">
                <a:pos x="78" y="58"/>
              </a:cxn>
              <a:cxn ang="0">
                <a:pos x="77" y="66"/>
              </a:cxn>
              <a:cxn ang="0">
                <a:pos x="62" y="78"/>
              </a:cxn>
              <a:cxn ang="0">
                <a:pos x="53" y="96"/>
              </a:cxn>
              <a:cxn ang="0">
                <a:pos x="50" y="109"/>
              </a:cxn>
              <a:cxn ang="0">
                <a:pos x="58" y="136"/>
              </a:cxn>
              <a:cxn ang="0">
                <a:pos x="45" y="145"/>
              </a:cxn>
              <a:cxn ang="0">
                <a:pos x="24" y="167"/>
              </a:cxn>
              <a:cxn ang="0">
                <a:pos x="12" y="197"/>
              </a:cxn>
            </a:cxnLst>
            <a:rect l="0" t="0" r="r" b="b"/>
            <a:pathLst>
              <a:path w="193" h="217">
                <a:moveTo>
                  <a:pt x="193" y="217"/>
                </a:moveTo>
                <a:lnTo>
                  <a:pt x="0" y="217"/>
                </a:lnTo>
                <a:lnTo>
                  <a:pt x="0" y="212"/>
                </a:lnTo>
                <a:lnTo>
                  <a:pt x="0" y="212"/>
                </a:lnTo>
                <a:lnTo>
                  <a:pt x="1" y="201"/>
                </a:lnTo>
                <a:lnTo>
                  <a:pt x="4" y="189"/>
                </a:lnTo>
                <a:lnTo>
                  <a:pt x="7" y="177"/>
                </a:lnTo>
                <a:lnTo>
                  <a:pt x="12" y="166"/>
                </a:lnTo>
                <a:lnTo>
                  <a:pt x="19" y="157"/>
                </a:lnTo>
                <a:lnTo>
                  <a:pt x="26" y="147"/>
                </a:lnTo>
                <a:lnTo>
                  <a:pt x="35" y="139"/>
                </a:lnTo>
                <a:lnTo>
                  <a:pt x="45" y="132"/>
                </a:lnTo>
                <a:lnTo>
                  <a:pt x="45" y="132"/>
                </a:lnTo>
                <a:lnTo>
                  <a:pt x="41" y="120"/>
                </a:lnTo>
                <a:lnTo>
                  <a:pt x="39" y="109"/>
                </a:lnTo>
                <a:lnTo>
                  <a:pt x="39" y="109"/>
                </a:lnTo>
                <a:lnTo>
                  <a:pt x="41" y="101"/>
                </a:lnTo>
                <a:lnTo>
                  <a:pt x="42" y="95"/>
                </a:lnTo>
                <a:lnTo>
                  <a:pt x="43" y="88"/>
                </a:lnTo>
                <a:lnTo>
                  <a:pt x="47" y="81"/>
                </a:lnTo>
                <a:lnTo>
                  <a:pt x="51" y="74"/>
                </a:lnTo>
                <a:lnTo>
                  <a:pt x="55" y="69"/>
                </a:lnTo>
                <a:lnTo>
                  <a:pt x="61" y="65"/>
                </a:lnTo>
                <a:lnTo>
                  <a:pt x="66" y="59"/>
                </a:lnTo>
                <a:lnTo>
                  <a:pt x="66" y="59"/>
                </a:lnTo>
                <a:lnTo>
                  <a:pt x="64" y="55"/>
                </a:lnTo>
                <a:lnTo>
                  <a:pt x="61" y="50"/>
                </a:lnTo>
                <a:lnTo>
                  <a:pt x="60" y="43"/>
                </a:lnTo>
                <a:lnTo>
                  <a:pt x="60" y="38"/>
                </a:lnTo>
                <a:lnTo>
                  <a:pt x="60" y="38"/>
                </a:lnTo>
                <a:lnTo>
                  <a:pt x="60" y="30"/>
                </a:lnTo>
                <a:lnTo>
                  <a:pt x="62" y="23"/>
                </a:lnTo>
                <a:lnTo>
                  <a:pt x="65" y="16"/>
                </a:lnTo>
                <a:lnTo>
                  <a:pt x="70" y="11"/>
                </a:lnTo>
                <a:lnTo>
                  <a:pt x="76" y="5"/>
                </a:lnTo>
                <a:lnTo>
                  <a:pt x="82" y="3"/>
                </a:lnTo>
                <a:lnTo>
                  <a:pt x="89" y="0"/>
                </a:lnTo>
                <a:lnTo>
                  <a:pt x="97" y="0"/>
                </a:lnTo>
                <a:lnTo>
                  <a:pt x="97" y="0"/>
                </a:lnTo>
                <a:lnTo>
                  <a:pt x="104" y="0"/>
                </a:lnTo>
                <a:lnTo>
                  <a:pt x="112" y="3"/>
                </a:lnTo>
                <a:lnTo>
                  <a:pt x="118" y="5"/>
                </a:lnTo>
                <a:lnTo>
                  <a:pt x="124" y="11"/>
                </a:lnTo>
                <a:lnTo>
                  <a:pt x="128" y="16"/>
                </a:lnTo>
                <a:lnTo>
                  <a:pt x="132" y="23"/>
                </a:lnTo>
                <a:lnTo>
                  <a:pt x="134" y="30"/>
                </a:lnTo>
                <a:lnTo>
                  <a:pt x="135" y="38"/>
                </a:lnTo>
                <a:lnTo>
                  <a:pt x="135" y="38"/>
                </a:lnTo>
                <a:lnTo>
                  <a:pt x="134" y="43"/>
                </a:lnTo>
                <a:lnTo>
                  <a:pt x="132" y="50"/>
                </a:lnTo>
                <a:lnTo>
                  <a:pt x="131" y="55"/>
                </a:lnTo>
                <a:lnTo>
                  <a:pt x="127" y="59"/>
                </a:lnTo>
                <a:lnTo>
                  <a:pt x="127" y="59"/>
                </a:lnTo>
                <a:lnTo>
                  <a:pt x="134" y="65"/>
                </a:lnTo>
                <a:lnTo>
                  <a:pt x="138" y="69"/>
                </a:lnTo>
                <a:lnTo>
                  <a:pt x="143" y="74"/>
                </a:lnTo>
                <a:lnTo>
                  <a:pt x="147" y="81"/>
                </a:lnTo>
                <a:lnTo>
                  <a:pt x="150" y="88"/>
                </a:lnTo>
                <a:lnTo>
                  <a:pt x="153" y="95"/>
                </a:lnTo>
                <a:lnTo>
                  <a:pt x="154" y="101"/>
                </a:lnTo>
                <a:lnTo>
                  <a:pt x="154" y="109"/>
                </a:lnTo>
                <a:lnTo>
                  <a:pt x="154" y="109"/>
                </a:lnTo>
                <a:lnTo>
                  <a:pt x="153" y="120"/>
                </a:lnTo>
                <a:lnTo>
                  <a:pt x="150" y="132"/>
                </a:lnTo>
                <a:lnTo>
                  <a:pt x="150" y="132"/>
                </a:lnTo>
                <a:lnTo>
                  <a:pt x="159" y="139"/>
                </a:lnTo>
                <a:lnTo>
                  <a:pt x="168" y="147"/>
                </a:lnTo>
                <a:lnTo>
                  <a:pt x="176" y="157"/>
                </a:lnTo>
                <a:lnTo>
                  <a:pt x="181" y="166"/>
                </a:lnTo>
                <a:lnTo>
                  <a:pt x="186" y="177"/>
                </a:lnTo>
                <a:lnTo>
                  <a:pt x="190" y="189"/>
                </a:lnTo>
                <a:lnTo>
                  <a:pt x="192" y="201"/>
                </a:lnTo>
                <a:lnTo>
                  <a:pt x="193" y="212"/>
                </a:lnTo>
                <a:lnTo>
                  <a:pt x="193" y="217"/>
                </a:lnTo>
                <a:close/>
                <a:moveTo>
                  <a:pt x="12" y="207"/>
                </a:moveTo>
                <a:lnTo>
                  <a:pt x="182" y="207"/>
                </a:lnTo>
                <a:lnTo>
                  <a:pt x="182" y="207"/>
                </a:lnTo>
                <a:lnTo>
                  <a:pt x="181" y="197"/>
                </a:lnTo>
                <a:lnTo>
                  <a:pt x="178" y="186"/>
                </a:lnTo>
                <a:lnTo>
                  <a:pt x="174" y="177"/>
                </a:lnTo>
                <a:lnTo>
                  <a:pt x="169" y="167"/>
                </a:lnTo>
                <a:lnTo>
                  <a:pt x="163" y="159"/>
                </a:lnTo>
                <a:lnTo>
                  <a:pt x="157" y="151"/>
                </a:lnTo>
                <a:lnTo>
                  <a:pt x="149" y="145"/>
                </a:lnTo>
                <a:lnTo>
                  <a:pt x="139" y="139"/>
                </a:lnTo>
                <a:lnTo>
                  <a:pt x="135" y="136"/>
                </a:lnTo>
                <a:lnTo>
                  <a:pt x="138" y="131"/>
                </a:lnTo>
                <a:lnTo>
                  <a:pt x="138" y="131"/>
                </a:lnTo>
                <a:lnTo>
                  <a:pt x="142" y="120"/>
                </a:lnTo>
                <a:lnTo>
                  <a:pt x="143" y="109"/>
                </a:lnTo>
                <a:lnTo>
                  <a:pt x="143" y="109"/>
                </a:lnTo>
                <a:lnTo>
                  <a:pt x="143" y="103"/>
                </a:lnTo>
                <a:lnTo>
                  <a:pt x="142" y="96"/>
                </a:lnTo>
                <a:lnTo>
                  <a:pt x="139" y="89"/>
                </a:lnTo>
                <a:lnTo>
                  <a:pt x="136" y="84"/>
                </a:lnTo>
                <a:lnTo>
                  <a:pt x="132" y="78"/>
                </a:lnTo>
                <a:lnTo>
                  <a:pt x="127" y="74"/>
                </a:lnTo>
                <a:lnTo>
                  <a:pt x="122" y="70"/>
                </a:lnTo>
                <a:lnTo>
                  <a:pt x="116" y="66"/>
                </a:lnTo>
                <a:lnTo>
                  <a:pt x="109" y="63"/>
                </a:lnTo>
                <a:lnTo>
                  <a:pt x="115" y="58"/>
                </a:lnTo>
                <a:lnTo>
                  <a:pt x="115" y="58"/>
                </a:lnTo>
                <a:lnTo>
                  <a:pt x="119" y="53"/>
                </a:lnTo>
                <a:lnTo>
                  <a:pt x="122" y="49"/>
                </a:lnTo>
                <a:lnTo>
                  <a:pt x="123" y="43"/>
                </a:lnTo>
                <a:lnTo>
                  <a:pt x="124" y="38"/>
                </a:lnTo>
                <a:lnTo>
                  <a:pt x="124" y="38"/>
                </a:lnTo>
                <a:lnTo>
                  <a:pt x="123" y="32"/>
                </a:lnTo>
                <a:lnTo>
                  <a:pt x="122" y="27"/>
                </a:lnTo>
                <a:lnTo>
                  <a:pt x="119" y="22"/>
                </a:lnTo>
                <a:lnTo>
                  <a:pt x="116" y="18"/>
                </a:lnTo>
                <a:lnTo>
                  <a:pt x="112" y="15"/>
                </a:lnTo>
                <a:lnTo>
                  <a:pt x="107" y="12"/>
                </a:lnTo>
                <a:lnTo>
                  <a:pt x="103" y="11"/>
                </a:lnTo>
                <a:lnTo>
                  <a:pt x="97" y="11"/>
                </a:lnTo>
                <a:lnTo>
                  <a:pt x="97" y="11"/>
                </a:lnTo>
                <a:lnTo>
                  <a:pt x="92" y="11"/>
                </a:lnTo>
                <a:lnTo>
                  <a:pt x="87" y="12"/>
                </a:lnTo>
                <a:lnTo>
                  <a:pt x="81" y="15"/>
                </a:lnTo>
                <a:lnTo>
                  <a:pt x="78" y="18"/>
                </a:lnTo>
                <a:lnTo>
                  <a:pt x="74" y="22"/>
                </a:lnTo>
                <a:lnTo>
                  <a:pt x="72" y="27"/>
                </a:lnTo>
                <a:lnTo>
                  <a:pt x="70" y="32"/>
                </a:lnTo>
                <a:lnTo>
                  <a:pt x="70" y="38"/>
                </a:lnTo>
                <a:lnTo>
                  <a:pt x="70" y="38"/>
                </a:lnTo>
                <a:lnTo>
                  <a:pt x="70" y="43"/>
                </a:lnTo>
                <a:lnTo>
                  <a:pt x="72" y="49"/>
                </a:lnTo>
                <a:lnTo>
                  <a:pt x="74" y="53"/>
                </a:lnTo>
                <a:lnTo>
                  <a:pt x="78" y="58"/>
                </a:lnTo>
                <a:lnTo>
                  <a:pt x="85" y="63"/>
                </a:lnTo>
                <a:lnTo>
                  <a:pt x="77" y="66"/>
                </a:lnTo>
                <a:lnTo>
                  <a:pt x="77" y="66"/>
                </a:lnTo>
                <a:lnTo>
                  <a:pt x="72" y="70"/>
                </a:lnTo>
                <a:lnTo>
                  <a:pt x="66" y="74"/>
                </a:lnTo>
                <a:lnTo>
                  <a:pt x="62" y="78"/>
                </a:lnTo>
                <a:lnTo>
                  <a:pt x="58" y="84"/>
                </a:lnTo>
                <a:lnTo>
                  <a:pt x="54" y="89"/>
                </a:lnTo>
                <a:lnTo>
                  <a:pt x="53" y="96"/>
                </a:lnTo>
                <a:lnTo>
                  <a:pt x="51" y="103"/>
                </a:lnTo>
                <a:lnTo>
                  <a:pt x="50" y="109"/>
                </a:lnTo>
                <a:lnTo>
                  <a:pt x="50" y="109"/>
                </a:lnTo>
                <a:lnTo>
                  <a:pt x="51" y="120"/>
                </a:lnTo>
                <a:lnTo>
                  <a:pt x="57" y="131"/>
                </a:lnTo>
                <a:lnTo>
                  <a:pt x="58" y="136"/>
                </a:lnTo>
                <a:lnTo>
                  <a:pt x="54" y="139"/>
                </a:lnTo>
                <a:lnTo>
                  <a:pt x="54" y="139"/>
                </a:lnTo>
                <a:lnTo>
                  <a:pt x="45" y="145"/>
                </a:lnTo>
                <a:lnTo>
                  <a:pt x="38" y="151"/>
                </a:lnTo>
                <a:lnTo>
                  <a:pt x="30" y="159"/>
                </a:lnTo>
                <a:lnTo>
                  <a:pt x="24" y="167"/>
                </a:lnTo>
                <a:lnTo>
                  <a:pt x="19" y="177"/>
                </a:lnTo>
                <a:lnTo>
                  <a:pt x="15" y="186"/>
                </a:lnTo>
                <a:lnTo>
                  <a:pt x="12" y="197"/>
                </a:lnTo>
                <a:lnTo>
                  <a:pt x="12" y="207"/>
                </a:lnTo>
                <a:lnTo>
                  <a:pt x="12" y="207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0" name="Freeform 194"/>
          <p:cNvSpPr>
            <a:spLocks noEditPoints="1"/>
          </p:cNvSpPr>
          <p:nvPr/>
        </p:nvSpPr>
        <p:spPr bwMode="auto">
          <a:xfrm>
            <a:off x="6249095" y="1258755"/>
            <a:ext cx="315559" cy="309863"/>
          </a:xfrm>
          <a:custGeom>
            <a:avLst/>
            <a:gdLst/>
            <a:ahLst/>
            <a:cxnLst>
              <a:cxn ang="0">
                <a:pos x="98" y="220"/>
              </a:cxn>
              <a:cxn ang="0">
                <a:pos x="67" y="212"/>
              </a:cxn>
              <a:cxn ang="0">
                <a:pos x="39" y="196"/>
              </a:cxn>
              <a:cxn ang="0">
                <a:pos x="19" y="173"/>
              </a:cxn>
              <a:cxn ang="0">
                <a:pos x="4" y="143"/>
              </a:cxn>
              <a:cxn ang="0">
                <a:pos x="0" y="111"/>
              </a:cxn>
              <a:cxn ang="0">
                <a:pos x="1" y="88"/>
              </a:cxn>
              <a:cxn ang="0">
                <a:pos x="12" y="58"/>
              </a:cxn>
              <a:cxn ang="0">
                <a:pos x="32" y="32"/>
              </a:cxn>
              <a:cxn ang="0">
                <a:pos x="56" y="13"/>
              </a:cxn>
              <a:cxn ang="0">
                <a:pos x="87" y="3"/>
              </a:cxn>
              <a:cxn ang="0">
                <a:pos x="109" y="0"/>
              </a:cxn>
              <a:cxn ang="0">
                <a:pos x="143" y="5"/>
              </a:cxn>
              <a:cxn ang="0">
                <a:pos x="171" y="19"/>
              </a:cxn>
              <a:cxn ang="0">
                <a:pos x="195" y="40"/>
              </a:cxn>
              <a:cxn ang="0">
                <a:pos x="212" y="67"/>
              </a:cxn>
              <a:cxn ang="0">
                <a:pos x="220" y="100"/>
              </a:cxn>
              <a:cxn ang="0">
                <a:pos x="220" y="121"/>
              </a:cxn>
              <a:cxn ang="0">
                <a:pos x="212" y="154"/>
              </a:cxn>
              <a:cxn ang="0">
                <a:pos x="195" y="181"/>
              </a:cxn>
              <a:cxn ang="0">
                <a:pos x="171" y="202"/>
              </a:cxn>
              <a:cxn ang="0">
                <a:pos x="143" y="216"/>
              </a:cxn>
              <a:cxn ang="0">
                <a:pos x="109" y="221"/>
              </a:cxn>
              <a:cxn ang="0">
                <a:pos x="109" y="11"/>
              </a:cxn>
              <a:cxn ang="0">
                <a:pos x="81" y="15"/>
              </a:cxn>
              <a:cxn ang="0">
                <a:pos x="54" y="28"/>
              </a:cxn>
              <a:cxn ang="0">
                <a:pos x="32" y="47"/>
              </a:cxn>
              <a:cxn ang="0">
                <a:pos x="17" y="71"/>
              </a:cxn>
              <a:cxn ang="0">
                <a:pos x="10" y="100"/>
              </a:cxn>
              <a:cxn ang="0">
                <a:pos x="10" y="120"/>
              </a:cxn>
              <a:cxn ang="0">
                <a:pos x="17" y="150"/>
              </a:cxn>
              <a:cxn ang="0">
                <a:pos x="32" y="174"/>
              </a:cxn>
              <a:cxn ang="0">
                <a:pos x="54" y="193"/>
              </a:cxn>
              <a:cxn ang="0">
                <a:pos x="81" y="206"/>
              </a:cxn>
              <a:cxn ang="0">
                <a:pos x="109" y="210"/>
              </a:cxn>
              <a:cxn ang="0">
                <a:pos x="129" y="208"/>
              </a:cxn>
              <a:cxn ang="0">
                <a:pos x="158" y="198"/>
              </a:cxn>
              <a:cxn ang="0">
                <a:pos x="181" y="181"/>
              </a:cxn>
              <a:cxn ang="0">
                <a:pos x="197" y="158"/>
              </a:cxn>
              <a:cxn ang="0">
                <a:pos x="208" y="131"/>
              </a:cxn>
              <a:cxn ang="0">
                <a:pos x="209" y="111"/>
              </a:cxn>
              <a:cxn ang="0">
                <a:pos x="205" y="81"/>
              </a:cxn>
              <a:cxn ang="0">
                <a:pos x="193" y="55"/>
              </a:cxn>
              <a:cxn ang="0">
                <a:pos x="172" y="34"/>
              </a:cxn>
              <a:cxn ang="0">
                <a:pos x="148" y="19"/>
              </a:cxn>
              <a:cxn ang="0">
                <a:pos x="120" y="11"/>
              </a:cxn>
            </a:cxnLst>
            <a:rect l="0" t="0" r="r" b="b"/>
            <a:pathLst>
              <a:path w="220" h="221">
                <a:moveTo>
                  <a:pt x="109" y="221"/>
                </a:moveTo>
                <a:lnTo>
                  <a:pt x="109" y="221"/>
                </a:lnTo>
                <a:lnTo>
                  <a:pt x="98" y="220"/>
                </a:lnTo>
                <a:lnTo>
                  <a:pt x="87" y="219"/>
                </a:lnTo>
                <a:lnTo>
                  <a:pt x="77" y="216"/>
                </a:lnTo>
                <a:lnTo>
                  <a:pt x="67" y="212"/>
                </a:lnTo>
                <a:lnTo>
                  <a:pt x="56" y="208"/>
                </a:lnTo>
                <a:lnTo>
                  <a:pt x="48" y="202"/>
                </a:lnTo>
                <a:lnTo>
                  <a:pt x="39" y="196"/>
                </a:lnTo>
                <a:lnTo>
                  <a:pt x="32" y="189"/>
                </a:lnTo>
                <a:lnTo>
                  <a:pt x="24" y="181"/>
                </a:lnTo>
                <a:lnTo>
                  <a:pt x="19" y="173"/>
                </a:lnTo>
                <a:lnTo>
                  <a:pt x="12" y="163"/>
                </a:lnTo>
                <a:lnTo>
                  <a:pt x="8" y="154"/>
                </a:lnTo>
                <a:lnTo>
                  <a:pt x="4" y="143"/>
                </a:lnTo>
                <a:lnTo>
                  <a:pt x="1" y="132"/>
                </a:lnTo>
                <a:lnTo>
                  <a:pt x="0" y="121"/>
                </a:lnTo>
                <a:lnTo>
                  <a:pt x="0" y="111"/>
                </a:lnTo>
                <a:lnTo>
                  <a:pt x="0" y="111"/>
                </a:lnTo>
                <a:lnTo>
                  <a:pt x="0" y="100"/>
                </a:lnTo>
                <a:lnTo>
                  <a:pt x="1" y="88"/>
                </a:lnTo>
                <a:lnTo>
                  <a:pt x="4" y="78"/>
                </a:lnTo>
                <a:lnTo>
                  <a:pt x="8" y="67"/>
                </a:lnTo>
                <a:lnTo>
                  <a:pt x="12" y="58"/>
                </a:lnTo>
                <a:lnTo>
                  <a:pt x="19" y="48"/>
                </a:lnTo>
                <a:lnTo>
                  <a:pt x="24" y="40"/>
                </a:lnTo>
                <a:lnTo>
                  <a:pt x="32" y="32"/>
                </a:lnTo>
                <a:lnTo>
                  <a:pt x="39" y="25"/>
                </a:lnTo>
                <a:lnTo>
                  <a:pt x="48" y="19"/>
                </a:lnTo>
                <a:lnTo>
                  <a:pt x="56" y="13"/>
                </a:lnTo>
                <a:lnTo>
                  <a:pt x="67" y="8"/>
                </a:lnTo>
                <a:lnTo>
                  <a:pt x="77" y="5"/>
                </a:lnTo>
                <a:lnTo>
                  <a:pt x="87" y="3"/>
                </a:lnTo>
                <a:lnTo>
                  <a:pt x="98" y="0"/>
                </a:lnTo>
                <a:lnTo>
                  <a:pt x="109" y="0"/>
                </a:lnTo>
                <a:lnTo>
                  <a:pt x="109" y="0"/>
                </a:lnTo>
                <a:lnTo>
                  <a:pt x="121" y="0"/>
                </a:lnTo>
                <a:lnTo>
                  <a:pt x="132" y="3"/>
                </a:lnTo>
                <a:lnTo>
                  <a:pt x="143" y="5"/>
                </a:lnTo>
                <a:lnTo>
                  <a:pt x="152" y="8"/>
                </a:lnTo>
                <a:lnTo>
                  <a:pt x="163" y="13"/>
                </a:lnTo>
                <a:lnTo>
                  <a:pt x="171" y="19"/>
                </a:lnTo>
                <a:lnTo>
                  <a:pt x="181" y="25"/>
                </a:lnTo>
                <a:lnTo>
                  <a:pt x="187" y="32"/>
                </a:lnTo>
                <a:lnTo>
                  <a:pt x="195" y="40"/>
                </a:lnTo>
                <a:lnTo>
                  <a:pt x="201" y="48"/>
                </a:lnTo>
                <a:lnTo>
                  <a:pt x="208" y="58"/>
                </a:lnTo>
                <a:lnTo>
                  <a:pt x="212" y="67"/>
                </a:lnTo>
                <a:lnTo>
                  <a:pt x="216" y="78"/>
                </a:lnTo>
                <a:lnTo>
                  <a:pt x="218" y="88"/>
                </a:lnTo>
                <a:lnTo>
                  <a:pt x="220" y="100"/>
                </a:lnTo>
                <a:lnTo>
                  <a:pt x="220" y="111"/>
                </a:lnTo>
                <a:lnTo>
                  <a:pt x="220" y="111"/>
                </a:lnTo>
                <a:lnTo>
                  <a:pt x="220" y="121"/>
                </a:lnTo>
                <a:lnTo>
                  <a:pt x="218" y="132"/>
                </a:lnTo>
                <a:lnTo>
                  <a:pt x="216" y="143"/>
                </a:lnTo>
                <a:lnTo>
                  <a:pt x="212" y="154"/>
                </a:lnTo>
                <a:lnTo>
                  <a:pt x="208" y="163"/>
                </a:lnTo>
                <a:lnTo>
                  <a:pt x="201" y="173"/>
                </a:lnTo>
                <a:lnTo>
                  <a:pt x="195" y="181"/>
                </a:lnTo>
                <a:lnTo>
                  <a:pt x="187" y="189"/>
                </a:lnTo>
                <a:lnTo>
                  <a:pt x="181" y="196"/>
                </a:lnTo>
                <a:lnTo>
                  <a:pt x="171" y="202"/>
                </a:lnTo>
                <a:lnTo>
                  <a:pt x="163" y="208"/>
                </a:lnTo>
                <a:lnTo>
                  <a:pt x="152" y="212"/>
                </a:lnTo>
                <a:lnTo>
                  <a:pt x="143" y="216"/>
                </a:lnTo>
                <a:lnTo>
                  <a:pt x="132" y="219"/>
                </a:lnTo>
                <a:lnTo>
                  <a:pt x="121" y="220"/>
                </a:lnTo>
                <a:lnTo>
                  <a:pt x="109" y="221"/>
                </a:lnTo>
                <a:lnTo>
                  <a:pt x="109" y="221"/>
                </a:lnTo>
                <a:close/>
                <a:moveTo>
                  <a:pt x="109" y="11"/>
                </a:moveTo>
                <a:lnTo>
                  <a:pt x="109" y="11"/>
                </a:lnTo>
                <a:lnTo>
                  <a:pt x="100" y="11"/>
                </a:lnTo>
                <a:lnTo>
                  <a:pt x="90" y="12"/>
                </a:lnTo>
                <a:lnTo>
                  <a:pt x="81" y="15"/>
                </a:lnTo>
                <a:lnTo>
                  <a:pt x="71" y="19"/>
                </a:lnTo>
                <a:lnTo>
                  <a:pt x="62" y="23"/>
                </a:lnTo>
                <a:lnTo>
                  <a:pt x="54" y="28"/>
                </a:lnTo>
                <a:lnTo>
                  <a:pt x="46" y="34"/>
                </a:lnTo>
                <a:lnTo>
                  <a:pt x="39" y="40"/>
                </a:lnTo>
                <a:lnTo>
                  <a:pt x="32" y="47"/>
                </a:lnTo>
                <a:lnTo>
                  <a:pt x="27" y="55"/>
                </a:lnTo>
                <a:lnTo>
                  <a:pt x="21" y="63"/>
                </a:lnTo>
                <a:lnTo>
                  <a:pt x="17" y="71"/>
                </a:lnTo>
                <a:lnTo>
                  <a:pt x="14" y="81"/>
                </a:lnTo>
                <a:lnTo>
                  <a:pt x="12" y="90"/>
                </a:lnTo>
                <a:lnTo>
                  <a:pt x="10" y="100"/>
                </a:lnTo>
                <a:lnTo>
                  <a:pt x="10" y="111"/>
                </a:lnTo>
                <a:lnTo>
                  <a:pt x="10" y="111"/>
                </a:lnTo>
                <a:lnTo>
                  <a:pt x="10" y="120"/>
                </a:lnTo>
                <a:lnTo>
                  <a:pt x="12" y="131"/>
                </a:lnTo>
                <a:lnTo>
                  <a:pt x="14" y="140"/>
                </a:lnTo>
                <a:lnTo>
                  <a:pt x="17" y="150"/>
                </a:lnTo>
                <a:lnTo>
                  <a:pt x="21" y="158"/>
                </a:lnTo>
                <a:lnTo>
                  <a:pt x="27" y="166"/>
                </a:lnTo>
                <a:lnTo>
                  <a:pt x="32" y="174"/>
                </a:lnTo>
                <a:lnTo>
                  <a:pt x="39" y="181"/>
                </a:lnTo>
                <a:lnTo>
                  <a:pt x="46" y="188"/>
                </a:lnTo>
                <a:lnTo>
                  <a:pt x="54" y="193"/>
                </a:lnTo>
                <a:lnTo>
                  <a:pt x="62" y="198"/>
                </a:lnTo>
                <a:lnTo>
                  <a:pt x="71" y="202"/>
                </a:lnTo>
                <a:lnTo>
                  <a:pt x="81" y="206"/>
                </a:lnTo>
                <a:lnTo>
                  <a:pt x="90" y="208"/>
                </a:lnTo>
                <a:lnTo>
                  <a:pt x="100" y="209"/>
                </a:lnTo>
                <a:lnTo>
                  <a:pt x="109" y="210"/>
                </a:lnTo>
                <a:lnTo>
                  <a:pt x="109" y="210"/>
                </a:lnTo>
                <a:lnTo>
                  <a:pt x="120" y="209"/>
                </a:lnTo>
                <a:lnTo>
                  <a:pt x="129" y="208"/>
                </a:lnTo>
                <a:lnTo>
                  <a:pt x="139" y="206"/>
                </a:lnTo>
                <a:lnTo>
                  <a:pt x="148" y="202"/>
                </a:lnTo>
                <a:lnTo>
                  <a:pt x="158" y="198"/>
                </a:lnTo>
                <a:lnTo>
                  <a:pt x="166" y="193"/>
                </a:lnTo>
                <a:lnTo>
                  <a:pt x="172" y="188"/>
                </a:lnTo>
                <a:lnTo>
                  <a:pt x="181" y="181"/>
                </a:lnTo>
                <a:lnTo>
                  <a:pt x="187" y="174"/>
                </a:lnTo>
                <a:lnTo>
                  <a:pt x="193" y="166"/>
                </a:lnTo>
                <a:lnTo>
                  <a:pt x="197" y="158"/>
                </a:lnTo>
                <a:lnTo>
                  <a:pt x="202" y="150"/>
                </a:lnTo>
                <a:lnTo>
                  <a:pt x="205" y="140"/>
                </a:lnTo>
                <a:lnTo>
                  <a:pt x="208" y="131"/>
                </a:lnTo>
                <a:lnTo>
                  <a:pt x="209" y="120"/>
                </a:lnTo>
                <a:lnTo>
                  <a:pt x="209" y="111"/>
                </a:lnTo>
                <a:lnTo>
                  <a:pt x="209" y="111"/>
                </a:lnTo>
                <a:lnTo>
                  <a:pt x="209" y="100"/>
                </a:lnTo>
                <a:lnTo>
                  <a:pt x="208" y="90"/>
                </a:lnTo>
                <a:lnTo>
                  <a:pt x="205" y="81"/>
                </a:lnTo>
                <a:lnTo>
                  <a:pt x="202" y="71"/>
                </a:lnTo>
                <a:lnTo>
                  <a:pt x="197" y="63"/>
                </a:lnTo>
                <a:lnTo>
                  <a:pt x="193" y="55"/>
                </a:lnTo>
                <a:lnTo>
                  <a:pt x="187" y="47"/>
                </a:lnTo>
                <a:lnTo>
                  <a:pt x="181" y="40"/>
                </a:lnTo>
                <a:lnTo>
                  <a:pt x="172" y="34"/>
                </a:lnTo>
                <a:lnTo>
                  <a:pt x="166" y="28"/>
                </a:lnTo>
                <a:lnTo>
                  <a:pt x="158" y="23"/>
                </a:lnTo>
                <a:lnTo>
                  <a:pt x="148" y="19"/>
                </a:lnTo>
                <a:lnTo>
                  <a:pt x="139" y="15"/>
                </a:lnTo>
                <a:lnTo>
                  <a:pt x="129" y="12"/>
                </a:lnTo>
                <a:lnTo>
                  <a:pt x="120" y="11"/>
                </a:lnTo>
                <a:lnTo>
                  <a:pt x="109" y="11"/>
                </a:lnTo>
                <a:lnTo>
                  <a:pt x="109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1" name="Rectangle 195"/>
          <p:cNvSpPr>
            <a:spLocks noChangeArrowheads="1"/>
          </p:cNvSpPr>
          <p:nvPr/>
        </p:nvSpPr>
        <p:spPr bwMode="auto">
          <a:xfrm>
            <a:off x="6330118" y="1411561"/>
            <a:ext cx="149252" cy="8490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2" name="Freeform 196"/>
          <p:cNvSpPr/>
          <p:nvPr/>
        </p:nvSpPr>
        <p:spPr bwMode="auto">
          <a:xfrm>
            <a:off x="6517746" y="1526169"/>
            <a:ext cx="81023" cy="80651"/>
          </a:xfrm>
          <a:custGeom>
            <a:avLst/>
            <a:gdLst/>
            <a:ahLst/>
            <a:cxnLst>
              <a:cxn ang="0">
                <a:pos x="50" y="58"/>
              </a:cxn>
              <a:cxn ang="0">
                <a:pos x="0" y="7"/>
              </a:cxn>
              <a:cxn ang="0">
                <a:pos x="8" y="0"/>
              </a:cxn>
              <a:cxn ang="0">
                <a:pos x="58" y="50"/>
              </a:cxn>
              <a:cxn ang="0">
                <a:pos x="50" y="58"/>
              </a:cxn>
            </a:cxnLst>
            <a:rect l="0" t="0" r="r" b="b"/>
            <a:pathLst>
              <a:path w="58" h="58">
                <a:moveTo>
                  <a:pt x="50" y="58"/>
                </a:moveTo>
                <a:lnTo>
                  <a:pt x="0" y="7"/>
                </a:lnTo>
                <a:lnTo>
                  <a:pt x="8" y="0"/>
                </a:lnTo>
                <a:lnTo>
                  <a:pt x="58" y="50"/>
                </a:lnTo>
                <a:lnTo>
                  <a:pt x="50" y="5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3" name="Freeform 197"/>
          <p:cNvSpPr>
            <a:spLocks noEditPoints="1"/>
          </p:cNvSpPr>
          <p:nvPr/>
        </p:nvSpPr>
        <p:spPr bwMode="auto">
          <a:xfrm>
            <a:off x="6986822" y="1258755"/>
            <a:ext cx="311295" cy="309863"/>
          </a:xfrm>
          <a:custGeom>
            <a:avLst/>
            <a:gdLst/>
            <a:ahLst/>
            <a:cxnLst>
              <a:cxn ang="0">
                <a:pos x="98" y="220"/>
              </a:cxn>
              <a:cxn ang="0">
                <a:pos x="67" y="212"/>
              </a:cxn>
              <a:cxn ang="0">
                <a:pos x="40" y="196"/>
              </a:cxn>
              <a:cxn ang="0">
                <a:pos x="19" y="173"/>
              </a:cxn>
              <a:cxn ang="0">
                <a:pos x="4" y="143"/>
              </a:cxn>
              <a:cxn ang="0">
                <a:pos x="0" y="111"/>
              </a:cxn>
              <a:cxn ang="0">
                <a:pos x="1" y="88"/>
              </a:cxn>
              <a:cxn ang="0">
                <a:pos x="13" y="58"/>
              </a:cxn>
              <a:cxn ang="0">
                <a:pos x="32" y="32"/>
              </a:cxn>
              <a:cxn ang="0">
                <a:pos x="58" y="13"/>
              </a:cxn>
              <a:cxn ang="0">
                <a:pos x="87" y="3"/>
              </a:cxn>
              <a:cxn ang="0">
                <a:pos x="110" y="0"/>
              </a:cxn>
              <a:cxn ang="0">
                <a:pos x="143" y="5"/>
              </a:cxn>
              <a:cxn ang="0">
                <a:pos x="171" y="19"/>
              </a:cxn>
              <a:cxn ang="0">
                <a:pos x="196" y="40"/>
              </a:cxn>
              <a:cxn ang="0">
                <a:pos x="212" y="67"/>
              </a:cxn>
              <a:cxn ang="0">
                <a:pos x="220" y="100"/>
              </a:cxn>
              <a:cxn ang="0">
                <a:pos x="220" y="121"/>
              </a:cxn>
              <a:cxn ang="0">
                <a:pos x="212" y="154"/>
              </a:cxn>
              <a:cxn ang="0">
                <a:pos x="196" y="181"/>
              </a:cxn>
              <a:cxn ang="0">
                <a:pos x="171" y="202"/>
              </a:cxn>
              <a:cxn ang="0">
                <a:pos x="143" y="216"/>
              </a:cxn>
              <a:cxn ang="0">
                <a:pos x="110" y="221"/>
              </a:cxn>
              <a:cxn ang="0">
                <a:pos x="110" y="11"/>
              </a:cxn>
              <a:cxn ang="0">
                <a:pos x="81" y="15"/>
              </a:cxn>
              <a:cxn ang="0">
                <a:pos x="54" y="28"/>
              </a:cxn>
              <a:cxn ang="0">
                <a:pos x="33" y="47"/>
              </a:cxn>
              <a:cxn ang="0">
                <a:pos x="19" y="71"/>
              </a:cxn>
              <a:cxn ang="0">
                <a:pos x="11" y="100"/>
              </a:cxn>
              <a:cxn ang="0">
                <a:pos x="11" y="120"/>
              </a:cxn>
              <a:cxn ang="0">
                <a:pos x="19" y="150"/>
              </a:cxn>
              <a:cxn ang="0">
                <a:pos x="33" y="174"/>
              </a:cxn>
              <a:cxn ang="0">
                <a:pos x="54" y="193"/>
              </a:cxn>
              <a:cxn ang="0">
                <a:pos x="81" y="206"/>
              </a:cxn>
              <a:cxn ang="0">
                <a:pos x="110" y="210"/>
              </a:cxn>
              <a:cxn ang="0">
                <a:pos x="131" y="208"/>
              </a:cxn>
              <a:cxn ang="0">
                <a:pos x="158" y="198"/>
              </a:cxn>
              <a:cxn ang="0">
                <a:pos x="181" y="181"/>
              </a:cxn>
              <a:cxn ang="0">
                <a:pos x="198" y="158"/>
              </a:cxn>
              <a:cxn ang="0">
                <a:pos x="208" y="131"/>
              </a:cxn>
              <a:cxn ang="0">
                <a:pos x="210" y="111"/>
              </a:cxn>
              <a:cxn ang="0">
                <a:pos x="205" y="81"/>
              </a:cxn>
              <a:cxn ang="0">
                <a:pos x="193" y="55"/>
              </a:cxn>
              <a:cxn ang="0">
                <a:pos x="174" y="34"/>
              </a:cxn>
              <a:cxn ang="0">
                <a:pos x="148" y="19"/>
              </a:cxn>
              <a:cxn ang="0">
                <a:pos x="120" y="11"/>
              </a:cxn>
            </a:cxnLst>
            <a:rect l="0" t="0" r="r" b="b"/>
            <a:pathLst>
              <a:path w="221" h="221">
                <a:moveTo>
                  <a:pt x="110" y="221"/>
                </a:moveTo>
                <a:lnTo>
                  <a:pt x="110" y="221"/>
                </a:lnTo>
                <a:lnTo>
                  <a:pt x="98" y="220"/>
                </a:lnTo>
                <a:lnTo>
                  <a:pt x="87" y="219"/>
                </a:lnTo>
                <a:lnTo>
                  <a:pt x="77" y="216"/>
                </a:lnTo>
                <a:lnTo>
                  <a:pt x="67" y="212"/>
                </a:lnTo>
                <a:lnTo>
                  <a:pt x="58" y="208"/>
                </a:lnTo>
                <a:lnTo>
                  <a:pt x="48" y="202"/>
                </a:lnTo>
                <a:lnTo>
                  <a:pt x="40" y="196"/>
                </a:lnTo>
                <a:lnTo>
                  <a:pt x="32" y="189"/>
                </a:lnTo>
                <a:lnTo>
                  <a:pt x="24" y="181"/>
                </a:lnTo>
                <a:lnTo>
                  <a:pt x="19" y="173"/>
                </a:lnTo>
                <a:lnTo>
                  <a:pt x="13" y="163"/>
                </a:lnTo>
                <a:lnTo>
                  <a:pt x="8" y="154"/>
                </a:lnTo>
                <a:lnTo>
                  <a:pt x="4" y="143"/>
                </a:lnTo>
                <a:lnTo>
                  <a:pt x="1" y="132"/>
                </a:lnTo>
                <a:lnTo>
                  <a:pt x="0" y="121"/>
                </a:lnTo>
                <a:lnTo>
                  <a:pt x="0" y="111"/>
                </a:lnTo>
                <a:lnTo>
                  <a:pt x="0" y="111"/>
                </a:lnTo>
                <a:lnTo>
                  <a:pt x="0" y="100"/>
                </a:lnTo>
                <a:lnTo>
                  <a:pt x="1" y="88"/>
                </a:lnTo>
                <a:lnTo>
                  <a:pt x="4" y="78"/>
                </a:lnTo>
                <a:lnTo>
                  <a:pt x="8" y="67"/>
                </a:lnTo>
                <a:lnTo>
                  <a:pt x="13" y="58"/>
                </a:lnTo>
                <a:lnTo>
                  <a:pt x="19" y="48"/>
                </a:lnTo>
                <a:lnTo>
                  <a:pt x="24" y="40"/>
                </a:lnTo>
                <a:lnTo>
                  <a:pt x="32" y="32"/>
                </a:lnTo>
                <a:lnTo>
                  <a:pt x="40" y="25"/>
                </a:lnTo>
                <a:lnTo>
                  <a:pt x="48" y="19"/>
                </a:lnTo>
                <a:lnTo>
                  <a:pt x="58" y="13"/>
                </a:lnTo>
                <a:lnTo>
                  <a:pt x="67" y="8"/>
                </a:lnTo>
                <a:lnTo>
                  <a:pt x="77" y="5"/>
                </a:lnTo>
                <a:lnTo>
                  <a:pt x="87" y="3"/>
                </a:lnTo>
                <a:lnTo>
                  <a:pt x="98" y="0"/>
                </a:lnTo>
                <a:lnTo>
                  <a:pt x="110" y="0"/>
                </a:lnTo>
                <a:lnTo>
                  <a:pt x="110" y="0"/>
                </a:lnTo>
                <a:lnTo>
                  <a:pt x="121" y="0"/>
                </a:lnTo>
                <a:lnTo>
                  <a:pt x="132" y="3"/>
                </a:lnTo>
                <a:lnTo>
                  <a:pt x="143" y="5"/>
                </a:lnTo>
                <a:lnTo>
                  <a:pt x="152" y="8"/>
                </a:lnTo>
                <a:lnTo>
                  <a:pt x="163" y="13"/>
                </a:lnTo>
                <a:lnTo>
                  <a:pt x="171" y="19"/>
                </a:lnTo>
                <a:lnTo>
                  <a:pt x="181" y="25"/>
                </a:lnTo>
                <a:lnTo>
                  <a:pt x="189" y="32"/>
                </a:lnTo>
                <a:lnTo>
                  <a:pt x="196" y="40"/>
                </a:lnTo>
                <a:lnTo>
                  <a:pt x="202" y="48"/>
                </a:lnTo>
                <a:lnTo>
                  <a:pt x="208" y="58"/>
                </a:lnTo>
                <a:lnTo>
                  <a:pt x="212" y="67"/>
                </a:lnTo>
                <a:lnTo>
                  <a:pt x="216" y="78"/>
                </a:lnTo>
                <a:lnTo>
                  <a:pt x="218" y="88"/>
                </a:lnTo>
                <a:lnTo>
                  <a:pt x="220" y="100"/>
                </a:lnTo>
                <a:lnTo>
                  <a:pt x="221" y="111"/>
                </a:lnTo>
                <a:lnTo>
                  <a:pt x="221" y="111"/>
                </a:lnTo>
                <a:lnTo>
                  <a:pt x="220" y="121"/>
                </a:lnTo>
                <a:lnTo>
                  <a:pt x="218" y="132"/>
                </a:lnTo>
                <a:lnTo>
                  <a:pt x="216" y="143"/>
                </a:lnTo>
                <a:lnTo>
                  <a:pt x="212" y="154"/>
                </a:lnTo>
                <a:lnTo>
                  <a:pt x="208" y="163"/>
                </a:lnTo>
                <a:lnTo>
                  <a:pt x="202" y="173"/>
                </a:lnTo>
                <a:lnTo>
                  <a:pt x="196" y="181"/>
                </a:lnTo>
                <a:lnTo>
                  <a:pt x="189" y="189"/>
                </a:lnTo>
                <a:lnTo>
                  <a:pt x="181" y="196"/>
                </a:lnTo>
                <a:lnTo>
                  <a:pt x="171" y="202"/>
                </a:lnTo>
                <a:lnTo>
                  <a:pt x="163" y="208"/>
                </a:lnTo>
                <a:lnTo>
                  <a:pt x="152" y="212"/>
                </a:lnTo>
                <a:lnTo>
                  <a:pt x="143" y="216"/>
                </a:lnTo>
                <a:lnTo>
                  <a:pt x="132" y="219"/>
                </a:lnTo>
                <a:lnTo>
                  <a:pt x="121" y="220"/>
                </a:lnTo>
                <a:lnTo>
                  <a:pt x="110" y="221"/>
                </a:lnTo>
                <a:lnTo>
                  <a:pt x="110" y="221"/>
                </a:lnTo>
                <a:close/>
                <a:moveTo>
                  <a:pt x="110" y="11"/>
                </a:moveTo>
                <a:lnTo>
                  <a:pt x="110" y="11"/>
                </a:lnTo>
                <a:lnTo>
                  <a:pt x="100" y="11"/>
                </a:lnTo>
                <a:lnTo>
                  <a:pt x="90" y="12"/>
                </a:lnTo>
                <a:lnTo>
                  <a:pt x="81" y="15"/>
                </a:lnTo>
                <a:lnTo>
                  <a:pt x="71" y="19"/>
                </a:lnTo>
                <a:lnTo>
                  <a:pt x="62" y="23"/>
                </a:lnTo>
                <a:lnTo>
                  <a:pt x="54" y="28"/>
                </a:lnTo>
                <a:lnTo>
                  <a:pt x="47" y="34"/>
                </a:lnTo>
                <a:lnTo>
                  <a:pt x="39" y="40"/>
                </a:lnTo>
                <a:lnTo>
                  <a:pt x="33" y="47"/>
                </a:lnTo>
                <a:lnTo>
                  <a:pt x="27" y="55"/>
                </a:lnTo>
                <a:lnTo>
                  <a:pt x="23" y="63"/>
                </a:lnTo>
                <a:lnTo>
                  <a:pt x="19" y="71"/>
                </a:lnTo>
                <a:lnTo>
                  <a:pt x="15" y="81"/>
                </a:lnTo>
                <a:lnTo>
                  <a:pt x="12" y="90"/>
                </a:lnTo>
                <a:lnTo>
                  <a:pt x="11" y="100"/>
                </a:lnTo>
                <a:lnTo>
                  <a:pt x="11" y="111"/>
                </a:lnTo>
                <a:lnTo>
                  <a:pt x="11" y="111"/>
                </a:lnTo>
                <a:lnTo>
                  <a:pt x="11" y="120"/>
                </a:lnTo>
                <a:lnTo>
                  <a:pt x="12" y="131"/>
                </a:lnTo>
                <a:lnTo>
                  <a:pt x="15" y="140"/>
                </a:lnTo>
                <a:lnTo>
                  <a:pt x="19" y="150"/>
                </a:lnTo>
                <a:lnTo>
                  <a:pt x="23" y="158"/>
                </a:lnTo>
                <a:lnTo>
                  <a:pt x="27" y="166"/>
                </a:lnTo>
                <a:lnTo>
                  <a:pt x="33" y="174"/>
                </a:lnTo>
                <a:lnTo>
                  <a:pt x="39" y="181"/>
                </a:lnTo>
                <a:lnTo>
                  <a:pt x="47" y="188"/>
                </a:lnTo>
                <a:lnTo>
                  <a:pt x="54" y="193"/>
                </a:lnTo>
                <a:lnTo>
                  <a:pt x="62" y="198"/>
                </a:lnTo>
                <a:lnTo>
                  <a:pt x="71" y="202"/>
                </a:lnTo>
                <a:lnTo>
                  <a:pt x="81" y="206"/>
                </a:lnTo>
                <a:lnTo>
                  <a:pt x="90" y="208"/>
                </a:lnTo>
                <a:lnTo>
                  <a:pt x="100" y="209"/>
                </a:lnTo>
                <a:lnTo>
                  <a:pt x="110" y="210"/>
                </a:lnTo>
                <a:lnTo>
                  <a:pt x="110" y="210"/>
                </a:lnTo>
                <a:lnTo>
                  <a:pt x="120" y="209"/>
                </a:lnTo>
                <a:lnTo>
                  <a:pt x="131" y="208"/>
                </a:lnTo>
                <a:lnTo>
                  <a:pt x="140" y="206"/>
                </a:lnTo>
                <a:lnTo>
                  <a:pt x="148" y="202"/>
                </a:lnTo>
                <a:lnTo>
                  <a:pt x="158" y="198"/>
                </a:lnTo>
                <a:lnTo>
                  <a:pt x="166" y="193"/>
                </a:lnTo>
                <a:lnTo>
                  <a:pt x="174" y="188"/>
                </a:lnTo>
                <a:lnTo>
                  <a:pt x="181" y="181"/>
                </a:lnTo>
                <a:lnTo>
                  <a:pt x="187" y="174"/>
                </a:lnTo>
                <a:lnTo>
                  <a:pt x="193" y="166"/>
                </a:lnTo>
                <a:lnTo>
                  <a:pt x="198" y="158"/>
                </a:lnTo>
                <a:lnTo>
                  <a:pt x="202" y="150"/>
                </a:lnTo>
                <a:lnTo>
                  <a:pt x="205" y="140"/>
                </a:lnTo>
                <a:lnTo>
                  <a:pt x="208" y="131"/>
                </a:lnTo>
                <a:lnTo>
                  <a:pt x="209" y="120"/>
                </a:lnTo>
                <a:lnTo>
                  <a:pt x="210" y="111"/>
                </a:lnTo>
                <a:lnTo>
                  <a:pt x="210" y="111"/>
                </a:lnTo>
                <a:lnTo>
                  <a:pt x="209" y="100"/>
                </a:lnTo>
                <a:lnTo>
                  <a:pt x="208" y="90"/>
                </a:lnTo>
                <a:lnTo>
                  <a:pt x="205" y="81"/>
                </a:lnTo>
                <a:lnTo>
                  <a:pt x="202" y="71"/>
                </a:lnTo>
                <a:lnTo>
                  <a:pt x="198" y="63"/>
                </a:lnTo>
                <a:lnTo>
                  <a:pt x="193" y="55"/>
                </a:lnTo>
                <a:lnTo>
                  <a:pt x="187" y="47"/>
                </a:lnTo>
                <a:lnTo>
                  <a:pt x="181" y="40"/>
                </a:lnTo>
                <a:lnTo>
                  <a:pt x="174" y="34"/>
                </a:lnTo>
                <a:lnTo>
                  <a:pt x="166" y="28"/>
                </a:lnTo>
                <a:lnTo>
                  <a:pt x="158" y="23"/>
                </a:lnTo>
                <a:lnTo>
                  <a:pt x="148" y="19"/>
                </a:lnTo>
                <a:lnTo>
                  <a:pt x="140" y="15"/>
                </a:lnTo>
                <a:lnTo>
                  <a:pt x="131" y="12"/>
                </a:lnTo>
                <a:lnTo>
                  <a:pt x="120" y="11"/>
                </a:lnTo>
                <a:lnTo>
                  <a:pt x="110" y="11"/>
                </a:lnTo>
                <a:lnTo>
                  <a:pt x="110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4" name="Rectangle 198"/>
          <p:cNvSpPr>
            <a:spLocks noChangeArrowheads="1"/>
          </p:cNvSpPr>
          <p:nvPr/>
        </p:nvSpPr>
        <p:spPr bwMode="auto">
          <a:xfrm>
            <a:off x="7063578" y="1411561"/>
            <a:ext cx="153515" cy="8490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5" name="Rectangle 199"/>
          <p:cNvSpPr>
            <a:spLocks noChangeArrowheads="1"/>
          </p:cNvSpPr>
          <p:nvPr/>
        </p:nvSpPr>
        <p:spPr bwMode="auto">
          <a:xfrm>
            <a:off x="7136072" y="1339406"/>
            <a:ext cx="4265" cy="152808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6" name="Freeform 200"/>
          <p:cNvSpPr/>
          <p:nvPr/>
        </p:nvSpPr>
        <p:spPr bwMode="auto">
          <a:xfrm>
            <a:off x="7251208" y="1526169"/>
            <a:ext cx="81023" cy="80651"/>
          </a:xfrm>
          <a:custGeom>
            <a:avLst/>
            <a:gdLst/>
            <a:ahLst/>
            <a:cxnLst>
              <a:cxn ang="0">
                <a:pos x="50" y="58"/>
              </a:cxn>
              <a:cxn ang="0">
                <a:pos x="0" y="7"/>
              </a:cxn>
              <a:cxn ang="0">
                <a:pos x="9" y="0"/>
              </a:cxn>
              <a:cxn ang="0">
                <a:pos x="58" y="50"/>
              </a:cxn>
              <a:cxn ang="0">
                <a:pos x="50" y="58"/>
              </a:cxn>
            </a:cxnLst>
            <a:rect l="0" t="0" r="r" b="b"/>
            <a:pathLst>
              <a:path w="58" h="58">
                <a:moveTo>
                  <a:pt x="50" y="58"/>
                </a:moveTo>
                <a:lnTo>
                  <a:pt x="0" y="7"/>
                </a:lnTo>
                <a:lnTo>
                  <a:pt x="9" y="0"/>
                </a:lnTo>
                <a:lnTo>
                  <a:pt x="58" y="50"/>
                </a:lnTo>
                <a:lnTo>
                  <a:pt x="50" y="5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7" name="Freeform 201"/>
          <p:cNvSpPr>
            <a:spLocks noEditPoints="1"/>
          </p:cNvSpPr>
          <p:nvPr/>
        </p:nvSpPr>
        <p:spPr bwMode="auto">
          <a:xfrm>
            <a:off x="7707488" y="1258755"/>
            <a:ext cx="315559" cy="309863"/>
          </a:xfrm>
          <a:custGeom>
            <a:avLst/>
            <a:gdLst/>
            <a:ahLst/>
            <a:cxnLst>
              <a:cxn ang="0">
                <a:pos x="100" y="220"/>
              </a:cxn>
              <a:cxn ang="0">
                <a:pos x="67" y="212"/>
              </a:cxn>
              <a:cxn ang="0">
                <a:pos x="40" y="196"/>
              </a:cxn>
              <a:cxn ang="0">
                <a:pos x="19" y="173"/>
              </a:cxn>
              <a:cxn ang="0">
                <a:pos x="5" y="143"/>
              </a:cxn>
              <a:cxn ang="0">
                <a:pos x="0" y="111"/>
              </a:cxn>
              <a:cxn ang="0">
                <a:pos x="2" y="88"/>
              </a:cxn>
              <a:cxn ang="0">
                <a:pos x="13" y="58"/>
              </a:cxn>
              <a:cxn ang="0">
                <a:pos x="32" y="32"/>
              </a:cxn>
              <a:cxn ang="0">
                <a:pos x="58" y="13"/>
              </a:cxn>
              <a:cxn ang="0">
                <a:pos x="89" y="3"/>
              </a:cxn>
              <a:cxn ang="0">
                <a:pos x="110" y="0"/>
              </a:cxn>
              <a:cxn ang="0">
                <a:pos x="143" y="5"/>
              </a:cxn>
              <a:cxn ang="0">
                <a:pos x="173" y="19"/>
              </a:cxn>
              <a:cxn ang="0">
                <a:pos x="196" y="40"/>
              </a:cxn>
              <a:cxn ang="0">
                <a:pos x="213" y="67"/>
              </a:cxn>
              <a:cxn ang="0">
                <a:pos x="221" y="100"/>
              </a:cxn>
              <a:cxn ang="0">
                <a:pos x="221" y="121"/>
              </a:cxn>
              <a:cxn ang="0">
                <a:pos x="213" y="154"/>
              </a:cxn>
              <a:cxn ang="0">
                <a:pos x="196" y="181"/>
              </a:cxn>
              <a:cxn ang="0">
                <a:pos x="173" y="202"/>
              </a:cxn>
              <a:cxn ang="0">
                <a:pos x="143" y="216"/>
              </a:cxn>
              <a:cxn ang="0">
                <a:pos x="110" y="221"/>
              </a:cxn>
              <a:cxn ang="0">
                <a:pos x="110" y="11"/>
              </a:cxn>
              <a:cxn ang="0">
                <a:pos x="81" y="15"/>
              </a:cxn>
              <a:cxn ang="0">
                <a:pos x="55" y="28"/>
              </a:cxn>
              <a:cxn ang="0">
                <a:pos x="34" y="47"/>
              </a:cxn>
              <a:cxn ang="0">
                <a:pos x="19" y="71"/>
              </a:cxn>
              <a:cxn ang="0">
                <a:pos x="11" y="100"/>
              </a:cxn>
              <a:cxn ang="0">
                <a:pos x="11" y="120"/>
              </a:cxn>
              <a:cxn ang="0">
                <a:pos x="19" y="150"/>
              </a:cxn>
              <a:cxn ang="0">
                <a:pos x="34" y="174"/>
              </a:cxn>
              <a:cxn ang="0">
                <a:pos x="55" y="193"/>
              </a:cxn>
              <a:cxn ang="0">
                <a:pos x="81" y="206"/>
              </a:cxn>
              <a:cxn ang="0">
                <a:pos x="110" y="210"/>
              </a:cxn>
              <a:cxn ang="0">
                <a:pos x="131" y="208"/>
              </a:cxn>
              <a:cxn ang="0">
                <a:pos x="158" y="198"/>
              </a:cxn>
              <a:cxn ang="0">
                <a:pos x="181" y="181"/>
              </a:cxn>
              <a:cxn ang="0">
                <a:pos x="198" y="158"/>
              </a:cxn>
              <a:cxn ang="0">
                <a:pos x="208" y="131"/>
              </a:cxn>
              <a:cxn ang="0">
                <a:pos x="210" y="111"/>
              </a:cxn>
              <a:cxn ang="0">
                <a:pos x="206" y="81"/>
              </a:cxn>
              <a:cxn ang="0">
                <a:pos x="193" y="55"/>
              </a:cxn>
              <a:cxn ang="0">
                <a:pos x="174" y="34"/>
              </a:cxn>
              <a:cxn ang="0">
                <a:pos x="150" y="19"/>
              </a:cxn>
              <a:cxn ang="0">
                <a:pos x="121" y="11"/>
              </a:cxn>
            </a:cxnLst>
            <a:rect l="0" t="0" r="r" b="b"/>
            <a:pathLst>
              <a:path w="221" h="221">
                <a:moveTo>
                  <a:pt x="110" y="221"/>
                </a:moveTo>
                <a:lnTo>
                  <a:pt x="110" y="221"/>
                </a:lnTo>
                <a:lnTo>
                  <a:pt x="100" y="220"/>
                </a:lnTo>
                <a:lnTo>
                  <a:pt x="89" y="219"/>
                </a:lnTo>
                <a:lnTo>
                  <a:pt x="78" y="216"/>
                </a:lnTo>
                <a:lnTo>
                  <a:pt x="67" y="212"/>
                </a:lnTo>
                <a:lnTo>
                  <a:pt x="58" y="208"/>
                </a:lnTo>
                <a:lnTo>
                  <a:pt x="48" y="202"/>
                </a:lnTo>
                <a:lnTo>
                  <a:pt x="40" y="196"/>
                </a:lnTo>
                <a:lnTo>
                  <a:pt x="32" y="189"/>
                </a:lnTo>
                <a:lnTo>
                  <a:pt x="25" y="181"/>
                </a:lnTo>
                <a:lnTo>
                  <a:pt x="19" y="173"/>
                </a:lnTo>
                <a:lnTo>
                  <a:pt x="13" y="163"/>
                </a:lnTo>
                <a:lnTo>
                  <a:pt x="9" y="154"/>
                </a:lnTo>
                <a:lnTo>
                  <a:pt x="5" y="143"/>
                </a:lnTo>
                <a:lnTo>
                  <a:pt x="2" y="132"/>
                </a:lnTo>
                <a:lnTo>
                  <a:pt x="1" y="121"/>
                </a:lnTo>
                <a:lnTo>
                  <a:pt x="0" y="111"/>
                </a:lnTo>
                <a:lnTo>
                  <a:pt x="0" y="111"/>
                </a:lnTo>
                <a:lnTo>
                  <a:pt x="1" y="100"/>
                </a:lnTo>
                <a:lnTo>
                  <a:pt x="2" y="88"/>
                </a:lnTo>
                <a:lnTo>
                  <a:pt x="5" y="78"/>
                </a:lnTo>
                <a:lnTo>
                  <a:pt x="9" y="67"/>
                </a:lnTo>
                <a:lnTo>
                  <a:pt x="13" y="58"/>
                </a:lnTo>
                <a:lnTo>
                  <a:pt x="19" y="48"/>
                </a:lnTo>
                <a:lnTo>
                  <a:pt x="25" y="40"/>
                </a:lnTo>
                <a:lnTo>
                  <a:pt x="32" y="32"/>
                </a:lnTo>
                <a:lnTo>
                  <a:pt x="40" y="25"/>
                </a:lnTo>
                <a:lnTo>
                  <a:pt x="48" y="19"/>
                </a:lnTo>
                <a:lnTo>
                  <a:pt x="58" y="13"/>
                </a:lnTo>
                <a:lnTo>
                  <a:pt x="67" y="8"/>
                </a:lnTo>
                <a:lnTo>
                  <a:pt x="78" y="5"/>
                </a:lnTo>
                <a:lnTo>
                  <a:pt x="89" y="3"/>
                </a:lnTo>
                <a:lnTo>
                  <a:pt x="100" y="0"/>
                </a:lnTo>
                <a:lnTo>
                  <a:pt x="110" y="0"/>
                </a:lnTo>
                <a:lnTo>
                  <a:pt x="110" y="0"/>
                </a:lnTo>
                <a:lnTo>
                  <a:pt x="121" y="0"/>
                </a:lnTo>
                <a:lnTo>
                  <a:pt x="133" y="3"/>
                </a:lnTo>
                <a:lnTo>
                  <a:pt x="143" y="5"/>
                </a:lnTo>
                <a:lnTo>
                  <a:pt x="154" y="8"/>
                </a:lnTo>
                <a:lnTo>
                  <a:pt x="163" y="13"/>
                </a:lnTo>
                <a:lnTo>
                  <a:pt x="173" y="19"/>
                </a:lnTo>
                <a:lnTo>
                  <a:pt x="181" y="25"/>
                </a:lnTo>
                <a:lnTo>
                  <a:pt x="189" y="32"/>
                </a:lnTo>
                <a:lnTo>
                  <a:pt x="196" y="40"/>
                </a:lnTo>
                <a:lnTo>
                  <a:pt x="202" y="48"/>
                </a:lnTo>
                <a:lnTo>
                  <a:pt x="208" y="58"/>
                </a:lnTo>
                <a:lnTo>
                  <a:pt x="213" y="67"/>
                </a:lnTo>
                <a:lnTo>
                  <a:pt x="216" y="78"/>
                </a:lnTo>
                <a:lnTo>
                  <a:pt x="218" y="88"/>
                </a:lnTo>
                <a:lnTo>
                  <a:pt x="221" y="100"/>
                </a:lnTo>
                <a:lnTo>
                  <a:pt x="221" y="111"/>
                </a:lnTo>
                <a:lnTo>
                  <a:pt x="221" y="111"/>
                </a:lnTo>
                <a:lnTo>
                  <a:pt x="221" y="121"/>
                </a:lnTo>
                <a:lnTo>
                  <a:pt x="218" y="132"/>
                </a:lnTo>
                <a:lnTo>
                  <a:pt x="216" y="143"/>
                </a:lnTo>
                <a:lnTo>
                  <a:pt x="213" y="154"/>
                </a:lnTo>
                <a:lnTo>
                  <a:pt x="208" y="163"/>
                </a:lnTo>
                <a:lnTo>
                  <a:pt x="202" y="173"/>
                </a:lnTo>
                <a:lnTo>
                  <a:pt x="196" y="181"/>
                </a:lnTo>
                <a:lnTo>
                  <a:pt x="189" y="189"/>
                </a:lnTo>
                <a:lnTo>
                  <a:pt x="181" y="196"/>
                </a:lnTo>
                <a:lnTo>
                  <a:pt x="173" y="202"/>
                </a:lnTo>
                <a:lnTo>
                  <a:pt x="163" y="208"/>
                </a:lnTo>
                <a:lnTo>
                  <a:pt x="154" y="212"/>
                </a:lnTo>
                <a:lnTo>
                  <a:pt x="143" y="216"/>
                </a:lnTo>
                <a:lnTo>
                  <a:pt x="133" y="219"/>
                </a:lnTo>
                <a:lnTo>
                  <a:pt x="121" y="220"/>
                </a:lnTo>
                <a:lnTo>
                  <a:pt x="110" y="221"/>
                </a:lnTo>
                <a:lnTo>
                  <a:pt x="110" y="221"/>
                </a:lnTo>
                <a:close/>
                <a:moveTo>
                  <a:pt x="110" y="11"/>
                </a:moveTo>
                <a:lnTo>
                  <a:pt x="110" y="11"/>
                </a:lnTo>
                <a:lnTo>
                  <a:pt x="100" y="11"/>
                </a:lnTo>
                <a:lnTo>
                  <a:pt x="90" y="12"/>
                </a:lnTo>
                <a:lnTo>
                  <a:pt x="81" y="15"/>
                </a:lnTo>
                <a:lnTo>
                  <a:pt x="71" y="19"/>
                </a:lnTo>
                <a:lnTo>
                  <a:pt x="63" y="23"/>
                </a:lnTo>
                <a:lnTo>
                  <a:pt x="55" y="28"/>
                </a:lnTo>
                <a:lnTo>
                  <a:pt x="47" y="34"/>
                </a:lnTo>
                <a:lnTo>
                  <a:pt x="40" y="40"/>
                </a:lnTo>
                <a:lnTo>
                  <a:pt x="34" y="47"/>
                </a:lnTo>
                <a:lnTo>
                  <a:pt x="28" y="55"/>
                </a:lnTo>
                <a:lnTo>
                  <a:pt x="23" y="63"/>
                </a:lnTo>
                <a:lnTo>
                  <a:pt x="19" y="71"/>
                </a:lnTo>
                <a:lnTo>
                  <a:pt x="15" y="81"/>
                </a:lnTo>
                <a:lnTo>
                  <a:pt x="13" y="90"/>
                </a:lnTo>
                <a:lnTo>
                  <a:pt x="11" y="100"/>
                </a:lnTo>
                <a:lnTo>
                  <a:pt x="11" y="111"/>
                </a:lnTo>
                <a:lnTo>
                  <a:pt x="11" y="111"/>
                </a:lnTo>
                <a:lnTo>
                  <a:pt x="11" y="120"/>
                </a:lnTo>
                <a:lnTo>
                  <a:pt x="13" y="131"/>
                </a:lnTo>
                <a:lnTo>
                  <a:pt x="15" y="140"/>
                </a:lnTo>
                <a:lnTo>
                  <a:pt x="19" y="150"/>
                </a:lnTo>
                <a:lnTo>
                  <a:pt x="23" y="158"/>
                </a:lnTo>
                <a:lnTo>
                  <a:pt x="28" y="166"/>
                </a:lnTo>
                <a:lnTo>
                  <a:pt x="34" y="174"/>
                </a:lnTo>
                <a:lnTo>
                  <a:pt x="40" y="181"/>
                </a:lnTo>
                <a:lnTo>
                  <a:pt x="47" y="188"/>
                </a:lnTo>
                <a:lnTo>
                  <a:pt x="55" y="193"/>
                </a:lnTo>
                <a:lnTo>
                  <a:pt x="63" y="198"/>
                </a:lnTo>
                <a:lnTo>
                  <a:pt x="71" y="202"/>
                </a:lnTo>
                <a:lnTo>
                  <a:pt x="81" y="206"/>
                </a:lnTo>
                <a:lnTo>
                  <a:pt x="90" y="208"/>
                </a:lnTo>
                <a:lnTo>
                  <a:pt x="100" y="209"/>
                </a:lnTo>
                <a:lnTo>
                  <a:pt x="110" y="210"/>
                </a:lnTo>
                <a:lnTo>
                  <a:pt x="110" y="210"/>
                </a:lnTo>
                <a:lnTo>
                  <a:pt x="121" y="209"/>
                </a:lnTo>
                <a:lnTo>
                  <a:pt x="131" y="208"/>
                </a:lnTo>
                <a:lnTo>
                  <a:pt x="140" y="206"/>
                </a:lnTo>
                <a:lnTo>
                  <a:pt x="150" y="202"/>
                </a:lnTo>
                <a:lnTo>
                  <a:pt x="158" y="198"/>
                </a:lnTo>
                <a:lnTo>
                  <a:pt x="166" y="193"/>
                </a:lnTo>
                <a:lnTo>
                  <a:pt x="174" y="188"/>
                </a:lnTo>
                <a:lnTo>
                  <a:pt x="181" y="181"/>
                </a:lnTo>
                <a:lnTo>
                  <a:pt x="187" y="174"/>
                </a:lnTo>
                <a:lnTo>
                  <a:pt x="193" y="166"/>
                </a:lnTo>
                <a:lnTo>
                  <a:pt x="198" y="158"/>
                </a:lnTo>
                <a:lnTo>
                  <a:pt x="202" y="150"/>
                </a:lnTo>
                <a:lnTo>
                  <a:pt x="206" y="140"/>
                </a:lnTo>
                <a:lnTo>
                  <a:pt x="208" y="131"/>
                </a:lnTo>
                <a:lnTo>
                  <a:pt x="210" y="120"/>
                </a:lnTo>
                <a:lnTo>
                  <a:pt x="210" y="111"/>
                </a:lnTo>
                <a:lnTo>
                  <a:pt x="210" y="111"/>
                </a:lnTo>
                <a:lnTo>
                  <a:pt x="210" y="100"/>
                </a:lnTo>
                <a:lnTo>
                  <a:pt x="208" y="90"/>
                </a:lnTo>
                <a:lnTo>
                  <a:pt x="206" y="81"/>
                </a:lnTo>
                <a:lnTo>
                  <a:pt x="202" y="71"/>
                </a:lnTo>
                <a:lnTo>
                  <a:pt x="198" y="63"/>
                </a:lnTo>
                <a:lnTo>
                  <a:pt x="193" y="55"/>
                </a:lnTo>
                <a:lnTo>
                  <a:pt x="187" y="47"/>
                </a:lnTo>
                <a:lnTo>
                  <a:pt x="181" y="40"/>
                </a:lnTo>
                <a:lnTo>
                  <a:pt x="174" y="34"/>
                </a:lnTo>
                <a:lnTo>
                  <a:pt x="166" y="28"/>
                </a:lnTo>
                <a:lnTo>
                  <a:pt x="158" y="23"/>
                </a:lnTo>
                <a:lnTo>
                  <a:pt x="150" y="19"/>
                </a:lnTo>
                <a:lnTo>
                  <a:pt x="140" y="15"/>
                </a:lnTo>
                <a:lnTo>
                  <a:pt x="131" y="12"/>
                </a:lnTo>
                <a:lnTo>
                  <a:pt x="121" y="11"/>
                </a:lnTo>
                <a:lnTo>
                  <a:pt x="110" y="11"/>
                </a:lnTo>
                <a:lnTo>
                  <a:pt x="110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8" name="Freeform 202"/>
          <p:cNvSpPr>
            <a:spLocks noEditPoints="1"/>
          </p:cNvSpPr>
          <p:nvPr/>
        </p:nvSpPr>
        <p:spPr bwMode="auto">
          <a:xfrm>
            <a:off x="8462270" y="1258753"/>
            <a:ext cx="345410" cy="343821"/>
          </a:xfrm>
          <a:custGeom>
            <a:avLst/>
            <a:gdLst/>
            <a:ahLst/>
            <a:cxnLst>
              <a:cxn ang="0">
                <a:pos x="109" y="242"/>
              </a:cxn>
              <a:cxn ang="0">
                <a:pos x="74" y="233"/>
              </a:cxn>
              <a:cxn ang="0">
                <a:pos x="45" y="215"/>
              </a:cxn>
              <a:cxn ang="0">
                <a:pos x="22" y="189"/>
              </a:cxn>
              <a:cxn ang="0">
                <a:pos x="7" y="158"/>
              </a:cxn>
              <a:cxn ang="0">
                <a:pos x="0" y="121"/>
              </a:cxn>
              <a:cxn ang="0">
                <a:pos x="3" y="97"/>
              </a:cxn>
              <a:cxn ang="0">
                <a:pos x="15" y="63"/>
              </a:cxn>
              <a:cxn ang="0">
                <a:pos x="36" y="35"/>
              </a:cxn>
              <a:cxn ang="0">
                <a:pos x="65" y="15"/>
              </a:cxn>
              <a:cxn ang="0">
                <a:pos x="97" y="3"/>
              </a:cxn>
              <a:cxn ang="0">
                <a:pos x="122" y="0"/>
              </a:cxn>
              <a:cxn ang="0">
                <a:pos x="158" y="5"/>
              </a:cxn>
              <a:cxn ang="0">
                <a:pos x="190" y="20"/>
              </a:cxn>
              <a:cxn ang="0">
                <a:pos x="216" y="44"/>
              </a:cxn>
              <a:cxn ang="0">
                <a:pos x="234" y="74"/>
              </a:cxn>
              <a:cxn ang="0">
                <a:pos x="243" y="109"/>
              </a:cxn>
              <a:cxn ang="0">
                <a:pos x="243" y="134"/>
              </a:cxn>
              <a:cxn ang="0">
                <a:pos x="234" y="169"/>
              </a:cxn>
              <a:cxn ang="0">
                <a:pos x="216" y="198"/>
              </a:cxn>
              <a:cxn ang="0">
                <a:pos x="190" y="221"/>
              </a:cxn>
              <a:cxn ang="0">
                <a:pos x="158" y="237"/>
              </a:cxn>
              <a:cxn ang="0">
                <a:pos x="122" y="243"/>
              </a:cxn>
              <a:cxn ang="0">
                <a:pos x="122" y="11"/>
              </a:cxn>
              <a:cxn ang="0">
                <a:pos x="89" y="16"/>
              </a:cxn>
              <a:cxn ang="0">
                <a:pos x="61" y="30"/>
              </a:cxn>
              <a:cxn ang="0">
                <a:pos x="36" y="51"/>
              </a:cxn>
              <a:cxn ang="0">
                <a:pos x="20" y="78"/>
              </a:cxn>
              <a:cxn ang="0">
                <a:pos x="12" y="111"/>
              </a:cxn>
              <a:cxn ang="0">
                <a:pos x="12" y="132"/>
              </a:cxn>
              <a:cxn ang="0">
                <a:pos x="20" y="165"/>
              </a:cxn>
              <a:cxn ang="0">
                <a:pos x="36" y="192"/>
              </a:cxn>
              <a:cxn ang="0">
                <a:pos x="61" y="213"/>
              </a:cxn>
              <a:cxn ang="0">
                <a:pos x="89" y="227"/>
              </a:cxn>
              <a:cxn ang="0">
                <a:pos x="122" y="232"/>
              </a:cxn>
              <a:cxn ang="0">
                <a:pos x="144" y="229"/>
              </a:cxn>
              <a:cxn ang="0">
                <a:pos x="174" y="219"/>
              </a:cxn>
              <a:cxn ang="0">
                <a:pos x="200" y="200"/>
              </a:cxn>
              <a:cxn ang="0">
                <a:pos x="219" y="174"/>
              </a:cxn>
              <a:cxn ang="0">
                <a:pos x="231" y="143"/>
              </a:cxn>
              <a:cxn ang="0">
                <a:pos x="232" y="121"/>
              </a:cxn>
              <a:cxn ang="0">
                <a:pos x="228" y="89"/>
              </a:cxn>
              <a:cxn ang="0">
                <a:pos x="213" y="59"/>
              </a:cxn>
              <a:cxn ang="0">
                <a:pos x="192" y="36"/>
              </a:cxn>
              <a:cxn ang="0">
                <a:pos x="165" y="19"/>
              </a:cxn>
              <a:cxn ang="0">
                <a:pos x="134" y="11"/>
              </a:cxn>
            </a:cxnLst>
            <a:rect l="0" t="0" r="r" b="b"/>
            <a:pathLst>
              <a:path w="243" h="243">
                <a:moveTo>
                  <a:pt x="122" y="243"/>
                </a:moveTo>
                <a:lnTo>
                  <a:pt x="122" y="243"/>
                </a:lnTo>
                <a:lnTo>
                  <a:pt x="109" y="242"/>
                </a:lnTo>
                <a:lnTo>
                  <a:pt x="97" y="240"/>
                </a:lnTo>
                <a:lnTo>
                  <a:pt x="86" y="237"/>
                </a:lnTo>
                <a:lnTo>
                  <a:pt x="74" y="233"/>
                </a:lnTo>
                <a:lnTo>
                  <a:pt x="65" y="228"/>
                </a:lnTo>
                <a:lnTo>
                  <a:pt x="54" y="221"/>
                </a:lnTo>
                <a:lnTo>
                  <a:pt x="45" y="215"/>
                </a:lnTo>
                <a:lnTo>
                  <a:pt x="36" y="206"/>
                </a:lnTo>
                <a:lnTo>
                  <a:pt x="28" y="198"/>
                </a:lnTo>
                <a:lnTo>
                  <a:pt x="22" y="189"/>
                </a:lnTo>
                <a:lnTo>
                  <a:pt x="15" y="179"/>
                </a:lnTo>
                <a:lnTo>
                  <a:pt x="11" y="169"/>
                </a:lnTo>
                <a:lnTo>
                  <a:pt x="7" y="158"/>
                </a:lnTo>
                <a:lnTo>
                  <a:pt x="3" y="146"/>
                </a:lnTo>
                <a:lnTo>
                  <a:pt x="1" y="134"/>
                </a:lnTo>
                <a:lnTo>
                  <a:pt x="0" y="121"/>
                </a:lnTo>
                <a:lnTo>
                  <a:pt x="0" y="121"/>
                </a:lnTo>
                <a:lnTo>
                  <a:pt x="1" y="109"/>
                </a:lnTo>
                <a:lnTo>
                  <a:pt x="3" y="97"/>
                </a:lnTo>
                <a:lnTo>
                  <a:pt x="7" y="85"/>
                </a:lnTo>
                <a:lnTo>
                  <a:pt x="11" y="74"/>
                </a:lnTo>
                <a:lnTo>
                  <a:pt x="15" y="63"/>
                </a:lnTo>
                <a:lnTo>
                  <a:pt x="22" y="54"/>
                </a:lnTo>
                <a:lnTo>
                  <a:pt x="28" y="44"/>
                </a:lnTo>
                <a:lnTo>
                  <a:pt x="36" y="35"/>
                </a:lnTo>
                <a:lnTo>
                  <a:pt x="45" y="28"/>
                </a:lnTo>
                <a:lnTo>
                  <a:pt x="54" y="20"/>
                </a:lnTo>
                <a:lnTo>
                  <a:pt x="65" y="15"/>
                </a:lnTo>
                <a:lnTo>
                  <a:pt x="74" y="9"/>
                </a:lnTo>
                <a:lnTo>
                  <a:pt x="86" y="5"/>
                </a:lnTo>
                <a:lnTo>
                  <a:pt x="97" y="3"/>
                </a:lnTo>
                <a:lnTo>
                  <a:pt x="109" y="0"/>
                </a:lnTo>
                <a:lnTo>
                  <a:pt x="122" y="0"/>
                </a:lnTo>
                <a:lnTo>
                  <a:pt x="122" y="0"/>
                </a:lnTo>
                <a:lnTo>
                  <a:pt x="135" y="0"/>
                </a:lnTo>
                <a:lnTo>
                  <a:pt x="147" y="3"/>
                </a:lnTo>
                <a:lnTo>
                  <a:pt x="158" y="5"/>
                </a:lnTo>
                <a:lnTo>
                  <a:pt x="169" y="9"/>
                </a:lnTo>
                <a:lnTo>
                  <a:pt x="180" y="15"/>
                </a:lnTo>
                <a:lnTo>
                  <a:pt x="190" y="20"/>
                </a:lnTo>
                <a:lnTo>
                  <a:pt x="200" y="28"/>
                </a:lnTo>
                <a:lnTo>
                  <a:pt x="208" y="35"/>
                </a:lnTo>
                <a:lnTo>
                  <a:pt x="216" y="44"/>
                </a:lnTo>
                <a:lnTo>
                  <a:pt x="223" y="54"/>
                </a:lnTo>
                <a:lnTo>
                  <a:pt x="228" y="63"/>
                </a:lnTo>
                <a:lnTo>
                  <a:pt x="234" y="74"/>
                </a:lnTo>
                <a:lnTo>
                  <a:pt x="238" y="85"/>
                </a:lnTo>
                <a:lnTo>
                  <a:pt x="242" y="97"/>
                </a:lnTo>
                <a:lnTo>
                  <a:pt x="243" y="109"/>
                </a:lnTo>
                <a:lnTo>
                  <a:pt x="243" y="121"/>
                </a:lnTo>
                <a:lnTo>
                  <a:pt x="243" y="121"/>
                </a:lnTo>
                <a:lnTo>
                  <a:pt x="243" y="134"/>
                </a:lnTo>
                <a:lnTo>
                  <a:pt x="242" y="146"/>
                </a:lnTo>
                <a:lnTo>
                  <a:pt x="238" y="158"/>
                </a:lnTo>
                <a:lnTo>
                  <a:pt x="234" y="169"/>
                </a:lnTo>
                <a:lnTo>
                  <a:pt x="228" y="179"/>
                </a:lnTo>
                <a:lnTo>
                  <a:pt x="223" y="189"/>
                </a:lnTo>
                <a:lnTo>
                  <a:pt x="216" y="198"/>
                </a:lnTo>
                <a:lnTo>
                  <a:pt x="208" y="206"/>
                </a:lnTo>
                <a:lnTo>
                  <a:pt x="200" y="215"/>
                </a:lnTo>
                <a:lnTo>
                  <a:pt x="190" y="221"/>
                </a:lnTo>
                <a:lnTo>
                  <a:pt x="180" y="228"/>
                </a:lnTo>
                <a:lnTo>
                  <a:pt x="169" y="233"/>
                </a:lnTo>
                <a:lnTo>
                  <a:pt x="158" y="237"/>
                </a:lnTo>
                <a:lnTo>
                  <a:pt x="147" y="240"/>
                </a:lnTo>
                <a:lnTo>
                  <a:pt x="135" y="242"/>
                </a:lnTo>
                <a:lnTo>
                  <a:pt x="122" y="243"/>
                </a:lnTo>
                <a:lnTo>
                  <a:pt x="122" y="243"/>
                </a:lnTo>
                <a:close/>
                <a:moveTo>
                  <a:pt x="122" y="11"/>
                </a:moveTo>
                <a:lnTo>
                  <a:pt x="122" y="11"/>
                </a:lnTo>
                <a:lnTo>
                  <a:pt x="111" y="11"/>
                </a:lnTo>
                <a:lnTo>
                  <a:pt x="100" y="13"/>
                </a:lnTo>
                <a:lnTo>
                  <a:pt x="89" y="16"/>
                </a:lnTo>
                <a:lnTo>
                  <a:pt x="80" y="19"/>
                </a:lnTo>
                <a:lnTo>
                  <a:pt x="69" y="24"/>
                </a:lnTo>
                <a:lnTo>
                  <a:pt x="61" y="30"/>
                </a:lnTo>
                <a:lnTo>
                  <a:pt x="51" y="36"/>
                </a:lnTo>
                <a:lnTo>
                  <a:pt x="43" y="43"/>
                </a:lnTo>
                <a:lnTo>
                  <a:pt x="36" y="51"/>
                </a:lnTo>
                <a:lnTo>
                  <a:pt x="30" y="59"/>
                </a:lnTo>
                <a:lnTo>
                  <a:pt x="24" y="69"/>
                </a:lnTo>
                <a:lnTo>
                  <a:pt x="20" y="78"/>
                </a:lnTo>
                <a:lnTo>
                  <a:pt x="16" y="89"/>
                </a:lnTo>
                <a:lnTo>
                  <a:pt x="14" y="98"/>
                </a:lnTo>
                <a:lnTo>
                  <a:pt x="12" y="111"/>
                </a:lnTo>
                <a:lnTo>
                  <a:pt x="11" y="121"/>
                </a:lnTo>
                <a:lnTo>
                  <a:pt x="11" y="121"/>
                </a:lnTo>
                <a:lnTo>
                  <a:pt x="12" y="132"/>
                </a:lnTo>
                <a:lnTo>
                  <a:pt x="14" y="143"/>
                </a:lnTo>
                <a:lnTo>
                  <a:pt x="16" y="154"/>
                </a:lnTo>
                <a:lnTo>
                  <a:pt x="20" y="165"/>
                </a:lnTo>
                <a:lnTo>
                  <a:pt x="24" y="174"/>
                </a:lnTo>
                <a:lnTo>
                  <a:pt x="30" y="183"/>
                </a:lnTo>
                <a:lnTo>
                  <a:pt x="36" y="192"/>
                </a:lnTo>
                <a:lnTo>
                  <a:pt x="43" y="200"/>
                </a:lnTo>
                <a:lnTo>
                  <a:pt x="51" y="206"/>
                </a:lnTo>
                <a:lnTo>
                  <a:pt x="61" y="213"/>
                </a:lnTo>
                <a:lnTo>
                  <a:pt x="69" y="219"/>
                </a:lnTo>
                <a:lnTo>
                  <a:pt x="80" y="223"/>
                </a:lnTo>
                <a:lnTo>
                  <a:pt x="89" y="227"/>
                </a:lnTo>
                <a:lnTo>
                  <a:pt x="100" y="229"/>
                </a:lnTo>
                <a:lnTo>
                  <a:pt x="111" y="231"/>
                </a:lnTo>
                <a:lnTo>
                  <a:pt x="122" y="232"/>
                </a:lnTo>
                <a:lnTo>
                  <a:pt x="122" y="232"/>
                </a:lnTo>
                <a:lnTo>
                  <a:pt x="134" y="231"/>
                </a:lnTo>
                <a:lnTo>
                  <a:pt x="144" y="229"/>
                </a:lnTo>
                <a:lnTo>
                  <a:pt x="155" y="227"/>
                </a:lnTo>
                <a:lnTo>
                  <a:pt x="165" y="223"/>
                </a:lnTo>
                <a:lnTo>
                  <a:pt x="174" y="219"/>
                </a:lnTo>
                <a:lnTo>
                  <a:pt x="184" y="213"/>
                </a:lnTo>
                <a:lnTo>
                  <a:pt x="192" y="206"/>
                </a:lnTo>
                <a:lnTo>
                  <a:pt x="200" y="200"/>
                </a:lnTo>
                <a:lnTo>
                  <a:pt x="208" y="192"/>
                </a:lnTo>
                <a:lnTo>
                  <a:pt x="213" y="183"/>
                </a:lnTo>
                <a:lnTo>
                  <a:pt x="219" y="174"/>
                </a:lnTo>
                <a:lnTo>
                  <a:pt x="224" y="165"/>
                </a:lnTo>
                <a:lnTo>
                  <a:pt x="228" y="154"/>
                </a:lnTo>
                <a:lnTo>
                  <a:pt x="231" y="143"/>
                </a:lnTo>
                <a:lnTo>
                  <a:pt x="232" y="132"/>
                </a:lnTo>
                <a:lnTo>
                  <a:pt x="232" y="121"/>
                </a:lnTo>
                <a:lnTo>
                  <a:pt x="232" y="121"/>
                </a:lnTo>
                <a:lnTo>
                  <a:pt x="232" y="111"/>
                </a:lnTo>
                <a:lnTo>
                  <a:pt x="231" y="98"/>
                </a:lnTo>
                <a:lnTo>
                  <a:pt x="228" y="89"/>
                </a:lnTo>
                <a:lnTo>
                  <a:pt x="224" y="78"/>
                </a:lnTo>
                <a:lnTo>
                  <a:pt x="219" y="69"/>
                </a:lnTo>
                <a:lnTo>
                  <a:pt x="213" y="59"/>
                </a:lnTo>
                <a:lnTo>
                  <a:pt x="208" y="51"/>
                </a:lnTo>
                <a:lnTo>
                  <a:pt x="200" y="43"/>
                </a:lnTo>
                <a:lnTo>
                  <a:pt x="192" y="36"/>
                </a:lnTo>
                <a:lnTo>
                  <a:pt x="184" y="30"/>
                </a:lnTo>
                <a:lnTo>
                  <a:pt x="174" y="24"/>
                </a:lnTo>
                <a:lnTo>
                  <a:pt x="165" y="19"/>
                </a:lnTo>
                <a:lnTo>
                  <a:pt x="155" y="16"/>
                </a:lnTo>
                <a:lnTo>
                  <a:pt x="144" y="13"/>
                </a:lnTo>
                <a:lnTo>
                  <a:pt x="134" y="11"/>
                </a:lnTo>
                <a:lnTo>
                  <a:pt x="122" y="11"/>
                </a:lnTo>
                <a:lnTo>
                  <a:pt x="122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9" name="Freeform 203"/>
          <p:cNvSpPr/>
          <p:nvPr/>
        </p:nvSpPr>
        <p:spPr bwMode="auto">
          <a:xfrm>
            <a:off x="7976138" y="1526169"/>
            <a:ext cx="81023" cy="80651"/>
          </a:xfrm>
          <a:custGeom>
            <a:avLst/>
            <a:gdLst/>
            <a:ahLst/>
            <a:cxnLst>
              <a:cxn ang="0">
                <a:pos x="52" y="58"/>
              </a:cxn>
              <a:cxn ang="0">
                <a:pos x="0" y="7"/>
              </a:cxn>
              <a:cxn ang="0">
                <a:pos x="9" y="0"/>
              </a:cxn>
              <a:cxn ang="0">
                <a:pos x="58" y="50"/>
              </a:cxn>
              <a:cxn ang="0">
                <a:pos x="52" y="58"/>
              </a:cxn>
            </a:cxnLst>
            <a:rect l="0" t="0" r="r" b="b"/>
            <a:pathLst>
              <a:path w="58" h="58">
                <a:moveTo>
                  <a:pt x="52" y="58"/>
                </a:moveTo>
                <a:lnTo>
                  <a:pt x="0" y="7"/>
                </a:lnTo>
                <a:lnTo>
                  <a:pt x="9" y="0"/>
                </a:lnTo>
                <a:lnTo>
                  <a:pt x="58" y="50"/>
                </a:lnTo>
                <a:lnTo>
                  <a:pt x="52" y="5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0" name="Freeform 204"/>
          <p:cNvSpPr>
            <a:spLocks noEditPoints="1"/>
          </p:cNvSpPr>
          <p:nvPr/>
        </p:nvSpPr>
        <p:spPr bwMode="auto">
          <a:xfrm>
            <a:off x="8615782" y="1411563"/>
            <a:ext cx="34114" cy="33957"/>
          </a:xfrm>
          <a:custGeom>
            <a:avLst/>
            <a:gdLst/>
            <a:ahLst/>
            <a:cxnLst>
              <a:cxn ang="0">
                <a:pos x="13" y="25"/>
              </a:cxn>
              <a:cxn ang="0">
                <a:pos x="13" y="25"/>
              </a:cxn>
              <a:cxn ang="0">
                <a:pos x="8" y="23"/>
              </a:cxn>
              <a:cxn ang="0">
                <a:pos x="4" y="20"/>
              </a:cxn>
              <a:cxn ang="0">
                <a:pos x="2" y="16"/>
              </a:cxn>
              <a:cxn ang="0">
                <a:pos x="0" y="12"/>
              </a:cxn>
              <a:cxn ang="0">
                <a:pos x="0" y="12"/>
              </a:cxn>
              <a:cxn ang="0">
                <a:pos x="2" y="7"/>
              </a:cxn>
              <a:cxn ang="0">
                <a:pos x="4" y="4"/>
              </a:cxn>
              <a:cxn ang="0">
                <a:pos x="8" y="2"/>
              </a:cxn>
              <a:cxn ang="0">
                <a:pos x="13" y="0"/>
              </a:cxn>
              <a:cxn ang="0">
                <a:pos x="13" y="0"/>
              </a:cxn>
              <a:cxn ang="0">
                <a:pos x="18" y="2"/>
              </a:cxn>
              <a:cxn ang="0">
                <a:pos x="22" y="4"/>
              </a:cxn>
              <a:cxn ang="0">
                <a:pos x="25" y="7"/>
              </a:cxn>
              <a:cxn ang="0">
                <a:pos x="25" y="12"/>
              </a:cxn>
              <a:cxn ang="0">
                <a:pos x="25" y="12"/>
              </a:cxn>
              <a:cxn ang="0">
                <a:pos x="25" y="16"/>
              </a:cxn>
              <a:cxn ang="0">
                <a:pos x="22" y="20"/>
              </a:cxn>
              <a:cxn ang="0">
                <a:pos x="18" y="23"/>
              </a:cxn>
              <a:cxn ang="0">
                <a:pos x="13" y="25"/>
              </a:cxn>
              <a:cxn ang="0">
                <a:pos x="13" y="25"/>
              </a:cxn>
              <a:cxn ang="0">
                <a:pos x="13" y="6"/>
              </a:cxn>
              <a:cxn ang="0">
                <a:pos x="13" y="6"/>
              </a:cxn>
              <a:cxn ang="0">
                <a:pos x="10" y="6"/>
              </a:cxn>
              <a:cxn ang="0">
                <a:pos x="8" y="7"/>
              </a:cxn>
              <a:cxn ang="0">
                <a:pos x="7" y="10"/>
              </a:cxn>
              <a:cxn ang="0">
                <a:pos x="6" y="12"/>
              </a:cxn>
              <a:cxn ang="0">
                <a:pos x="6" y="12"/>
              </a:cxn>
              <a:cxn ang="0">
                <a:pos x="7" y="15"/>
              </a:cxn>
              <a:cxn ang="0">
                <a:pos x="8" y="16"/>
              </a:cxn>
              <a:cxn ang="0">
                <a:pos x="10" y="18"/>
              </a:cxn>
              <a:cxn ang="0">
                <a:pos x="13" y="19"/>
              </a:cxn>
              <a:cxn ang="0">
                <a:pos x="13" y="19"/>
              </a:cxn>
              <a:cxn ang="0">
                <a:pos x="15" y="18"/>
              </a:cxn>
              <a:cxn ang="0">
                <a:pos x="18" y="16"/>
              </a:cxn>
              <a:cxn ang="0">
                <a:pos x="19" y="15"/>
              </a:cxn>
              <a:cxn ang="0">
                <a:pos x="19" y="12"/>
              </a:cxn>
              <a:cxn ang="0">
                <a:pos x="19" y="12"/>
              </a:cxn>
              <a:cxn ang="0">
                <a:pos x="19" y="10"/>
              </a:cxn>
              <a:cxn ang="0">
                <a:pos x="18" y="7"/>
              </a:cxn>
              <a:cxn ang="0">
                <a:pos x="15" y="6"/>
              </a:cxn>
              <a:cxn ang="0">
                <a:pos x="13" y="6"/>
              </a:cxn>
              <a:cxn ang="0">
                <a:pos x="13" y="6"/>
              </a:cxn>
            </a:cxnLst>
            <a:rect l="0" t="0" r="r" b="b"/>
            <a:pathLst>
              <a:path w="25" h="25">
                <a:moveTo>
                  <a:pt x="13" y="25"/>
                </a:moveTo>
                <a:lnTo>
                  <a:pt x="13" y="25"/>
                </a:lnTo>
                <a:lnTo>
                  <a:pt x="8" y="23"/>
                </a:lnTo>
                <a:lnTo>
                  <a:pt x="4" y="20"/>
                </a:lnTo>
                <a:lnTo>
                  <a:pt x="2" y="16"/>
                </a:lnTo>
                <a:lnTo>
                  <a:pt x="0" y="12"/>
                </a:lnTo>
                <a:lnTo>
                  <a:pt x="0" y="12"/>
                </a:lnTo>
                <a:lnTo>
                  <a:pt x="2" y="7"/>
                </a:lnTo>
                <a:lnTo>
                  <a:pt x="4" y="4"/>
                </a:lnTo>
                <a:lnTo>
                  <a:pt x="8" y="2"/>
                </a:lnTo>
                <a:lnTo>
                  <a:pt x="13" y="0"/>
                </a:lnTo>
                <a:lnTo>
                  <a:pt x="13" y="0"/>
                </a:lnTo>
                <a:lnTo>
                  <a:pt x="18" y="2"/>
                </a:lnTo>
                <a:lnTo>
                  <a:pt x="22" y="4"/>
                </a:lnTo>
                <a:lnTo>
                  <a:pt x="25" y="7"/>
                </a:lnTo>
                <a:lnTo>
                  <a:pt x="25" y="12"/>
                </a:lnTo>
                <a:lnTo>
                  <a:pt x="25" y="12"/>
                </a:lnTo>
                <a:lnTo>
                  <a:pt x="25" y="16"/>
                </a:lnTo>
                <a:lnTo>
                  <a:pt x="22" y="20"/>
                </a:lnTo>
                <a:lnTo>
                  <a:pt x="18" y="23"/>
                </a:lnTo>
                <a:lnTo>
                  <a:pt x="13" y="25"/>
                </a:lnTo>
                <a:lnTo>
                  <a:pt x="13" y="25"/>
                </a:lnTo>
                <a:close/>
                <a:moveTo>
                  <a:pt x="13" y="6"/>
                </a:moveTo>
                <a:lnTo>
                  <a:pt x="13" y="6"/>
                </a:lnTo>
                <a:lnTo>
                  <a:pt x="10" y="6"/>
                </a:lnTo>
                <a:lnTo>
                  <a:pt x="8" y="7"/>
                </a:lnTo>
                <a:lnTo>
                  <a:pt x="7" y="10"/>
                </a:lnTo>
                <a:lnTo>
                  <a:pt x="6" y="12"/>
                </a:lnTo>
                <a:lnTo>
                  <a:pt x="6" y="12"/>
                </a:lnTo>
                <a:lnTo>
                  <a:pt x="7" y="15"/>
                </a:lnTo>
                <a:lnTo>
                  <a:pt x="8" y="16"/>
                </a:lnTo>
                <a:lnTo>
                  <a:pt x="10" y="18"/>
                </a:lnTo>
                <a:lnTo>
                  <a:pt x="13" y="19"/>
                </a:lnTo>
                <a:lnTo>
                  <a:pt x="13" y="19"/>
                </a:lnTo>
                <a:lnTo>
                  <a:pt x="15" y="18"/>
                </a:lnTo>
                <a:lnTo>
                  <a:pt x="18" y="16"/>
                </a:lnTo>
                <a:lnTo>
                  <a:pt x="19" y="15"/>
                </a:lnTo>
                <a:lnTo>
                  <a:pt x="19" y="12"/>
                </a:lnTo>
                <a:lnTo>
                  <a:pt x="19" y="12"/>
                </a:lnTo>
                <a:lnTo>
                  <a:pt x="19" y="10"/>
                </a:lnTo>
                <a:lnTo>
                  <a:pt x="18" y="7"/>
                </a:lnTo>
                <a:lnTo>
                  <a:pt x="15" y="6"/>
                </a:lnTo>
                <a:lnTo>
                  <a:pt x="13" y="6"/>
                </a:lnTo>
                <a:lnTo>
                  <a:pt x="13" y="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1" name="Freeform 206"/>
          <p:cNvSpPr/>
          <p:nvPr/>
        </p:nvSpPr>
        <p:spPr bwMode="auto">
          <a:xfrm>
            <a:off x="8645634" y="1424297"/>
            <a:ext cx="72495" cy="8490"/>
          </a:xfrm>
          <a:custGeom>
            <a:avLst/>
            <a:gdLst/>
            <a:ahLst/>
            <a:cxnLst>
              <a:cxn ang="0">
                <a:pos x="47" y="5"/>
              </a:cxn>
              <a:cxn ang="0">
                <a:pos x="3" y="5"/>
              </a:cxn>
              <a:cxn ang="0">
                <a:pos x="3" y="5"/>
              </a:cxn>
              <a:cxn ang="0">
                <a:pos x="1" y="4"/>
              </a:cxn>
              <a:cxn ang="0">
                <a:pos x="0" y="2"/>
              </a:cxn>
              <a:cxn ang="0">
                <a:pos x="0" y="2"/>
              </a:cxn>
              <a:cxn ang="0">
                <a:pos x="1" y="0"/>
              </a:cxn>
              <a:cxn ang="0">
                <a:pos x="3" y="0"/>
              </a:cxn>
              <a:cxn ang="0">
                <a:pos x="47" y="0"/>
              </a:cxn>
              <a:cxn ang="0">
                <a:pos x="47" y="0"/>
              </a:cxn>
              <a:cxn ang="0">
                <a:pos x="49" y="0"/>
              </a:cxn>
              <a:cxn ang="0">
                <a:pos x="50" y="2"/>
              </a:cxn>
              <a:cxn ang="0">
                <a:pos x="50" y="2"/>
              </a:cxn>
              <a:cxn ang="0">
                <a:pos x="49" y="4"/>
              </a:cxn>
              <a:cxn ang="0">
                <a:pos x="47" y="5"/>
              </a:cxn>
              <a:cxn ang="0">
                <a:pos x="47" y="5"/>
              </a:cxn>
            </a:cxnLst>
            <a:rect l="0" t="0" r="r" b="b"/>
            <a:pathLst>
              <a:path w="50" h="5">
                <a:moveTo>
                  <a:pt x="47" y="5"/>
                </a:moveTo>
                <a:lnTo>
                  <a:pt x="3" y="5"/>
                </a:lnTo>
                <a:lnTo>
                  <a:pt x="3" y="5"/>
                </a:lnTo>
                <a:lnTo>
                  <a:pt x="1" y="4"/>
                </a:lnTo>
                <a:lnTo>
                  <a:pt x="0" y="2"/>
                </a:lnTo>
                <a:lnTo>
                  <a:pt x="0" y="2"/>
                </a:lnTo>
                <a:lnTo>
                  <a:pt x="1" y="0"/>
                </a:lnTo>
                <a:lnTo>
                  <a:pt x="3" y="0"/>
                </a:lnTo>
                <a:lnTo>
                  <a:pt x="47" y="0"/>
                </a:lnTo>
                <a:lnTo>
                  <a:pt x="47" y="0"/>
                </a:lnTo>
                <a:lnTo>
                  <a:pt x="49" y="0"/>
                </a:lnTo>
                <a:lnTo>
                  <a:pt x="50" y="2"/>
                </a:lnTo>
                <a:lnTo>
                  <a:pt x="50" y="2"/>
                </a:lnTo>
                <a:lnTo>
                  <a:pt x="49" y="4"/>
                </a:lnTo>
                <a:lnTo>
                  <a:pt x="47" y="5"/>
                </a:lnTo>
                <a:lnTo>
                  <a:pt x="47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2" name="Freeform 207"/>
          <p:cNvSpPr/>
          <p:nvPr/>
        </p:nvSpPr>
        <p:spPr bwMode="auto">
          <a:xfrm>
            <a:off x="8628578" y="1313935"/>
            <a:ext cx="8528" cy="101873"/>
          </a:xfrm>
          <a:custGeom>
            <a:avLst/>
            <a:gdLst/>
            <a:ahLst/>
            <a:cxnLst>
              <a:cxn ang="0">
                <a:pos x="3" y="72"/>
              </a:cxn>
              <a:cxn ang="0">
                <a:pos x="3" y="72"/>
              </a:cxn>
              <a:cxn ang="0">
                <a:pos x="1" y="72"/>
              </a:cxn>
              <a:cxn ang="0">
                <a:pos x="0" y="69"/>
              </a:cxn>
              <a:cxn ang="0">
                <a:pos x="0" y="3"/>
              </a:cxn>
              <a:cxn ang="0">
                <a:pos x="0" y="3"/>
              </a:cxn>
              <a:cxn ang="0">
                <a:pos x="1" y="0"/>
              </a:cxn>
              <a:cxn ang="0">
                <a:pos x="3" y="0"/>
              </a:cxn>
              <a:cxn ang="0">
                <a:pos x="3" y="0"/>
              </a:cxn>
              <a:cxn ang="0">
                <a:pos x="5" y="0"/>
              </a:cxn>
              <a:cxn ang="0">
                <a:pos x="5" y="3"/>
              </a:cxn>
              <a:cxn ang="0">
                <a:pos x="5" y="69"/>
              </a:cxn>
              <a:cxn ang="0">
                <a:pos x="5" y="69"/>
              </a:cxn>
              <a:cxn ang="0">
                <a:pos x="5" y="72"/>
              </a:cxn>
              <a:cxn ang="0">
                <a:pos x="3" y="72"/>
              </a:cxn>
              <a:cxn ang="0">
                <a:pos x="3" y="72"/>
              </a:cxn>
            </a:cxnLst>
            <a:rect l="0" t="0" r="r" b="b"/>
            <a:pathLst>
              <a:path w="5" h="72">
                <a:moveTo>
                  <a:pt x="3" y="72"/>
                </a:moveTo>
                <a:lnTo>
                  <a:pt x="3" y="72"/>
                </a:lnTo>
                <a:lnTo>
                  <a:pt x="1" y="72"/>
                </a:lnTo>
                <a:lnTo>
                  <a:pt x="0" y="69"/>
                </a:lnTo>
                <a:lnTo>
                  <a:pt x="0" y="3"/>
                </a:lnTo>
                <a:lnTo>
                  <a:pt x="0" y="3"/>
                </a:lnTo>
                <a:lnTo>
                  <a:pt x="1" y="0"/>
                </a:lnTo>
                <a:lnTo>
                  <a:pt x="3" y="0"/>
                </a:lnTo>
                <a:lnTo>
                  <a:pt x="3" y="0"/>
                </a:lnTo>
                <a:lnTo>
                  <a:pt x="5" y="0"/>
                </a:lnTo>
                <a:lnTo>
                  <a:pt x="5" y="3"/>
                </a:lnTo>
                <a:lnTo>
                  <a:pt x="5" y="69"/>
                </a:lnTo>
                <a:lnTo>
                  <a:pt x="5" y="69"/>
                </a:lnTo>
                <a:lnTo>
                  <a:pt x="5" y="72"/>
                </a:lnTo>
                <a:lnTo>
                  <a:pt x="3" y="72"/>
                </a:lnTo>
                <a:lnTo>
                  <a:pt x="3" y="7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3" name="Freeform 208"/>
          <p:cNvSpPr>
            <a:spLocks noEditPoints="1"/>
          </p:cNvSpPr>
          <p:nvPr/>
        </p:nvSpPr>
        <p:spPr bwMode="auto">
          <a:xfrm>
            <a:off x="6270419" y="2031289"/>
            <a:ext cx="311295" cy="292885"/>
          </a:xfrm>
          <a:custGeom>
            <a:avLst/>
            <a:gdLst/>
            <a:ahLst/>
            <a:cxnLst>
              <a:cxn ang="0">
                <a:pos x="17" y="190"/>
              </a:cxn>
              <a:cxn ang="0">
                <a:pos x="32" y="178"/>
              </a:cxn>
              <a:cxn ang="0">
                <a:pos x="40" y="162"/>
              </a:cxn>
              <a:cxn ang="0">
                <a:pos x="40" y="159"/>
              </a:cxn>
              <a:cxn ang="0">
                <a:pos x="17" y="136"/>
              </a:cxn>
              <a:cxn ang="0">
                <a:pos x="3" y="109"/>
              </a:cxn>
              <a:cxn ang="0">
                <a:pos x="0" y="91"/>
              </a:cxn>
              <a:cxn ang="0">
                <a:pos x="6" y="64"/>
              </a:cxn>
              <a:cxn ang="0">
                <a:pos x="19" y="41"/>
              </a:cxn>
              <a:cxn ang="0">
                <a:pos x="41" y="20"/>
              </a:cxn>
              <a:cxn ang="0">
                <a:pos x="68" y="8"/>
              </a:cxn>
              <a:cxn ang="0">
                <a:pos x="99" y="1"/>
              </a:cxn>
              <a:cxn ang="0">
                <a:pos x="121" y="1"/>
              </a:cxn>
              <a:cxn ang="0">
                <a:pos x="153" y="8"/>
              </a:cxn>
              <a:cxn ang="0">
                <a:pos x="180" y="20"/>
              </a:cxn>
              <a:cxn ang="0">
                <a:pos x="200" y="41"/>
              </a:cxn>
              <a:cxn ang="0">
                <a:pos x="214" y="64"/>
              </a:cxn>
              <a:cxn ang="0">
                <a:pos x="219" y="91"/>
              </a:cxn>
              <a:cxn ang="0">
                <a:pos x="216" y="108"/>
              </a:cxn>
              <a:cxn ang="0">
                <a:pos x="206" y="134"/>
              </a:cxn>
              <a:cxn ang="0">
                <a:pos x="187" y="154"/>
              </a:cxn>
              <a:cxn ang="0">
                <a:pos x="162" y="169"/>
              </a:cxn>
              <a:cxn ang="0">
                <a:pos x="131" y="178"/>
              </a:cxn>
              <a:cxn ang="0">
                <a:pos x="110" y="180"/>
              </a:cxn>
              <a:cxn ang="0">
                <a:pos x="87" y="186"/>
              </a:cxn>
              <a:cxn ang="0">
                <a:pos x="57" y="201"/>
              </a:cxn>
              <a:cxn ang="0">
                <a:pos x="19" y="207"/>
              </a:cxn>
              <a:cxn ang="0">
                <a:pos x="110" y="11"/>
              </a:cxn>
              <a:cxn ang="0">
                <a:pos x="72" y="18"/>
              </a:cxn>
              <a:cxn ang="0">
                <a:pos x="34" y="41"/>
              </a:cxn>
              <a:cxn ang="0">
                <a:pos x="19" y="59"/>
              </a:cxn>
              <a:cxn ang="0">
                <a:pos x="11" y="82"/>
              </a:cxn>
              <a:cxn ang="0">
                <a:pos x="11" y="99"/>
              </a:cxn>
              <a:cxn ang="0">
                <a:pos x="21" y="124"/>
              </a:cxn>
              <a:cxn ang="0">
                <a:pos x="40" y="146"/>
              </a:cxn>
              <a:cxn ang="0">
                <a:pos x="50" y="155"/>
              </a:cxn>
              <a:cxn ang="0">
                <a:pos x="50" y="162"/>
              </a:cxn>
              <a:cxn ang="0">
                <a:pos x="44" y="181"/>
              </a:cxn>
              <a:cxn ang="0">
                <a:pos x="30" y="195"/>
              </a:cxn>
              <a:cxn ang="0">
                <a:pos x="68" y="185"/>
              </a:cxn>
              <a:cxn ang="0">
                <a:pos x="90" y="170"/>
              </a:cxn>
              <a:cxn ang="0">
                <a:pos x="95" y="169"/>
              </a:cxn>
              <a:cxn ang="0">
                <a:pos x="119" y="169"/>
              </a:cxn>
              <a:cxn ang="0">
                <a:pos x="165" y="155"/>
              </a:cxn>
              <a:cxn ang="0">
                <a:pos x="192" y="135"/>
              </a:cxn>
              <a:cxn ang="0">
                <a:pos x="204" y="114"/>
              </a:cxn>
              <a:cxn ang="0">
                <a:pos x="208" y="91"/>
              </a:cxn>
              <a:cxn ang="0">
                <a:pos x="207" y="74"/>
              </a:cxn>
              <a:cxn ang="0">
                <a:pos x="196" y="53"/>
              </a:cxn>
              <a:cxn ang="0">
                <a:pos x="180" y="34"/>
              </a:cxn>
              <a:cxn ang="0">
                <a:pos x="130" y="12"/>
              </a:cxn>
              <a:cxn ang="0">
                <a:pos x="110" y="11"/>
              </a:cxn>
            </a:cxnLst>
            <a:rect l="0" t="0" r="r" b="b"/>
            <a:pathLst>
              <a:path w="219" h="207">
                <a:moveTo>
                  <a:pt x="14" y="207"/>
                </a:moveTo>
                <a:lnTo>
                  <a:pt x="14" y="192"/>
                </a:lnTo>
                <a:lnTo>
                  <a:pt x="17" y="190"/>
                </a:lnTo>
                <a:lnTo>
                  <a:pt x="17" y="190"/>
                </a:lnTo>
                <a:lnTo>
                  <a:pt x="25" y="185"/>
                </a:lnTo>
                <a:lnTo>
                  <a:pt x="32" y="178"/>
                </a:lnTo>
                <a:lnTo>
                  <a:pt x="37" y="172"/>
                </a:lnTo>
                <a:lnTo>
                  <a:pt x="38" y="166"/>
                </a:lnTo>
                <a:lnTo>
                  <a:pt x="40" y="162"/>
                </a:lnTo>
                <a:lnTo>
                  <a:pt x="40" y="162"/>
                </a:lnTo>
                <a:lnTo>
                  <a:pt x="40" y="159"/>
                </a:lnTo>
                <a:lnTo>
                  <a:pt x="40" y="159"/>
                </a:lnTo>
                <a:lnTo>
                  <a:pt x="30" y="153"/>
                </a:lnTo>
                <a:lnTo>
                  <a:pt x="23" y="145"/>
                </a:lnTo>
                <a:lnTo>
                  <a:pt x="17" y="136"/>
                </a:lnTo>
                <a:lnTo>
                  <a:pt x="11" y="128"/>
                </a:lnTo>
                <a:lnTo>
                  <a:pt x="6" y="119"/>
                </a:lnTo>
                <a:lnTo>
                  <a:pt x="3" y="109"/>
                </a:lnTo>
                <a:lnTo>
                  <a:pt x="0" y="100"/>
                </a:lnTo>
                <a:lnTo>
                  <a:pt x="0" y="91"/>
                </a:lnTo>
                <a:lnTo>
                  <a:pt x="0" y="91"/>
                </a:lnTo>
                <a:lnTo>
                  <a:pt x="0" y="81"/>
                </a:lnTo>
                <a:lnTo>
                  <a:pt x="3" y="72"/>
                </a:lnTo>
                <a:lnTo>
                  <a:pt x="6" y="64"/>
                </a:lnTo>
                <a:lnTo>
                  <a:pt x="9" y="55"/>
                </a:lnTo>
                <a:lnTo>
                  <a:pt x="14" y="47"/>
                </a:lnTo>
                <a:lnTo>
                  <a:pt x="19" y="41"/>
                </a:lnTo>
                <a:lnTo>
                  <a:pt x="26" y="34"/>
                </a:lnTo>
                <a:lnTo>
                  <a:pt x="33" y="27"/>
                </a:lnTo>
                <a:lnTo>
                  <a:pt x="41" y="20"/>
                </a:lnTo>
                <a:lnTo>
                  <a:pt x="49" y="16"/>
                </a:lnTo>
                <a:lnTo>
                  <a:pt x="57" y="11"/>
                </a:lnTo>
                <a:lnTo>
                  <a:pt x="68" y="8"/>
                </a:lnTo>
                <a:lnTo>
                  <a:pt x="77" y="4"/>
                </a:lnTo>
                <a:lnTo>
                  <a:pt x="88" y="3"/>
                </a:lnTo>
                <a:lnTo>
                  <a:pt x="99" y="1"/>
                </a:lnTo>
                <a:lnTo>
                  <a:pt x="110" y="0"/>
                </a:lnTo>
                <a:lnTo>
                  <a:pt x="110" y="0"/>
                </a:lnTo>
                <a:lnTo>
                  <a:pt x="121" y="1"/>
                </a:lnTo>
                <a:lnTo>
                  <a:pt x="131" y="3"/>
                </a:lnTo>
                <a:lnTo>
                  <a:pt x="142" y="4"/>
                </a:lnTo>
                <a:lnTo>
                  <a:pt x="153" y="8"/>
                </a:lnTo>
                <a:lnTo>
                  <a:pt x="162" y="11"/>
                </a:lnTo>
                <a:lnTo>
                  <a:pt x="171" y="16"/>
                </a:lnTo>
                <a:lnTo>
                  <a:pt x="180" y="20"/>
                </a:lnTo>
                <a:lnTo>
                  <a:pt x="187" y="27"/>
                </a:lnTo>
                <a:lnTo>
                  <a:pt x="194" y="34"/>
                </a:lnTo>
                <a:lnTo>
                  <a:pt x="200" y="41"/>
                </a:lnTo>
                <a:lnTo>
                  <a:pt x="206" y="47"/>
                </a:lnTo>
                <a:lnTo>
                  <a:pt x="211" y="55"/>
                </a:lnTo>
                <a:lnTo>
                  <a:pt x="214" y="64"/>
                </a:lnTo>
                <a:lnTo>
                  <a:pt x="216" y="72"/>
                </a:lnTo>
                <a:lnTo>
                  <a:pt x="219" y="81"/>
                </a:lnTo>
                <a:lnTo>
                  <a:pt x="219" y="91"/>
                </a:lnTo>
                <a:lnTo>
                  <a:pt x="219" y="91"/>
                </a:lnTo>
                <a:lnTo>
                  <a:pt x="219" y="100"/>
                </a:lnTo>
                <a:lnTo>
                  <a:pt x="216" y="108"/>
                </a:lnTo>
                <a:lnTo>
                  <a:pt x="214" y="118"/>
                </a:lnTo>
                <a:lnTo>
                  <a:pt x="211" y="126"/>
                </a:lnTo>
                <a:lnTo>
                  <a:pt x="206" y="134"/>
                </a:lnTo>
                <a:lnTo>
                  <a:pt x="200" y="141"/>
                </a:lnTo>
                <a:lnTo>
                  <a:pt x="194" y="147"/>
                </a:lnTo>
                <a:lnTo>
                  <a:pt x="187" y="154"/>
                </a:lnTo>
                <a:lnTo>
                  <a:pt x="180" y="159"/>
                </a:lnTo>
                <a:lnTo>
                  <a:pt x="171" y="165"/>
                </a:lnTo>
                <a:lnTo>
                  <a:pt x="162" y="169"/>
                </a:lnTo>
                <a:lnTo>
                  <a:pt x="153" y="173"/>
                </a:lnTo>
                <a:lnTo>
                  <a:pt x="142" y="176"/>
                </a:lnTo>
                <a:lnTo>
                  <a:pt x="131" y="178"/>
                </a:lnTo>
                <a:lnTo>
                  <a:pt x="121" y="180"/>
                </a:lnTo>
                <a:lnTo>
                  <a:pt x="110" y="180"/>
                </a:lnTo>
                <a:lnTo>
                  <a:pt x="110" y="180"/>
                </a:lnTo>
                <a:lnTo>
                  <a:pt x="95" y="180"/>
                </a:lnTo>
                <a:lnTo>
                  <a:pt x="95" y="180"/>
                </a:lnTo>
                <a:lnTo>
                  <a:pt x="87" y="186"/>
                </a:lnTo>
                <a:lnTo>
                  <a:pt x="77" y="193"/>
                </a:lnTo>
                <a:lnTo>
                  <a:pt x="68" y="197"/>
                </a:lnTo>
                <a:lnTo>
                  <a:pt x="57" y="201"/>
                </a:lnTo>
                <a:lnTo>
                  <a:pt x="48" y="204"/>
                </a:lnTo>
                <a:lnTo>
                  <a:pt x="38" y="205"/>
                </a:lnTo>
                <a:lnTo>
                  <a:pt x="19" y="207"/>
                </a:lnTo>
                <a:lnTo>
                  <a:pt x="14" y="207"/>
                </a:lnTo>
                <a:close/>
                <a:moveTo>
                  <a:pt x="110" y="11"/>
                </a:moveTo>
                <a:lnTo>
                  <a:pt x="110" y="11"/>
                </a:lnTo>
                <a:lnTo>
                  <a:pt x="100" y="12"/>
                </a:lnTo>
                <a:lnTo>
                  <a:pt x="90" y="12"/>
                </a:lnTo>
                <a:lnTo>
                  <a:pt x="72" y="18"/>
                </a:lnTo>
                <a:lnTo>
                  <a:pt x="54" y="24"/>
                </a:lnTo>
                <a:lnTo>
                  <a:pt x="40" y="34"/>
                </a:lnTo>
                <a:lnTo>
                  <a:pt x="34" y="41"/>
                </a:lnTo>
                <a:lnTo>
                  <a:pt x="27" y="46"/>
                </a:lnTo>
                <a:lnTo>
                  <a:pt x="23" y="53"/>
                </a:lnTo>
                <a:lnTo>
                  <a:pt x="19" y="59"/>
                </a:lnTo>
                <a:lnTo>
                  <a:pt x="15" y="66"/>
                </a:lnTo>
                <a:lnTo>
                  <a:pt x="13" y="74"/>
                </a:lnTo>
                <a:lnTo>
                  <a:pt x="11" y="82"/>
                </a:lnTo>
                <a:lnTo>
                  <a:pt x="11" y="91"/>
                </a:lnTo>
                <a:lnTo>
                  <a:pt x="11" y="91"/>
                </a:lnTo>
                <a:lnTo>
                  <a:pt x="11" y="99"/>
                </a:lnTo>
                <a:lnTo>
                  <a:pt x="14" y="108"/>
                </a:lnTo>
                <a:lnTo>
                  <a:pt x="17" y="116"/>
                </a:lnTo>
                <a:lnTo>
                  <a:pt x="21" y="124"/>
                </a:lnTo>
                <a:lnTo>
                  <a:pt x="26" y="132"/>
                </a:lnTo>
                <a:lnTo>
                  <a:pt x="32" y="139"/>
                </a:lnTo>
                <a:lnTo>
                  <a:pt x="40" y="146"/>
                </a:lnTo>
                <a:lnTo>
                  <a:pt x="48" y="151"/>
                </a:lnTo>
                <a:lnTo>
                  <a:pt x="49" y="153"/>
                </a:lnTo>
                <a:lnTo>
                  <a:pt x="50" y="155"/>
                </a:lnTo>
                <a:lnTo>
                  <a:pt x="50" y="155"/>
                </a:lnTo>
                <a:lnTo>
                  <a:pt x="50" y="162"/>
                </a:lnTo>
                <a:lnTo>
                  <a:pt x="50" y="162"/>
                </a:lnTo>
                <a:lnTo>
                  <a:pt x="50" y="168"/>
                </a:lnTo>
                <a:lnTo>
                  <a:pt x="49" y="172"/>
                </a:lnTo>
                <a:lnTo>
                  <a:pt x="44" y="181"/>
                </a:lnTo>
                <a:lnTo>
                  <a:pt x="38" y="188"/>
                </a:lnTo>
                <a:lnTo>
                  <a:pt x="30" y="195"/>
                </a:lnTo>
                <a:lnTo>
                  <a:pt x="30" y="195"/>
                </a:lnTo>
                <a:lnTo>
                  <a:pt x="46" y="193"/>
                </a:lnTo>
                <a:lnTo>
                  <a:pt x="61" y="189"/>
                </a:lnTo>
                <a:lnTo>
                  <a:pt x="68" y="185"/>
                </a:lnTo>
                <a:lnTo>
                  <a:pt x="76" y="181"/>
                </a:lnTo>
                <a:lnTo>
                  <a:pt x="83" y="176"/>
                </a:lnTo>
                <a:lnTo>
                  <a:pt x="90" y="170"/>
                </a:lnTo>
                <a:lnTo>
                  <a:pt x="92" y="168"/>
                </a:lnTo>
                <a:lnTo>
                  <a:pt x="95" y="169"/>
                </a:lnTo>
                <a:lnTo>
                  <a:pt x="95" y="169"/>
                </a:lnTo>
                <a:lnTo>
                  <a:pt x="110" y="169"/>
                </a:lnTo>
                <a:lnTo>
                  <a:pt x="110" y="169"/>
                </a:lnTo>
                <a:lnTo>
                  <a:pt x="119" y="169"/>
                </a:lnTo>
                <a:lnTo>
                  <a:pt x="130" y="168"/>
                </a:lnTo>
                <a:lnTo>
                  <a:pt x="148" y="163"/>
                </a:lnTo>
                <a:lnTo>
                  <a:pt x="165" y="155"/>
                </a:lnTo>
                <a:lnTo>
                  <a:pt x="180" y="146"/>
                </a:lnTo>
                <a:lnTo>
                  <a:pt x="185" y="141"/>
                </a:lnTo>
                <a:lnTo>
                  <a:pt x="192" y="135"/>
                </a:lnTo>
                <a:lnTo>
                  <a:pt x="196" y="128"/>
                </a:lnTo>
                <a:lnTo>
                  <a:pt x="200" y="122"/>
                </a:lnTo>
                <a:lnTo>
                  <a:pt x="204" y="114"/>
                </a:lnTo>
                <a:lnTo>
                  <a:pt x="207" y="107"/>
                </a:lnTo>
                <a:lnTo>
                  <a:pt x="208" y="99"/>
                </a:lnTo>
                <a:lnTo>
                  <a:pt x="208" y="91"/>
                </a:lnTo>
                <a:lnTo>
                  <a:pt x="208" y="91"/>
                </a:lnTo>
                <a:lnTo>
                  <a:pt x="208" y="82"/>
                </a:lnTo>
                <a:lnTo>
                  <a:pt x="207" y="74"/>
                </a:lnTo>
                <a:lnTo>
                  <a:pt x="204" y="66"/>
                </a:lnTo>
                <a:lnTo>
                  <a:pt x="200" y="59"/>
                </a:lnTo>
                <a:lnTo>
                  <a:pt x="196" y="53"/>
                </a:lnTo>
                <a:lnTo>
                  <a:pt x="192" y="46"/>
                </a:lnTo>
                <a:lnTo>
                  <a:pt x="185" y="41"/>
                </a:lnTo>
                <a:lnTo>
                  <a:pt x="180" y="34"/>
                </a:lnTo>
                <a:lnTo>
                  <a:pt x="165" y="24"/>
                </a:lnTo>
                <a:lnTo>
                  <a:pt x="148" y="18"/>
                </a:lnTo>
                <a:lnTo>
                  <a:pt x="130" y="12"/>
                </a:lnTo>
                <a:lnTo>
                  <a:pt x="119" y="12"/>
                </a:lnTo>
                <a:lnTo>
                  <a:pt x="110" y="11"/>
                </a:lnTo>
                <a:lnTo>
                  <a:pt x="110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254" name="组合 253"/>
          <p:cNvGrpSpPr/>
          <p:nvPr/>
        </p:nvGrpSpPr>
        <p:grpSpPr>
          <a:xfrm>
            <a:off x="6986819" y="2014308"/>
            <a:ext cx="341145" cy="305618"/>
            <a:chOff x="9317770" y="1688344"/>
            <a:chExt cx="375258" cy="336180"/>
          </a:xfrm>
          <a:solidFill>
            <a:sysClr val="windowText" lastClr="000000"/>
          </a:solidFill>
        </p:grpSpPr>
        <p:sp>
          <p:nvSpPr>
            <p:cNvPr id="255" name="Freeform 209"/>
            <p:cNvSpPr>
              <a:spLocks noEditPoints="1"/>
            </p:cNvSpPr>
            <p:nvPr/>
          </p:nvSpPr>
          <p:spPr bwMode="auto">
            <a:xfrm>
              <a:off x="9505399" y="1833087"/>
              <a:ext cx="187629" cy="191437"/>
            </a:xfrm>
            <a:custGeom>
              <a:avLst/>
              <a:gdLst/>
              <a:ahLst/>
              <a:cxnLst>
                <a:cxn ang="0">
                  <a:pos x="112" y="123"/>
                </a:cxn>
                <a:cxn ang="0">
                  <a:pos x="93" y="119"/>
                </a:cxn>
                <a:cxn ang="0">
                  <a:pos x="77" y="108"/>
                </a:cxn>
                <a:cxn ang="0">
                  <a:pos x="69" y="109"/>
                </a:cxn>
                <a:cxn ang="0">
                  <a:pos x="61" y="109"/>
                </a:cxn>
                <a:cxn ang="0">
                  <a:pos x="36" y="105"/>
                </a:cxn>
                <a:cxn ang="0">
                  <a:pos x="17" y="93"/>
                </a:cxn>
                <a:cxn ang="0">
                  <a:pos x="4" y="76"/>
                </a:cxn>
                <a:cxn ang="0">
                  <a:pos x="0" y="55"/>
                </a:cxn>
                <a:cxn ang="0">
                  <a:pos x="1" y="43"/>
                </a:cxn>
                <a:cxn ang="0">
                  <a:pos x="9" y="24"/>
                </a:cxn>
                <a:cxn ang="0">
                  <a:pos x="27" y="10"/>
                </a:cxn>
                <a:cxn ang="0">
                  <a:pos x="49" y="1"/>
                </a:cxn>
                <a:cxn ang="0">
                  <a:pos x="61" y="0"/>
                </a:cxn>
                <a:cxn ang="0">
                  <a:pos x="85" y="4"/>
                </a:cxn>
                <a:cxn ang="0">
                  <a:pos x="104" y="16"/>
                </a:cxn>
                <a:cxn ang="0">
                  <a:pos x="117" y="34"/>
                </a:cxn>
                <a:cxn ang="0">
                  <a:pos x="121" y="55"/>
                </a:cxn>
                <a:cxn ang="0">
                  <a:pos x="121" y="64"/>
                </a:cxn>
                <a:cxn ang="0">
                  <a:pos x="116" y="80"/>
                </a:cxn>
                <a:cxn ang="0">
                  <a:pos x="111" y="87"/>
                </a:cxn>
                <a:cxn ang="0">
                  <a:pos x="109" y="95"/>
                </a:cxn>
                <a:cxn ang="0">
                  <a:pos x="109" y="100"/>
                </a:cxn>
                <a:cxn ang="0">
                  <a:pos x="116" y="111"/>
                </a:cxn>
                <a:cxn ang="0">
                  <a:pos x="121" y="115"/>
                </a:cxn>
                <a:cxn ang="0">
                  <a:pos x="120" y="122"/>
                </a:cxn>
                <a:cxn ang="0">
                  <a:pos x="112" y="123"/>
                </a:cxn>
                <a:cxn ang="0">
                  <a:pos x="78" y="101"/>
                </a:cxn>
                <a:cxn ang="0">
                  <a:pos x="80" y="103"/>
                </a:cxn>
                <a:cxn ang="0">
                  <a:pos x="96" y="114"/>
                </a:cxn>
                <a:cxn ang="0">
                  <a:pos x="115" y="118"/>
                </a:cxn>
                <a:cxn ang="0">
                  <a:pos x="111" y="112"/>
                </a:cxn>
                <a:cxn ang="0">
                  <a:pos x="104" y="101"/>
                </a:cxn>
                <a:cxn ang="0">
                  <a:pos x="104" y="95"/>
                </a:cxn>
                <a:cxn ang="0">
                  <a:pos x="105" y="84"/>
                </a:cxn>
                <a:cxn ang="0">
                  <a:pos x="107" y="84"/>
                </a:cxn>
                <a:cxn ang="0">
                  <a:pos x="113" y="70"/>
                </a:cxn>
                <a:cxn ang="0">
                  <a:pos x="116" y="55"/>
                </a:cxn>
                <a:cxn ang="0">
                  <a:pos x="115" y="45"/>
                </a:cxn>
                <a:cxn ang="0">
                  <a:pos x="107" y="27"/>
                </a:cxn>
                <a:cxn ang="0">
                  <a:pos x="92" y="14"/>
                </a:cxn>
                <a:cxn ang="0">
                  <a:pos x="71" y="7"/>
                </a:cxn>
                <a:cxn ang="0">
                  <a:pos x="61" y="6"/>
                </a:cxn>
                <a:cxn ang="0">
                  <a:pos x="39" y="10"/>
                </a:cxn>
                <a:cxn ang="0">
                  <a:pos x="22" y="20"/>
                </a:cxn>
                <a:cxn ang="0">
                  <a:pos x="9" y="35"/>
                </a:cxn>
                <a:cxn ang="0">
                  <a:pos x="5" y="55"/>
                </a:cxn>
                <a:cxn ang="0">
                  <a:pos x="7" y="65"/>
                </a:cxn>
                <a:cxn ang="0">
                  <a:pos x="15" y="82"/>
                </a:cxn>
                <a:cxn ang="0">
                  <a:pos x="30" y="96"/>
                </a:cxn>
                <a:cxn ang="0">
                  <a:pos x="50" y="103"/>
                </a:cxn>
                <a:cxn ang="0">
                  <a:pos x="61" y="104"/>
                </a:cxn>
                <a:cxn ang="0">
                  <a:pos x="77" y="101"/>
                </a:cxn>
              </a:cxnLst>
              <a:rect l="0" t="0" r="r" b="b"/>
              <a:pathLst>
                <a:path w="121" h="123">
                  <a:moveTo>
                    <a:pt x="112" y="123"/>
                  </a:moveTo>
                  <a:lnTo>
                    <a:pt x="112" y="123"/>
                  </a:lnTo>
                  <a:lnTo>
                    <a:pt x="103" y="122"/>
                  </a:lnTo>
                  <a:lnTo>
                    <a:pt x="93" y="119"/>
                  </a:lnTo>
                  <a:lnTo>
                    <a:pt x="85" y="114"/>
                  </a:lnTo>
                  <a:lnTo>
                    <a:pt x="77" y="108"/>
                  </a:lnTo>
                  <a:lnTo>
                    <a:pt x="77" y="108"/>
                  </a:lnTo>
                  <a:lnTo>
                    <a:pt x="69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49" y="108"/>
                  </a:lnTo>
                  <a:lnTo>
                    <a:pt x="36" y="105"/>
                  </a:lnTo>
                  <a:lnTo>
                    <a:pt x="27" y="100"/>
                  </a:lnTo>
                  <a:lnTo>
                    <a:pt x="17" y="93"/>
                  </a:lnTo>
                  <a:lnTo>
                    <a:pt x="9" y="85"/>
                  </a:lnTo>
                  <a:lnTo>
                    <a:pt x="4" y="76"/>
                  </a:lnTo>
                  <a:lnTo>
                    <a:pt x="1" y="66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43"/>
                  </a:lnTo>
                  <a:lnTo>
                    <a:pt x="4" y="34"/>
                  </a:lnTo>
                  <a:lnTo>
                    <a:pt x="9" y="24"/>
                  </a:lnTo>
                  <a:lnTo>
                    <a:pt x="17" y="16"/>
                  </a:lnTo>
                  <a:lnTo>
                    <a:pt x="27" y="10"/>
                  </a:lnTo>
                  <a:lnTo>
                    <a:pt x="36" y="4"/>
                  </a:lnTo>
                  <a:lnTo>
                    <a:pt x="49" y="1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73" y="1"/>
                  </a:lnTo>
                  <a:lnTo>
                    <a:pt x="85" y="4"/>
                  </a:lnTo>
                  <a:lnTo>
                    <a:pt x="94" y="10"/>
                  </a:lnTo>
                  <a:lnTo>
                    <a:pt x="104" y="16"/>
                  </a:lnTo>
                  <a:lnTo>
                    <a:pt x="112" y="24"/>
                  </a:lnTo>
                  <a:lnTo>
                    <a:pt x="117" y="34"/>
                  </a:lnTo>
                  <a:lnTo>
                    <a:pt x="120" y="43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1" y="64"/>
                  </a:lnTo>
                  <a:lnTo>
                    <a:pt x="119" y="72"/>
                  </a:lnTo>
                  <a:lnTo>
                    <a:pt x="116" y="80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09" y="91"/>
                  </a:lnTo>
                  <a:lnTo>
                    <a:pt x="109" y="95"/>
                  </a:lnTo>
                  <a:lnTo>
                    <a:pt x="109" y="95"/>
                  </a:lnTo>
                  <a:lnTo>
                    <a:pt x="109" y="100"/>
                  </a:lnTo>
                  <a:lnTo>
                    <a:pt x="112" y="105"/>
                  </a:lnTo>
                  <a:lnTo>
                    <a:pt x="116" y="111"/>
                  </a:lnTo>
                  <a:lnTo>
                    <a:pt x="120" y="114"/>
                  </a:lnTo>
                  <a:lnTo>
                    <a:pt x="121" y="115"/>
                  </a:lnTo>
                  <a:lnTo>
                    <a:pt x="121" y="122"/>
                  </a:lnTo>
                  <a:lnTo>
                    <a:pt x="120" y="122"/>
                  </a:lnTo>
                  <a:lnTo>
                    <a:pt x="120" y="122"/>
                  </a:lnTo>
                  <a:lnTo>
                    <a:pt x="112" y="123"/>
                  </a:lnTo>
                  <a:lnTo>
                    <a:pt x="112" y="123"/>
                  </a:lnTo>
                  <a:close/>
                  <a:moveTo>
                    <a:pt x="78" y="101"/>
                  </a:moveTo>
                  <a:lnTo>
                    <a:pt x="80" y="103"/>
                  </a:lnTo>
                  <a:lnTo>
                    <a:pt x="80" y="103"/>
                  </a:lnTo>
                  <a:lnTo>
                    <a:pt x="88" y="109"/>
                  </a:lnTo>
                  <a:lnTo>
                    <a:pt x="96" y="114"/>
                  </a:lnTo>
                  <a:lnTo>
                    <a:pt x="105" y="116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1" y="112"/>
                  </a:lnTo>
                  <a:lnTo>
                    <a:pt x="107" y="108"/>
                  </a:lnTo>
                  <a:lnTo>
                    <a:pt x="104" y="101"/>
                  </a:lnTo>
                  <a:lnTo>
                    <a:pt x="104" y="95"/>
                  </a:lnTo>
                  <a:lnTo>
                    <a:pt x="104" y="95"/>
                  </a:lnTo>
                  <a:lnTo>
                    <a:pt x="104" y="89"/>
                  </a:lnTo>
                  <a:lnTo>
                    <a:pt x="105" y="84"/>
                  </a:lnTo>
                  <a:lnTo>
                    <a:pt x="107" y="84"/>
                  </a:lnTo>
                  <a:lnTo>
                    <a:pt x="107" y="84"/>
                  </a:lnTo>
                  <a:lnTo>
                    <a:pt x="111" y="77"/>
                  </a:lnTo>
                  <a:lnTo>
                    <a:pt x="113" y="70"/>
                  </a:lnTo>
                  <a:lnTo>
                    <a:pt x="116" y="62"/>
                  </a:lnTo>
                  <a:lnTo>
                    <a:pt x="116" y="55"/>
                  </a:lnTo>
                  <a:lnTo>
                    <a:pt x="116" y="55"/>
                  </a:lnTo>
                  <a:lnTo>
                    <a:pt x="115" y="45"/>
                  </a:lnTo>
                  <a:lnTo>
                    <a:pt x="112" y="35"/>
                  </a:lnTo>
                  <a:lnTo>
                    <a:pt x="107" y="27"/>
                  </a:lnTo>
                  <a:lnTo>
                    <a:pt x="100" y="20"/>
                  </a:lnTo>
                  <a:lnTo>
                    <a:pt x="92" y="14"/>
                  </a:lnTo>
                  <a:lnTo>
                    <a:pt x="82" y="10"/>
                  </a:lnTo>
                  <a:lnTo>
                    <a:pt x="71" y="7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50" y="7"/>
                  </a:lnTo>
                  <a:lnTo>
                    <a:pt x="39" y="10"/>
                  </a:lnTo>
                  <a:lnTo>
                    <a:pt x="30" y="14"/>
                  </a:lnTo>
                  <a:lnTo>
                    <a:pt x="22" y="20"/>
                  </a:lnTo>
                  <a:lnTo>
                    <a:pt x="15" y="27"/>
                  </a:lnTo>
                  <a:lnTo>
                    <a:pt x="9" y="35"/>
                  </a:lnTo>
                  <a:lnTo>
                    <a:pt x="7" y="4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7" y="65"/>
                  </a:lnTo>
                  <a:lnTo>
                    <a:pt x="9" y="74"/>
                  </a:lnTo>
                  <a:lnTo>
                    <a:pt x="15" y="82"/>
                  </a:lnTo>
                  <a:lnTo>
                    <a:pt x="22" y="89"/>
                  </a:lnTo>
                  <a:lnTo>
                    <a:pt x="30" y="96"/>
                  </a:lnTo>
                  <a:lnTo>
                    <a:pt x="39" y="100"/>
                  </a:lnTo>
                  <a:lnTo>
                    <a:pt x="50" y="103"/>
                  </a:lnTo>
                  <a:lnTo>
                    <a:pt x="61" y="104"/>
                  </a:lnTo>
                  <a:lnTo>
                    <a:pt x="61" y="104"/>
                  </a:lnTo>
                  <a:lnTo>
                    <a:pt x="69" y="104"/>
                  </a:lnTo>
                  <a:lnTo>
                    <a:pt x="77" y="101"/>
                  </a:lnTo>
                  <a:lnTo>
                    <a:pt x="78" y="10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56" name="Freeform 210"/>
            <p:cNvSpPr>
              <a:spLocks noEditPoints="1"/>
            </p:cNvSpPr>
            <p:nvPr/>
          </p:nvSpPr>
          <p:spPr bwMode="auto">
            <a:xfrm>
              <a:off x="9317770" y="1688344"/>
              <a:ext cx="337733" cy="322173"/>
            </a:xfrm>
            <a:custGeom>
              <a:avLst/>
              <a:gdLst/>
              <a:ahLst/>
              <a:cxnLst>
                <a:cxn ang="0">
                  <a:pos x="16" y="189"/>
                </a:cxn>
                <a:cxn ang="0">
                  <a:pos x="31" y="178"/>
                </a:cxn>
                <a:cxn ang="0">
                  <a:pos x="39" y="161"/>
                </a:cxn>
                <a:cxn ang="0">
                  <a:pos x="39" y="158"/>
                </a:cxn>
                <a:cxn ang="0">
                  <a:pos x="16" y="136"/>
                </a:cxn>
                <a:cxn ang="0">
                  <a:pos x="2" y="109"/>
                </a:cxn>
                <a:cxn ang="0">
                  <a:pos x="0" y="89"/>
                </a:cxn>
                <a:cxn ang="0">
                  <a:pos x="5" y="62"/>
                </a:cxn>
                <a:cxn ang="0">
                  <a:pos x="19" y="39"/>
                </a:cxn>
                <a:cxn ang="0">
                  <a:pos x="40" y="20"/>
                </a:cxn>
                <a:cxn ang="0">
                  <a:pos x="67" y="7"/>
                </a:cxn>
                <a:cxn ang="0">
                  <a:pos x="98" y="0"/>
                </a:cxn>
                <a:cxn ang="0">
                  <a:pos x="120" y="0"/>
                </a:cxn>
                <a:cxn ang="0">
                  <a:pos x="151" y="7"/>
                </a:cxn>
                <a:cxn ang="0">
                  <a:pos x="178" y="19"/>
                </a:cxn>
                <a:cxn ang="0">
                  <a:pos x="200" y="38"/>
                </a:cxn>
                <a:cxn ang="0">
                  <a:pos x="213" y="61"/>
                </a:cxn>
                <a:cxn ang="0">
                  <a:pos x="218" y="88"/>
                </a:cxn>
                <a:cxn ang="0">
                  <a:pos x="210" y="92"/>
                </a:cxn>
                <a:cxn ang="0">
                  <a:pos x="189" y="86"/>
                </a:cxn>
                <a:cxn ang="0">
                  <a:pos x="167" y="86"/>
                </a:cxn>
                <a:cxn ang="0">
                  <a:pos x="132" y="104"/>
                </a:cxn>
                <a:cxn ang="0">
                  <a:pos x="117" y="124"/>
                </a:cxn>
                <a:cxn ang="0">
                  <a:pos x="112" y="148"/>
                </a:cxn>
                <a:cxn ang="0">
                  <a:pos x="121" y="180"/>
                </a:cxn>
                <a:cxn ang="0">
                  <a:pos x="94" y="178"/>
                </a:cxn>
                <a:cxn ang="0">
                  <a:pos x="77" y="192"/>
                </a:cxn>
                <a:cxn ang="0">
                  <a:pos x="47" y="202"/>
                </a:cxn>
                <a:cxn ang="0">
                  <a:pos x="13" y="205"/>
                </a:cxn>
                <a:cxn ang="0">
                  <a:pos x="100" y="11"/>
                </a:cxn>
                <a:cxn ang="0">
                  <a:pos x="54" y="24"/>
                </a:cxn>
                <a:cxn ang="0">
                  <a:pos x="28" y="44"/>
                </a:cxn>
                <a:cxn ang="0">
                  <a:pos x="15" y="66"/>
                </a:cxn>
                <a:cxn ang="0">
                  <a:pos x="11" y="89"/>
                </a:cxn>
                <a:cxn ang="0">
                  <a:pos x="13" y="107"/>
                </a:cxn>
                <a:cxn ang="0">
                  <a:pos x="25" y="131"/>
                </a:cxn>
                <a:cxn ang="0">
                  <a:pos x="47" y="151"/>
                </a:cxn>
                <a:cxn ang="0">
                  <a:pos x="50" y="154"/>
                </a:cxn>
                <a:cxn ang="0">
                  <a:pos x="50" y="166"/>
                </a:cxn>
                <a:cxn ang="0">
                  <a:pos x="38" y="188"/>
                </a:cxn>
                <a:cxn ang="0">
                  <a:pos x="46" y="192"/>
                </a:cxn>
                <a:cxn ang="0">
                  <a:pos x="75" y="181"/>
                </a:cxn>
                <a:cxn ang="0">
                  <a:pos x="92" y="167"/>
                </a:cxn>
                <a:cxn ang="0">
                  <a:pos x="105" y="169"/>
                </a:cxn>
                <a:cxn ang="0">
                  <a:pos x="101" y="148"/>
                </a:cxn>
                <a:cxn ang="0">
                  <a:pos x="108" y="119"/>
                </a:cxn>
                <a:cxn ang="0">
                  <a:pos x="125" y="96"/>
                </a:cxn>
                <a:cxn ang="0">
                  <a:pos x="166" y="77"/>
                </a:cxn>
                <a:cxn ang="0">
                  <a:pos x="194" y="76"/>
                </a:cxn>
                <a:cxn ang="0">
                  <a:pos x="205" y="71"/>
                </a:cxn>
                <a:cxn ang="0">
                  <a:pos x="186" y="40"/>
                </a:cxn>
                <a:cxn ang="0">
                  <a:pos x="144" y="16"/>
                </a:cxn>
                <a:cxn ang="0">
                  <a:pos x="109" y="11"/>
                </a:cxn>
              </a:cxnLst>
              <a:rect l="0" t="0" r="r" b="b"/>
              <a:pathLst>
                <a:path w="218" h="205">
                  <a:moveTo>
                    <a:pt x="13" y="205"/>
                  </a:moveTo>
                  <a:lnTo>
                    <a:pt x="13" y="190"/>
                  </a:lnTo>
                  <a:lnTo>
                    <a:pt x="16" y="189"/>
                  </a:lnTo>
                  <a:lnTo>
                    <a:pt x="16" y="189"/>
                  </a:lnTo>
                  <a:lnTo>
                    <a:pt x="24" y="185"/>
                  </a:lnTo>
                  <a:lnTo>
                    <a:pt x="31" y="178"/>
                  </a:lnTo>
                  <a:lnTo>
                    <a:pt x="36" y="170"/>
                  </a:lnTo>
                  <a:lnTo>
                    <a:pt x="38" y="166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29" y="151"/>
                  </a:lnTo>
                  <a:lnTo>
                    <a:pt x="23" y="144"/>
                  </a:lnTo>
                  <a:lnTo>
                    <a:pt x="16" y="136"/>
                  </a:lnTo>
                  <a:lnTo>
                    <a:pt x="11" y="127"/>
                  </a:lnTo>
                  <a:lnTo>
                    <a:pt x="5" y="119"/>
                  </a:lnTo>
                  <a:lnTo>
                    <a:pt x="2" y="109"/>
                  </a:lnTo>
                  <a:lnTo>
                    <a:pt x="1" y="100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80"/>
                  </a:lnTo>
                  <a:lnTo>
                    <a:pt x="2" y="71"/>
                  </a:lnTo>
                  <a:lnTo>
                    <a:pt x="5" y="62"/>
                  </a:lnTo>
                  <a:lnTo>
                    <a:pt x="8" y="54"/>
                  </a:lnTo>
                  <a:lnTo>
                    <a:pt x="13" y="47"/>
                  </a:lnTo>
                  <a:lnTo>
                    <a:pt x="19" y="39"/>
                  </a:lnTo>
                  <a:lnTo>
                    <a:pt x="25" y="32"/>
                  </a:lnTo>
                  <a:lnTo>
                    <a:pt x="32" y="26"/>
                  </a:lnTo>
                  <a:lnTo>
                    <a:pt x="40" y="20"/>
                  </a:lnTo>
                  <a:lnTo>
                    <a:pt x="48" y="15"/>
                  </a:lnTo>
                  <a:lnTo>
                    <a:pt x="56" y="11"/>
                  </a:lnTo>
                  <a:lnTo>
                    <a:pt x="67" y="7"/>
                  </a:lnTo>
                  <a:lnTo>
                    <a:pt x="77" y="4"/>
                  </a:lnTo>
                  <a:lnTo>
                    <a:pt x="87" y="1"/>
                  </a:lnTo>
                  <a:lnTo>
                    <a:pt x="98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20" y="0"/>
                  </a:lnTo>
                  <a:lnTo>
                    <a:pt x="131" y="1"/>
                  </a:lnTo>
                  <a:lnTo>
                    <a:pt x="142" y="4"/>
                  </a:lnTo>
                  <a:lnTo>
                    <a:pt x="151" y="7"/>
                  </a:lnTo>
                  <a:lnTo>
                    <a:pt x="160" y="9"/>
                  </a:lnTo>
                  <a:lnTo>
                    <a:pt x="170" y="15"/>
                  </a:lnTo>
                  <a:lnTo>
                    <a:pt x="178" y="19"/>
                  </a:lnTo>
                  <a:lnTo>
                    <a:pt x="186" y="24"/>
                  </a:lnTo>
                  <a:lnTo>
                    <a:pt x="193" y="31"/>
                  </a:lnTo>
                  <a:lnTo>
                    <a:pt x="200" y="38"/>
                  </a:lnTo>
                  <a:lnTo>
                    <a:pt x="205" y="44"/>
                  </a:lnTo>
                  <a:lnTo>
                    <a:pt x="209" y="53"/>
                  </a:lnTo>
                  <a:lnTo>
                    <a:pt x="213" y="61"/>
                  </a:lnTo>
                  <a:lnTo>
                    <a:pt x="216" y="69"/>
                  </a:lnTo>
                  <a:lnTo>
                    <a:pt x="217" y="78"/>
                  </a:lnTo>
                  <a:lnTo>
                    <a:pt x="218" y="88"/>
                  </a:lnTo>
                  <a:lnTo>
                    <a:pt x="218" y="96"/>
                  </a:lnTo>
                  <a:lnTo>
                    <a:pt x="210" y="92"/>
                  </a:lnTo>
                  <a:lnTo>
                    <a:pt x="210" y="92"/>
                  </a:lnTo>
                  <a:lnTo>
                    <a:pt x="204" y="89"/>
                  </a:lnTo>
                  <a:lnTo>
                    <a:pt x="197" y="88"/>
                  </a:lnTo>
                  <a:lnTo>
                    <a:pt x="189" y="86"/>
                  </a:lnTo>
                  <a:lnTo>
                    <a:pt x="181" y="86"/>
                  </a:lnTo>
                  <a:lnTo>
                    <a:pt x="181" y="86"/>
                  </a:lnTo>
                  <a:lnTo>
                    <a:pt x="167" y="86"/>
                  </a:lnTo>
                  <a:lnTo>
                    <a:pt x="155" y="90"/>
                  </a:lnTo>
                  <a:lnTo>
                    <a:pt x="143" y="96"/>
                  </a:lnTo>
                  <a:lnTo>
                    <a:pt x="132" y="104"/>
                  </a:lnTo>
                  <a:lnTo>
                    <a:pt x="132" y="104"/>
                  </a:lnTo>
                  <a:lnTo>
                    <a:pt x="124" y="113"/>
                  </a:lnTo>
                  <a:lnTo>
                    <a:pt x="117" y="124"/>
                  </a:lnTo>
                  <a:lnTo>
                    <a:pt x="113" y="135"/>
                  </a:lnTo>
                  <a:lnTo>
                    <a:pt x="112" y="148"/>
                  </a:lnTo>
                  <a:lnTo>
                    <a:pt x="112" y="148"/>
                  </a:lnTo>
                  <a:lnTo>
                    <a:pt x="113" y="161"/>
                  </a:lnTo>
                  <a:lnTo>
                    <a:pt x="117" y="171"/>
                  </a:lnTo>
                  <a:lnTo>
                    <a:pt x="121" y="180"/>
                  </a:lnTo>
                  <a:lnTo>
                    <a:pt x="113" y="180"/>
                  </a:lnTo>
                  <a:lnTo>
                    <a:pt x="113" y="180"/>
                  </a:lnTo>
                  <a:lnTo>
                    <a:pt x="94" y="178"/>
                  </a:lnTo>
                  <a:lnTo>
                    <a:pt x="94" y="178"/>
                  </a:lnTo>
                  <a:lnTo>
                    <a:pt x="86" y="186"/>
                  </a:lnTo>
                  <a:lnTo>
                    <a:pt x="77" y="192"/>
                  </a:lnTo>
                  <a:lnTo>
                    <a:pt x="67" y="197"/>
                  </a:lnTo>
                  <a:lnTo>
                    <a:pt x="56" y="200"/>
                  </a:lnTo>
                  <a:lnTo>
                    <a:pt x="47" y="202"/>
                  </a:lnTo>
                  <a:lnTo>
                    <a:pt x="38" y="204"/>
                  </a:lnTo>
                  <a:lnTo>
                    <a:pt x="19" y="205"/>
                  </a:lnTo>
                  <a:lnTo>
                    <a:pt x="13" y="205"/>
                  </a:lnTo>
                  <a:close/>
                  <a:moveTo>
                    <a:pt x="109" y="11"/>
                  </a:moveTo>
                  <a:lnTo>
                    <a:pt x="109" y="11"/>
                  </a:lnTo>
                  <a:lnTo>
                    <a:pt x="100" y="11"/>
                  </a:lnTo>
                  <a:lnTo>
                    <a:pt x="89" y="12"/>
                  </a:lnTo>
                  <a:lnTo>
                    <a:pt x="71" y="16"/>
                  </a:lnTo>
                  <a:lnTo>
                    <a:pt x="54" y="24"/>
                  </a:lnTo>
                  <a:lnTo>
                    <a:pt x="39" y="34"/>
                  </a:lnTo>
                  <a:lnTo>
                    <a:pt x="33" y="39"/>
                  </a:lnTo>
                  <a:lnTo>
                    <a:pt x="28" y="44"/>
                  </a:lnTo>
                  <a:lnTo>
                    <a:pt x="23" y="51"/>
                  </a:lnTo>
                  <a:lnTo>
                    <a:pt x="19" y="58"/>
                  </a:lnTo>
                  <a:lnTo>
                    <a:pt x="15" y="66"/>
                  </a:lnTo>
                  <a:lnTo>
                    <a:pt x="13" y="73"/>
                  </a:lnTo>
                  <a:lnTo>
                    <a:pt x="11" y="81"/>
                  </a:lnTo>
                  <a:lnTo>
                    <a:pt x="11" y="89"/>
                  </a:lnTo>
                  <a:lnTo>
                    <a:pt x="11" y="89"/>
                  </a:lnTo>
                  <a:lnTo>
                    <a:pt x="11" y="99"/>
                  </a:lnTo>
                  <a:lnTo>
                    <a:pt x="13" y="107"/>
                  </a:lnTo>
                  <a:lnTo>
                    <a:pt x="16" y="115"/>
                  </a:lnTo>
                  <a:lnTo>
                    <a:pt x="20" y="123"/>
                  </a:lnTo>
                  <a:lnTo>
                    <a:pt x="25" y="131"/>
                  </a:lnTo>
                  <a:lnTo>
                    <a:pt x="31" y="138"/>
                  </a:lnTo>
                  <a:lnTo>
                    <a:pt x="39" y="144"/>
                  </a:lnTo>
                  <a:lnTo>
                    <a:pt x="47" y="151"/>
                  </a:lnTo>
                  <a:lnTo>
                    <a:pt x="48" y="151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6"/>
                  </a:lnTo>
                  <a:lnTo>
                    <a:pt x="48" y="171"/>
                  </a:lnTo>
                  <a:lnTo>
                    <a:pt x="43" y="180"/>
                  </a:lnTo>
                  <a:lnTo>
                    <a:pt x="38" y="188"/>
                  </a:lnTo>
                  <a:lnTo>
                    <a:pt x="29" y="194"/>
                  </a:lnTo>
                  <a:lnTo>
                    <a:pt x="29" y="194"/>
                  </a:lnTo>
                  <a:lnTo>
                    <a:pt x="46" y="192"/>
                  </a:lnTo>
                  <a:lnTo>
                    <a:pt x="60" y="188"/>
                  </a:lnTo>
                  <a:lnTo>
                    <a:pt x="67" y="185"/>
                  </a:lnTo>
                  <a:lnTo>
                    <a:pt x="75" y="181"/>
                  </a:lnTo>
                  <a:lnTo>
                    <a:pt x="82" y="175"/>
                  </a:lnTo>
                  <a:lnTo>
                    <a:pt x="89" y="169"/>
                  </a:lnTo>
                  <a:lnTo>
                    <a:pt x="92" y="167"/>
                  </a:lnTo>
                  <a:lnTo>
                    <a:pt x="94" y="167"/>
                  </a:lnTo>
                  <a:lnTo>
                    <a:pt x="94" y="167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2" y="15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2" y="134"/>
                  </a:lnTo>
                  <a:lnTo>
                    <a:pt x="108" y="119"/>
                  </a:lnTo>
                  <a:lnTo>
                    <a:pt x="114" y="107"/>
                  </a:lnTo>
                  <a:lnTo>
                    <a:pt x="125" y="96"/>
                  </a:lnTo>
                  <a:lnTo>
                    <a:pt x="125" y="96"/>
                  </a:lnTo>
                  <a:lnTo>
                    <a:pt x="137" y="86"/>
                  </a:lnTo>
                  <a:lnTo>
                    <a:pt x="151" y="81"/>
                  </a:lnTo>
                  <a:lnTo>
                    <a:pt x="166" y="77"/>
                  </a:lnTo>
                  <a:lnTo>
                    <a:pt x="181" y="76"/>
                  </a:lnTo>
                  <a:lnTo>
                    <a:pt x="181" y="76"/>
                  </a:lnTo>
                  <a:lnTo>
                    <a:pt x="194" y="76"/>
                  </a:lnTo>
                  <a:lnTo>
                    <a:pt x="206" y="80"/>
                  </a:lnTo>
                  <a:lnTo>
                    <a:pt x="206" y="80"/>
                  </a:lnTo>
                  <a:lnTo>
                    <a:pt x="205" y="71"/>
                  </a:lnTo>
                  <a:lnTo>
                    <a:pt x="202" y="65"/>
                  </a:lnTo>
                  <a:lnTo>
                    <a:pt x="196" y="53"/>
                  </a:lnTo>
                  <a:lnTo>
                    <a:pt x="186" y="40"/>
                  </a:lnTo>
                  <a:lnTo>
                    <a:pt x="174" y="30"/>
                  </a:lnTo>
                  <a:lnTo>
                    <a:pt x="160" y="22"/>
                  </a:lnTo>
                  <a:lnTo>
                    <a:pt x="144" y="16"/>
                  </a:lnTo>
                  <a:lnTo>
                    <a:pt x="127" y="12"/>
                  </a:lnTo>
                  <a:lnTo>
                    <a:pt x="109" y="11"/>
                  </a:lnTo>
                  <a:lnTo>
                    <a:pt x="109" y="1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257" name="Freeform 211"/>
          <p:cNvSpPr>
            <a:spLocks noEditPoints="1"/>
          </p:cNvSpPr>
          <p:nvPr/>
        </p:nvSpPr>
        <p:spPr bwMode="auto">
          <a:xfrm>
            <a:off x="7720283" y="2014308"/>
            <a:ext cx="294237" cy="275905"/>
          </a:xfrm>
          <a:custGeom>
            <a:avLst/>
            <a:gdLst/>
            <a:ahLst/>
            <a:cxnLst>
              <a:cxn ang="0">
                <a:pos x="16" y="177"/>
              </a:cxn>
              <a:cxn ang="0">
                <a:pos x="31" y="165"/>
              </a:cxn>
              <a:cxn ang="0">
                <a:pos x="37" y="151"/>
              </a:cxn>
              <a:cxn ang="0">
                <a:pos x="29" y="142"/>
              </a:cxn>
              <a:cxn ang="0">
                <a:pos x="10" y="119"/>
              </a:cxn>
              <a:cxn ang="0">
                <a:pos x="2" y="93"/>
              </a:cxn>
              <a:cxn ang="0">
                <a:pos x="0" y="76"/>
              </a:cxn>
              <a:cxn ang="0">
                <a:pos x="8" y="51"/>
              </a:cxn>
              <a:cxn ang="0">
                <a:pos x="23" y="30"/>
              </a:cxn>
              <a:cxn ang="0">
                <a:pos x="46" y="13"/>
              </a:cxn>
              <a:cxn ang="0">
                <a:pos x="73" y="3"/>
              </a:cxn>
              <a:cxn ang="0">
                <a:pos x="103" y="0"/>
              </a:cxn>
              <a:cxn ang="0">
                <a:pos x="124" y="1"/>
              </a:cxn>
              <a:cxn ang="0">
                <a:pos x="153" y="9"/>
              </a:cxn>
              <a:cxn ang="0">
                <a:pos x="176" y="24"/>
              </a:cxn>
              <a:cxn ang="0">
                <a:pos x="193" y="43"/>
              </a:cxn>
              <a:cxn ang="0">
                <a:pos x="204" y="67"/>
              </a:cxn>
              <a:cxn ang="0">
                <a:pos x="205" y="84"/>
              </a:cxn>
              <a:cxn ang="0">
                <a:pos x="201" y="109"/>
              </a:cxn>
              <a:cxn ang="0">
                <a:pos x="188" y="131"/>
              </a:cxn>
              <a:cxn ang="0">
                <a:pos x="169" y="148"/>
              </a:cxn>
              <a:cxn ang="0">
                <a:pos x="143" y="162"/>
              </a:cxn>
              <a:cxn ang="0">
                <a:pos x="114" y="167"/>
              </a:cxn>
              <a:cxn ang="0">
                <a:pos x="89" y="167"/>
              </a:cxn>
              <a:cxn ang="0">
                <a:pos x="73" y="180"/>
              </a:cxn>
              <a:cxn ang="0">
                <a:pos x="46" y="189"/>
              </a:cxn>
              <a:cxn ang="0">
                <a:pos x="14" y="193"/>
              </a:cxn>
              <a:cxn ang="0">
                <a:pos x="85" y="12"/>
              </a:cxn>
              <a:cxn ang="0">
                <a:pos x="38" y="32"/>
              </a:cxn>
              <a:cxn ang="0">
                <a:pos x="18" y="55"/>
              </a:cxn>
              <a:cxn ang="0">
                <a:pos x="11" y="77"/>
              </a:cxn>
              <a:cxn ang="0">
                <a:pos x="11" y="92"/>
              </a:cxn>
              <a:cxn ang="0">
                <a:pos x="20" y="115"/>
              </a:cxn>
              <a:cxn ang="0">
                <a:pos x="37" y="135"/>
              </a:cxn>
              <a:cxn ang="0">
                <a:pos x="47" y="144"/>
              </a:cxn>
              <a:cxn ang="0">
                <a:pos x="47" y="151"/>
              </a:cxn>
              <a:cxn ang="0">
                <a:pos x="38" y="174"/>
              </a:cxn>
              <a:cxn ang="0">
                <a:pos x="45" y="180"/>
              </a:cxn>
              <a:cxn ang="0">
                <a:pos x="79" y="163"/>
              </a:cxn>
              <a:cxn ang="0">
                <a:pos x="88" y="157"/>
              </a:cxn>
              <a:cxn ang="0">
                <a:pos x="103" y="158"/>
              </a:cxn>
              <a:cxn ang="0">
                <a:pos x="154" y="144"/>
              </a:cxn>
              <a:cxn ang="0">
                <a:pos x="184" y="119"/>
              </a:cxn>
              <a:cxn ang="0">
                <a:pos x="193" y="99"/>
              </a:cxn>
              <a:cxn ang="0">
                <a:pos x="195" y="84"/>
              </a:cxn>
              <a:cxn ang="0">
                <a:pos x="191" y="62"/>
              </a:cxn>
              <a:cxn ang="0">
                <a:pos x="180" y="43"/>
              </a:cxn>
              <a:cxn ang="0">
                <a:pos x="139" y="16"/>
              </a:cxn>
              <a:cxn ang="0">
                <a:pos x="103" y="11"/>
              </a:cxn>
            </a:cxnLst>
            <a:rect l="0" t="0" r="r" b="b"/>
            <a:pathLst>
              <a:path w="205" h="193">
                <a:moveTo>
                  <a:pt x="14" y="193"/>
                </a:moveTo>
                <a:lnTo>
                  <a:pt x="14" y="178"/>
                </a:lnTo>
                <a:lnTo>
                  <a:pt x="16" y="177"/>
                </a:lnTo>
                <a:lnTo>
                  <a:pt x="16" y="177"/>
                </a:lnTo>
                <a:lnTo>
                  <a:pt x="25" y="171"/>
                </a:lnTo>
                <a:lnTo>
                  <a:pt x="31" y="165"/>
                </a:lnTo>
                <a:lnTo>
                  <a:pt x="35" y="158"/>
                </a:lnTo>
                <a:lnTo>
                  <a:pt x="37" y="151"/>
                </a:lnTo>
                <a:lnTo>
                  <a:pt x="37" y="151"/>
                </a:lnTo>
                <a:lnTo>
                  <a:pt x="37" y="148"/>
                </a:lnTo>
                <a:lnTo>
                  <a:pt x="37" y="148"/>
                </a:lnTo>
                <a:lnTo>
                  <a:pt x="29" y="142"/>
                </a:lnTo>
                <a:lnTo>
                  <a:pt x="22" y="135"/>
                </a:lnTo>
                <a:lnTo>
                  <a:pt x="15" y="127"/>
                </a:lnTo>
                <a:lnTo>
                  <a:pt x="10" y="119"/>
                </a:lnTo>
                <a:lnTo>
                  <a:pt x="6" y="111"/>
                </a:lnTo>
                <a:lnTo>
                  <a:pt x="3" y="103"/>
                </a:lnTo>
                <a:lnTo>
                  <a:pt x="2" y="93"/>
                </a:lnTo>
                <a:lnTo>
                  <a:pt x="0" y="84"/>
                </a:lnTo>
                <a:lnTo>
                  <a:pt x="0" y="84"/>
                </a:lnTo>
                <a:lnTo>
                  <a:pt x="0" y="76"/>
                </a:lnTo>
                <a:lnTo>
                  <a:pt x="3" y="67"/>
                </a:lnTo>
                <a:lnTo>
                  <a:pt x="4" y="59"/>
                </a:lnTo>
                <a:lnTo>
                  <a:pt x="8" y="51"/>
                </a:lnTo>
                <a:lnTo>
                  <a:pt x="12" y="43"/>
                </a:lnTo>
                <a:lnTo>
                  <a:pt x="18" y="36"/>
                </a:lnTo>
                <a:lnTo>
                  <a:pt x="23" y="30"/>
                </a:lnTo>
                <a:lnTo>
                  <a:pt x="30" y="24"/>
                </a:lnTo>
                <a:lnTo>
                  <a:pt x="38" y="19"/>
                </a:lnTo>
                <a:lnTo>
                  <a:pt x="46" y="13"/>
                </a:lnTo>
                <a:lnTo>
                  <a:pt x="54" y="9"/>
                </a:lnTo>
                <a:lnTo>
                  <a:pt x="64" y="7"/>
                </a:lnTo>
                <a:lnTo>
                  <a:pt x="73" y="3"/>
                </a:lnTo>
                <a:lnTo>
                  <a:pt x="83" y="1"/>
                </a:lnTo>
                <a:lnTo>
                  <a:pt x="92" y="0"/>
                </a:lnTo>
                <a:lnTo>
                  <a:pt x="103" y="0"/>
                </a:lnTo>
                <a:lnTo>
                  <a:pt x="103" y="0"/>
                </a:lnTo>
                <a:lnTo>
                  <a:pt x="114" y="0"/>
                </a:lnTo>
                <a:lnTo>
                  <a:pt x="124" y="1"/>
                </a:lnTo>
                <a:lnTo>
                  <a:pt x="134" y="3"/>
                </a:lnTo>
                <a:lnTo>
                  <a:pt x="143" y="7"/>
                </a:lnTo>
                <a:lnTo>
                  <a:pt x="153" y="9"/>
                </a:lnTo>
                <a:lnTo>
                  <a:pt x="161" y="13"/>
                </a:lnTo>
                <a:lnTo>
                  <a:pt x="169" y="19"/>
                </a:lnTo>
                <a:lnTo>
                  <a:pt x="176" y="24"/>
                </a:lnTo>
                <a:lnTo>
                  <a:pt x="182" y="30"/>
                </a:lnTo>
                <a:lnTo>
                  <a:pt x="188" y="36"/>
                </a:lnTo>
                <a:lnTo>
                  <a:pt x="193" y="43"/>
                </a:lnTo>
                <a:lnTo>
                  <a:pt x="197" y="51"/>
                </a:lnTo>
                <a:lnTo>
                  <a:pt x="201" y="59"/>
                </a:lnTo>
                <a:lnTo>
                  <a:pt x="204" y="67"/>
                </a:lnTo>
                <a:lnTo>
                  <a:pt x="205" y="76"/>
                </a:lnTo>
                <a:lnTo>
                  <a:pt x="205" y="84"/>
                </a:lnTo>
                <a:lnTo>
                  <a:pt x="205" y="84"/>
                </a:lnTo>
                <a:lnTo>
                  <a:pt x="205" y="92"/>
                </a:lnTo>
                <a:lnTo>
                  <a:pt x="204" y="101"/>
                </a:lnTo>
                <a:lnTo>
                  <a:pt x="201" y="109"/>
                </a:lnTo>
                <a:lnTo>
                  <a:pt x="197" y="116"/>
                </a:lnTo>
                <a:lnTo>
                  <a:pt x="193" y="124"/>
                </a:lnTo>
                <a:lnTo>
                  <a:pt x="188" y="131"/>
                </a:lnTo>
                <a:lnTo>
                  <a:pt x="182" y="138"/>
                </a:lnTo>
                <a:lnTo>
                  <a:pt x="176" y="143"/>
                </a:lnTo>
                <a:lnTo>
                  <a:pt x="169" y="148"/>
                </a:lnTo>
                <a:lnTo>
                  <a:pt x="161" y="154"/>
                </a:lnTo>
                <a:lnTo>
                  <a:pt x="153" y="158"/>
                </a:lnTo>
                <a:lnTo>
                  <a:pt x="143" y="162"/>
                </a:lnTo>
                <a:lnTo>
                  <a:pt x="134" y="165"/>
                </a:lnTo>
                <a:lnTo>
                  <a:pt x="124" y="166"/>
                </a:lnTo>
                <a:lnTo>
                  <a:pt x="114" y="167"/>
                </a:lnTo>
                <a:lnTo>
                  <a:pt x="103" y="169"/>
                </a:lnTo>
                <a:lnTo>
                  <a:pt x="103" y="169"/>
                </a:lnTo>
                <a:lnTo>
                  <a:pt x="89" y="167"/>
                </a:lnTo>
                <a:lnTo>
                  <a:pt x="89" y="167"/>
                </a:lnTo>
                <a:lnTo>
                  <a:pt x="81" y="174"/>
                </a:lnTo>
                <a:lnTo>
                  <a:pt x="73" y="180"/>
                </a:lnTo>
                <a:lnTo>
                  <a:pt x="64" y="185"/>
                </a:lnTo>
                <a:lnTo>
                  <a:pt x="56" y="188"/>
                </a:lnTo>
                <a:lnTo>
                  <a:pt x="46" y="189"/>
                </a:lnTo>
                <a:lnTo>
                  <a:pt x="37" y="192"/>
                </a:lnTo>
                <a:lnTo>
                  <a:pt x="19" y="192"/>
                </a:lnTo>
                <a:lnTo>
                  <a:pt x="14" y="193"/>
                </a:lnTo>
                <a:close/>
                <a:moveTo>
                  <a:pt x="103" y="11"/>
                </a:moveTo>
                <a:lnTo>
                  <a:pt x="103" y="11"/>
                </a:lnTo>
                <a:lnTo>
                  <a:pt x="85" y="12"/>
                </a:lnTo>
                <a:lnTo>
                  <a:pt x="68" y="16"/>
                </a:lnTo>
                <a:lnTo>
                  <a:pt x="52" y="23"/>
                </a:lnTo>
                <a:lnTo>
                  <a:pt x="38" y="32"/>
                </a:lnTo>
                <a:lnTo>
                  <a:pt x="27" y="43"/>
                </a:lnTo>
                <a:lnTo>
                  <a:pt x="22" y="49"/>
                </a:lnTo>
                <a:lnTo>
                  <a:pt x="18" y="55"/>
                </a:lnTo>
                <a:lnTo>
                  <a:pt x="15" y="62"/>
                </a:lnTo>
                <a:lnTo>
                  <a:pt x="12" y="69"/>
                </a:lnTo>
                <a:lnTo>
                  <a:pt x="11" y="77"/>
                </a:lnTo>
                <a:lnTo>
                  <a:pt x="11" y="84"/>
                </a:lnTo>
                <a:lnTo>
                  <a:pt x="11" y="84"/>
                </a:lnTo>
                <a:lnTo>
                  <a:pt x="11" y="92"/>
                </a:lnTo>
                <a:lnTo>
                  <a:pt x="14" y="100"/>
                </a:lnTo>
                <a:lnTo>
                  <a:pt x="16" y="108"/>
                </a:lnTo>
                <a:lnTo>
                  <a:pt x="20" y="115"/>
                </a:lnTo>
                <a:lnTo>
                  <a:pt x="25" y="123"/>
                </a:lnTo>
                <a:lnTo>
                  <a:pt x="30" y="128"/>
                </a:lnTo>
                <a:lnTo>
                  <a:pt x="37" y="135"/>
                </a:lnTo>
                <a:lnTo>
                  <a:pt x="45" y="140"/>
                </a:lnTo>
                <a:lnTo>
                  <a:pt x="47" y="142"/>
                </a:lnTo>
                <a:lnTo>
                  <a:pt x="47" y="144"/>
                </a:lnTo>
                <a:lnTo>
                  <a:pt x="47" y="144"/>
                </a:lnTo>
                <a:lnTo>
                  <a:pt x="47" y="151"/>
                </a:lnTo>
                <a:lnTo>
                  <a:pt x="47" y="151"/>
                </a:lnTo>
                <a:lnTo>
                  <a:pt x="46" y="159"/>
                </a:lnTo>
                <a:lnTo>
                  <a:pt x="43" y="167"/>
                </a:lnTo>
                <a:lnTo>
                  <a:pt x="38" y="174"/>
                </a:lnTo>
                <a:lnTo>
                  <a:pt x="30" y="181"/>
                </a:lnTo>
                <a:lnTo>
                  <a:pt x="30" y="181"/>
                </a:lnTo>
                <a:lnTo>
                  <a:pt x="45" y="180"/>
                </a:lnTo>
                <a:lnTo>
                  <a:pt x="58" y="175"/>
                </a:lnTo>
                <a:lnTo>
                  <a:pt x="72" y="169"/>
                </a:lnTo>
                <a:lnTo>
                  <a:pt x="79" y="163"/>
                </a:lnTo>
                <a:lnTo>
                  <a:pt x="84" y="158"/>
                </a:lnTo>
                <a:lnTo>
                  <a:pt x="87" y="157"/>
                </a:lnTo>
                <a:lnTo>
                  <a:pt x="88" y="157"/>
                </a:lnTo>
                <a:lnTo>
                  <a:pt x="88" y="157"/>
                </a:lnTo>
                <a:lnTo>
                  <a:pt x="103" y="158"/>
                </a:lnTo>
                <a:lnTo>
                  <a:pt x="103" y="158"/>
                </a:lnTo>
                <a:lnTo>
                  <a:pt x="122" y="155"/>
                </a:lnTo>
                <a:lnTo>
                  <a:pt x="139" y="151"/>
                </a:lnTo>
                <a:lnTo>
                  <a:pt x="154" y="144"/>
                </a:lnTo>
                <a:lnTo>
                  <a:pt x="168" y="136"/>
                </a:lnTo>
                <a:lnTo>
                  <a:pt x="180" y="124"/>
                </a:lnTo>
                <a:lnTo>
                  <a:pt x="184" y="119"/>
                </a:lnTo>
                <a:lnTo>
                  <a:pt x="188" y="112"/>
                </a:lnTo>
                <a:lnTo>
                  <a:pt x="191" y="105"/>
                </a:lnTo>
                <a:lnTo>
                  <a:pt x="193" y="99"/>
                </a:lnTo>
                <a:lnTo>
                  <a:pt x="195" y="92"/>
                </a:lnTo>
                <a:lnTo>
                  <a:pt x="195" y="84"/>
                </a:lnTo>
                <a:lnTo>
                  <a:pt x="195" y="84"/>
                </a:lnTo>
                <a:lnTo>
                  <a:pt x="195" y="77"/>
                </a:lnTo>
                <a:lnTo>
                  <a:pt x="193" y="69"/>
                </a:lnTo>
                <a:lnTo>
                  <a:pt x="191" y="62"/>
                </a:lnTo>
                <a:lnTo>
                  <a:pt x="188" y="55"/>
                </a:lnTo>
                <a:lnTo>
                  <a:pt x="184" y="49"/>
                </a:lnTo>
                <a:lnTo>
                  <a:pt x="180" y="43"/>
                </a:lnTo>
                <a:lnTo>
                  <a:pt x="168" y="32"/>
                </a:lnTo>
                <a:lnTo>
                  <a:pt x="154" y="23"/>
                </a:lnTo>
                <a:lnTo>
                  <a:pt x="139" y="16"/>
                </a:lnTo>
                <a:lnTo>
                  <a:pt x="122" y="12"/>
                </a:lnTo>
                <a:lnTo>
                  <a:pt x="103" y="11"/>
                </a:lnTo>
                <a:lnTo>
                  <a:pt x="103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8" name="Freeform 212"/>
          <p:cNvSpPr>
            <a:spLocks noEditPoints="1"/>
          </p:cNvSpPr>
          <p:nvPr/>
        </p:nvSpPr>
        <p:spPr bwMode="auto">
          <a:xfrm>
            <a:off x="7856739" y="2116181"/>
            <a:ext cx="208953" cy="203745"/>
          </a:xfrm>
          <a:custGeom>
            <a:avLst/>
            <a:gdLst/>
            <a:ahLst/>
            <a:cxnLst>
              <a:cxn ang="0">
                <a:pos x="132" y="145"/>
              </a:cxn>
              <a:cxn ang="0">
                <a:pos x="116" y="144"/>
              </a:cxn>
              <a:cxn ang="0">
                <a:pos x="93" y="137"/>
              </a:cxn>
              <a:cxn ang="0">
                <a:pos x="79" y="129"/>
              </a:cxn>
              <a:cxn ang="0">
                <a:pos x="73" y="123"/>
              </a:cxn>
              <a:cxn ang="0">
                <a:pos x="38" y="122"/>
              </a:cxn>
              <a:cxn ang="0">
                <a:pos x="8" y="110"/>
              </a:cxn>
              <a:cxn ang="0">
                <a:pos x="9" y="104"/>
              </a:cxn>
              <a:cxn ang="0">
                <a:pos x="20" y="104"/>
              </a:cxn>
              <a:cxn ang="0">
                <a:pos x="40" y="100"/>
              </a:cxn>
              <a:cxn ang="0">
                <a:pos x="59" y="94"/>
              </a:cxn>
              <a:cxn ang="0">
                <a:pos x="77" y="84"/>
              </a:cxn>
              <a:cxn ang="0">
                <a:pos x="85" y="79"/>
              </a:cxn>
              <a:cxn ang="0">
                <a:pos x="98" y="65"/>
              </a:cxn>
              <a:cxn ang="0">
                <a:pos x="109" y="49"/>
              </a:cxn>
              <a:cxn ang="0">
                <a:pos x="113" y="41"/>
              </a:cxn>
              <a:cxn ang="0">
                <a:pos x="117" y="22"/>
              </a:cxn>
              <a:cxn ang="0">
                <a:pos x="119" y="13"/>
              </a:cxn>
              <a:cxn ang="0">
                <a:pos x="117" y="0"/>
              </a:cxn>
              <a:cxn ang="0">
                <a:pos x="123" y="5"/>
              </a:cxn>
              <a:cxn ang="0">
                <a:pos x="141" y="28"/>
              </a:cxn>
              <a:cxn ang="0">
                <a:pos x="147" y="46"/>
              </a:cxn>
              <a:cxn ang="0">
                <a:pos x="147" y="53"/>
              </a:cxn>
              <a:cxn ang="0">
                <a:pos x="146" y="69"/>
              </a:cxn>
              <a:cxn ang="0">
                <a:pos x="139" y="83"/>
              </a:cxn>
              <a:cxn ang="0">
                <a:pos x="129" y="96"/>
              </a:cxn>
              <a:cxn ang="0">
                <a:pos x="116" y="107"/>
              </a:cxn>
              <a:cxn ang="0">
                <a:pos x="116" y="111"/>
              </a:cxn>
              <a:cxn ang="0">
                <a:pos x="117" y="118"/>
              </a:cxn>
              <a:cxn ang="0">
                <a:pos x="125" y="130"/>
              </a:cxn>
              <a:cxn ang="0">
                <a:pos x="135" y="136"/>
              </a:cxn>
              <a:cxn ang="0">
                <a:pos x="74" y="118"/>
              </a:cxn>
              <a:cxn ang="0">
                <a:pos x="75" y="118"/>
              </a:cxn>
              <a:cxn ang="0">
                <a:pos x="87" y="129"/>
              </a:cxn>
              <a:cxn ang="0">
                <a:pos x="101" y="134"/>
              </a:cxn>
              <a:cxn ang="0">
                <a:pos x="129" y="140"/>
              </a:cxn>
              <a:cxn ang="0">
                <a:pos x="121" y="134"/>
              </a:cxn>
              <a:cxn ang="0">
                <a:pos x="112" y="119"/>
              </a:cxn>
              <a:cxn ang="0">
                <a:pos x="110" y="111"/>
              </a:cxn>
              <a:cxn ang="0">
                <a:pos x="110" y="104"/>
              </a:cxn>
              <a:cxn ang="0">
                <a:pos x="112" y="103"/>
              </a:cxn>
              <a:cxn ang="0">
                <a:pos x="124" y="94"/>
              </a:cxn>
              <a:cxn ang="0">
                <a:pos x="133" y="82"/>
              </a:cxn>
              <a:cxn ang="0">
                <a:pos x="140" y="68"/>
              </a:cxn>
              <a:cxn ang="0">
                <a:pos x="141" y="53"/>
              </a:cxn>
              <a:cxn ang="0">
                <a:pos x="140" y="42"/>
              </a:cxn>
              <a:cxn ang="0">
                <a:pos x="132" y="22"/>
              </a:cxn>
              <a:cxn ang="0">
                <a:pos x="124" y="13"/>
              </a:cxn>
              <a:cxn ang="0">
                <a:pos x="124" y="13"/>
              </a:cxn>
              <a:cxn ang="0">
                <a:pos x="121" y="33"/>
              </a:cxn>
              <a:cxn ang="0">
                <a:pos x="114" y="52"/>
              </a:cxn>
              <a:cxn ang="0">
                <a:pos x="109" y="60"/>
              </a:cxn>
              <a:cxn ang="0">
                <a:pos x="96" y="76"/>
              </a:cxn>
              <a:cxn ang="0">
                <a:pos x="89" y="83"/>
              </a:cxn>
              <a:cxn ang="0">
                <a:pos x="56" y="100"/>
              </a:cxn>
              <a:cxn ang="0">
                <a:pos x="19" y="110"/>
              </a:cxn>
              <a:cxn ang="0">
                <a:pos x="31" y="114"/>
              </a:cxn>
              <a:cxn ang="0">
                <a:pos x="59" y="118"/>
              </a:cxn>
              <a:cxn ang="0">
                <a:pos x="74" y="118"/>
              </a:cxn>
            </a:cxnLst>
            <a:rect l="0" t="0" r="r" b="b"/>
            <a:pathLst>
              <a:path w="147" h="145">
                <a:moveTo>
                  <a:pt x="135" y="145"/>
                </a:moveTo>
                <a:lnTo>
                  <a:pt x="132" y="145"/>
                </a:lnTo>
                <a:lnTo>
                  <a:pt x="132" y="145"/>
                </a:lnTo>
                <a:lnTo>
                  <a:pt x="116" y="144"/>
                </a:lnTo>
                <a:lnTo>
                  <a:pt x="100" y="140"/>
                </a:lnTo>
                <a:lnTo>
                  <a:pt x="93" y="137"/>
                </a:lnTo>
                <a:lnTo>
                  <a:pt x="86" y="134"/>
                </a:lnTo>
                <a:lnTo>
                  <a:pt x="79" y="129"/>
                </a:lnTo>
                <a:lnTo>
                  <a:pt x="73" y="123"/>
                </a:lnTo>
                <a:lnTo>
                  <a:pt x="73" y="123"/>
                </a:lnTo>
                <a:lnTo>
                  <a:pt x="55" y="123"/>
                </a:lnTo>
                <a:lnTo>
                  <a:pt x="38" y="122"/>
                </a:lnTo>
                <a:lnTo>
                  <a:pt x="21" y="117"/>
                </a:lnTo>
                <a:lnTo>
                  <a:pt x="8" y="110"/>
                </a:lnTo>
                <a:lnTo>
                  <a:pt x="0" y="104"/>
                </a:lnTo>
                <a:lnTo>
                  <a:pt x="9" y="104"/>
                </a:lnTo>
                <a:lnTo>
                  <a:pt x="9" y="104"/>
                </a:lnTo>
                <a:lnTo>
                  <a:pt x="20" y="104"/>
                </a:lnTo>
                <a:lnTo>
                  <a:pt x="29" y="103"/>
                </a:lnTo>
                <a:lnTo>
                  <a:pt x="40" y="100"/>
                </a:lnTo>
                <a:lnTo>
                  <a:pt x="50" y="98"/>
                </a:lnTo>
                <a:lnTo>
                  <a:pt x="59" y="94"/>
                </a:lnTo>
                <a:lnTo>
                  <a:pt x="69" y="90"/>
                </a:lnTo>
                <a:lnTo>
                  <a:pt x="77" y="84"/>
                </a:lnTo>
                <a:lnTo>
                  <a:pt x="85" y="79"/>
                </a:lnTo>
                <a:lnTo>
                  <a:pt x="85" y="79"/>
                </a:lnTo>
                <a:lnTo>
                  <a:pt x="93" y="72"/>
                </a:lnTo>
                <a:lnTo>
                  <a:pt x="98" y="65"/>
                </a:lnTo>
                <a:lnTo>
                  <a:pt x="105" y="57"/>
                </a:lnTo>
                <a:lnTo>
                  <a:pt x="109" y="49"/>
                </a:lnTo>
                <a:lnTo>
                  <a:pt x="109" y="49"/>
                </a:lnTo>
                <a:lnTo>
                  <a:pt x="113" y="41"/>
                </a:lnTo>
                <a:lnTo>
                  <a:pt x="116" y="32"/>
                </a:lnTo>
                <a:lnTo>
                  <a:pt x="117" y="22"/>
                </a:lnTo>
                <a:lnTo>
                  <a:pt x="119" y="13"/>
                </a:lnTo>
                <a:lnTo>
                  <a:pt x="119" y="13"/>
                </a:lnTo>
                <a:lnTo>
                  <a:pt x="119" y="7"/>
                </a:lnTo>
                <a:lnTo>
                  <a:pt x="117" y="0"/>
                </a:lnTo>
                <a:lnTo>
                  <a:pt x="123" y="5"/>
                </a:lnTo>
                <a:lnTo>
                  <a:pt x="123" y="5"/>
                </a:lnTo>
                <a:lnTo>
                  <a:pt x="133" y="15"/>
                </a:lnTo>
                <a:lnTo>
                  <a:pt x="141" y="28"/>
                </a:lnTo>
                <a:lnTo>
                  <a:pt x="146" y="40"/>
                </a:lnTo>
                <a:lnTo>
                  <a:pt x="147" y="46"/>
                </a:lnTo>
                <a:lnTo>
                  <a:pt x="147" y="53"/>
                </a:lnTo>
                <a:lnTo>
                  <a:pt x="147" y="53"/>
                </a:lnTo>
                <a:lnTo>
                  <a:pt x="147" y="61"/>
                </a:lnTo>
                <a:lnTo>
                  <a:pt x="146" y="69"/>
                </a:lnTo>
                <a:lnTo>
                  <a:pt x="143" y="76"/>
                </a:lnTo>
                <a:lnTo>
                  <a:pt x="139" y="83"/>
                </a:lnTo>
                <a:lnTo>
                  <a:pt x="135" y="90"/>
                </a:lnTo>
                <a:lnTo>
                  <a:pt x="129" y="96"/>
                </a:lnTo>
                <a:lnTo>
                  <a:pt x="123" y="102"/>
                </a:lnTo>
                <a:lnTo>
                  <a:pt x="116" y="107"/>
                </a:lnTo>
                <a:lnTo>
                  <a:pt x="116" y="107"/>
                </a:lnTo>
                <a:lnTo>
                  <a:pt x="116" y="111"/>
                </a:lnTo>
                <a:lnTo>
                  <a:pt x="116" y="111"/>
                </a:lnTo>
                <a:lnTo>
                  <a:pt x="117" y="118"/>
                </a:lnTo>
                <a:lnTo>
                  <a:pt x="120" y="125"/>
                </a:lnTo>
                <a:lnTo>
                  <a:pt x="125" y="130"/>
                </a:lnTo>
                <a:lnTo>
                  <a:pt x="133" y="136"/>
                </a:lnTo>
                <a:lnTo>
                  <a:pt x="135" y="136"/>
                </a:lnTo>
                <a:lnTo>
                  <a:pt x="135" y="145"/>
                </a:lnTo>
                <a:close/>
                <a:moveTo>
                  <a:pt x="74" y="118"/>
                </a:moveTo>
                <a:lnTo>
                  <a:pt x="75" y="118"/>
                </a:lnTo>
                <a:lnTo>
                  <a:pt x="75" y="118"/>
                </a:lnTo>
                <a:lnTo>
                  <a:pt x="81" y="123"/>
                </a:lnTo>
                <a:lnTo>
                  <a:pt x="87" y="129"/>
                </a:lnTo>
                <a:lnTo>
                  <a:pt x="94" y="131"/>
                </a:lnTo>
                <a:lnTo>
                  <a:pt x="101" y="134"/>
                </a:lnTo>
                <a:lnTo>
                  <a:pt x="114" y="138"/>
                </a:lnTo>
                <a:lnTo>
                  <a:pt x="129" y="140"/>
                </a:lnTo>
                <a:lnTo>
                  <a:pt x="129" y="140"/>
                </a:lnTo>
                <a:lnTo>
                  <a:pt x="121" y="134"/>
                </a:lnTo>
                <a:lnTo>
                  <a:pt x="114" y="127"/>
                </a:lnTo>
                <a:lnTo>
                  <a:pt x="112" y="119"/>
                </a:lnTo>
                <a:lnTo>
                  <a:pt x="110" y="111"/>
                </a:lnTo>
                <a:lnTo>
                  <a:pt x="110" y="111"/>
                </a:lnTo>
                <a:lnTo>
                  <a:pt x="110" y="106"/>
                </a:lnTo>
                <a:lnTo>
                  <a:pt x="110" y="104"/>
                </a:lnTo>
                <a:lnTo>
                  <a:pt x="112" y="103"/>
                </a:lnTo>
                <a:lnTo>
                  <a:pt x="112" y="103"/>
                </a:lnTo>
                <a:lnTo>
                  <a:pt x="119" y="99"/>
                </a:lnTo>
                <a:lnTo>
                  <a:pt x="124" y="94"/>
                </a:lnTo>
                <a:lnTo>
                  <a:pt x="129" y="87"/>
                </a:lnTo>
                <a:lnTo>
                  <a:pt x="133" y="82"/>
                </a:lnTo>
                <a:lnTo>
                  <a:pt x="137" y="75"/>
                </a:lnTo>
                <a:lnTo>
                  <a:pt x="140" y="68"/>
                </a:lnTo>
                <a:lnTo>
                  <a:pt x="141" y="61"/>
                </a:lnTo>
                <a:lnTo>
                  <a:pt x="141" y="53"/>
                </a:lnTo>
                <a:lnTo>
                  <a:pt x="141" y="53"/>
                </a:lnTo>
                <a:lnTo>
                  <a:pt x="140" y="42"/>
                </a:lnTo>
                <a:lnTo>
                  <a:pt x="137" y="32"/>
                </a:lnTo>
                <a:lnTo>
                  <a:pt x="132" y="22"/>
                </a:lnTo>
                <a:lnTo>
                  <a:pt x="124" y="13"/>
                </a:lnTo>
                <a:lnTo>
                  <a:pt x="124" y="13"/>
                </a:lnTo>
                <a:lnTo>
                  <a:pt x="124" y="13"/>
                </a:lnTo>
                <a:lnTo>
                  <a:pt x="124" y="13"/>
                </a:lnTo>
                <a:lnTo>
                  <a:pt x="123" y="23"/>
                </a:lnTo>
                <a:lnTo>
                  <a:pt x="121" y="33"/>
                </a:lnTo>
                <a:lnTo>
                  <a:pt x="119" y="42"/>
                </a:lnTo>
                <a:lnTo>
                  <a:pt x="114" y="52"/>
                </a:lnTo>
                <a:lnTo>
                  <a:pt x="114" y="52"/>
                </a:lnTo>
                <a:lnTo>
                  <a:pt x="109" y="60"/>
                </a:lnTo>
                <a:lnTo>
                  <a:pt x="104" y="68"/>
                </a:lnTo>
                <a:lnTo>
                  <a:pt x="96" y="76"/>
                </a:lnTo>
                <a:lnTo>
                  <a:pt x="89" y="83"/>
                </a:lnTo>
                <a:lnTo>
                  <a:pt x="89" y="83"/>
                </a:lnTo>
                <a:lnTo>
                  <a:pt x="73" y="94"/>
                </a:lnTo>
                <a:lnTo>
                  <a:pt x="56" y="100"/>
                </a:lnTo>
                <a:lnTo>
                  <a:pt x="38" y="107"/>
                </a:lnTo>
                <a:lnTo>
                  <a:pt x="19" y="110"/>
                </a:lnTo>
                <a:lnTo>
                  <a:pt x="19" y="110"/>
                </a:lnTo>
                <a:lnTo>
                  <a:pt x="31" y="114"/>
                </a:lnTo>
                <a:lnTo>
                  <a:pt x="44" y="117"/>
                </a:lnTo>
                <a:lnTo>
                  <a:pt x="59" y="118"/>
                </a:lnTo>
                <a:lnTo>
                  <a:pt x="73" y="118"/>
                </a:lnTo>
                <a:lnTo>
                  <a:pt x="74" y="11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9" name="Freeform 213"/>
          <p:cNvSpPr>
            <a:spLocks noEditPoints="1"/>
          </p:cNvSpPr>
          <p:nvPr/>
        </p:nvSpPr>
        <p:spPr bwMode="auto">
          <a:xfrm>
            <a:off x="5511373" y="2018555"/>
            <a:ext cx="110872" cy="301374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0" y="31"/>
              </a:cxn>
              <a:cxn ang="0">
                <a:pos x="78" y="0"/>
              </a:cxn>
              <a:cxn ang="0">
                <a:pos x="78" y="181"/>
              </a:cxn>
              <a:cxn ang="0">
                <a:pos x="0" y="214"/>
              </a:cxn>
              <a:cxn ang="0">
                <a:pos x="6" y="35"/>
              </a:cxn>
              <a:cxn ang="0">
                <a:pos x="6" y="206"/>
              </a:cxn>
              <a:cxn ang="0">
                <a:pos x="73" y="179"/>
              </a:cxn>
              <a:cxn ang="0">
                <a:pos x="73" y="8"/>
              </a:cxn>
              <a:cxn ang="0">
                <a:pos x="6" y="35"/>
              </a:cxn>
            </a:cxnLst>
            <a:rect l="0" t="0" r="r" b="b"/>
            <a:pathLst>
              <a:path w="78" h="214">
                <a:moveTo>
                  <a:pt x="0" y="214"/>
                </a:moveTo>
                <a:lnTo>
                  <a:pt x="0" y="31"/>
                </a:lnTo>
                <a:lnTo>
                  <a:pt x="78" y="0"/>
                </a:lnTo>
                <a:lnTo>
                  <a:pt x="78" y="181"/>
                </a:lnTo>
                <a:lnTo>
                  <a:pt x="0" y="214"/>
                </a:lnTo>
                <a:close/>
                <a:moveTo>
                  <a:pt x="6" y="35"/>
                </a:moveTo>
                <a:lnTo>
                  <a:pt x="6" y="206"/>
                </a:lnTo>
                <a:lnTo>
                  <a:pt x="73" y="179"/>
                </a:lnTo>
                <a:lnTo>
                  <a:pt x="73" y="8"/>
                </a:lnTo>
                <a:lnTo>
                  <a:pt x="6" y="3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0" name="Freeform 214"/>
          <p:cNvSpPr>
            <a:spLocks noEditPoints="1"/>
          </p:cNvSpPr>
          <p:nvPr/>
        </p:nvSpPr>
        <p:spPr bwMode="auto">
          <a:xfrm>
            <a:off x="5635036" y="2018554"/>
            <a:ext cx="119400" cy="305617"/>
          </a:xfrm>
          <a:custGeom>
            <a:avLst/>
            <a:gdLst/>
            <a:ahLst/>
            <a:cxnLst>
              <a:cxn ang="0">
                <a:pos x="84" y="214"/>
              </a:cxn>
              <a:cxn ang="0">
                <a:pos x="0" y="187"/>
              </a:cxn>
              <a:cxn ang="0">
                <a:pos x="0" y="0"/>
              </a:cxn>
              <a:cxn ang="0">
                <a:pos x="84" y="28"/>
              </a:cxn>
              <a:cxn ang="0">
                <a:pos x="84" y="214"/>
              </a:cxn>
              <a:cxn ang="0">
                <a:pos x="11" y="179"/>
              </a:cxn>
              <a:cxn ang="0">
                <a:pos x="73" y="199"/>
              </a:cxn>
              <a:cxn ang="0">
                <a:pos x="73" y="35"/>
              </a:cxn>
              <a:cxn ang="0">
                <a:pos x="11" y="14"/>
              </a:cxn>
              <a:cxn ang="0">
                <a:pos x="11" y="179"/>
              </a:cxn>
            </a:cxnLst>
            <a:rect l="0" t="0" r="r" b="b"/>
            <a:pathLst>
              <a:path w="84" h="214">
                <a:moveTo>
                  <a:pt x="84" y="214"/>
                </a:moveTo>
                <a:lnTo>
                  <a:pt x="0" y="187"/>
                </a:lnTo>
                <a:lnTo>
                  <a:pt x="0" y="0"/>
                </a:lnTo>
                <a:lnTo>
                  <a:pt x="84" y="28"/>
                </a:lnTo>
                <a:lnTo>
                  <a:pt x="84" y="214"/>
                </a:lnTo>
                <a:close/>
                <a:moveTo>
                  <a:pt x="11" y="179"/>
                </a:moveTo>
                <a:lnTo>
                  <a:pt x="73" y="199"/>
                </a:lnTo>
                <a:lnTo>
                  <a:pt x="73" y="35"/>
                </a:lnTo>
                <a:lnTo>
                  <a:pt x="11" y="14"/>
                </a:lnTo>
                <a:lnTo>
                  <a:pt x="11" y="17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1" name="Freeform 215"/>
          <p:cNvSpPr>
            <a:spLocks noEditPoints="1"/>
          </p:cNvSpPr>
          <p:nvPr/>
        </p:nvSpPr>
        <p:spPr bwMode="auto">
          <a:xfrm>
            <a:off x="5762965" y="2018552"/>
            <a:ext cx="89552" cy="292885"/>
          </a:xfrm>
          <a:custGeom>
            <a:avLst/>
            <a:gdLst/>
            <a:ahLst/>
            <a:cxnLst>
              <a:cxn ang="0">
                <a:pos x="0" y="207"/>
              </a:cxn>
              <a:cxn ang="0">
                <a:pos x="0" y="26"/>
              </a:cxn>
              <a:cxn ang="0">
                <a:pos x="64" y="0"/>
              </a:cxn>
              <a:cxn ang="0">
                <a:pos x="64" y="181"/>
              </a:cxn>
              <a:cxn ang="0">
                <a:pos x="0" y="207"/>
              </a:cxn>
              <a:cxn ang="0">
                <a:pos x="5" y="30"/>
              </a:cxn>
              <a:cxn ang="0">
                <a:pos x="5" y="200"/>
              </a:cxn>
              <a:cxn ang="0">
                <a:pos x="59" y="179"/>
              </a:cxn>
              <a:cxn ang="0">
                <a:pos x="59" y="8"/>
              </a:cxn>
              <a:cxn ang="0">
                <a:pos x="5" y="30"/>
              </a:cxn>
            </a:cxnLst>
            <a:rect l="0" t="0" r="r" b="b"/>
            <a:pathLst>
              <a:path w="64" h="207">
                <a:moveTo>
                  <a:pt x="0" y="207"/>
                </a:moveTo>
                <a:lnTo>
                  <a:pt x="0" y="26"/>
                </a:lnTo>
                <a:lnTo>
                  <a:pt x="64" y="0"/>
                </a:lnTo>
                <a:lnTo>
                  <a:pt x="64" y="181"/>
                </a:lnTo>
                <a:lnTo>
                  <a:pt x="0" y="207"/>
                </a:lnTo>
                <a:close/>
                <a:moveTo>
                  <a:pt x="5" y="30"/>
                </a:moveTo>
                <a:lnTo>
                  <a:pt x="5" y="200"/>
                </a:lnTo>
                <a:lnTo>
                  <a:pt x="59" y="179"/>
                </a:lnTo>
                <a:lnTo>
                  <a:pt x="59" y="8"/>
                </a:lnTo>
                <a:lnTo>
                  <a:pt x="5" y="3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2" name="Freeform 216"/>
          <p:cNvSpPr>
            <a:spLocks noEditPoints="1"/>
          </p:cNvSpPr>
          <p:nvPr/>
        </p:nvSpPr>
        <p:spPr bwMode="auto">
          <a:xfrm>
            <a:off x="4777912" y="1993087"/>
            <a:ext cx="345410" cy="348065"/>
          </a:xfrm>
          <a:custGeom>
            <a:avLst/>
            <a:gdLst/>
            <a:ahLst/>
            <a:cxnLst>
              <a:cxn ang="0">
                <a:pos x="92" y="240"/>
              </a:cxn>
              <a:cxn ang="0">
                <a:pos x="89" y="226"/>
              </a:cxn>
              <a:cxn ang="0">
                <a:pos x="74" y="208"/>
              </a:cxn>
              <a:cxn ang="0">
                <a:pos x="53" y="201"/>
              </a:cxn>
              <a:cxn ang="0">
                <a:pos x="34" y="207"/>
              </a:cxn>
              <a:cxn ang="0">
                <a:pos x="4" y="157"/>
              </a:cxn>
              <a:cxn ang="0">
                <a:pos x="16" y="146"/>
              </a:cxn>
              <a:cxn ang="0">
                <a:pos x="24" y="126"/>
              </a:cxn>
              <a:cxn ang="0">
                <a:pos x="19" y="103"/>
              </a:cxn>
              <a:cxn ang="0">
                <a:pos x="4" y="89"/>
              </a:cxn>
              <a:cxn ang="0">
                <a:pos x="34" y="39"/>
              </a:cxn>
              <a:cxn ang="0">
                <a:pos x="53" y="45"/>
              </a:cxn>
              <a:cxn ang="0">
                <a:pos x="73" y="39"/>
              </a:cxn>
              <a:cxn ang="0">
                <a:pos x="86" y="24"/>
              </a:cxn>
              <a:cxn ang="0">
                <a:pos x="92" y="0"/>
              </a:cxn>
              <a:cxn ang="0">
                <a:pos x="150" y="5"/>
              </a:cxn>
              <a:cxn ang="0">
                <a:pos x="157" y="27"/>
              </a:cxn>
              <a:cxn ang="0">
                <a:pos x="173" y="42"/>
              </a:cxn>
              <a:cxn ang="0">
                <a:pos x="189" y="45"/>
              </a:cxn>
              <a:cxn ang="0">
                <a:pos x="213" y="37"/>
              </a:cxn>
              <a:cxn ang="0">
                <a:pos x="238" y="89"/>
              </a:cxn>
              <a:cxn ang="0">
                <a:pos x="221" y="105"/>
              </a:cxn>
              <a:cxn ang="0">
                <a:pos x="217" y="128"/>
              </a:cxn>
              <a:cxn ang="0">
                <a:pos x="223" y="143"/>
              </a:cxn>
              <a:cxn ang="0">
                <a:pos x="242" y="159"/>
              </a:cxn>
              <a:cxn ang="0">
                <a:pos x="208" y="207"/>
              </a:cxn>
              <a:cxn ang="0">
                <a:pos x="189" y="201"/>
              </a:cxn>
              <a:cxn ang="0">
                <a:pos x="161" y="212"/>
              </a:cxn>
              <a:cxn ang="0">
                <a:pos x="151" y="230"/>
              </a:cxn>
              <a:cxn ang="0">
                <a:pos x="103" y="235"/>
              </a:cxn>
              <a:cxn ang="0">
                <a:pos x="140" y="226"/>
              </a:cxn>
              <a:cxn ang="0">
                <a:pos x="149" y="209"/>
              </a:cxn>
              <a:cxn ang="0">
                <a:pos x="163" y="197"/>
              </a:cxn>
              <a:cxn ang="0">
                <a:pos x="182" y="190"/>
              </a:cxn>
              <a:cxn ang="0">
                <a:pos x="198" y="192"/>
              </a:cxn>
              <a:cxn ang="0">
                <a:pos x="227" y="163"/>
              </a:cxn>
              <a:cxn ang="0">
                <a:pos x="213" y="149"/>
              </a:cxn>
              <a:cxn ang="0">
                <a:pos x="207" y="122"/>
              </a:cxn>
              <a:cxn ang="0">
                <a:pos x="215" y="96"/>
              </a:cxn>
              <a:cxn ang="0">
                <a:pos x="209" y="51"/>
              </a:cxn>
              <a:cxn ang="0">
                <a:pos x="189" y="55"/>
              </a:cxn>
              <a:cxn ang="0">
                <a:pos x="170" y="51"/>
              </a:cxn>
              <a:cxn ang="0">
                <a:pos x="149" y="35"/>
              </a:cxn>
              <a:cxn ang="0">
                <a:pos x="139" y="11"/>
              </a:cxn>
              <a:cxn ang="0">
                <a:pos x="101" y="20"/>
              </a:cxn>
              <a:cxn ang="0">
                <a:pos x="93" y="35"/>
              </a:cxn>
              <a:cxn ang="0">
                <a:pos x="78" y="49"/>
              </a:cxn>
              <a:cxn ang="0">
                <a:pos x="59" y="55"/>
              </a:cxn>
              <a:cxn ang="0">
                <a:pos x="42" y="54"/>
              </a:cxn>
              <a:cxn ang="0">
                <a:pos x="15" y="82"/>
              </a:cxn>
              <a:cxn ang="0">
                <a:pos x="28" y="97"/>
              </a:cxn>
              <a:cxn ang="0">
                <a:pos x="35" y="124"/>
              </a:cxn>
              <a:cxn ang="0">
                <a:pos x="27" y="150"/>
              </a:cxn>
              <a:cxn ang="0">
                <a:pos x="32" y="195"/>
              </a:cxn>
              <a:cxn ang="0">
                <a:pos x="53" y="190"/>
              </a:cxn>
              <a:cxn ang="0">
                <a:pos x="72" y="193"/>
              </a:cxn>
              <a:cxn ang="0">
                <a:pos x="92" y="209"/>
              </a:cxn>
              <a:cxn ang="0">
                <a:pos x="103" y="235"/>
              </a:cxn>
            </a:cxnLst>
            <a:rect l="0" t="0" r="r" b="b"/>
            <a:pathLst>
              <a:path w="242" h="246">
                <a:moveTo>
                  <a:pt x="150" y="246"/>
                </a:moveTo>
                <a:lnTo>
                  <a:pt x="92" y="246"/>
                </a:lnTo>
                <a:lnTo>
                  <a:pt x="92" y="240"/>
                </a:lnTo>
                <a:lnTo>
                  <a:pt x="92" y="240"/>
                </a:lnTo>
                <a:lnTo>
                  <a:pt x="92" y="232"/>
                </a:lnTo>
                <a:lnTo>
                  <a:pt x="89" y="226"/>
                </a:lnTo>
                <a:lnTo>
                  <a:pt x="85" y="219"/>
                </a:lnTo>
                <a:lnTo>
                  <a:pt x="81" y="212"/>
                </a:lnTo>
                <a:lnTo>
                  <a:pt x="74" y="208"/>
                </a:lnTo>
                <a:lnTo>
                  <a:pt x="68" y="204"/>
                </a:lnTo>
                <a:lnTo>
                  <a:pt x="61" y="201"/>
                </a:lnTo>
                <a:lnTo>
                  <a:pt x="53" y="201"/>
                </a:lnTo>
                <a:lnTo>
                  <a:pt x="53" y="201"/>
                </a:lnTo>
                <a:lnTo>
                  <a:pt x="43" y="203"/>
                </a:lnTo>
                <a:lnTo>
                  <a:pt x="34" y="207"/>
                </a:lnTo>
                <a:lnTo>
                  <a:pt x="28" y="209"/>
                </a:lnTo>
                <a:lnTo>
                  <a:pt x="0" y="159"/>
                </a:lnTo>
                <a:lnTo>
                  <a:pt x="4" y="157"/>
                </a:lnTo>
                <a:lnTo>
                  <a:pt x="4" y="157"/>
                </a:lnTo>
                <a:lnTo>
                  <a:pt x="11" y="153"/>
                </a:lnTo>
                <a:lnTo>
                  <a:pt x="16" y="146"/>
                </a:lnTo>
                <a:lnTo>
                  <a:pt x="20" y="141"/>
                </a:lnTo>
                <a:lnTo>
                  <a:pt x="23" y="132"/>
                </a:lnTo>
                <a:lnTo>
                  <a:pt x="24" y="126"/>
                </a:lnTo>
                <a:lnTo>
                  <a:pt x="24" y="118"/>
                </a:lnTo>
                <a:lnTo>
                  <a:pt x="23" y="111"/>
                </a:lnTo>
                <a:lnTo>
                  <a:pt x="19" y="103"/>
                </a:lnTo>
                <a:lnTo>
                  <a:pt x="19" y="103"/>
                </a:lnTo>
                <a:lnTo>
                  <a:pt x="12" y="95"/>
                </a:lnTo>
                <a:lnTo>
                  <a:pt x="4" y="89"/>
                </a:lnTo>
                <a:lnTo>
                  <a:pt x="0" y="86"/>
                </a:lnTo>
                <a:lnTo>
                  <a:pt x="28" y="37"/>
                </a:lnTo>
                <a:lnTo>
                  <a:pt x="34" y="39"/>
                </a:lnTo>
                <a:lnTo>
                  <a:pt x="34" y="39"/>
                </a:lnTo>
                <a:lnTo>
                  <a:pt x="43" y="43"/>
                </a:lnTo>
                <a:lnTo>
                  <a:pt x="53" y="45"/>
                </a:lnTo>
                <a:lnTo>
                  <a:pt x="53" y="45"/>
                </a:lnTo>
                <a:lnTo>
                  <a:pt x="63" y="43"/>
                </a:lnTo>
                <a:lnTo>
                  <a:pt x="73" y="39"/>
                </a:lnTo>
                <a:lnTo>
                  <a:pt x="81" y="32"/>
                </a:lnTo>
                <a:lnTo>
                  <a:pt x="86" y="24"/>
                </a:lnTo>
                <a:lnTo>
                  <a:pt x="86" y="24"/>
                </a:lnTo>
                <a:lnTo>
                  <a:pt x="90" y="15"/>
                </a:lnTo>
                <a:lnTo>
                  <a:pt x="92" y="5"/>
                </a:lnTo>
                <a:lnTo>
                  <a:pt x="92" y="0"/>
                </a:lnTo>
                <a:lnTo>
                  <a:pt x="150" y="0"/>
                </a:lnTo>
                <a:lnTo>
                  <a:pt x="150" y="5"/>
                </a:lnTo>
                <a:lnTo>
                  <a:pt x="150" y="5"/>
                </a:lnTo>
                <a:lnTo>
                  <a:pt x="150" y="14"/>
                </a:lnTo>
                <a:lnTo>
                  <a:pt x="153" y="20"/>
                </a:lnTo>
                <a:lnTo>
                  <a:pt x="157" y="27"/>
                </a:lnTo>
                <a:lnTo>
                  <a:pt x="161" y="32"/>
                </a:lnTo>
                <a:lnTo>
                  <a:pt x="167" y="38"/>
                </a:lnTo>
                <a:lnTo>
                  <a:pt x="173" y="42"/>
                </a:lnTo>
                <a:lnTo>
                  <a:pt x="181" y="43"/>
                </a:lnTo>
                <a:lnTo>
                  <a:pt x="189" y="45"/>
                </a:lnTo>
                <a:lnTo>
                  <a:pt x="189" y="45"/>
                </a:lnTo>
                <a:lnTo>
                  <a:pt x="198" y="43"/>
                </a:lnTo>
                <a:lnTo>
                  <a:pt x="208" y="39"/>
                </a:lnTo>
                <a:lnTo>
                  <a:pt x="213" y="37"/>
                </a:lnTo>
                <a:lnTo>
                  <a:pt x="242" y="86"/>
                </a:lnTo>
                <a:lnTo>
                  <a:pt x="238" y="89"/>
                </a:lnTo>
                <a:lnTo>
                  <a:pt x="238" y="89"/>
                </a:lnTo>
                <a:lnTo>
                  <a:pt x="231" y="93"/>
                </a:lnTo>
                <a:lnTo>
                  <a:pt x="225" y="99"/>
                </a:lnTo>
                <a:lnTo>
                  <a:pt x="221" y="105"/>
                </a:lnTo>
                <a:lnTo>
                  <a:pt x="219" y="112"/>
                </a:lnTo>
                <a:lnTo>
                  <a:pt x="217" y="120"/>
                </a:lnTo>
                <a:lnTo>
                  <a:pt x="217" y="128"/>
                </a:lnTo>
                <a:lnTo>
                  <a:pt x="219" y="135"/>
                </a:lnTo>
                <a:lnTo>
                  <a:pt x="223" y="143"/>
                </a:lnTo>
                <a:lnTo>
                  <a:pt x="223" y="143"/>
                </a:lnTo>
                <a:lnTo>
                  <a:pt x="228" y="151"/>
                </a:lnTo>
                <a:lnTo>
                  <a:pt x="236" y="157"/>
                </a:lnTo>
                <a:lnTo>
                  <a:pt x="242" y="159"/>
                </a:lnTo>
                <a:lnTo>
                  <a:pt x="213" y="209"/>
                </a:lnTo>
                <a:lnTo>
                  <a:pt x="208" y="207"/>
                </a:lnTo>
                <a:lnTo>
                  <a:pt x="208" y="207"/>
                </a:lnTo>
                <a:lnTo>
                  <a:pt x="198" y="203"/>
                </a:lnTo>
                <a:lnTo>
                  <a:pt x="189" y="201"/>
                </a:lnTo>
                <a:lnTo>
                  <a:pt x="189" y="201"/>
                </a:lnTo>
                <a:lnTo>
                  <a:pt x="178" y="203"/>
                </a:lnTo>
                <a:lnTo>
                  <a:pt x="169" y="207"/>
                </a:lnTo>
                <a:lnTo>
                  <a:pt x="161" y="212"/>
                </a:lnTo>
                <a:lnTo>
                  <a:pt x="154" y="220"/>
                </a:lnTo>
                <a:lnTo>
                  <a:pt x="154" y="220"/>
                </a:lnTo>
                <a:lnTo>
                  <a:pt x="151" y="230"/>
                </a:lnTo>
                <a:lnTo>
                  <a:pt x="150" y="240"/>
                </a:lnTo>
                <a:lnTo>
                  <a:pt x="150" y="246"/>
                </a:lnTo>
                <a:close/>
                <a:moveTo>
                  <a:pt x="103" y="235"/>
                </a:moveTo>
                <a:lnTo>
                  <a:pt x="139" y="235"/>
                </a:lnTo>
                <a:lnTo>
                  <a:pt x="139" y="235"/>
                </a:lnTo>
                <a:lnTo>
                  <a:pt x="140" y="226"/>
                </a:lnTo>
                <a:lnTo>
                  <a:pt x="146" y="215"/>
                </a:lnTo>
                <a:lnTo>
                  <a:pt x="146" y="215"/>
                </a:lnTo>
                <a:lnTo>
                  <a:pt x="149" y="209"/>
                </a:lnTo>
                <a:lnTo>
                  <a:pt x="153" y="205"/>
                </a:lnTo>
                <a:lnTo>
                  <a:pt x="158" y="201"/>
                </a:lnTo>
                <a:lnTo>
                  <a:pt x="163" y="197"/>
                </a:lnTo>
                <a:lnTo>
                  <a:pt x="169" y="195"/>
                </a:lnTo>
                <a:lnTo>
                  <a:pt x="176" y="192"/>
                </a:lnTo>
                <a:lnTo>
                  <a:pt x="182" y="190"/>
                </a:lnTo>
                <a:lnTo>
                  <a:pt x="189" y="190"/>
                </a:lnTo>
                <a:lnTo>
                  <a:pt x="189" y="190"/>
                </a:lnTo>
                <a:lnTo>
                  <a:pt x="198" y="192"/>
                </a:lnTo>
                <a:lnTo>
                  <a:pt x="209" y="195"/>
                </a:lnTo>
                <a:lnTo>
                  <a:pt x="227" y="163"/>
                </a:lnTo>
                <a:lnTo>
                  <a:pt x="227" y="163"/>
                </a:lnTo>
                <a:lnTo>
                  <a:pt x="219" y="157"/>
                </a:lnTo>
                <a:lnTo>
                  <a:pt x="213" y="149"/>
                </a:lnTo>
                <a:lnTo>
                  <a:pt x="213" y="149"/>
                </a:lnTo>
                <a:lnTo>
                  <a:pt x="209" y="139"/>
                </a:lnTo>
                <a:lnTo>
                  <a:pt x="207" y="131"/>
                </a:lnTo>
                <a:lnTo>
                  <a:pt x="207" y="122"/>
                </a:lnTo>
                <a:lnTo>
                  <a:pt x="208" y="112"/>
                </a:lnTo>
                <a:lnTo>
                  <a:pt x="211" y="104"/>
                </a:lnTo>
                <a:lnTo>
                  <a:pt x="215" y="96"/>
                </a:lnTo>
                <a:lnTo>
                  <a:pt x="220" y="88"/>
                </a:lnTo>
                <a:lnTo>
                  <a:pt x="227" y="82"/>
                </a:lnTo>
                <a:lnTo>
                  <a:pt x="209" y="51"/>
                </a:lnTo>
                <a:lnTo>
                  <a:pt x="209" y="51"/>
                </a:lnTo>
                <a:lnTo>
                  <a:pt x="200" y="54"/>
                </a:lnTo>
                <a:lnTo>
                  <a:pt x="189" y="55"/>
                </a:lnTo>
                <a:lnTo>
                  <a:pt x="189" y="55"/>
                </a:lnTo>
                <a:lnTo>
                  <a:pt x="180" y="54"/>
                </a:lnTo>
                <a:lnTo>
                  <a:pt x="170" y="51"/>
                </a:lnTo>
                <a:lnTo>
                  <a:pt x="162" y="47"/>
                </a:lnTo>
                <a:lnTo>
                  <a:pt x="155" y="42"/>
                </a:lnTo>
                <a:lnTo>
                  <a:pt x="149" y="35"/>
                </a:lnTo>
                <a:lnTo>
                  <a:pt x="144" y="28"/>
                </a:lnTo>
                <a:lnTo>
                  <a:pt x="140" y="19"/>
                </a:lnTo>
                <a:lnTo>
                  <a:pt x="139" y="11"/>
                </a:lnTo>
                <a:lnTo>
                  <a:pt x="103" y="11"/>
                </a:lnTo>
                <a:lnTo>
                  <a:pt x="103" y="11"/>
                </a:lnTo>
                <a:lnTo>
                  <a:pt x="101" y="20"/>
                </a:lnTo>
                <a:lnTo>
                  <a:pt x="96" y="30"/>
                </a:lnTo>
                <a:lnTo>
                  <a:pt x="96" y="30"/>
                </a:lnTo>
                <a:lnTo>
                  <a:pt x="93" y="35"/>
                </a:lnTo>
                <a:lnTo>
                  <a:pt x="88" y="41"/>
                </a:lnTo>
                <a:lnTo>
                  <a:pt x="84" y="45"/>
                </a:lnTo>
                <a:lnTo>
                  <a:pt x="78" y="49"/>
                </a:lnTo>
                <a:lnTo>
                  <a:pt x="72" y="51"/>
                </a:lnTo>
                <a:lnTo>
                  <a:pt x="66" y="54"/>
                </a:lnTo>
                <a:lnTo>
                  <a:pt x="59" y="55"/>
                </a:lnTo>
                <a:lnTo>
                  <a:pt x="53" y="55"/>
                </a:lnTo>
                <a:lnTo>
                  <a:pt x="53" y="55"/>
                </a:lnTo>
                <a:lnTo>
                  <a:pt x="42" y="54"/>
                </a:lnTo>
                <a:lnTo>
                  <a:pt x="32" y="51"/>
                </a:lnTo>
                <a:lnTo>
                  <a:pt x="15" y="82"/>
                </a:lnTo>
                <a:lnTo>
                  <a:pt x="15" y="82"/>
                </a:lnTo>
                <a:lnTo>
                  <a:pt x="22" y="89"/>
                </a:lnTo>
                <a:lnTo>
                  <a:pt x="28" y="97"/>
                </a:lnTo>
                <a:lnTo>
                  <a:pt x="28" y="97"/>
                </a:lnTo>
                <a:lnTo>
                  <a:pt x="32" y="107"/>
                </a:lnTo>
                <a:lnTo>
                  <a:pt x="35" y="115"/>
                </a:lnTo>
                <a:lnTo>
                  <a:pt x="35" y="124"/>
                </a:lnTo>
                <a:lnTo>
                  <a:pt x="34" y="134"/>
                </a:lnTo>
                <a:lnTo>
                  <a:pt x="31" y="142"/>
                </a:lnTo>
                <a:lnTo>
                  <a:pt x="27" y="150"/>
                </a:lnTo>
                <a:lnTo>
                  <a:pt x="22" y="157"/>
                </a:lnTo>
                <a:lnTo>
                  <a:pt x="15" y="163"/>
                </a:lnTo>
                <a:lnTo>
                  <a:pt x="32" y="195"/>
                </a:lnTo>
                <a:lnTo>
                  <a:pt x="32" y="195"/>
                </a:lnTo>
                <a:lnTo>
                  <a:pt x="42" y="192"/>
                </a:lnTo>
                <a:lnTo>
                  <a:pt x="53" y="190"/>
                </a:lnTo>
                <a:lnTo>
                  <a:pt x="53" y="190"/>
                </a:lnTo>
                <a:lnTo>
                  <a:pt x="62" y="190"/>
                </a:lnTo>
                <a:lnTo>
                  <a:pt x="72" y="193"/>
                </a:lnTo>
                <a:lnTo>
                  <a:pt x="80" y="197"/>
                </a:lnTo>
                <a:lnTo>
                  <a:pt x="86" y="203"/>
                </a:lnTo>
                <a:lnTo>
                  <a:pt x="92" y="209"/>
                </a:lnTo>
                <a:lnTo>
                  <a:pt x="97" y="217"/>
                </a:lnTo>
                <a:lnTo>
                  <a:pt x="101" y="226"/>
                </a:lnTo>
                <a:lnTo>
                  <a:pt x="103" y="235"/>
                </a:lnTo>
                <a:lnTo>
                  <a:pt x="103" y="23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3" name="Freeform 217"/>
          <p:cNvSpPr>
            <a:spLocks noEditPoints="1"/>
          </p:cNvSpPr>
          <p:nvPr/>
        </p:nvSpPr>
        <p:spPr bwMode="auto">
          <a:xfrm>
            <a:off x="4875989" y="2099202"/>
            <a:ext cx="144986" cy="140076"/>
          </a:xfrm>
          <a:custGeom>
            <a:avLst/>
            <a:gdLst/>
            <a:ahLst/>
            <a:cxnLst>
              <a:cxn ang="0">
                <a:pos x="50" y="100"/>
              </a:cxn>
              <a:cxn ang="0">
                <a:pos x="31" y="96"/>
              </a:cxn>
              <a:cxn ang="0">
                <a:pos x="15" y="85"/>
              </a:cxn>
              <a:cxn ang="0">
                <a:pos x="4" y="69"/>
              </a:cxn>
              <a:cxn ang="0">
                <a:pos x="0" y="50"/>
              </a:cxn>
              <a:cxn ang="0">
                <a:pos x="2" y="39"/>
              </a:cxn>
              <a:cxn ang="0">
                <a:pos x="10" y="22"/>
              </a:cxn>
              <a:cxn ang="0">
                <a:pos x="23" y="8"/>
              </a:cxn>
              <a:cxn ang="0">
                <a:pos x="41" y="0"/>
              </a:cxn>
              <a:cxn ang="0">
                <a:pos x="50" y="0"/>
              </a:cxn>
              <a:cxn ang="0">
                <a:pos x="70" y="3"/>
              </a:cxn>
              <a:cxn ang="0">
                <a:pos x="87" y="13"/>
              </a:cxn>
              <a:cxn ang="0">
                <a:pos x="97" y="30"/>
              </a:cxn>
              <a:cxn ang="0">
                <a:pos x="101" y="50"/>
              </a:cxn>
              <a:cxn ang="0">
                <a:pos x="100" y="59"/>
              </a:cxn>
              <a:cxn ang="0">
                <a:pos x="92" y="78"/>
              </a:cxn>
              <a:cxn ang="0">
                <a:pos x="79" y="92"/>
              </a:cxn>
              <a:cxn ang="0">
                <a:pos x="61" y="99"/>
              </a:cxn>
              <a:cxn ang="0">
                <a:pos x="50" y="100"/>
              </a:cxn>
              <a:cxn ang="0">
                <a:pos x="50" y="5"/>
              </a:cxn>
              <a:cxn ang="0">
                <a:pos x="34" y="8"/>
              </a:cxn>
              <a:cxn ang="0">
                <a:pos x="19" y="18"/>
              </a:cxn>
              <a:cxn ang="0">
                <a:pos x="10" y="32"/>
              </a:cxn>
              <a:cxn ang="0">
                <a:pos x="6" y="50"/>
              </a:cxn>
              <a:cxn ang="0">
                <a:pos x="7" y="59"/>
              </a:cxn>
              <a:cxn ang="0">
                <a:pos x="14" y="74"/>
              </a:cxn>
              <a:cxn ang="0">
                <a:pos x="26" y="86"/>
              </a:cxn>
              <a:cxn ang="0">
                <a:pos x="42" y="93"/>
              </a:cxn>
              <a:cxn ang="0">
                <a:pos x="50" y="95"/>
              </a:cxn>
              <a:cxn ang="0">
                <a:pos x="68" y="90"/>
              </a:cxn>
              <a:cxn ang="0">
                <a:pos x="83" y="81"/>
              </a:cxn>
              <a:cxn ang="0">
                <a:pos x="92" y="68"/>
              </a:cxn>
              <a:cxn ang="0">
                <a:pos x="96" y="50"/>
              </a:cxn>
              <a:cxn ang="0">
                <a:pos x="95" y="41"/>
              </a:cxn>
              <a:cxn ang="0">
                <a:pos x="88" y="24"/>
              </a:cxn>
              <a:cxn ang="0">
                <a:pos x="76" y="12"/>
              </a:cxn>
              <a:cxn ang="0">
                <a:pos x="60" y="5"/>
              </a:cxn>
              <a:cxn ang="0">
                <a:pos x="50" y="5"/>
              </a:cxn>
            </a:cxnLst>
            <a:rect l="0" t="0" r="r" b="b"/>
            <a:pathLst>
              <a:path w="101" h="100">
                <a:moveTo>
                  <a:pt x="50" y="100"/>
                </a:moveTo>
                <a:lnTo>
                  <a:pt x="50" y="100"/>
                </a:lnTo>
                <a:lnTo>
                  <a:pt x="41" y="99"/>
                </a:lnTo>
                <a:lnTo>
                  <a:pt x="31" y="96"/>
                </a:lnTo>
                <a:lnTo>
                  <a:pt x="23" y="92"/>
                </a:lnTo>
                <a:lnTo>
                  <a:pt x="15" y="85"/>
                </a:lnTo>
                <a:lnTo>
                  <a:pt x="10" y="78"/>
                </a:lnTo>
                <a:lnTo>
                  <a:pt x="4" y="69"/>
                </a:lnTo>
                <a:lnTo>
                  <a:pt x="2" y="59"/>
                </a:lnTo>
                <a:lnTo>
                  <a:pt x="0" y="50"/>
                </a:lnTo>
                <a:lnTo>
                  <a:pt x="0" y="50"/>
                </a:lnTo>
                <a:lnTo>
                  <a:pt x="2" y="39"/>
                </a:lnTo>
                <a:lnTo>
                  <a:pt x="4" y="30"/>
                </a:lnTo>
                <a:lnTo>
                  <a:pt x="10" y="22"/>
                </a:lnTo>
                <a:lnTo>
                  <a:pt x="15" y="13"/>
                </a:lnTo>
                <a:lnTo>
                  <a:pt x="23" y="8"/>
                </a:lnTo>
                <a:lnTo>
                  <a:pt x="31" y="3"/>
                </a:lnTo>
                <a:lnTo>
                  <a:pt x="41" y="0"/>
                </a:lnTo>
                <a:lnTo>
                  <a:pt x="50" y="0"/>
                </a:lnTo>
                <a:lnTo>
                  <a:pt x="50" y="0"/>
                </a:lnTo>
                <a:lnTo>
                  <a:pt x="61" y="0"/>
                </a:lnTo>
                <a:lnTo>
                  <a:pt x="70" y="3"/>
                </a:lnTo>
                <a:lnTo>
                  <a:pt x="79" y="8"/>
                </a:lnTo>
                <a:lnTo>
                  <a:pt x="87" y="13"/>
                </a:lnTo>
                <a:lnTo>
                  <a:pt x="92" y="22"/>
                </a:lnTo>
                <a:lnTo>
                  <a:pt x="97" y="30"/>
                </a:lnTo>
                <a:lnTo>
                  <a:pt x="100" y="39"/>
                </a:lnTo>
                <a:lnTo>
                  <a:pt x="101" y="50"/>
                </a:lnTo>
                <a:lnTo>
                  <a:pt x="101" y="50"/>
                </a:lnTo>
                <a:lnTo>
                  <a:pt x="100" y="59"/>
                </a:lnTo>
                <a:lnTo>
                  <a:pt x="97" y="69"/>
                </a:lnTo>
                <a:lnTo>
                  <a:pt x="92" y="78"/>
                </a:lnTo>
                <a:lnTo>
                  <a:pt x="87" y="85"/>
                </a:lnTo>
                <a:lnTo>
                  <a:pt x="79" y="92"/>
                </a:lnTo>
                <a:lnTo>
                  <a:pt x="70" y="96"/>
                </a:lnTo>
                <a:lnTo>
                  <a:pt x="61" y="99"/>
                </a:lnTo>
                <a:lnTo>
                  <a:pt x="50" y="100"/>
                </a:lnTo>
                <a:lnTo>
                  <a:pt x="50" y="100"/>
                </a:lnTo>
                <a:close/>
                <a:moveTo>
                  <a:pt x="50" y="5"/>
                </a:moveTo>
                <a:lnTo>
                  <a:pt x="50" y="5"/>
                </a:lnTo>
                <a:lnTo>
                  <a:pt x="42" y="5"/>
                </a:lnTo>
                <a:lnTo>
                  <a:pt x="34" y="8"/>
                </a:lnTo>
                <a:lnTo>
                  <a:pt x="26" y="12"/>
                </a:lnTo>
                <a:lnTo>
                  <a:pt x="19" y="18"/>
                </a:lnTo>
                <a:lnTo>
                  <a:pt x="14" y="24"/>
                </a:lnTo>
                <a:lnTo>
                  <a:pt x="10" y="32"/>
                </a:lnTo>
                <a:lnTo>
                  <a:pt x="7" y="41"/>
                </a:lnTo>
                <a:lnTo>
                  <a:pt x="6" y="50"/>
                </a:lnTo>
                <a:lnTo>
                  <a:pt x="6" y="50"/>
                </a:lnTo>
                <a:lnTo>
                  <a:pt x="7" y="59"/>
                </a:lnTo>
                <a:lnTo>
                  <a:pt x="10" y="68"/>
                </a:lnTo>
                <a:lnTo>
                  <a:pt x="14" y="74"/>
                </a:lnTo>
                <a:lnTo>
                  <a:pt x="19" y="81"/>
                </a:lnTo>
                <a:lnTo>
                  <a:pt x="26" y="86"/>
                </a:lnTo>
                <a:lnTo>
                  <a:pt x="34" y="90"/>
                </a:lnTo>
                <a:lnTo>
                  <a:pt x="42" y="93"/>
                </a:lnTo>
                <a:lnTo>
                  <a:pt x="50" y="95"/>
                </a:lnTo>
                <a:lnTo>
                  <a:pt x="50" y="95"/>
                </a:lnTo>
                <a:lnTo>
                  <a:pt x="60" y="93"/>
                </a:lnTo>
                <a:lnTo>
                  <a:pt x="68" y="90"/>
                </a:lnTo>
                <a:lnTo>
                  <a:pt x="76" y="86"/>
                </a:lnTo>
                <a:lnTo>
                  <a:pt x="83" y="81"/>
                </a:lnTo>
                <a:lnTo>
                  <a:pt x="88" y="74"/>
                </a:lnTo>
                <a:lnTo>
                  <a:pt x="92" y="68"/>
                </a:lnTo>
                <a:lnTo>
                  <a:pt x="95" y="59"/>
                </a:lnTo>
                <a:lnTo>
                  <a:pt x="96" y="50"/>
                </a:lnTo>
                <a:lnTo>
                  <a:pt x="96" y="50"/>
                </a:lnTo>
                <a:lnTo>
                  <a:pt x="95" y="41"/>
                </a:lnTo>
                <a:lnTo>
                  <a:pt x="92" y="32"/>
                </a:lnTo>
                <a:lnTo>
                  <a:pt x="88" y="24"/>
                </a:lnTo>
                <a:lnTo>
                  <a:pt x="83" y="18"/>
                </a:lnTo>
                <a:lnTo>
                  <a:pt x="76" y="12"/>
                </a:lnTo>
                <a:lnTo>
                  <a:pt x="68" y="8"/>
                </a:lnTo>
                <a:lnTo>
                  <a:pt x="60" y="5"/>
                </a:lnTo>
                <a:lnTo>
                  <a:pt x="50" y="5"/>
                </a:lnTo>
                <a:lnTo>
                  <a:pt x="50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4" name="Freeform 218"/>
          <p:cNvSpPr>
            <a:spLocks noEditPoints="1"/>
          </p:cNvSpPr>
          <p:nvPr/>
        </p:nvSpPr>
        <p:spPr bwMode="auto">
          <a:xfrm>
            <a:off x="8458007" y="2977851"/>
            <a:ext cx="358201" cy="80651"/>
          </a:xfrm>
          <a:custGeom>
            <a:avLst/>
            <a:gdLst/>
            <a:ahLst/>
            <a:cxnLst>
              <a:cxn ang="0">
                <a:pos x="203" y="57"/>
              </a:cxn>
              <a:cxn ang="0">
                <a:pos x="52" y="57"/>
              </a:cxn>
              <a:cxn ang="0">
                <a:pos x="52" y="57"/>
              </a:cxn>
              <a:cxn ang="0">
                <a:pos x="41" y="56"/>
              </a:cxn>
              <a:cxn ang="0">
                <a:pos x="31" y="53"/>
              </a:cxn>
              <a:cxn ang="0">
                <a:pos x="22" y="49"/>
              </a:cxn>
              <a:cxn ang="0">
                <a:pos x="15" y="42"/>
              </a:cxn>
              <a:cxn ang="0">
                <a:pos x="8" y="34"/>
              </a:cxn>
              <a:cxn ang="0">
                <a:pos x="4" y="26"/>
              </a:cxn>
              <a:cxn ang="0">
                <a:pos x="2" y="16"/>
              </a:cxn>
              <a:cxn ang="0">
                <a:pos x="0" y="6"/>
              </a:cxn>
              <a:cxn ang="0">
                <a:pos x="0" y="0"/>
              </a:cxn>
              <a:cxn ang="0">
                <a:pos x="254" y="0"/>
              </a:cxn>
              <a:cxn ang="0">
                <a:pos x="254" y="6"/>
              </a:cxn>
              <a:cxn ang="0">
                <a:pos x="254" y="6"/>
              </a:cxn>
              <a:cxn ang="0">
                <a:pos x="253" y="16"/>
              </a:cxn>
              <a:cxn ang="0">
                <a:pos x="250" y="26"/>
              </a:cxn>
              <a:cxn ang="0">
                <a:pos x="245" y="34"/>
              </a:cxn>
              <a:cxn ang="0">
                <a:pos x="239" y="42"/>
              </a:cxn>
              <a:cxn ang="0">
                <a:pos x="231" y="49"/>
              </a:cxn>
              <a:cxn ang="0">
                <a:pos x="223" y="53"/>
              </a:cxn>
              <a:cxn ang="0">
                <a:pos x="214" y="56"/>
              </a:cxn>
              <a:cxn ang="0">
                <a:pos x="203" y="57"/>
              </a:cxn>
              <a:cxn ang="0">
                <a:pos x="203" y="57"/>
              </a:cxn>
              <a:cxn ang="0">
                <a:pos x="11" y="11"/>
              </a:cxn>
              <a:cxn ang="0">
                <a:pos x="11" y="11"/>
              </a:cxn>
              <a:cxn ang="0">
                <a:pos x="12" y="19"/>
              </a:cxn>
              <a:cxn ang="0">
                <a:pos x="15" y="24"/>
              </a:cxn>
              <a:cxn ang="0">
                <a:pos x="19" y="31"/>
              </a:cxn>
              <a:cxn ang="0">
                <a:pos x="25" y="37"/>
              </a:cxn>
              <a:cxn ang="0">
                <a:pos x="30" y="41"/>
              </a:cxn>
              <a:cxn ang="0">
                <a:pos x="37" y="43"/>
              </a:cxn>
              <a:cxn ang="0">
                <a:pos x="44" y="45"/>
              </a:cxn>
              <a:cxn ang="0">
                <a:pos x="52" y="46"/>
              </a:cxn>
              <a:cxn ang="0">
                <a:pos x="203" y="46"/>
              </a:cxn>
              <a:cxn ang="0">
                <a:pos x="203" y="46"/>
              </a:cxn>
              <a:cxn ang="0">
                <a:pos x="210" y="45"/>
              </a:cxn>
              <a:cxn ang="0">
                <a:pos x="218" y="43"/>
              </a:cxn>
              <a:cxn ang="0">
                <a:pos x="223" y="41"/>
              </a:cxn>
              <a:cxn ang="0">
                <a:pos x="230" y="37"/>
              </a:cxn>
              <a:cxn ang="0">
                <a:pos x="234" y="31"/>
              </a:cxn>
              <a:cxn ang="0">
                <a:pos x="238" y="24"/>
              </a:cxn>
              <a:cxn ang="0">
                <a:pos x="241" y="19"/>
              </a:cxn>
              <a:cxn ang="0">
                <a:pos x="242" y="11"/>
              </a:cxn>
              <a:cxn ang="0">
                <a:pos x="11" y="11"/>
              </a:cxn>
            </a:cxnLst>
            <a:rect l="0" t="0" r="r" b="b"/>
            <a:pathLst>
              <a:path w="254" h="57">
                <a:moveTo>
                  <a:pt x="203" y="57"/>
                </a:moveTo>
                <a:lnTo>
                  <a:pt x="52" y="57"/>
                </a:lnTo>
                <a:lnTo>
                  <a:pt x="52" y="57"/>
                </a:lnTo>
                <a:lnTo>
                  <a:pt x="41" y="56"/>
                </a:lnTo>
                <a:lnTo>
                  <a:pt x="31" y="53"/>
                </a:lnTo>
                <a:lnTo>
                  <a:pt x="22" y="49"/>
                </a:lnTo>
                <a:lnTo>
                  <a:pt x="15" y="42"/>
                </a:lnTo>
                <a:lnTo>
                  <a:pt x="8" y="34"/>
                </a:lnTo>
                <a:lnTo>
                  <a:pt x="4" y="26"/>
                </a:lnTo>
                <a:lnTo>
                  <a:pt x="2" y="16"/>
                </a:lnTo>
                <a:lnTo>
                  <a:pt x="0" y="6"/>
                </a:lnTo>
                <a:lnTo>
                  <a:pt x="0" y="0"/>
                </a:lnTo>
                <a:lnTo>
                  <a:pt x="254" y="0"/>
                </a:lnTo>
                <a:lnTo>
                  <a:pt x="254" y="6"/>
                </a:lnTo>
                <a:lnTo>
                  <a:pt x="254" y="6"/>
                </a:lnTo>
                <a:lnTo>
                  <a:pt x="253" y="16"/>
                </a:lnTo>
                <a:lnTo>
                  <a:pt x="250" y="26"/>
                </a:lnTo>
                <a:lnTo>
                  <a:pt x="245" y="34"/>
                </a:lnTo>
                <a:lnTo>
                  <a:pt x="239" y="42"/>
                </a:lnTo>
                <a:lnTo>
                  <a:pt x="231" y="49"/>
                </a:lnTo>
                <a:lnTo>
                  <a:pt x="223" y="53"/>
                </a:lnTo>
                <a:lnTo>
                  <a:pt x="214" y="56"/>
                </a:lnTo>
                <a:lnTo>
                  <a:pt x="203" y="57"/>
                </a:lnTo>
                <a:lnTo>
                  <a:pt x="203" y="57"/>
                </a:lnTo>
                <a:close/>
                <a:moveTo>
                  <a:pt x="11" y="11"/>
                </a:moveTo>
                <a:lnTo>
                  <a:pt x="11" y="11"/>
                </a:lnTo>
                <a:lnTo>
                  <a:pt x="12" y="19"/>
                </a:lnTo>
                <a:lnTo>
                  <a:pt x="15" y="24"/>
                </a:lnTo>
                <a:lnTo>
                  <a:pt x="19" y="31"/>
                </a:lnTo>
                <a:lnTo>
                  <a:pt x="25" y="37"/>
                </a:lnTo>
                <a:lnTo>
                  <a:pt x="30" y="41"/>
                </a:lnTo>
                <a:lnTo>
                  <a:pt x="37" y="43"/>
                </a:lnTo>
                <a:lnTo>
                  <a:pt x="44" y="45"/>
                </a:lnTo>
                <a:lnTo>
                  <a:pt x="52" y="46"/>
                </a:lnTo>
                <a:lnTo>
                  <a:pt x="203" y="46"/>
                </a:lnTo>
                <a:lnTo>
                  <a:pt x="203" y="46"/>
                </a:lnTo>
                <a:lnTo>
                  <a:pt x="210" y="45"/>
                </a:lnTo>
                <a:lnTo>
                  <a:pt x="218" y="43"/>
                </a:lnTo>
                <a:lnTo>
                  <a:pt x="223" y="41"/>
                </a:lnTo>
                <a:lnTo>
                  <a:pt x="230" y="37"/>
                </a:lnTo>
                <a:lnTo>
                  <a:pt x="234" y="31"/>
                </a:lnTo>
                <a:lnTo>
                  <a:pt x="238" y="24"/>
                </a:lnTo>
                <a:lnTo>
                  <a:pt x="241" y="19"/>
                </a:lnTo>
                <a:lnTo>
                  <a:pt x="242" y="11"/>
                </a:lnTo>
                <a:lnTo>
                  <a:pt x="11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5" name="Rectangle 219"/>
          <p:cNvSpPr>
            <a:spLocks noChangeArrowheads="1"/>
          </p:cNvSpPr>
          <p:nvPr/>
        </p:nvSpPr>
        <p:spPr bwMode="auto">
          <a:xfrm>
            <a:off x="8747979" y="3007565"/>
            <a:ext cx="12794" cy="16978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6" name="Freeform 220"/>
          <p:cNvSpPr>
            <a:spLocks noEditPoints="1"/>
          </p:cNvSpPr>
          <p:nvPr/>
        </p:nvSpPr>
        <p:spPr bwMode="auto">
          <a:xfrm>
            <a:off x="8453744" y="2774108"/>
            <a:ext cx="362466" cy="191012"/>
          </a:xfrm>
          <a:custGeom>
            <a:avLst/>
            <a:gdLst/>
            <a:ahLst/>
            <a:cxnLst>
              <a:cxn ang="0">
                <a:pos x="255" y="133"/>
              </a:cxn>
              <a:cxn ang="0">
                <a:pos x="0" y="133"/>
              </a:cxn>
              <a:cxn ang="0">
                <a:pos x="18" y="0"/>
              </a:cxn>
              <a:cxn ang="0">
                <a:pos x="239" y="0"/>
              </a:cxn>
              <a:cxn ang="0">
                <a:pos x="255" y="133"/>
              </a:cxn>
              <a:cxn ang="0">
                <a:pos x="12" y="122"/>
              </a:cxn>
              <a:cxn ang="0">
                <a:pos x="243" y="122"/>
              </a:cxn>
              <a:cxn ang="0">
                <a:pos x="230" y="11"/>
              </a:cxn>
              <a:cxn ang="0">
                <a:pos x="27" y="11"/>
              </a:cxn>
              <a:cxn ang="0">
                <a:pos x="12" y="122"/>
              </a:cxn>
            </a:cxnLst>
            <a:rect l="0" t="0" r="r" b="b"/>
            <a:pathLst>
              <a:path w="255" h="133">
                <a:moveTo>
                  <a:pt x="255" y="133"/>
                </a:moveTo>
                <a:lnTo>
                  <a:pt x="0" y="133"/>
                </a:lnTo>
                <a:lnTo>
                  <a:pt x="18" y="0"/>
                </a:lnTo>
                <a:lnTo>
                  <a:pt x="239" y="0"/>
                </a:lnTo>
                <a:lnTo>
                  <a:pt x="255" y="133"/>
                </a:lnTo>
                <a:close/>
                <a:moveTo>
                  <a:pt x="12" y="122"/>
                </a:moveTo>
                <a:lnTo>
                  <a:pt x="243" y="122"/>
                </a:lnTo>
                <a:lnTo>
                  <a:pt x="230" y="11"/>
                </a:lnTo>
                <a:lnTo>
                  <a:pt x="27" y="11"/>
                </a:lnTo>
                <a:lnTo>
                  <a:pt x="12" y="12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7" name="Rectangle 221"/>
          <p:cNvSpPr>
            <a:spLocks noChangeArrowheads="1"/>
          </p:cNvSpPr>
          <p:nvPr/>
        </p:nvSpPr>
        <p:spPr bwMode="auto">
          <a:xfrm>
            <a:off x="2679872" y="2162873"/>
            <a:ext cx="119400" cy="8490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8" name="Rectangle 222"/>
          <p:cNvSpPr>
            <a:spLocks noChangeArrowheads="1"/>
          </p:cNvSpPr>
          <p:nvPr/>
        </p:nvSpPr>
        <p:spPr bwMode="auto">
          <a:xfrm>
            <a:off x="2735309" y="2107694"/>
            <a:ext cx="8528" cy="12309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9" name="Freeform 223"/>
          <p:cNvSpPr>
            <a:spLocks noEditPoints="1"/>
          </p:cNvSpPr>
          <p:nvPr/>
        </p:nvSpPr>
        <p:spPr bwMode="auto">
          <a:xfrm>
            <a:off x="1089287" y="1993087"/>
            <a:ext cx="353938" cy="352310"/>
          </a:xfrm>
          <a:custGeom>
            <a:avLst/>
            <a:gdLst/>
            <a:ahLst/>
            <a:cxnLst>
              <a:cxn ang="0">
                <a:pos x="112" y="248"/>
              </a:cxn>
              <a:cxn ang="0">
                <a:pos x="77" y="240"/>
              </a:cxn>
              <a:cxn ang="0">
                <a:pos x="46" y="221"/>
              </a:cxn>
              <a:cxn ang="0">
                <a:pos x="21" y="194"/>
              </a:cxn>
              <a:cxn ang="0">
                <a:pos x="5" y="162"/>
              </a:cxn>
              <a:cxn ang="0">
                <a:pos x="0" y="124"/>
              </a:cxn>
              <a:cxn ang="0">
                <a:pos x="2" y="100"/>
              </a:cxn>
              <a:cxn ang="0">
                <a:pos x="14" y="65"/>
              </a:cxn>
              <a:cxn ang="0">
                <a:pos x="36" y="36"/>
              </a:cxn>
              <a:cxn ang="0">
                <a:pos x="66" y="15"/>
              </a:cxn>
              <a:cxn ang="0">
                <a:pos x="100" y="2"/>
              </a:cxn>
              <a:cxn ang="0">
                <a:pos x="125" y="0"/>
              </a:cxn>
              <a:cxn ang="0">
                <a:pos x="162" y="5"/>
              </a:cxn>
              <a:cxn ang="0">
                <a:pos x="194" y="21"/>
              </a:cxn>
              <a:cxn ang="0">
                <a:pos x="221" y="46"/>
              </a:cxn>
              <a:cxn ang="0">
                <a:pos x="240" y="75"/>
              </a:cxn>
              <a:cxn ang="0">
                <a:pos x="249" y="112"/>
              </a:cxn>
              <a:cxn ang="0">
                <a:pos x="249" y="137"/>
              </a:cxn>
              <a:cxn ang="0">
                <a:pos x="240" y="173"/>
              </a:cxn>
              <a:cxn ang="0">
                <a:pos x="221" y="204"/>
              </a:cxn>
              <a:cxn ang="0">
                <a:pos x="194" y="228"/>
              </a:cxn>
              <a:cxn ang="0">
                <a:pos x="162" y="244"/>
              </a:cxn>
              <a:cxn ang="0">
                <a:pos x="125" y="250"/>
              </a:cxn>
              <a:cxn ang="0">
                <a:pos x="125" y="11"/>
              </a:cxn>
              <a:cxn ang="0">
                <a:pos x="91" y="16"/>
              </a:cxn>
              <a:cxn ang="0">
                <a:pos x="60" y="29"/>
              </a:cxn>
              <a:cxn ang="0">
                <a:pos x="36" y="52"/>
              </a:cxn>
              <a:cxn ang="0">
                <a:pos x="20" y="81"/>
              </a:cxn>
              <a:cxn ang="0">
                <a:pos x="12" y="113"/>
              </a:cxn>
              <a:cxn ang="0">
                <a:pos x="12" y="136"/>
              </a:cxn>
              <a:cxn ang="0">
                <a:pos x="20" y="169"/>
              </a:cxn>
              <a:cxn ang="0">
                <a:pos x="36" y="197"/>
              </a:cxn>
              <a:cxn ang="0">
                <a:pos x="60" y="218"/>
              </a:cxn>
              <a:cxn ang="0">
                <a:pos x="91" y="233"/>
              </a:cxn>
              <a:cxn ang="0">
                <a:pos x="125" y="239"/>
              </a:cxn>
              <a:cxn ang="0">
                <a:pos x="148" y="236"/>
              </a:cxn>
              <a:cxn ang="0">
                <a:pos x="179" y="225"/>
              </a:cxn>
              <a:cxn ang="0">
                <a:pos x="205" y="205"/>
              </a:cxn>
              <a:cxn ang="0">
                <a:pos x="225" y="179"/>
              </a:cxn>
              <a:cxn ang="0">
                <a:pos x="236" y="147"/>
              </a:cxn>
              <a:cxn ang="0">
                <a:pos x="239" y="124"/>
              </a:cxn>
              <a:cxn ang="0">
                <a:pos x="233" y="90"/>
              </a:cxn>
              <a:cxn ang="0">
                <a:pos x="220" y="60"/>
              </a:cxn>
              <a:cxn ang="0">
                <a:pos x="197" y="36"/>
              </a:cxn>
              <a:cxn ang="0">
                <a:pos x="168" y="20"/>
              </a:cxn>
              <a:cxn ang="0">
                <a:pos x="136" y="11"/>
              </a:cxn>
            </a:cxnLst>
            <a:rect l="0" t="0" r="r" b="b"/>
            <a:pathLst>
              <a:path w="249" h="250">
                <a:moveTo>
                  <a:pt x="125" y="250"/>
                </a:moveTo>
                <a:lnTo>
                  <a:pt x="125" y="250"/>
                </a:lnTo>
                <a:lnTo>
                  <a:pt x="112" y="248"/>
                </a:lnTo>
                <a:lnTo>
                  <a:pt x="100" y="247"/>
                </a:lnTo>
                <a:lnTo>
                  <a:pt x="87" y="244"/>
                </a:lnTo>
                <a:lnTo>
                  <a:pt x="77" y="240"/>
                </a:lnTo>
                <a:lnTo>
                  <a:pt x="66" y="235"/>
                </a:lnTo>
                <a:lnTo>
                  <a:pt x="55" y="228"/>
                </a:lnTo>
                <a:lnTo>
                  <a:pt x="46" y="221"/>
                </a:lnTo>
                <a:lnTo>
                  <a:pt x="36" y="213"/>
                </a:lnTo>
                <a:lnTo>
                  <a:pt x="28" y="204"/>
                </a:lnTo>
                <a:lnTo>
                  <a:pt x="21" y="194"/>
                </a:lnTo>
                <a:lnTo>
                  <a:pt x="14" y="183"/>
                </a:lnTo>
                <a:lnTo>
                  <a:pt x="9" y="173"/>
                </a:lnTo>
                <a:lnTo>
                  <a:pt x="5" y="162"/>
                </a:lnTo>
                <a:lnTo>
                  <a:pt x="2" y="150"/>
                </a:lnTo>
                <a:lnTo>
                  <a:pt x="1" y="137"/>
                </a:lnTo>
                <a:lnTo>
                  <a:pt x="0" y="124"/>
                </a:lnTo>
                <a:lnTo>
                  <a:pt x="0" y="124"/>
                </a:lnTo>
                <a:lnTo>
                  <a:pt x="1" y="112"/>
                </a:lnTo>
                <a:lnTo>
                  <a:pt x="2" y="100"/>
                </a:lnTo>
                <a:lnTo>
                  <a:pt x="5" y="87"/>
                </a:lnTo>
                <a:lnTo>
                  <a:pt x="9" y="75"/>
                </a:lnTo>
                <a:lnTo>
                  <a:pt x="14" y="65"/>
                </a:lnTo>
                <a:lnTo>
                  <a:pt x="21" y="55"/>
                </a:lnTo>
                <a:lnTo>
                  <a:pt x="28" y="46"/>
                </a:lnTo>
                <a:lnTo>
                  <a:pt x="36" y="36"/>
                </a:lnTo>
                <a:lnTo>
                  <a:pt x="46" y="28"/>
                </a:lnTo>
                <a:lnTo>
                  <a:pt x="55" y="21"/>
                </a:lnTo>
                <a:lnTo>
                  <a:pt x="66" y="15"/>
                </a:lnTo>
                <a:lnTo>
                  <a:pt x="77" y="9"/>
                </a:lnTo>
                <a:lnTo>
                  <a:pt x="87" y="5"/>
                </a:lnTo>
                <a:lnTo>
                  <a:pt x="100" y="2"/>
                </a:lnTo>
                <a:lnTo>
                  <a:pt x="112" y="0"/>
                </a:lnTo>
                <a:lnTo>
                  <a:pt x="125" y="0"/>
                </a:lnTo>
                <a:lnTo>
                  <a:pt x="125" y="0"/>
                </a:lnTo>
                <a:lnTo>
                  <a:pt x="137" y="0"/>
                </a:lnTo>
                <a:lnTo>
                  <a:pt x="149" y="2"/>
                </a:lnTo>
                <a:lnTo>
                  <a:pt x="162" y="5"/>
                </a:lnTo>
                <a:lnTo>
                  <a:pt x="174" y="9"/>
                </a:lnTo>
                <a:lnTo>
                  <a:pt x="185" y="15"/>
                </a:lnTo>
                <a:lnTo>
                  <a:pt x="194" y="21"/>
                </a:lnTo>
                <a:lnTo>
                  <a:pt x="203" y="28"/>
                </a:lnTo>
                <a:lnTo>
                  <a:pt x="213" y="36"/>
                </a:lnTo>
                <a:lnTo>
                  <a:pt x="221" y="46"/>
                </a:lnTo>
                <a:lnTo>
                  <a:pt x="228" y="55"/>
                </a:lnTo>
                <a:lnTo>
                  <a:pt x="235" y="65"/>
                </a:lnTo>
                <a:lnTo>
                  <a:pt x="240" y="75"/>
                </a:lnTo>
                <a:lnTo>
                  <a:pt x="244" y="87"/>
                </a:lnTo>
                <a:lnTo>
                  <a:pt x="247" y="100"/>
                </a:lnTo>
                <a:lnTo>
                  <a:pt x="249" y="112"/>
                </a:lnTo>
                <a:lnTo>
                  <a:pt x="249" y="124"/>
                </a:lnTo>
                <a:lnTo>
                  <a:pt x="249" y="124"/>
                </a:lnTo>
                <a:lnTo>
                  <a:pt x="249" y="137"/>
                </a:lnTo>
                <a:lnTo>
                  <a:pt x="247" y="150"/>
                </a:lnTo>
                <a:lnTo>
                  <a:pt x="244" y="162"/>
                </a:lnTo>
                <a:lnTo>
                  <a:pt x="240" y="173"/>
                </a:lnTo>
                <a:lnTo>
                  <a:pt x="235" y="183"/>
                </a:lnTo>
                <a:lnTo>
                  <a:pt x="228" y="194"/>
                </a:lnTo>
                <a:lnTo>
                  <a:pt x="221" y="204"/>
                </a:lnTo>
                <a:lnTo>
                  <a:pt x="213" y="213"/>
                </a:lnTo>
                <a:lnTo>
                  <a:pt x="203" y="221"/>
                </a:lnTo>
                <a:lnTo>
                  <a:pt x="194" y="228"/>
                </a:lnTo>
                <a:lnTo>
                  <a:pt x="185" y="235"/>
                </a:lnTo>
                <a:lnTo>
                  <a:pt x="174" y="240"/>
                </a:lnTo>
                <a:lnTo>
                  <a:pt x="162" y="244"/>
                </a:lnTo>
                <a:lnTo>
                  <a:pt x="149" y="247"/>
                </a:lnTo>
                <a:lnTo>
                  <a:pt x="137" y="248"/>
                </a:lnTo>
                <a:lnTo>
                  <a:pt x="125" y="250"/>
                </a:lnTo>
                <a:lnTo>
                  <a:pt x="125" y="250"/>
                </a:lnTo>
                <a:close/>
                <a:moveTo>
                  <a:pt x="125" y="11"/>
                </a:moveTo>
                <a:lnTo>
                  <a:pt x="125" y="11"/>
                </a:lnTo>
                <a:lnTo>
                  <a:pt x="113" y="11"/>
                </a:lnTo>
                <a:lnTo>
                  <a:pt x="102" y="13"/>
                </a:lnTo>
                <a:lnTo>
                  <a:pt x="91" y="16"/>
                </a:lnTo>
                <a:lnTo>
                  <a:pt x="81" y="20"/>
                </a:lnTo>
                <a:lnTo>
                  <a:pt x="70" y="24"/>
                </a:lnTo>
                <a:lnTo>
                  <a:pt x="60" y="29"/>
                </a:lnTo>
                <a:lnTo>
                  <a:pt x="52" y="36"/>
                </a:lnTo>
                <a:lnTo>
                  <a:pt x="44" y="44"/>
                </a:lnTo>
                <a:lnTo>
                  <a:pt x="36" y="52"/>
                </a:lnTo>
                <a:lnTo>
                  <a:pt x="31" y="60"/>
                </a:lnTo>
                <a:lnTo>
                  <a:pt x="24" y="70"/>
                </a:lnTo>
                <a:lnTo>
                  <a:pt x="20" y="81"/>
                </a:lnTo>
                <a:lnTo>
                  <a:pt x="16" y="90"/>
                </a:lnTo>
                <a:lnTo>
                  <a:pt x="13" y="101"/>
                </a:lnTo>
                <a:lnTo>
                  <a:pt x="12" y="113"/>
                </a:lnTo>
                <a:lnTo>
                  <a:pt x="10" y="124"/>
                </a:lnTo>
                <a:lnTo>
                  <a:pt x="10" y="124"/>
                </a:lnTo>
                <a:lnTo>
                  <a:pt x="12" y="136"/>
                </a:lnTo>
                <a:lnTo>
                  <a:pt x="13" y="147"/>
                </a:lnTo>
                <a:lnTo>
                  <a:pt x="16" y="158"/>
                </a:lnTo>
                <a:lnTo>
                  <a:pt x="20" y="169"/>
                </a:lnTo>
                <a:lnTo>
                  <a:pt x="24" y="179"/>
                </a:lnTo>
                <a:lnTo>
                  <a:pt x="31" y="189"/>
                </a:lnTo>
                <a:lnTo>
                  <a:pt x="36" y="197"/>
                </a:lnTo>
                <a:lnTo>
                  <a:pt x="44" y="205"/>
                </a:lnTo>
                <a:lnTo>
                  <a:pt x="52" y="212"/>
                </a:lnTo>
                <a:lnTo>
                  <a:pt x="60" y="218"/>
                </a:lnTo>
                <a:lnTo>
                  <a:pt x="70" y="225"/>
                </a:lnTo>
                <a:lnTo>
                  <a:pt x="81" y="229"/>
                </a:lnTo>
                <a:lnTo>
                  <a:pt x="91" y="233"/>
                </a:lnTo>
                <a:lnTo>
                  <a:pt x="102" y="236"/>
                </a:lnTo>
                <a:lnTo>
                  <a:pt x="113" y="237"/>
                </a:lnTo>
                <a:lnTo>
                  <a:pt x="125" y="239"/>
                </a:lnTo>
                <a:lnTo>
                  <a:pt x="125" y="239"/>
                </a:lnTo>
                <a:lnTo>
                  <a:pt x="136" y="237"/>
                </a:lnTo>
                <a:lnTo>
                  <a:pt x="148" y="236"/>
                </a:lnTo>
                <a:lnTo>
                  <a:pt x="159" y="233"/>
                </a:lnTo>
                <a:lnTo>
                  <a:pt x="168" y="229"/>
                </a:lnTo>
                <a:lnTo>
                  <a:pt x="179" y="225"/>
                </a:lnTo>
                <a:lnTo>
                  <a:pt x="189" y="218"/>
                </a:lnTo>
                <a:lnTo>
                  <a:pt x="197" y="212"/>
                </a:lnTo>
                <a:lnTo>
                  <a:pt x="205" y="205"/>
                </a:lnTo>
                <a:lnTo>
                  <a:pt x="213" y="197"/>
                </a:lnTo>
                <a:lnTo>
                  <a:pt x="220" y="189"/>
                </a:lnTo>
                <a:lnTo>
                  <a:pt x="225" y="179"/>
                </a:lnTo>
                <a:lnTo>
                  <a:pt x="229" y="169"/>
                </a:lnTo>
                <a:lnTo>
                  <a:pt x="233" y="158"/>
                </a:lnTo>
                <a:lnTo>
                  <a:pt x="236" y="147"/>
                </a:lnTo>
                <a:lnTo>
                  <a:pt x="239" y="136"/>
                </a:lnTo>
                <a:lnTo>
                  <a:pt x="239" y="124"/>
                </a:lnTo>
                <a:lnTo>
                  <a:pt x="239" y="124"/>
                </a:lnTo>
                <a:lnTo>
                  <a:pt x="239" y="113"/>
                </a:lnTo>
                <a:lnTo>
                  <a:pt x="236" y="101"/>
                </a:lnTo>
                <a:lnTo>
                  <a:pt x="233" y="90"/>
                </a:lnTo>
                <a:lnTo>
                  <a:pt x="229" y="81"/>
                </a:lnTo>
                <a:lnTo>
                  <a:pt x="225" y="70"/>
                </a:lnTo>
                <a:lnTo>
                  <a:pt x="220" y="60"/>
                </a:lnTo>
                <a:lnTo>
                  <a:pt x="213" y="52"/>
                </a:lnTo>
                <a:lnTo>
                  <a:pt x="205" y="44"/>
                </a:lnTo>
                <a:lnTo>
                  <a:pt x="197" y="36"/>
                </a:lnTo>
                <a:lnTo>
                  <a:pt x="189" y="29"/>
                </a:lnTo>
                <a:lnTo>
                  <a:pt x="179" y="24"/>
                </a:lnTo>
                <a:lnTo>
                  <a:pt x="168" y="20"/>
                </a:lnTo>
                <a:lnTo>
                  <a:pt x="159" y="16"/>
                </a:lnTo>
                <a:lnTo>
                  <a:pt x="148" y="13"/>
                </a:lnTo>
                <a:lnTo>
                  <a:pt x="136" y="11"/>
                </a:lnTo>
                <a:lnTo>
                  <a:pt x="125" y="11"/>
                </a:lnTo>
                <a:lnTo>
                  <a:pt x="125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0" name="Freeform 224"/>
          <p:cNvSpPr>
            <a:spLocks noEditPoints="1"/>
          </p:cNvSpPr>
          <p:nvPr/>
        </p:nvSpPr>
        <p:spPr bwMode="auto">
          <a:xfrm>
            <a:off x="1123400" y="2027044"/>
            <a:ext cx="285709" cy="284395"/>
          </a:xfrm>
          <a:custGeom>
            <a:avLst/>
            <a:gdLst/>
            <a:ahLst/>
            <a:cxnLst>
              <a:cxn ang="0">
                <a:pos x="90" y="202"/>
              </a:cxn>
              <a:cxn ang="0">
                <a:pos x="61" y="195"/>
              </a:cxn>
              <a:cxn ang="0">
                <a:pos x="36" y="179"/>
              </a:cxn>
              <a:cxn ang="0">
                <a:pos x="16" y="158"/>
              </a:cxn>
              <a:cxn ang="0">
                <a:pos x="4" y="132"/>
              </a:cxn>
              <a:cxn ang="0">
                <a:pos x="0" y="101"/>
              </a:cxn>
              <a:cxn ang="0">
                <a:pos x="1" y="81"/>
              </a:cxn>
              <a:cxn ang="0">
                <a:pos x="12" y="54"/>
              </a:cxn>
              <a:cxn ang="0">
                <a:pos x="30" y="29"/>
              </a:cxn>
              <a:cxn ang="0">
                <a:pos x="53" y="12"/>
              </a:cxn>
              <a:cxn ang="0">
                <a:pos x="80" y="2"/>
              </a:cxn>
              <a:cxn ang="0">
                <a:pos x="101" y="0"/>
              </a:cxn>
              <a:cxn ang="0">
                <a:pos x="131" y="5"/>
              </a:cxn>
              <a:cxn ang="0">
                <a:pos x="158" y="17"/>
              </a:cxn>
              <a:cxn ang="0">
                <a:pos x="178" y="37"/>
              </a:cxn>
              <a:cxn ang="0">
                <a:pos x="194" y="62"/>
              </a:cxn>
              <a:cxn ang="0">
                <a:pos x="201" y="92"/>
              </a:cxn>
              <a:cxn ang="0">
                <a:pos x="201" y="112"/>
              </a:cxn>
              <a:cxn ang="0">
                <a:pos x="194" y="141"/>
              </a:cxn>
              <a:cxn ang="0">
                <a:pos x="178" y="166"/>
              </a:cxn>
              <a:cxn ang="0">
                <a:pos x="158" y="186"/>
              </a:cxn>
              <a:cxn ang="0">
                <a:pos x="131" y="198"/>
              </a:cxn>
              <a:cxn ang="0">
                <a:pos x="101" y="202"/>
              </a:cxn>
              <a:cxn ang="0">
                <a:pos x="101" y="5"/>
              </a:cxn>
              <a:cxn ang="0">
                <a:pos x="71" y="10"/>
              </a:cxn>
              <a:cxn ang="0">
                <a:pos x="47" y="21"/>
              </a:cxn>
              <a:cxn ang="0">
                <a:pos x="27" y="40"/>
              </a:cxn>
              <a:cxn ang="0">
                <a:pos x="12" y="64"/>
              </a:cxn>
              <a:cxn ang="0">
                <a:pos x="5" y="92"/>
              </a:cxn>
              <a:cxn ang="0">
                <a:pos x="5" y="112"/>
              </a:cxn>
              <a:cxn ang="0">
                <a:pos x="12" y="139"/>
              </a:cxn>
              <a:cxn ang="0">
                <a:pos x="27" y="163"/>
              </a:cxn>
              <a:cxn ang="0">
                <a:pos x="47" y="181"/>
              </a:cxn>
              <a:cxn ang="0">
                <a:pos x="71" y="193"/>
              </a:cxn>
              <a:cxn ang="0">
                <a:pos x="101" y="197"/>
              </a:cxn>
              <a:cxn ang="0">
                <a:pos x="120" y="195"/>
              </a:cxn>
              <a:cxn ang="0">
                <a:pos x="146" y="186"/>
              </a:cxn>
              <a:cxn ang="0">
                <a:pos x="169" y="170"/>
              </a:cxn>
              <a:cxn ang="0">
                <a:pos x="185" y="147"/>
              </a:cxn>
              <a:cxn ang="0">
                <a:pos x="194" y="121"/>
              </a:cxn>
              <a:cxn ang="0">
                <a:pos x="197" y="101"/>
              </a:cxn>
              <a:cxn ang="0">
                <a:pos x="192" y="73"/>
              </a:cxn>
              <a:cxn ang="0">
                <a:pos x="179" y="48"/>
              </a:cxn>
              <a:cxn ang="0">
                <a:pos x="162" y="28"/>
              </a:cxn>
              <a:cxn ang="0">
                <a:pos x="138" y="13"/>
              </a:cxn>
              <a:cxn ang="0">
                <a:pos x="111" y="6"/>
              </a:cxn>
            </a:cxnLst>
            <a:rect l="0" t="0" r="r" b="b"/>
            <a:pathLst>
              <a:path w="202" h="202">
                <a:moveTo>
                  <a:pt x="101" y="202"/>
                </a:moveTo>
                <a:lnTo>
                  <a:pt x="101" y="202"/>
                </a:lnTo>
                <a:lnTo>
                  <a:pt x="90" y="202"/>
                </a:lnTo>
                <a:lnTo>
                  <a:pt x="80" y="201"/>
                </a:lnTo>
                <a:lnTo>
                  <a:pt x="70" y="198"/>
                </a:lnTo>
                <a:lnTo>
                  <a:pt x="61" y="195"/>
                </a:lnTo>
                <a:lnTo>
                  <a:pt x="53" y="190"/>
                </a:lnTo>
                <a:lnTo>
                  <a:pt x="44" y="186"/>
                </a:lnTo>
                <a:lnTo>
                  <a:pt x="36" y="179"/>
                </a:lnTo>
                <a:lnTo>
                  <a:pt x="30" y="173"/>
                </a:lnTo>
                <a:lnTo>
                  <a:pt x="23" y="166"/>
                </a:lnTo>
                <a:lnTo>
                  <a:pt x="16" y="158"/>
                </a:lnTo>
                <a:lnTo>
                  <a:pt x="12" y="150"/>
                </a:lnTo>
                <a:lnTo>
                  <a:pt x="7" y="141"/>
                </a:lnTo>
                <a:lnTo>
                  <a:pt x="4" y="132"/>
                </a:lnTo>
                <a:lnTo>
                  <a:pt x="1" y="121"/>
                </a:lnTo>
                <a:lnTo>
                  <a:pt x="0" y="112"/>
                </a:lnTo>
                <a:lnTo>
                  <a:pt x="0" y="101"/>
                </a:lnTo>
                <a:lnTo>
                  <a:pt x="0" y="101"/>
                </a:lnTo>
                <a:lnTo>
                  <a:pt x="0" y="92"/>
                </a:lnTo>
                <a:lnTo>
                  <a:pt x="1" y="81"/>
                </a:lnTo>
                <a:lnTo>
                  <a:pt x="4" y="71"/>
                </a:lnTo>
                <a:lnTo>
                  <a:pt x="7" y="62"/>
                </a:lnTo>
                <a:lnTo>
                  <a:pt x="12" y="54"/>
                </a:lnTo>
                <a:lnTo>
                  <a:pt x="16" y="44"/>
                </a:lnTo>
                <a:lnTo>
                  <a:pt x="23" y="37"/>
                </a:lnTo>
                <a:lnTo>
                  <a:pt x="30" y="29"/>
                </a:lnTo>
                <a:lnTo>
                  <a:pt x="36" y="23"/>
                </a:lnTo>
                <a:lnTo>
                  <a:pt x="44" y="17"/>
                </a:lnTo>
                <a:lnTo>
                  <a:pt x="53" y="12"/>
                </a:lnTo>
                <a:lnTo>
                  <a:pt x="61" y="8"/>
                </a:lnTo>
                <a:lnTo>
                  <a:pt x="70" y="5"/>
                </a:lnTo>
                <a:lnTo>
                  <a:pt x="80" y="2"/>
                </a:lnTo>
                <a:lnTo>
                  <a:pt x="90" y="1"/>
                </a:lnTo>
                <a:lnTo>
                  <a:pt x="101" y="0"/>
                </a:lnTo>
                <a:lnTo>
                  <a:pt x="101" y="0"/>
                </a:lnTo>
                <a:lnTo>
                  <a:pt x="111" y="1"/>
                </a:lnTo>
                <a:lnTo>
                  <a:pt x="121" y="2"/>
                </a:lnTo>
                <a:lnTo>
                  <a:pt x="131" y="5"/>
                </a:lnTo>
                <a:lnTo>
                  <a:pt x="140" y="8"/>
                </a:lnTo>
                <a:lnTo>
                  <a:pt x="148" y="12"/>
                </a:lnTo>
                <a:lnTo>
                  <a:pt x="158" y="17"/>
                </a:lnTo>
                <a:lnTo>
                  <a:pt x="165" y="23"/>
                </a:lnTo>
                <a:lnTo>
                  <a:pt x="173" y="29"/>
                </a:lnTo>
                <a:lnTo>
                  <a:pt x="178" y="37"/>
                </a:lnTo>
                <a:lnTo>
                  <a:pt x="185" y="44"/>
                </a:lnTo>
                <a:lnTo>
                  <a:pt x="190" y="54"/>
                </a:lnTo>
                <a:lnTo>
                  <a:pt x="194" y="62"/>
                </a:lnTo>
                <a:lnTo>
                  <a:pt x="197" y="71"/>
                </a:lnTo>
                <a:lnTo>
                  <a:pt x="200" y="81"/>
                </a:lnTo>
                <a:lnTo>
                  <a:pt x="201" y="92"/>
                </a:lnTo>
                <a:lnTo>
                  <a:pt x="202" y="101"/>
                </a:lnTo>
                <a:lnTo>
                  <a:pt x="202" y="101"/>
                </a:lnTo>
                <a:lnTo>
                  <a:pt x="201" y="112"/>
                </a:lnTo>
                <a:lnTo>
                  <a:pt x="200" y="121"/>
                </a:lnTo>
                <a:lnTo>
                  <a:pt x="197" y="132"/>
                </a:lnTo>
                <a:lnTo>
                  <a:pt x="194" y="141"/>
                </a:lnTo>
                <a:lnTo>
                  <a:pt x="190" y="150"/>
                </a:lnTo>
                <a:lnTo>
                  <a:pt x="185" y="158"/>
                </a:lnTo>
                <a:lnTo>
                  <a:pt x="178" y="166"/>
                </a:lnTo>
                <a:lnTo>
                  <a:pt x="173" y="173"/>
                </a:lnTo>
                <a:lnTo>
                  <a:pt x="165" y="179"/>
                </a:lnTo>
                <a:lnTo>
                  <a:pt x="158" y="186"/>
                </a:lnTo>
                <a:lnTo>
                  <a:pt x="148" y="190"/>
                </a:lnTo>
                <a:lnTo>
                  <a:pt x="140" y="195"/>
                </a:lnTo>
                <a:lnTo>
                  <a:pt x="131" y="198"/>
                </a:lnTo>
                <a:lnTo>
                  <a:pt x="121" y="201"/>
                </a:lnTo>
                <a:lnTo>
                  <a:pt x="111" y="202"/>
                </a:lnTo>
                <a:lnTo>
                  <a:pt x="101" y="202"/>
                </a:lnTo>
                <a:lnTo>
                  <a:pt x="101" y="202"/>
                </a:lnTo>
                <a:close/>
                <a:moveTo>
                  <a:pt x="101" y="5"/>
                </a:moveTo>
                <a:lnTo>
                  <a:pt x="101" y="5"/>
                </a:lnTo>
                <a:lnTo>
                  <a:pt x="90" y="6"/>
                </a:lnTo>
                <a:lnTo>
                  <a:pt x="81" y="8"/>
                </a:lnTo>
                <a:lnTo>
                  <a:pt x="71" y="10"/>
                </a:lnTo>
                <a:lnTo>
                  <a:pt x="63" y="13"/>
                </a:lnTo>
                <a:lnTo>
                  <a:pt x="55" y="17"/>
                </a:lnTo>
                <a:lnTo>
                  <a:pt x="47" y="21"/>
                </a:lnTo>
                <a:lnTo>
                  <a:pt x="39" y="28"/>
                </a:lnTo>
                <a:lnTo>
                  <a:pt x="32" y="33"/>
                </a:lnTo>
                <a:lnTo>
                  <a:pt x="27" y="40"/>
                </a:lnTo>
                <a:lnTo>
                  <a:pt x="22" y="48"/>
                </a:lnTo>
                <a:lnTo>
                  <a:pt x="16" y="56"/>
                </a:lnTo>
                <a:lnTo>
                  <a:pt x="12" y="64"/>
                </a:lnTo>
                <a:lnTo>
                  <a:pt x="9" y="73"/>
                </a:lnTo>
                <a:lnTo>
                  <a:pt x="7" y="82"/>
                </a:lnTo>
                <a:lnTo>
                  <a:pt x="5" y="92"/>
                </a:lnTo>
                <a:lnTo>
                  <a:pt x="5" y="101"/>
                </a:lnTo>
                <a:lnTo>
                  <a:pt x="5" y="101"/>
                </a:lnTo>
                <a:lnTo>
                  <a:pt x="5" y="112"/>
                </a:lnTo>
                <a:lnTo>
                  <a:pt x="7" y="121"/>
                </a:lnTo>
                <a:lnTo>
                  <a:pt x="9" y="129"/>
                </a:lnTo>
                <a:lnTo>
                  <a:pt x="12" y="139"/>
                </a:lnTo>
                <a:lnTo>
                  <a:pt x="16" y="147"/>
                </a:lnTo>
                <a:lnTo>
                  <a:pt x="22" y="155"/>
                </a:lnTo>
                <a:lnTo>
                  <a:pt x="27" y="163"/>
                </a:lnTo>
                <a:lnTo>
                  <a:pt x="32" y="170"/>
                </a:lnTo>
                <a:lnTo>
                  <a:pt x="39" y="175"/>
                </a:lnTo>
                <a:lnTo>
                  <a:pt x="47" y="181"/>
                </a:lnTo>
                <a:lnTo>
                  <a:pt x="55" y="186"/>
                </a:lnTo>
                <a:lnTo>
                  <a:pt x="63" y="190"/>
                </a:lnTo>
                <a:lnTo>
                  <a:pt x="71" y="193"/>
                </a:lnTo>
                <a:lnTo>
                  <a:pt x="81" y="195"/>
                </a:lnTo>
                <a:lnTo>
                  <a:pt x="90" y="197"/>
                </a:lnTo>
                <a:lnTo>
                  <a:pt x="101" y="197"/>
                </a:lnTo>
                <a:lnTo>
                  <a:pt x="101" y="197"/>
                </a:lnTo>
                <a:lnTo>
                  <a:pt x="111" y="197"/>
                </a:lnTo>
                <a:lnTo>
                  <a:pt x="120" y="195"/>
                </a:lnTo>
                <a:lnTo>
                  <a:pt x="130" y="193"/>
                </a:lnTo>
                <a:lnTo>
                  <a:pt x="138" y="190"/>
                </a:lnTo>
                <a:lnTo>
                  <a:pt x="146" y="186"/>
                </a:lnTo>
                <a:lnTo>
                  <a:pt x="154" y="181"/>
                </a:lnTo>
                <a:lnTo>
                  <a:pt x="162" y="175"/>
                </a:lnTo>
                <a:lnTo>
                  <a:pt x="169" y="170"/>
                </a:lnTo>
                <a:lnTo>
                  <a:pt x="174" y="163"/>
                </a:lnTo>
                <a:lnTo>
                  <a:pt x="179" y="155"/>
                </a:lnTo>
                <a:lnTo>
                  <a:pt x="185" y="147"/>
                </a:lnTo>
                <a:lnTo>
                  <a:pt x="189" y="139"/>
                </a:lnTo>
                <a:lnTo>
                  <a:pt x="192" y="129"/>
                </a:lnTo>
                <a:lnTo>
                  <a:pt x="194" y="121"/>
                </a:lnTo>
                <a:lnTo>
                  <a:pt x="196" y="112"/>
                </a:lnTo>
                <a:lnTo>
                  <a:pt x="197" y="101"/>
                </a:lnTo>
                <a:lnTo>
                  <a:pt x="197" y="101"/>
                </a:lnTo>
                <a:lnTo>
                  <a:pt x="196" y="92"/>
                </a:lnTo>
                <a:lnTo>
                  <a:pt x="194" y="82"/>
                </a:lnTo>
                <a:lnTo>
                  <a:pt x="192" y="73"/>
                </a:lnTo>
                <a:lnTo>
                  <a:pt x="189" y="64"/>
                </a:lnTo>
                <a:lnTo>
                  <a:pt x="185" y="56"/>
                </a:lnTo>
                <a:lnTo>
                  <a:pt x="179" y="48"/>
                </a:lnTo>
                <a:lnTo>
                  <a:pt x="174" y="40"/>
                </a:lnTo>
                <a:lnTo>
                  <a:pt x="169" y="33"/>
                </a:lnTo>
                <a:lnTo>
                  <a:pt x="162" y="28"/>
                </a:lnTo>
                <a:lnTo>
                  <a:pt x="154" y="21"/>
                </a:lnTo>
                <a:lnTo>
                  <a:pt x="146" y="17"/>
                </a:lnTo>
                <a:lnTo>
                  <a:pt x="138" y="13"/>
                </a:lnTo>
                <a:lnTo>
                  <a:pt x="130" y="10"/>
                </a:lnTo>
                <a:lnTo>
                  <a:pt x="120" y="8"/>
                </a:lnTo>
                <a:lnTo>
                  <a:pt x="111" y="6"/>
                </a:lnTo>
                <a:lnTo>
                  <a:pt x="101" y="5"/>
                </a:lnTo>
                <a:lnTo>
                  <a:pt x="101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1" name="Freeform 225"/>
          <p:cNvSpPr/>
          <p:nvPr/>
        </p:nvSpPr>
        <p:spPr bwMode="auto">
          <a:xfrm>
            <a:off x="1221478" y="2124673"/>
            <a:ext cx="89552" cy="89139"/>
          </a:xfrm>
          <a:custGeom>
            <a:avLst/>
            <a:gdLst/>
            <a:ahLst/>
            <a:cxnLst>
              <a:cxn ang="0">
                <a:pos x="61" y="64"/>
              </a:cxn>
              <a:cxn ang="0">
                <a:pos x="0" y="4"/>
              </a:cxn>
              <a:cxn ang="0">
                <a:pos x="2" y="0"/>
              </a:cxn>
              <a:cxn ang="0">
                <a:pos x="65" y="62"/>
              </a:cxn>
              <a:cxn ang="0">
                <a:pos x="61" y="64"/>
              </a:cxn>
            </a:cxnLst>
            <a:rect l="0" t="0" r="r" b="b"/>
            <a:pathLst>
              <a:path w="65" h="64">
                <a:moveTo>
                  <a:pt x="61" y="64"/>
                </a:moveTo>
                <a:lnTo>
                  <a:pt x="0" y="4"/>
                </a:lnTo>
                <a:lnTo>
                  <a:pt x="2" y="0"/>
                </a:lnTo>
                <a:lnTo>
                  <a:pt x="65" y="62"/>
                </a:lnTo>
                <a:lnTo>
                  <a:pt x="61" y="6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2" name="Freeform 226"/>
          <p:cNvSpPr/>
          <p:nvPr/>
        </p:nvSpPr>
        <p:spPr bwMode="auto">
          <a:xfrm>
            <a:off x="1221478" y="2124673"/>
            <a:ext cx="89552" cy="89139"/>
          </a:xfrm>
          <a:custGeom>
            <a:avLst/>
            <a:gdLst/>
            <a:ahLst/>
            <a:cxnLst>
              <a:cxn ang="0">
                <a:pos x="2" y="64"/>
              </a:cxn>
              <a:cxn ang="0">
                <a:pos x="0" y="62"/>
              </a:cxn>
              <a:cxn ang="0">
                <a:pos x="61" y="0"/>
              </a:cxn>
              <a:cxn ang="0">
                <a:pos x="65" y="4"/>
              </a:cxn>
              <a:cxn ang="0">
                <a:pos x="2" y="64"/>
              </a:cxn>
            </a:cxnLst>
            <a:rect l="0" t="0" r="r" b="b"/>
            <a:pathLst>
              <a:path w="65" h="64">
                <a:moveTo>
                  <a:pt x="2" y="64"/>
                </a:moveTo>
                <a:lnTo>
                  <a:pt x="0" y="62"/>
                </a:lnTo>
                <a:lnTo>
                  <a:pt x="61" y="0"/>
                </a:lnTo>
                <a:lnTo>
                  <a:pt x="65" y="4"/>
                </a:lnTo>
                <a:lnTo>
                  <a:pt x="2" y="6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3" name="Freeform 227"/>
          <p:cNvSpPr>
            <a:spLocks noEditPoints="1"/>
          </p:cNvSpPr>
          <p:nvPr/>
        </p:nvSpPr>
        <p:spPr bwMode="auto">
          <a:xfrm>
            <a:off x="1822748" y="1993087"/>
            <a:ext cx="353938" cy="352310"/>
          </a:xfrm>
          <a:custGeom>
            <a:avLst/>
            <a:gdLst/>
            <a:ahLst/>
            <a:cxnLst>
              <a:cxn ang="0">
                <a:pos x="112" y="248"/>
              </a:cxn>
              <a:cxn ang="0">
                <a:pos x="77" y="240"/>
              </a:cxn>
              <a:cxn ang="0">
                <a:pos x="46" y="221"/>
              </a:cxn>
              <a:cxn ang="0">
                <a:pos x="21" y="194"/>
              </a:cxn>
              <a:cxn ang="0">
                <a:pos x="5" y="162"/>
              </a:cxn>
              <a:cxn ang="0">
                <a:pos x="0" y="124"/>
              </a:cxn>
              <a:cxn ang="0">
                <a:pos x="2" y="100"/>
              </a:cxn>
              <a:cxn ang="0">
                <a:pos x="15" y="65"/>
              </a:cxn>
              <a:cxn ang="0">
                <a:pos x="36" y="36"/>
              </a:cxn>
              <a:cxn ang="0">
                <a:pos x="65" y="15"/>
              </a:cxn>
              <a:cxn ang="0">
                <a:pos x="100" y="2"/>
              </a:cxn>
              <a:cxn ang="0">
                <a:pos x="124" y="0"/>
              </a:cxn>
              <a:cxn ang="0">
                <a:pos x="162" y="5"/>
              </a:cxn>
              <a:cxn ang="0">
                <a:pos x="194" y="21"/>
              </a:cxn>
              <a:cxn ang="0">
                <a:pos x="221" y="46"/>
              </a:cxn>
              <a:cxn ang="0">
                <a:pos x="240" y="75"/>
              </a:cxn>
              <a:cxn ang="0">
                <a:pos x="248" y="112"/>
              </a:cxn>
              <a:cxn ang="0">
                <a:pos x="248" y="137"/>
              </a:cxn>
              <a:cxn ang="0">
                <a:pos x="240" y="173"/>
              </a:cxn>
              <a:cxn ang="0">
                <a:pos x="221" y="204"/>
              </a:cxn>
              <a:cxn ang="0">
                <a:pos x="194" y="228"/>
              </a:cxn>
              <a:cxn ang="0">
                <a:pos x="162" y="244"/>
              </a:cxn>
              <a:cxn ang="0">
                <a:pos x="124" y="250"/>
              </a:cxn>
              <a:cxn ang="0">
                <a:pos x="124" y="11"/>
              </a:cxn>
              <a:cxn ang="0">
                <a:pos x="90" y="16"/>
              </a:cxn>
              <a:cxn ang="0">
                <a:pos x="60" y="29"/>
              </a:cxn>
              <a:cxn ang="0">
                <a:pos x="36" y="52"/>
              </a:cxn>
              <a:cxn ang="0">
                <a:pos x="20" y="81"/>
              </a:cxn>
              <a:cxn ang="0">
                <a:pos x="12" y="113"/>
              </a:cxn>
              <a:cxn ang="0">
                <a:pos x="12" y="136"/>
              </a:cxn>
              <a:cxn ang="0">
                <a:pos x="20" y="169"/>
              </a:cxn>
              <a:cxn ang="0">
                <a:pos x="36" y="197"/>
              </a:cxn>
              <a:cxn ang="0">
                <a:pos x="60" y="218"/>
              </a:cxn>
              <a:cxn ang="0">
                <a:pos x="90" y="233"/>
              </a:cxn>
              <a:cxn ang="0">
                <a:pos x="124" y="239"/>
              </a:cxn>
              <a:cxn ang="0">
                <a:pos x="147" y="236"/>
              </a:cxn>
              <a:cxn ang="0">
                <a:pos x="179" y="225"/>
              </a:cxn>
              <a:cxn ang="0">
                <a:pos x="205" y="205"/>
              </a:cxn>
              <a:cxn ang="0">
                <a:pos x="225" y="179"/>
              </a:cxn>
              <a:cxn ang="0">
                <a:pos x="236" y="147"/>
              </a:cxn>
              <a:cxn ang="0">
                <a:pos x="239" y="124"/>
              </a:cxn>
              <a:cxn ang="0">
                <a:pos x="233" y="90"/>
              </a:cxn>
              <a:cxn ang="0">
                <a:pos x="218" y="60"/>
              </a:cxn>
              <a:cxn ang="0">
                <a:pos x="197" y="36"/>
              </a:cxn>
              <a:cxn ang="0">
                <a:pos x="169" y="20"/>
              </a:cxn>
              <a:cxn ang="0">
                <a:pos x="136" y="11"/>
              </a:cxn>
            </a:cxnLst>
            <a:rect l="0" t="0" r="r" b="b"/>
            <a:pathLst>
              <a:path w="250" h="250">
                <a:moveTo>
                  <a:pt x="124" y="250"/>
                </a:moveTo>
                <a:lnTo>
                  <a:pt x="124" y="250"/>
                </a:lnTo>
                <a:lnTo>
                  <a:pt x="112" y="248"/>
                </a:lnTo>
                <a:lnTo>
                  <a:pt x="100" y="247"/>
                </a:lnTo>
                <a:lnTo>
                  <a:pt x="87" y="244"/>
                </a:lnTo>
                <a:lnTo>
                  <a:pt x="77" y="240"/>
                </a:lnTo>
                <a:lnTo>
                  <a:pt x="65" y="235"/>
                </a:lnTo>
                <a:lnTo>
                  <a:pt x="55" y="228"/>
                </a:lnTo>
                <a:lnTo>
                  <a:pt x="46" y="221"/>
                </a:lnTo>
                <a:lnTo>
                  <a:pt x="36" y="213"/>
                </a:lnTo>
                <a:lnTo>
                  <a:pt x="28" y="204"/>
                </a:lnTo>
                <a:lnTo>
                  <a:pt x="21" y="194"/>
                </a:lnTo>
                <a:lnTo>
                  <a:pt x="15" y="183"/>
                </a:lnTo>
                <a:lnTo>
                  <a:pt x="9" y="173"/>
                </a:lnTo>
                <a:lnTo>
                  <a:pt x="5" y="162"/>
                </a:lnTo>
                <a:lnTo>
                  <a:pt x="2" y="150"/>
                </a:lnTo>
                <a:lnTo>
                  <a:pt x="1" y="137"/>
                </a:lnTo>
                <a:lnTo>
                  <a:pt x="0" y="124"/>
                </a:lnTo>
                <a:lnTo>
                  <a:pt x="0" y="124"/>
                </a:lnTo>
                <a:lnTo>
                  <a:pt x="1" y="112"/>
                </a:lnTo>
                <a:lnTo>
                  <a:pt x="2" y="100"/>
                </a:lnTo>
                <a:lnTo>
                  <a:pt x="5" y="87"/>
                </a:lnTo>
                <a:lnTo>
                  <a:pt x="9" y="75"/>
                </a:lnTo>
                <a:lnTo>
                  <a:pt x="15" y="65"/>
                </a:lnTo>
                <a:lnTo>
                  <a:pt x="21" y="55"/>
                </a:lnTo>
                <a:lnTo>
                  <a:pt x="28" y="46"/>
                </a:lnTo>
                <a:lnTo>
                  <a:pt x="36" y="36"/>
                </a:lnTo>
                <a:lnTo>
                  <a:pt x="46" y="28"/>
                </a:lnTo>
                <a:lnTo>
                  <a:pt x="55" y="21"/>
                </a:lnTo>
                <a:lnTo>
                  <a:pt x="65" y="15"/>
                </a:lnTo>
                <a:lnTo>
                  <a:pt x="77" y="9"/>
                </a:lnTo>
                <a:lnTo>
                  <a:pt x="87" y="5"/>
                </a:lnTo>
                <a:lnTo>
                  <a:pt x="100" y="2"/>
                </a:lnTo>
                <a:lnTo>
                  <a:pt x="112" y="0"/>
                </a:lnTo>
                <a:lnTo>
                  <a:pt x="124" y="0"/>
                </a:lnTo>
                <a:lnTo>
                  <a:pt x="124" y="0"/>
                </a:lnTo>
                <a:lnTo>
                  <a:pt x="137" y="0"/>
                </a:lnTo>
                <a:lnTo>
                  <a:pt x="150" y="2"/>
                </a:lnTo>
                <a:lnTo>
                  <a:pt x="162" y="5"/>
                </a:lnTo>
                <a:lnTo>
                  <a:pt x="173" y="9"/>
                </a:lnTo>
                <a:lnTo>
                  <a:pt x="183" y="15"/>
                </a:lnTo>
                <a:lnTo>
                  <a:pt x="194" y="21"/>
                </a:lnTo>
                <a:lnTo>
                  <a:pt x="204" y="28"/>
                </a:lnTo>
                <a:lnTo>
                  <a:pt x="213" y="36"/>
                </a:lnTo>
                <a:lnTo>
                  <a:pt x="221" y="46"/>
                </a:lnTo>
                <a:lnTo>
                  <a:pt x="228" y="55"/>
                </a:lnTo>
                <a:lnTo>
                  <a:pt x="235" y="65"/>
                </a:lnTo>
                <a:lnTo>
                  <a:pt x="240" y="75"/>
                </a:lnTo>
                <a:lnTo>
                  <a:pt x="244" y="87"/>
                </a:lnTo>
                <a:lnTo>
                  <a:pt x="247" y="100"/>
                </a:lnTo>
                <a:lnTo>
                  <a:pt x="248" y="112"/>
                </a:lnTo>
                <a:lnTo>
                  <a:pt x="250" y="124"/>
                </a:lnTo>
                <a:lnTo>
                  <a:pt x="250" y="124"/>
                </a:lnTo>
                <a:lnTo>
                  <a:pt x="248" y="137"/>
                </a:lnTo>
                <a:lnTo>
                  <a:pt x="247" y="150"/>
                </a:lnTo>
                <a:lnTo>
                  <a:pt x="244" y="162"/>
                </a:lnTo>
                <a:lnTo>
                  <a:pt x="240" y="173"/>
                </a:lnTo>
                <a:lnTo>
                  <a:pt x="235" y="183"/>
                </a:lnTo>
                <a:lnTo>
                  <a:pt x="228" y="194"/>
                </a:lnTo>
                <a:lnTo>
                  <a:pt x="221" y="204"/>
                </a:lnTo>
                <a:lnTo>
                  <a:pt x="213" y="213"/>
                </a:lnTo>
                <a:lnTo>
                  <a:pt x="204" y="221"/>
                </a:lnTo>
                <a:lnTo>
                  <a:pt x="194" y="228"/>
                </a:lnTo>
                <a:lnTo>
                  <a:pt x="183" y="235"/>
                </a:lnTo>
                <a:lnTo>
                  <a:pt x="173" y="240"/>
                </a:lnTo>
                <a:lnTo>
                  <a:pt x="162" y="244"/>
                </a:lnTo>
                <a:lnTo>
                  <a:pt x="150" y="247"/>
                </a:lnTo>
                <a:lnTo>
                  <a:pt x="137" y="248"/>
                </a:lnTo>
                <a:lnTo>
                  <a:pt x="124" y="250"/>
                </a:lnTo>
                <a:lnTo>
                  <a:pt x="124" y="250"/>
                </a:lnTo>
                <a:close/>
                <a:moveTo>
                  <a:pt x="124" y="11"/>
                </a:moveTo>
                <a:lnTo>
                  <a:pt x="124" y="11"/>
                </a:lnTo>
                <a:lnTo>
                  <a:pt x="113" y="11"/>
                </a:lnTo>
                <a:lnTo>
                  <a:pt x="101" y="13"/>
                </a:lnTo>
                <a:lnTo>
                  <a:pt x="90" y="16"/>
                </a:lnTo>
                <a:lnTo>
                  <a:pt x="81" y="20"/>
                </a:lnTo>
                <a:lnTo>
                  <a:pt x="70" y="24"/>
                </a:lnTo>
                <a:lnTo>
                  <a:pt x="60" y="29"/>
                </a:lnTo>
                <a:lnTo>
                  <a:pt x="52" y="36"/>
                </a:lnTo>
                <a:lnTo>
                  <a:pt x="44" y="44"/>
                </a:lnTo>
                <a:lnTo>
                  <a:pt x="36" y="52"/>
                </a:lnTo>
                <a:lnTo>
                  <a:pt x="31" y="60"/>
                </a:lnTo>
                <a:lnTo>
                  <a:pt x="24" y="70"/>
                </a:lnTo>
                <a:lnTo>
                  <a:pt x="20" y="81"/>
                </a:lnTo>
                <a:lnTo>
                  <a:pt x="16" y="90"/>
                </a:lnTo>
                <a:lnTo>
                  <a:pt x="13" y="101"/>
                </a:lnTo>
                <a:lnTo>
                  <a:pt x="12" y="113"/>
                </a:lnTo>
                <a:lnTo>
                  <a:pt x="11" y="124"/>
                </a:lnTo>
                <a:lnTo>
                  <a:pt x="11" y="124"/>
                </a:lnTo>
                <a:lnTo>
                  <a:pt x="12" y="136"/>
                </a:lnTo>
                <a:lnTo>
                  <a:pt x="13" y="147"/>
                </a:lnTo>
                <a:lnTo>
                  <a:pt x="16" y="158"/>
                </a:lnTo>
                <a:lnTo>
                  <a:pt x="20" y="169"/>
                </a:lnTo>
                <a:lnTo>
                  <a:pt x="24" y="179"/>
                </a:lnTo>
                <a:lnTo>
                  <a:pt x="31" y="189"/>
                </a:lnTo>
                <a:lnTo>
                  <a:pt x="36" y="197"/>
                </a:lnTo>
                <a:lnTo>
                  <a:pt x="44" y="205"/>
                </a:lnTo>
                <a:lnTo>
                  <a:pt x="52" y="212"/>
                </a:lnTo>
                <a:lnTo>
                  <a:pt x="60" y="218"/>
                </a:lnTo>
                <a:lnTo>
                  <a:pt x="70" y="225"/>
                </a:lnTo>
                <a:lnTo>
                  <a:pt x="81" y="229"/>
                </a:lnTo>
                <a:lnTo>
                  <a:pt x="90" y="233"/>
                </a:lnTo>
                <a:lnTo>
                  <a:pt x="101" y="236"/>
                </a:lnTo>
                <a:lnTo>
                  <a:pt x="113" y="237"/>
                </a:lnTo>
                <a:lnTo>
                  <a:pt x="124" y="239"/>
                </a:lnTo>
                <a:lnTo>
                  <a:pt x="124" y="239"/>
                </a:lnTo>
                <a:lnTo>
                  <a:pt x="136" y="237"/>
                </a:lnTo>
                <a:lnTo>
                  <a:pt x="147" y="236"/>
                </a:lnTo>
                <a:lnTo>
                  <a:pt x="159" y="233"/>
                </a:lnTo>
                <a:lnTo>
                  <a:pt x="169" y="229"/>
                </a:lnTo>
                <a:lnTo>
                  <a:pt x="179" y="225"/>
                </a:lnTo>
                <a:lnTo>
                  <a:pt x="189" y="218"/>
                </a:lnTo>
                <a:lnTo>
                  <a:pt x="197" y="212"/>
                </a:lnTo>
                <a:lnTo>
                  <a:pt x="205" y="205"/>
                </a:lnTo>
                <a:lnTo>
                  <a:pt x="213" y="197"/>
                </a:lnTo>
                <a:lnTo>
                  <a:pt x="218" y="189"/>
                </a:lnTo>
                <a:lnTo>
                  <a:pt x="225" y="179"/>
                </a:lnTo>
                <a:lnTo>
                  <a:pt x="229" y="169"/>
                </a:lnTo>
                <a:lnTo>
                  <a:pt x="233" y="158"/>
                </a:lnTo>
                <a:lnTo>
                  <a:pt x="236" y="147"/>
                </a:lnTo>
                <a:lnTo>
                  <a:pt x="237" y="136"/>
                </a:lnTo>
                <a:lnTo>
                  <a:pt x="239" y="124"/>
                </a:lnTo>
                <a:lnTo>
                  <a:pt x="239" y="124"/>
                </a:lnTo>
                <a:lnTo>
                  <a:pt x="237" y="113"/>
                </a:lnTo>
                <a:lnTo>
                  <a:pt x="236" y="101"/>
                </a:lnTo>
                <a:lnTo>
                  <a:pt x="233" y="90"/>
                </a:lnTo>
                <a:lnTo>
                  <a:pt x="229" y="81"/>
                </a:lnTo>
                <a:lnTo>
                  <a:pt x="225" y="70"/>
                </a:lnTo>
                <a:lnTo>
                  <a:pt x="218" y="60"/>
                </a:lnTo>
                <a:lnTo>
                  <a:pt x="213" y="52"/>
                </a:lnTo>
                <a:lnTo>
                  <a:pt x="205" y="44"/>
                </a:lnTo>
                <a:lnTo>
                  <a:pt x="197" y="36"/>
                </a:lnTo>
                <a:lnTo>
                  <a:pt x="189" y="29"/>
                </a:lnTo>
                <a:lnTo>
                  <a:pt x="179" y="24"/>
                </a:lnTo>
                <a:lnTo>
                  <a:pt x="169" y="20"/>
                </a:lnTo>
                <a:lnTo>
                  <a:pt x="159" y="16"/>
                </a:lnTo>
                <a:lnTo>
                  <a:pt x="147" y="13"/>
                </a:lnTo>
                <a:lnTo>
                  <a:pt x="136" y="11"/>
                </a:lnTo>
                <a:lnTo>
                  <a:pt x="124" y="11"/>
                </a:lnTo>
                <a:lnTo>
                  <a:pt x="124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4" name="Freeform 228"/>
          <p:cNvSpPr>
            <a:spLocks noEditPoints="1"/>
          </p:cNvSpPr>
          <p:nvPr/>
        </p:nvSpPr>
        <p:spPr bwMode="auto">
          <a:xfrm>
            <a:off x="1856863" y="2027044"/>
            <a:ext cx="289972" cy="284395"/>
          </a:xfrm>
          <a:custGeom>
            <a:avLst/>
            <a:gdLst/>
            <a:ahLst/>
            <a:cxnLst>
              <a:cxn ang="0">
                <a:pos x="91" y="202"/>
              </a:cxn>
              <a:cxn ang="0">
                <a:pos x="62" y="195"/>
              </a:cxn>
              <a:cxn ang="0">
                <a:pos x="37" y="179"/>
              </a:cxn>
              <a:cxn ang="0">
                <a:pos x="17" y="158"/>
              </a:cxn>
              <a:cxn ang="0">
                <a:pos x="5" y="132"/>
              </a:cxn>
              <a:cxn ang="0">
                <a:pos x="0" y="101"/>
              </a:cxn>
              <a:cxn ang="0">
                <a:pos x="2" y="81"/>
              </a:cxn>
              <a:cxn ang="0">
                <a:pos x="12" y="54"/>
              </a:cxn>
              <a:cxn ang="0">
                <a:pos x="29" y="29"/>
              </a:cxn>
              <a:cxn ang="0">
                <a:pos x="54" y="12"/>
              </a:cxn>
              <a:cxn ang="0">
                <a:pos x="81" y="2"/>
              </a:cxn>
              <a:cxn ang="0">
                <a:pos x="101" y="0"/>
              </a:cxn>
              <a:cxn ang="0">
                <a:pos x="132" y="5"/>
              </a:cxn>
              <a:cxn ang="0">
                <a:pos x="158" y="17"/>
              </a:cxn>
              <a:cxn ang="0">
                <a:pos x="179" y="37"/>
              </a:cxn>
              <a:cxn ang="0">
                <a:pos x="195" y="62"/>
              </a:cxn>
              <a:cxn ang="0">
                <a:pos x="202" y="92"/>
              </a:cxn>
              <a:cxn ang="0">
                <a:pos x="202" y="112"/>
              </a:cxn>
              <a:cxn ang="0">
                <a:pos x="195" y="141"/>
              </a:cxn>
              <a:cxn ang="0">
                <a:pos x="179" y="166"/>
              </a:cxn>
              <a:cxn ang="0">
                <a:pos x="158" y="186"/>
              </a:cxn>
              <a:cxn ang="0">
                <a:pos x="132" y="198"/>
              </a:cxn>
              <a:cxn ang="0">
                <a:pos x="101" y="202"/>
              </a:cxn>
              <a:cxn ang="0">
                <a:pos x="101" y="5"/>
              </a:cxn>
              <a:cxn ang="0">
                <a:pos x="73" y="10"/>
              </a:cxn>
              <a:cxn ang="0">
                <a:pos x="48" y="21"/>
              </a:cxn>
              <a:cxn ang="0">
                <a:pos x="28" y="40"/>
              </a:cxn>
              <a:cxn ang="0">
                <a:pos x="13" y="64"/>
              </a:cxn>
              <a:cxn ang="0">
                <a:pos x="6" y="92"/>
              </a:cxn>
              <a:cxn ang="0">
                <a:pos x="6" y="112"/>
              </a:cxn>
              <a:cxn ang="0">
                <a:pos x="13" y="139"/>
              </a:cxn>
              <a:cxn ang="0">
                <a:pos x="28" y="163"/>
              </a:cxn>
              <a:cxn ang="0">
                <a:pos x="48" y="181"/>
              </a:cxn>
              <a:cxn ang="0">
                <a:pos x="73" y="193"/>
              </a:cxn>
              <a:cxn ang="0">
                <a:pos x="101" y="197"/>
              </a:cxn>
              <a:cxn ang="0">
                <a:pos x="121" y="195"/>
              </a:cxn>
              <a:cxn ang="0">
                <a:pos x="147" y="186"/>
              </a:cxn>
              <a:cxn ang="0">
                <a:pos x="170" y="170"/>
              </a:cxn>
              <a:cxn ang="0">
                <a:pos x="186" y="147"/>
              </a:cxn>
              <a:cxn ang="0">
                <a:pos x="195" y="121"/>
              </a:cxn>
              <a:cxn ang="0">
                <a:pos x="198" y="101"/>
              </a:cxn>
              <a:cxn ang="0">
                <a:pos x="193" y="73"/>
              </a:cxn>
              <a:cxn ang="0">
                <a:pos x="181" y="48"/>
              </a:cxn>
              <a:cxn ang="0">
                <a:pos x="163" y="28"/>
              </a:cxn>
              <a:cxn ang="0">
                <a:pos x="139" y="13"/>
              </a:cxn>
              <a:cxn ang="0">
                <a:pos x="112" y="6"/>
              </a:cxn>
            </a:cxnLst>
            <a:rect l="0" t="0" r="r" b="b"/>
            <a:pathLst>
              <a:path w="204" h="202">
                <a:moveTo>
                  <a:pt x="101" y="202"/>
                </a:moveTo>
                <a:lnTo>
                  <a:pt x="101" y="202"/>
                </a:lnTo>
                <a:lnTo>
                  <a:pt x="91" y="202"/>
                </a:lnTo>
                <a:lnTo>
                  <a:pt x="81" y="201"/>
                </a:lnTo>
                <a:lnTo>
                  <a:pt x="71" y="198"/>
                </a:lnTo>
                <a:lnTo>
                  <a:pt x="62" y="195"/>
                </a:lnTo>
                <a:lnTo>
                  <a:pt x="54" y="190"/>
                </a:lnTo>
                <a:lnTo>
                  <a:pt x="46" y="186"/>
                </a:lnTo>
                <a:lnTo>
                  <a:pt x="37" y="179"/>
                </a:lnTo>
                <a:lnTo>
                  <a:pt x="29" y="173"/>
                </a:lnTo>
                <a:lnTo>
                  <a:pt x="24" y="166"/>
                </a:lnTo>
                <a:lnTo>
                  <a:pt x="17" y="158"/>
                </a:lnTo>
                <a:lnTo>
                  <a:pt x="12" y="150"/>
                </a:lnTo>
                <a:lnTo>
                  <a:pt x="8" y="141"/>
                </a:lnTo>
                <a:lnTo>
                  <a:pt x="5" y="132"/>
                </a:lnTo>
                <a:lnTo>
                  <a:pt x="2" y="121"/>
                </a:lnTo>
                <a:lnTo>
                  <a:pt x="1" y="112"/>
                </a:lnTo>
                <a:lnTo>
                  <a:pt x="0" y="101"/>
                </a:lnTo>
                <a:lnTo>
                  <a:pt x="0" y="101"/>
                </a:lnTo>
                <a:lnTo>
                  <a:pt x="1" y="92"/>
                </a:lnTo>
                <a:lnTo>
                  <a:pt x="2" y="81"/>
                </a:lnTo>
                <a:lnTo>
                  <a:pt x="5" y="71"/>
                </a:lnTo>
                <a:lnTo>
                  <a:pt x="8" y="62"/>
                </a:lnTo>
                <a:lnTo>
                  <a:pt x="12" y="54"/>
                </a:lnTo>
                <a:lnTo>
                  <a:pt x="17" y="44"/>
                </a:lnTo>
                <a:lnTo>
                  <a:pt x="24" y="37"/>
                </a:lnTo>
                <a:lnTo>
                  <a:pt x="29" y="29"/>
                </a:lnTo>
                <a:lnTo>
                  <a:pt x="37" y="23"/>
                </a:lnTo>
                <a:lnTo>
                  <a:pt x="46" y="17"/>
                </a:lnTo>
                <a:lnTo>
                  <a:pt x="54" y="12"/>
                </a:lnTo>
                <a:lnTo>
                  <a:pt x="62" y="8"/>
                </a:lnTo>
                <a:lnTo>
                  <a:pt x="71" y="5"/>
                </a:lnTo>
                <a:lnTo>
                  <a:pt x="81" y="2"/>
                </a:lnTo>
                <a:lnTo>
                  <a:pt x="91" y="1"/>
                </a:lnTo>
                <a:lnTo>
                  <a:pt x="101" y="0"/>
                </a:lnTo>
                <a:lnTo>
                  <a:pt x="101" y="0"/>
                </a:lnTo>
                <a:lnTo>
                  <a:pt x="112" y="1"/>
                </a:lnTo>
                <a:lnTo>
                  <a:pt x="123" y="2"/>
                </a:lnTo>
                <a:lnTo>
                  <a:pt x="132" y="5"/>
                </a:lnTo>
                <a:lnTo>
                  <a:pt x="141" y="8"/>
                </a:lnTo>
                <a:lnTo>
                  <a:pt x="150" y="12"/>
                </a:lnTo>
                <a:lnTo>
                  <a:pt x="158" y="17"/>
                </a:lnTo>
                <a:lnTo>
                  <a:pt x="166" y="23"/>
                </a:lnTo>
                <a:lnTo>
                  <a:pt x="174" y="29"/>
                </a:lnTo>
                <a:lnTo>
                  <a:pt x="179" y="37"/>
                </a:lnTo>
                <a:lnTo>
                  <a:pt x="186" y="44"/>
                </a:lnTo>
                <a:lnTo>
                  <a:pt x="190" y="54"/>
                </a:lnTo>
                <a:lnTo>
                  <a:pt x="195" y="62"/>
                </a:lnTo>
                <a:lnTo>
                  <a:pt x="198" y="71"/>
                </a:lnTo>
                <a:lnTo>
                  <a:pt x="201" y="81"/>
                </a:lnTo>
                <a:lnTo>
                  <a:pt x="202" y="92"/>
                </a:lnTo>
                <a:lnTo>
                  <a:pt x="204" y="101"/>
                </a:lnTo>
                <a:lnTo>
                  <a:pt x="204" y="101"/>
                </a:lnTo>
                <a:lnTo>
                  <a:pt x="202" y="112"/>
                </a:lnTo>
                <a:lnTo>
                  <a:pt x="201" y="121"/>
                </a:lnTo>
                <a:lnTo>
                  <a:pt x="198" y="132"/>
                </a:lnTo>
                <a:lnTo>
                  <a:pt x="195" y="141"/>
                </a:lnTo>
                <a:lnTo>
                  <a:pt x="190" y="150"/>
                </a:lnTo>
                <a:lnTo>
                  <a:pt x="186" y="158"/>
                </a:lnTo>
                <a:lnTo>
                  <a:pt x="179" y="166"/>
                </a:lnTo>
                <a:lnTo>
                  <a:pt x="174" y="173"/>
                </a:lnTo>
                <a:lnTo>
                  <a:pt x="166" y="179"/>
                </a:lnTo>
                <a:lnTo>
                  <a:pt x="158" y="186"/>
                </a:lnTo>
                <a:lnTo>
                  <a:pt x="150" y="190"/>
                </a:lnTo>
                <a:lnTo>
                  <a:pt x="141" y="195"/>
                </a:lnTo>
                <a:lnTo>
                  <a:pt x="132" y="198"/>
                </a:lnTo>
                <a:lnTo>
                  <a:pt x="123" y="201"/>
                </a:lnTo>
                <a:lnTo>
                  <a:pt x="112" y="202"/>
                </a:lnTo>
                <a:lnTo>
                  <a:pt x="101" y="202"/>
                </a:lnTo>
                <a:lnTo>
                  <a:pt x="101" y="202"/>
                </a:lnTo>
                <a:close/>
                <a:moveTo>
                  <a:pt x="101" y="5"/>
                </a:moveTo>
                <a:lnTo>
                  <a:pt x="101" y="5"/>
                </a:lnTo>
                <a:lnTo>
                  <a:pt x="91" y="6"/>
                </a:lnTo>
                <a:lnTo>
                  <a:pt x="82" y="8"/>
                </a:lnTo>
                <a:lnTo>
                  <a:pt x="73" y="10"/>
                </a:lnTo>
                <a:lnTo>
                  <a:pt x="64" y="13"/>
                </a:lnTo>
                <a:lnTo>
                  <a:pt x="56" y="17"/>
                </a:lnTo>
                <a:lnTo>
                  <a:pt x="48" y="21"/>
                </a:lnTo>
                <a:lnTo>
                  <a:pt x="40" y="28"/>
                </a:lnTo>
                <a:lnTo>
                  <a:pt x="33" y="33"/>
                </a:lnTo>
                <a:lnTo>
                  <a:pt x="28" y="40"/>
                </a:lnTo>
                <a:lnTo>
                  <a:pt x="23" y="48"/>
                </a:lnTo>
                <a:lnTo>
                  <a:pt x="17" y="56"/>
                </a:lnTo>
                <a:lnTo>
                  <a:pt x="13" y="64"/>
                </a:lnTo>
                <a:lnTo>
                  <a:pt x="10" y="73"/>
                </a:lnTo>
                <a:lnTo>
                  <a:pt x="8" y="82"/>
                </a:lnTo>
                <a:lnTo>
                  <a:pt x="6" y="92"/>
                </a:lnTo>
                <a:lnTo>
                  <a:pt x="5" y="101"/>
                </a:lnTo>
                <a:lnTo>
                  <a:pt x="5" y="101"/>
                </a:lnTo>
                <a:lnTo>
                  <a:pt x="6" y="112"/>
                </a:lnTo>
                <a:lnTo>
                  <a:pt x="8" y="121"/>
                </a:lnTo>
                <a:lnTo>
                  <a:pt x="10" y="129"/>
                </a:lnTo>
                <a:lnTo>
                  <a:pt x="13" y="139"/>
                </a:lnTo>
                <a:lnTo>
                  <a:pt x="17" y="147"/>
                </a:lnTo>
                <a:lnTo>
                  <a:pt x="23" y="155"/>
                </a:lnTo>
                <a:lnTo>
                  <a:pt x="28" y="163"/>
                </a:lnTo>
                <a:lnTo>
                  <a:pt x="33" y="170"/>
                </a:lnTo>
                <a:lnTo>
                  <a:pt x="40" y="175"/>
                </a:lnTo>
                <a:lnTo>
                  <a:pt x="48" y="181"/>
                </a:lnTo>
                <a:lnTo>
                  <a:pt x="56" y="186"/>
                </a:lnTo>
                <a:lnTo>
                  <a:pt x="64" y="190"/>
                </a:lnTo>
                <a:lnTo>
                  <a:pt x="73" y="193"/>
                </a:lnTo>
                <a:lnTo>
                  <a:pt x="82" y="195"/>
                </a:lnTo>
                <a:lnTo>
                  <a:pt x="91" y="197"/>
                </a:lnTo>
                <a:lnTo>
                  <a:pt x="101" y="197"/>
                </a:lnTo>
                <a:lnTo>
                  <a:pt x="101" y="197"/>
                </a:lnTo>
                <a:lnTo>
                  <a:pt x="112" y="197"/>
                </a:lnTo>
                <a:lnTo>
                  <a:pt x="121" y="195"/>
                </a:lnTo>
                <a:lnTo>
                  <a:pt x="131" y="193"/>
                </a:lnTo>
                <a:lnTo>
                  <a:pt x="139" y="190"/>
                </a:lnTo>
                <a:lnTo>
                  <a:pt x="147" y="186"/>
                </a:lnTo>
                <a:lnTo>
                  <a:pt x="155" y="181"/>
                </a:lnTo>
                <a:lnTo>
                  <a:pt x="163" y="175"/>
                </a:lnTo>
                <a:lnTo>
                  <a:pt x="170" y="170"/>
                </a:lnTo>
                <a:lnTo>
                  <a:pt x="175" y="163"/>
                </a:lnTo>
                <a:lnTo>
                  <a:pt x="181" y="155"/>
                </a:lnTo>
                <a:lnTo>
                  <a:pt x="186" y="147"/>
                </a:lnTo>
                <a:lnTo>
                  <a:pt x="190" y="139"/>
                </a:lnTo>
                <a:lnTo>
                  <a:pt x="193" y="129"/>
                </a:lnTo>
                <a:lnTo>
                  <a:pt x="195" y="121"/>
                </a:lnTo>
                <a:lnTo>
                  <a:pt x="197" y="112"/>
                </a:lnTo>
                <a:lnTo>
                  <a:pt x="198" y="101"/>
                </a:lnTo>
                <a:lnTo>
                  <a:pt x="198" y="101"/>
                </a:lnTo>
                <a:lnTo>
                  <a:pt x="197" y="92"/>
                </a:lnTo>
                <a:lnTo>
                  <a:pt x="195" y="82"/>
                </a:lnTo>
                <a:lnTo>
                  <a:pt x="193" y="73"/>
                </a:lnTo>
                <a:lnTo>
                  <a:pt x="190" y="64"/>
                </a:lnTo>
                <a:lnTo>
                  <a:pt x="186" y="56"/>
                </a:lnTo>
                <a:lnTo>
                  <a:pt x="181" y="48"/>
                </a:lnTo>
                <a:lnTo>
                  <a:pt x="175" y="40"/>
                </a:lnTo>
                <a:lnTo>
                  <a:pt x="170" y="33"/>
                </a:lnTo>
                <a:lnTo>
                  <a:pt x="163" y="28"/>
                </a:lnTo>
                <a:lnTo>
                  <a:pt x="155" y="21"/>
                </a:lnTo>
                <a:lnTo>
                  <a:pt x="147" y="17"/>
                </a:lnTo>
                <a:lnTo>
                  <a:pt x="139" y="13"/>
                </a:lnTo>
                <a:lnTo>
                  <a:pt x="131" y="10"/>
                </a:lnTo>
                <a:lnTo>
                  <a:pt x="121" y="8"/>
                </a:lnTo>
                <a:lnTo>
                  <a:pt x="112" y="6"/>
                </a:lnTo>
                <a:lnTo>
                  <a:pt x="101" y="5"/>
                </a:lnTo>
                <a:lnTo>
                  <a:pt x="101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5" name="Rectangle 229"/>
          <p:cNvSpPr>
            <a:spLocks noChangeArrowheads="1"/>
          </p:cNvSpPr>
          <p:nvPr/>
        </p:nvSpPr>
        <p:spPr bwMode="auto">
          <a:xfrm>
            <a:off x="1937886" y="2162873"/>
            <a:ext cx="123666" cy="8490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6" name="Freeform 230"/>
          <p:cNvSpPr>
            <a:spLocks noEditPoints="1"/>
          </p:cNvSpPr>
          <p:nvPr/>
        </p:nvSpPr>
        <p:spPr bwMode="auto">
          <a:xfrm>
            <a:off x="8466534" y="4926164"/>
            <a:ext cx="353938" cy="356554"/>
          </a:xfrm>
          <a:custGeom>
            <a:avLst/>
            <a:gdLst/>
            <a:ahLst/>
            <a:cxnLst>
              <a:cxn ang="0">
                <a:pos x="112" y="250"/>
              </a:cxn>
              <a:cxn ang="0">
                <a:pos x="75" y="240"/>
              </a:cxn>
              <a:cxn ang="0">
                <a:pos x="44" y="221"/>
              </a:cxn>
              <a:cxn ang="0">
                <a:pos x="21" y="194"/>
              </a:cxn>
              <a:cxn ang="0">
                <a:pos x="5" y="162"/>
              </a:cxn>
              <a:cxn ang="0">
                <a:pos x="0" y="125"/>
              </a:cxn>
              <a:cxn ang="0">
                <a:pos x="2" y="100"/>
              </a:cxn>
              <a:cxn ang="0">
                <a:pos x="15" y="66"/>
              </a:cxn>
              <a:cxn ang="0">
                <a:pos x="36" y="38"/>
              </a:cxn>
              <a:cxn ang="0">
                <a:pos x="65" y="16"/>
              </a:cxn>
              <a:cxn ang="0">
                <a:pos x="100" y="3"/>
              </a:cxn>
              <a:cxn ang="0">
                <a:pos x="124" y="0"/>
              </a:cxn>
              <a:cxn ang="0">
                <a:pos x="162" y="7"/>
              </a:cxn>
              <a:cxn ang="0">
                <a:pos x="194" y="22"/>
              </a:cxn>
              <a:cxn ang="0">
                <a:pos x="221" y="46"/>
              </a:cxn>
              <a:cxn ang="0">
                <a:pos x="239" y="77"/>
              </a:cxn>
              <a:cxn ang="0">
                <a:pos x="248" y="112"/>
              </a:cxn>
              <a:cxn ang="0">
                <a:pos x="248" y="138"/>
              </a:cxn>
              <a:cxn ang="0">
                <a:pos x="239" y="174"/>
              </a:cxn>
              <a:cxn ang="0">
                <a:pos x="221" y="205"/>
              </a:cxn>
              <a:cxn ang="0">
                <a:pos x="194" y="228"/>
              </a:cxn>
              <a:cxn ang="0">
                <a:pos x="162" y="244"/>
              </a:cxn>
              <a:cxn ang="0">
                <a:pos x="124" y="250"/>
              </a:cxn>
              <a:cxn ang="0">
                <a:pos x="124" y="11"/>
              </a:cxn>
              <a:cxn ang="0">
                <a:pos x="90" y="16"/>
              </a:cxn>
              <a:cxn ang="0">
                <a:pos x="60" y="31"/>
              </a:cxn>
              <a:cxn ang="0">
                <a:pos x="36" y="53"/>
              </a:cxn>
              <a:cxn ang="0">
                <a:pos x="19" y="81"/>
              </a:cxn>
              <a:cxn ang="0">
                <a:pos x="11" y="113"/>
              </a:cxn>
              <a:cxn ang="0">
                <a:pos x="11" y="136"/>
              </a:cxn>
              <a:cxn ang="0">
                <a:pos x="19" y="170"/>
              </a:cxn>
              <a:cxn ang="0">
                <a:pos x="36" y="197"/>
              </a:cxn>
              <a:cxn ang="0">
                <a:pos x="60" y="220"/>
              </a:cxn>
              <a:cxn ang="0">
                <a:pos x="90" y="234"/>
              </a:cxn>
              <a:cxn ang="0">
                <a:pos x="124" y="239"/>
              </a:cxn>
              <a:cxn ang="0">
                <a:pos x="147" y="238"/>
              </a:cxn>
              <a:cxn ang="0">
                <a:pos x="178" y="225"/>
              </a:cxn>
              <a:cxn ang="0">
                <a:pos x="205" y="205"/>
              </a:cxn>
              <a:cxn ang="0">
                <a:pos x="224" y="179"/>
              </a:cxn>
              <a:cxn ang="0">
                <a:pos x="236" y="148"/>
              </a:cxn>
              <a:cxn ang="0">
                <a:pos x="239" y="125"/>
              </a:cxn>
              <a:cxn ang="0">
                <a:pos x="233" y="92"/>
              </a:cxn>
              <a:cxn ang="0">
                <a:pos x="218" y="62"/>
              </a:cxn>
              <a:cxn ang="0">
                <a:pos x="197" y="38"/>
              </a:cxn>
              <a:cxn ang="0">
                <a:pos x="168" y="20"/>
              </a:cxn>
              <a:cxn ang="0">
                <a:pos x="136" y="12"/>
              </a:cxn>
            </a:cxnLst>
            <a:rect l="0" t="0" r="r" b="b"/>
            <a:pathLst>
              <a:path w="250" h="250">
                <a:moveTo>
                  <a:pt x="124" y="250"/>
                </a:moveTo>
                <a:lnTo>
                  <a:pt x="124" y="250"/>
                </a:lnTo>
                <a:lnTo>
                  <a:pt x="112" y="250"/>
                </a:lnTo>
                <a:lnTo>
                  <a:pt x="100" y="247"/>
                </a:lnTo>
                <a:lnTo>
                  <a:pt x="87" y="244"/>
                </a:lnTo>
                <a:lnTo>
                  <a:pt x="75" y="240"/>
                </a:lnTo>
                <a:lnTo>
                  <a:pt x="65" y="235"/>
                </a:lnTo>
                <a:lnTo>
                  <a:pt x="55" y="228"/>
                </a:lnTo>
                <a:lnTo>
                  <a:pt x="44" y="221"/>
                </a:lnTo>
                <a:lnTo>
                  <a:pt x="36" y="213"/>
                </a:lnTo>
                <a:lnTo>
                  <a:pt x="28" y="205"/>
                </a:lnTo>
                <a:lnTo>
                  <a:pt x="21" y="194"/>
                </a:lnTo>
                <a:lnTo>
                  <a:pt x="15" y="185"/>
                </a:lnTo>
                <a:lnTo>
                  <a:pt x="9" y="174"/>
                </a:lnTo>
                <a:lnTo>
                  <a:pt x="5" y="162"/>
                </a:lnTo>
                <a:lnTo>
                  <a:pt x="2" y="150"/>
                </a:lnTo>
                <a:lnTo>
                  <a:pt x="0" y="138"/>
                </a:lnTo>
                <a:lnTo>
                  <a:pt x="0" y="125"/>
                </a:lnTo>
                <a:lnTo>
                  <a:pt x="0" y="125"/>
                </a:lnTo>
                <a:lnTo>
                  <a:pt x="0" y="112"/>
                </a:lnTo>
                <a:lnTo>
                  <a:pt x="2" y="100"/>
                </a:lnTo>
                <a:lnTo>
                  <a:pt x="5" y="88"/>
                </a:lnTo>
                <a:lnTo>
                  <a:pt x="9" y="77"/>
                </a:lnTo>
                <a:lnTo>
                  <a:pt x="15" y="66"/>
                </a:lnTo>
                <a:lnTo>
                  <a:pt x="21" y="55"/>
                </a:lnTo>
                <a:lnTo>
                  <a:pt x="28" y="46"/>
                </a:lnTo>
                <a:lnTo>
                  <a:pt x="36" y="38"/>
                </a:lnTo>
                <a:lnTo>
                  <a:pt x="44" y="30"/>
                </a:lnTo>
                <a:lnTo>
                  <a:pt x="55" y="22"/>
                </a:lnTo>
                <a:lnTo>
                  <a:pt x="65" y="16"/>
                </a:lnTo>
                <a:lnTo>
                  <a:pt x="75" y="11"/>
                </a:lnTo>
                <a:lnTo>
                  <a:pt x="87" y="7"/>
                </a:lnTo>
                <a:lnTo>
                  <a:pt x="100" y="3"/>
                </a:lnTo>
                <a:lnTo>
                  <a:pt x="112" y="1"/>
                </a:lnTo>
                <a:lnTo>
                  <a:pt x="124" y="0"/>
                </a:lnTo>
                <a:lnTo>
                  <a:pt x="124" y="0"/>
                </a:lnTo>
                <a:lnTo>
                  <a:pt x="137" y="1"/>
                </a:lnTo>
                <a:lnTo>
                  <a:pt x="150" y="3"/>
                </a:lnTo>
                <a:lnTo>
                  <a:pt x="162" y="7"/>
                </a:lnTo>
                <a:lnTo>
                  <a:pt x="173" y="11"/>
                </a:lnTo>
                <a:lnTo>
                  <a:pt x="183" y="16"/>
                </a:lnTo>
                <a:lnTo>
                  <a:pt x="194" y="22"/>
                </a:lnTo>
                <a:lnTo>
                  <a:pt x="204" y="30"/>
                </a:lnTo>
                <a:lnTo>
                  <a:pt x="213" y="38"/>
                </a:lnTo>
                <a:lnTo>
                  <a:pt x="221" y="46"/>
                </a:lnTo>
                <a:lnTo>
                  <a:pt x="228" y="55"/>
                </a:lnTo>
                <a:lnTo>
                  <a:pt x="233" y="66"/>
                </a:lnTo>
                <a:lnTo>
                  <a:pt x="239" y="77"/>
                </a:lnTo>
                <a:lnTo>
                  <a:pt x="243" y="88"/>
                </a:lnTo>
                <a:lnTo>
                  <a:pt x="247" y="100"/>
                </a:lnTo>
                <a:lnTo>
                  <a:pt x="248" y="112"/>
                </a:lnTo>
                <a:lnTo>
                  <a:pt x="250" y="125"/>
                </a:lnTo>
                <a:lnTo>
                  <a:pt x="250" y="125"/>
                </a:lnTo>
                <a:lnTo>
                  <a:pt x="248" y="138"/>
                </a:lnTo>
                <a:lnTo>
                  <a:pt x="247" y="150"/>
                </a:lnTo>
                <a:lnTo>
                  <a:pt x="243" y="162"/>
                </a:lnTo>
                <a:lnTo>
                  <a:pt x="239" y="174"/>
                </a:lnTo>
                <a:lnTo>
                  <a:pt x="233" y="185"/>
                </a:lnTo>
                <a:lnTo>
                  <a:pt x="228" y="194"/>
                </a:lnTo>
                <a:lnTo>
                  <a:pt x="221" y="205"/>
                </a:lnTo>
                <a:lnTo>
                  <a:pt x="213" y="213"/>
                </a:lnTo>
                <a:lnTo>
                  <a:pt x="204" y="221"/>
                </a:lnTo>
                <a:lnTo>
                  <a:pt x="194" y="228"/>
                </a:lnTo>
                <a:lnTo>
                  <a:pt x="183" y="235"/>
                </a:lnTo>
                <a:lnTo>
                  <a:pt x="173" y="240"/>
                </a:lnTo>
                <a:lnTo>
                  <a:pt x="162" y="244"/>
                </a:lnTo>
                <a:lnTo>
                  <a:pt x="150" y="247"/>
                </a:lnTo>
                <a:lnTo>
                  <a:pt x="137" y="250"/>
                </a:lnTo>
                <a:lnTo>
                  <a:pt x="124" y="250"/>
                </a:lnTo>
                <a:lnTo>
                  <a:pt x="124" y="250"/>
                </a:lnTo>
                <a:close/>
                <a:moveTo>
                  <a:pt x="124" y="11"/>
                </a:moveTo>
                <a:lnTo>
                  <a:pt x="124" y="11"/>
                </a:lnTo>
                <a:lnTo>
                  <a:pt x="113" y="12"/>
                </a:lnTo>
                <a:lnTo>
                  <a:pt x="101" y="13"/>
                </a:lnTo>
                <a:lnTo>
                  <a:pt x="90" y="16"/>
                </a:lnTo>
                <a:lnTo>
                  <a:pt x="79" y="20"/>
                </a:lnTo>
                <a:lnTo>
                  <a:pt x="70" y="26"/>
                </a:lnTo>
                <a:lnTo>
                  <a:pt x="60" y="31"/>
                </a:lnTo>
                <a:lnTo>
                  <a:pt x="52" y="38"/>
                </a:lnTo>
                <a:lnTo>
                  <a:pt x="44" y="44"/>
                </a:lnTo>
                <a:lnTo>
                  <a:pt x="36" y="53"/>
                </a:lnTo>
                <a:lnTo>
                  <a:pt x="29" y="62"/>
                </a:lnTo>
                <a:lnTo>
                  <a:pt x="24" y="71"/>
                </a:lnTo>
                <a:lnTo>
                  <a:pt x="19" y="81"/>
                </a:lnTo>
                <a:lnTo>
                  <a:pt x="16" y="92"/>
                </a:lnTo>
                <a:lnTo>
                  <a:pt x="13" y="103"/>
                </a:lnTo>
                <a:lnTo>
                  <a:pt x="11" y="113"/>
                </a:lnTo>
                <a:lnTo>
                  <a:pt x="11" y="125"/>
                </a:lnTo>
                <a:lnTo>
                  <a:pt x="11" y="125"/>
                </a:lnTo>
                <a:lnTo>
                  <a:pt x="11" y="136"/>
                </a:lnTo>
                <a:lnTo>
                  <a:pt x="13" y="148"/>
                </a:lnTo>
                <a:lnTo>
                  <a:pt x="16" y="159"/>
                </a:lnTo>
                <a:lnTo>
                  <a:pt x="19" y="170"/>
                </a:lnTo>
                <a:lnTo>
                  <a:pt x="24" y="179"/>
                </a:lnTo>
                <a:lnTo>
                  <a:pt x="29" y="189"/>
                </a:lnTo>
                <a:lnTo>
                  <a:pt x="36" y="197"/>
                </a:lnTo>
                <a:lnTo>
                  <a:pt x="44" y="205"/>
                </a:lnTo>
                <a:lnTo>
                  <a:pt x="52" y="213"/>
                </a:lnTo>
                <a:lnTo>
                  <a:pt x="60" y="220"/>
                </a:lnTo>
                <a:lnTo>
                  <a:pt x="70" y="225"/>
                </a:lnTo>
                <a:lnTo>
                  <a:pt x="79" y="231"/>
                </a:lnTo>
                <a:lnTo>
                  <a:pt x="90" y="234"/>
                </a:lnTo>
                <a:lnTo>
                  <a:pt x="101" y="238"/>
                </a:lnTo>
                <a:lnTo>
                  <a:pt x="113" y="239"/>
                </a:lnTo>
                <a:lnTo>
                  <a:pt x="124" y="239"/>
                </a:lnTo>
                <a:lnTo>
                  <a:pt x="124" y="239"/>
                </a:lnTo>
                <a:lnTo>
                  <a:pt x="136" y="239"/>
                </a:lnTo>
                <a:lnTo>
                  <a:pt x="147" y="238"/>
                </a:lnTo>
                <a:lnTo>
                  <a:pt x="158" y="234"/>
                </a:lnTo>
                <a:lnTo>
                  <a:pt x="168" y="231"/>
                </a:lnTo>
                <a:lnTo>
                  <a:pt x="178" y="225"/>
                </a:lnTo>
                <a:lnTo>
                  <a:pt x="187" y="220"/>
                </a:lnTo>
                <a:lnTo>
                  <a:pt x="197" y="213"/>
                </a:lnTo>
                <a:lnTo>
                  <a:pt x="205" y="205"/>
                </a:lnTo>
                <a:lnTo>
                  <a:pt x="212" y="197"/>
                </a:lnTo>
                <a:lnTo>
                  <a:pt x="218" y="189"/>
                </a:lnTo>
                <a:lnTo>
                  <a:pt x="224" y="179"/>
                </a:lnTo>
                <a:lnTo>
                  <a:pt x="229" y="170"/>
                </a:lnTo>
                <a:lnTo>
                  <a:pt x="233" y="159"/>
                </a:lnTo>
                <a:lnTo>
                  <a:pt x="236" y="148"/>
                </a:lnTo>
                <a:lnTo>
                  <a:pt x="237" y="136"/>
                </a:lnTo>
                <a:lnTo>
                  <a:pt x="239" y="125"/>
                </a:lnTo>
                <a:lnTo>
                  <a:pt x="239" y="125"/>
                </a:lnTo>
                <a:lnTo>
                  <a:pt x="237" y="113"/>
                </a:lnTo>
                <a:lnTo>
                  <a:pt x="236" y="103"/>
                </a:lnTo>
                <a:lnTo>
                  <a:pt x="233" y="92"/>
                </a:lnTo>
                <a:lnTo>
                  <a:pt x="229" y="81"/>
                </a:lnTo>
                <a:lnTo>
                  <a:pt x="224" y="71"/>
                </a:lnTo>
                <a:lnTo>
                  <a:pt x="218" y="62"/>
                </a:lnTo>
                <a:lnTo>
                  <a:pt x="212" y="53"/>
                </a:lnTo>
                <a:lnTo>
                  <a:pt x="205" y="44"/>
                </a:lnTo>
                <a:lnTo>
                  <a:pt x="197" y="38"/>
                </a:lnTo>
                <a:lnTo>
                  <a:pt x="187" y="31"/>
                </a:lnTo>
                <a:lnTo>
                  <a:pt x="178" y="26"/>
                </a:lnTo>
                <a:lnTo>
                  <a:pt x="168" y="20"/>
                </a:lnTo>
                <a:lnTo>
                  <a:pt x="158" y="16"/>
                </a:lnTo>
                <a:lnTo>
                  <a:pt x="147" y="13"/>
                </a:lnTo>
                <a:lnTo>
                  <a:pt x="136" y="12"/>
                </a:lnTo>
                <a:lnTo>
                  <a:pt x="124" y="11"/>
                </a:lnTo>
                <a:lnTo>
                  <a:pt x="124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7" name="Rectangle 231"/>
          <p:cNvSpPr>
            <a:spLocks noChangeArrowheads="1"/>
          </p:cNvSpPr>
          <p:nvPr/>
        </p:nvSpPr>
        <p:spPr bwMode="auto">
          <a:xfrm>
            <a:off x="8581672" y="5100197"/>
            <a:ext cx="119400" cy="8490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8" name="Rectangle 232"/>
          <p:cNvSpPr>
            <a:spLocks noChangeArrowheads="1"/>
          </p:cNvSpPr>
          <p:nvPr/>
        </p:nvSpPr>
        <p:spPr bwMode="auto">
          <a:xfrm>
            <a:off x="8637106" y="5045016"/>
            <a:ext cx="8528" cy="12309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9" name="Freeform 233"/>
          <p:cNvSpPr>
            <a:spLocks noEditPoints="1"/>
          </p:cNvSpPr>
          <p:nvPr/>
        </p:nvSpPr>
        <p:spPr bwMode="auto">
          <a:xfrm>
            <a:off x="6991087" y="4926164"/>
            <a:ext cx="353938" cy="356554"/>
          </a:xfrm>
          <a:custGeom>
            <a:avLst/>
            <a:gdLst/>
            <a:ahLst/>
            <a:cxnLst>
              <a:cxn ang="0">
                <a:pos x="112" y="250"/>
              </a:cxn>
              <a:cxn ang="0">
                <a:pos x="75" y="240"/>
              </a:cxn>
              <a:cxn ang="0">
                <a:pos x="44" y="221"/>
              </a:cxn>
              <a:cxn ang="0">
                <a:pos x="21" y="194"/>
              </a:cxn>
              <a:cxn ang="0">
                <a:pos x="5" y="162"/>
              </a:cxn>
              <a:cxn ang="0">
                <a:pos x="0" y="125"/>
              </a:cxn>
              <a:cxn ang="0">
                <a:pos x="2" y="100"/>
              </a:cxn>
              <a:cxn ang="0">
                <a:pos x="15" y="66"/>
              </a:cxn>
              <a:cxn ang="0">
                <a:pos x="36" y="38"/>
              </a:cxn>
              <a:cxn ang="0">
                <a:pos x="65" y="16"/>
              </a:cxn>
              <a:cxn ang="0">
                <a:pos x="100" y="3"/>
              </a:cxn>
              <a:cxn ang="0">
                <a:pos x="124" y="0"/>
              </a:cxn>
              <a:cxn ang="0">
                <a:pos x="162" y="7"/>
              </a:cxn>
              <a:cxn ang="0">
                <a:pos x="194" y="22"/>
              </a:cxn>
              <a:cxn ang="0">
                <a:pos x="220" y="46"/>
              </a:cxn>
              <a:cxn ang="0">
                <a:pos x="239" y="77"/>
              </a:cxn>
              <a:cxn ang="0">
                <a:pos x="248" y="112"/>
              </a:cxn>
              <a:cxn ang="0">
                <a:pos x="248" y="138"/>
              </a:cxn>
              <a:cxn ang="0">
                <a:pos x="239" y="174"/>
              </a:cxn>
              <a:cxn ang="0">
                <a:pos x="220" y="205"/>
              </a:cxn>
              <a:cxn ang="0">
                <a:pos x="194" y="228"/>
              </a:cxn>
              <a:cxn ang="0">
                <a:pos x="162" y="244"/>
              </a:cxn>
              <a:cxn ang="0">
                <a:pos x="124" y="250"/>
              </a:cxn>
              <a:cxn ang="0">
                <a:pos x="124" y="11"/>
              </a:cxn>
              <a:cxn ang="0">
                <a:pos x="90" y="16"/>
              </a:cxn>
              <a:cxn ang="0">
                <a:pos x="61" y="31"/>
              </a:cxn>
              <a:cxn ang="0">
                <a:pos x="36" y="53"/>
              </a:cxn>
              <a:cxn ang="0">
                <a:pos x="19" y="81"/>
              </a:cxn>
              <a:cxn ang="0">
                <a:pos x="11" y="113"/>
              </a:cxn>
              <a:cxn ang="0">
                <a:pos x="11" y="136"/>
              </a:cxn>
              <a:cxn ang="0">
                <a:pos x="19" y="170"/>
              </a:cxn>
              <a:cxn ang="0">
                <a:pos x="36" y="197"/>
              </a:cxn>
              <a:cxn ang="0">
                <a:pos x="61" y="220"/>
              </a:cxn>
              <a:cxn ang="0">
                <a:pos x="90" y="234"/>
              </a:cxn>
              <a:cxn ang="0">
                <a:pos x="124" y="239"/>
              </a:cxn>
              <a:cxn ang="0">
                <a:pos x="147" y="238"/>
              </a:cxn>
              <a:cxn ang="0">
                <a:pos x="178" y="225"/>
              </a:cxn>
              <a:cxn ang="0">
                <a:pos x="205" y="205"/>
              </a:cxn>
              <a:cxn ang="0">
                <a:pos x="224" y="179"/>
              </a:cxn>
              <a:cxn ang="0">
                <a:pos x="236" y="148"/>
              </a:cxn>
              <a:cxn ang="0">
                <a:pos x="239" y="125"/>
              </a:cxn>
              <a:cxn ang="0">
                <a:pos x="233" y="92"/>
              </a:cxn>
              <a:cxn ang="0">
                <a:pos x="219" y="62"/>
              </a:cxn>
              <a:cxn ang="0">
                <a:pos x="197" y="38"/>
              </a:cxn>
              <a:cxn ang="0">
                <a:pos x="169" y="20"/>
              </a:cxn>
              <a:cxn ang="0">
                <a:pos x="136" y="12"/>
              </a:cxn>
            </a:cxnLst>
            <a:rect l="0" t="0" r="r" b="b"/>
            <a:pathLst>
              <a:path w="250" h="250">
                <a:moveTo>
                  <a:pt x="124" y="250"/>
                </a:moveTo>
                <a:lnTo>
                  <a:pt x="124" y="250"/>
                </a:lnTo>
                <a:lnTo>
                  <a:pt x="112" y="250"/>
                </a:lnTo>
                <a:lnTo>
                  <a:pt x="100" y="247"/>
                </a:lnTo>
                <a:lnTo>
                  <a:pt x="88" y="244"/>
                </a:lnTo>
                <a:lnTo>
                  <a:pt x="75" y="240"/>
                </a:lnTo>
                <a:lnTo>
                  <a:pt x="65" y="235"/>
                </a:lnTo>
                <a:lnTo>
                  <a:pt x="55" y="228"/>
                </a:lnTo>
                <a:lnTo>
                  <a:pt x="44" y="221"/>
                </a:lnTo>
                <a:lnTo>
                  <a:pt x="36" y="213"/>
                </a:lnTo>
                <a:lnTo>
                  <a:pt x="28" y="205"/>
                </a:lnTo>
                <a:lnTo>
                  <a:pt x="21" y="194"/>
                </a:lnTo>
                <a:lnTo>
                  <a:pt x="15" y="185"/>
                </a:lnTo>
                <a:lnTo>
                  <a:pt x="9" y="174"/>
                </a:lnTo>
                <a:lnTo>
                  <a:pt x="5" y="162"/>
                </a:lnTo>
                <a:lnTo>
                  <a:pt x="2" y="150"/>
                </a:lnTo>
                <a:lnTo>
                  <a:pt x="0" y="138"/>
                </a:lnTo>
                <a:lnTo>
                  <a:pt x="0" y="125"/>
                </a:lnTo>
                <a:lnTo>
                  <a:pt x="0" y="125"/>
                </a:lnTo>
                <a:lnTo>
                  <a:pt x="0" y="112"/>
                </a:lnTo>
                <a:lnTo>
                  <a:pt x="2" y="100"/>
                </a:lnTo>
                <a:lnTo>
                  <a:pt x="5" y="88"/>
                </a:lnTo>
                <a:lnTo>
                  <a:pt x="9" y="77"/>
                </a:lnTo>
                <a:lnTo>
                  <a:pt x="15" y="66"/>
                </a:lnTo>
                <a:lnTo>
                  <a:pt x="21" y="55"/>
                </a:lnTo>
                <a:lnTo>
                  <a:pt x="28" y="46"/>
                </a:lnTo>
                <a:lnTo>
                  <a:pt x="36" y="38"/>
                </a:lnTo>
                <a:lnTo>
                  <a:pt x="44" y="30"/>
                </a:lnTo>
                <a:lnTo>
                  <a:pt x="55" y="22"/>
                </a:lnTo>
                <a:lnTo>
                  <a:pt x="65" y="16"/>
                </a:lnTo>
                <a:lnTo>
                  <a:pt x="75" y="11"/>
                </a:lnTo>
                <a:lnTo>
                  <a:pt x="88" y="7"/>
                </a:lnTo>
                <a:lnTo>
                  <a:pt x="100" y="3"/>
                </a:lnTo>
                <a:lnTo>
                  <a:pt x="112" y="1"/>
                </a:lnTo>
                <a:lnTo>
                  <a:pt x="124" y="0"/>
                </a:lnTo>
                <a:lnTo>
                  <a:pt x="124" y="0"/>
                </a:lnTo>
                <a:lnTo>
                  <a:pt x="138" y="1"/>
                </a:lnTo>
                <a:lnTo>
                  <a:pt x="150" y="3"/>
                </a:lnTo>
                <a:lnTo>
                  <a:pt x="162" y="7"/>
                </a:lnTo>
                <a:lnTo>
                  <a:pt x="173" y="11"/>
                </a:lnTo>
                <a:lnTo>
                  <a:pt x="183" y="16"/>
                </a:lnTo>
                <a:lnTo>
                  <a:pt x="194" y="22"/>
                </a:lnTo>
                <a:lnTo>
                  <a:pt x="204" y="30"/>
                </a:lnTo>
                <a:lnTo>
                  <a:pt x="212" y="38"/>
                </a:lnTo>
                <a:lnTo>
                  <a:pt x="220" y="46"/>
                </a:lnTo>
                <a:lnTo>
                  <a:pt x="228" y="55"/>
                </a:lnTo>
                <a:lnTo>
                  <a:pt x="233" y="66"/>
                </a:lnTo>
                <a:lnTo>
                  <a:pt x="239" y="77"/>
                </a:lnTo>
                <a:lnTo>
                  <a:pt x="243" y="88"/>
                </a:lnTo>
                <a:lnTo>
                  <a:pt x="247" y="100"/>
                </a:lnTo>
                <a:lnTo>
                  <a:pt x="248" y="112"/>
                </a:lnTo>
                <a:lnTo>
                  <a:pt x="250" y="125"/>
                </a:lnTo>
                <a:lnTo>
                  <a:pt x="250" y="125"/>
                </a:lnTo>
                <a:lnTo>
                  <a:pt x="248" y="138"/>
                </a:lnTo>
                <a:lnTo>
                  <a:pt x="247" y="150"/>
                </a:lnTo>
                <a:lnTo>
                  <a:pt x="243" y="162"/>
                </a:lnTo>
                <a:lnTo>
                  <a:pt x="239" y="174"/>
                </a:lnTo>
                <a:lnTo>
                  <a:pt x="233" y="185"/>
                </a:lnTo>
                <a:lnTo>
                  <a:pt x="228" y="194"/>
                </a:lnTo>
                <a:lnTo>
                  <a:pt x="220" y="205"/>
                </a:lnTo>
                <a:lnTo>
                  <a:pt x="212" y="213"/>
                </a:lnTo>
                <a:lnTo>
                  <a:pt x="204" y="221"/>
                </a:lnTo>
                <a:lnTo>
                  <a:pt x="194" y="228"/>
                </a:lnTo>
                <a:lnTo>
                  <a:pt x="183" y="235"/>
                </a:lnTo>
                <a:lnTo>
                  <a:pt x="173" y="240"/>
                </a:lnTo>
                <a:lnTo>
                  <a:pt x="162" y="244"/>
                </a:lnTo>
                <a:lnTo>
                  <a:pt x="150" y="247"/>
                </a:lnTo>
                <a:lnTo>
                  <a:pt x="138" y="250"/>
                </a:lnTo>
                <a:lnTo>
                  <a:pt x="124" y="250"/>
                </a:lnTo>
                <a:lnTo>
                  <a:pt x="124" y="250"/>
                </a:lnTo>
                <a:close/>
                <a:moveTo>
                  <a:pt x="124" y="11"/>
                </a:moveTo>
                <a:lnTo>
                  <a:pt x="124" y="11"/>
                </a:lnTo>
                <a:lnTo>
                  <a:pt x="113" y="12"/>
                </a:lnTo>
                <a:lnTo>
                  <a:pt x="101" y="13"/>
                </a:lnTo>
                <a:lnTo>
                  <a:pt x="90" y="16"/>
                </a:lnTo>
                <a:lnTo>
                  <a:pt x="79" y="20"/>
                </a:lnTo>
                <a:lnTo>
                  <a:pt x="70" y="26"/>
                </a:lnTo>
                <a:lnTo>
                  <a:pt x="61" y="31"/>
                </a:lnTo>
                <a:lnTo>
                  <a:pt x="52" y="38"/>
                </a:lnTo>
                <a:lnTo>
                  <a:pt x="44" y="44"/>
                </a:lnTo>
                <a:lnTo>
                  <a:pt x="36" y="53"/>
                </a:lnTo>
                <a:lnTo>
                  <a:pt x="29" y="62"/>
                </a:lnTo>
                <a:lnTo>
                  <a:pt x="24" y="71"/>
                </a:lnTo>
                <a:lnTo>
                  <a:pt x="19" y="81"/>
                </a:lnTo>
                <a:lnTo>
                  <a:pt x="16" y="92"/>
                </a:lnTo>
                <a:lnTo>
                  <a:pt x="12" y="103"/>
                </a:lnTo>
                <a:lnTo>
                  <a:pt x="11" y="113"/>
                </a:lnTo>
                <a:lnTo>
                  <a:pt x="11" y="125"/>
                </a:lnTo>
                <a:lnTo>
                  <a:pt x="11" y="125"/>
                </a:lnTo>
                <a:lnTo>
                  <a:pt x="11" y="136"/>
                </a:lnTo>
                <a:lnTo>
                  <a:pt x="12" y="148"/>
                </a:lnTo>
                <a:lnTo>
                  <a:pt x="16" y="159"/>
                </a:lnTo>
                <a:lnTo>
                  <a:pt x="19" y="170"/>
                </a:lnTo>
                <a:lnTo>
                  <a:pt x="24" y="179"/>
                </a:lnTo>
                <a:lnTo>
                  <a:pt x="29" y="189"/>
                </a:lnTo>
                <a:lnTo>
                  <a:pt x="36" y="197"/>
                </a:lnTo>
                <a:lnTo>
                  <a:pt x="44" y="205"/>
                </a:lnTo>
                <a:lnTo>
                  <a:pt x="52" y="213"/>
                </a:lnTo>
                <a:lnTo>
                  <a:pt x="61" y="220"/>
                </a:lnTo>
                <a:lnTo>
                  <a:pt x="70" y="225"/>
                </a:lnTo>
                <a:lnTo>
                  <a:pt x="79" y="231"/>
                </a:lnTo>
                <a:lnTo>
                  <a:pt x="90" y="234"/>
                </a:lnTo>
                <a:lnTo>
                  <a:pt x="101" y="238"/>
                </a:lnTo>
                <a:lnTo>
                  <a:pt x="113" y="239"/>
                </a:lnTo>
                <a:lnTo>
                  <a:pt x="124" y="239"/>
                </a:lnTo>
                <a:lnTo>
                  <a:pt x="124" y="239"/>
                </a:lnTo>
                <a:lnTo>
                  <a:pt x="136" y="239"/>
                </a:lnTo>
                <a:lnTo>
                  <a:pt x="147" y="238"/>
                </a:lnTo>
                <a:lnTo>
                  <a:pt x="158" y="234"/>
                </a:lnTo>
                <a:lnTo>
                  <a:pt x="169" y="231"/>
                </a:lnTo>
                <a:lnTo>
                  <a:pt x="178" y="225"/>
                </a:lnTo>
                <a:lnTo>
                  <a:pt x="187" y="220"/>
                </a:lnTo>
                <a:lnTo>
                  <a:pt x="197" y="213"/>
                </a:lnTo>
                <a:lnTo>
                  <a:pt x="205" y="205"/>
                </a:lnTo>
                <a:lnTo>
                  <a:pt x="212" y="197"/>
                </a:lnTo>
                <a:lnTo>
                  <a:pt x="219" y="189"/>
                </a:lnTo>
                <a:lnTo>
                  <a:pt x="224" y="179"/>
                </a:lnTo>
                <a:lnTo>
                  <a:pt x="229" y="170"/>
                </a:lnTo>
                <a:lnTo>
                  <a:pt x="233" y="159"/>
                </a:lnTo>
                <a:lnTo>
                  <a:pt x="236" y="148"/>
                </a:lnTo>
                <a:lnTo>
                  <a:pt x="237" y="136"/>
                </a:lnTo>
                <a:lnTo>
                  <a:pt x="239" y="125"/>
                </a:lnTo>
                <a:lnTo>
                  <a:pt x="239" y="125"/>
                </a:lnTo>
                <a:lnTo>
                  <a:pt x="237" y="113"/>
                </a:lnTo>
                <a:lnTo>
                  <a:pt x="236" y="103"/>
                </a:lnTo>
                <a:lnTo>
                  <a:pt x="233" y="92"/>
                </a:lnTo>
                <a:lnTo>
                  <a:pt x="229" y="81"/>
                </a:lnTo>
                <a:lnTo>
                  <a:pt x="224" y="71"/>
                </a:lnTo>
                <a:lnTo>
                  <a:pt x="219" y="62"/>
                </a:lnTo>
                <a:lnTo>
                  <a:pt x="212" y="53"/>
                </a:lnTo>
                <a:lnTo>
                  <a:pt x="205" y="44"/>
                </a:lnTo>
                <a:lnTo>
                  <a:pt x="197" y="38"/>
                </a:lnTo>
                <a:lnTo>
                  <a:pt x="187" y="31"/>
                </a:lnTo>
                <a:lnTo>
                  <a:pt x="178" y="26"/>
                </a:lnTo>
                <a:lnTo>
                  <a:pt x="169" y="20"/>
                </a:lnTo>
                <a:lnTo>
                  <a:pt x="158" y="16"/>
                </a:lnTo>
                <a:lnTo>
                  <a:pt x="147" y="13"/>
                </a:lnTo>
                <a:lnTo>
                  <a:pt x="136" y="12"/>
                </a:lnTo>
                <a:lnTo>
                  <a:pt x="124" y="11"/>
                </a:lnTo>
                <a:lnTo>
                  <a:pt x="124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0" name="Freeform 234"/>
          <p:cNvSpPr/>
          <p:nvPr/>
        </p:nvSpPr>
        <p:spPr bwMode="auto">
          <a:xfrm>
            <a:off x="7123278" y="5057751"/>
            <a:ext cx="89552" cy="93383"/>
          </a:xfrm>
          <a:custGeom>
            <a:avLst/>
            <a:gdLst/>
            <a:ahLst/>
            <a:cxnLst>
              <a:cxn ang="0">
                <a:pos x="60" y="65"/>
              </a:cxn>
              <a:cxn ang="0">
                <a:pos x="0" y="4"/>
              </a:cxn>
              <a:cxn ang="0">
                <a:pos x="4" y="0"/>
              </a:cxn>
              <a:cxn ang="0">
                <a:pos x="64" y="61"/>
              </a:cxn>
              <a:cxn ang="0">
                <a:pos x="60" y="65"/>
              </a:cxn>
            </a:cxnLst>
            <a:rect l="0" t="0" r="r" b="b"/>
            <a:pathLst>
              <a:path w="64" h="65">
                <a:moveTo>
                  <a:pt x="60" y="65"/>
                </a:moveTo>
                <a:lnTo>
                  <a:pt x="0" y="4"/>
                </a:lnTo>
                <a:lnTo>
                  <a:pt x="4" y="0"/>
                </a:lnTo>
                <a:lnTo>
                  <a:pt x="64" y="61"/>
                </a:lnTo>
                <a:lnTo>
                  <a:pt x="60" y="6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1" name="Freeform 235"/>
          <p:cNvSpPr/>
          <p:nvPr/>
        </p:nvSpPr>
        <p:spPr bwMode="auto">
          <a:xfrm>
            <a:off x="7123278" y="5057751"/>
            <a:ext cx="89552" cy="93383"/>
          </a:xfrm>
          <a:custGeom>
            <a:avLst/>
            <a:gdLst/>
            <a:ahLst/>
            <a:cxnLst>
              <a:cxn ang="0">
                <a:pos x="4" y="65"/>
              </a:cxn>
              <a:cxn ang="0">
                <a:pos x="0" y="61"/>
              </a:cxn>
              <a:cxn ang="0">
                <a:pos x="60" y="0"/>
              </a:cxn>
              <a:cxn ang="0">
                <a:pos x="64" y="4"/>
              </a:cxn>
              <a:cxn ang="0">
                <a:pos x="4" y="65"/>
              </a:cxn>
            </a:cxnLst>
            <a:rect l="0" t="0" r="r" b="b"/>
            <a:pathLst>
              <a:path w="64" h="65">
                <a:moveTo>
                  <a:pt x="4" y="65"/>
                </a:moveTo>
                <a:lnTo>
                  <a:pt x="0" y="61"/>
                </a:lnTo>
                <a:lnTo>
                  <a:pt x="60" y="0"/>
                </a:lnTo>
                <a:lnTo>
                  <a:pt x="64" y="4"/>
                </a:lnTo>
                <a:lnTo>
                  <a:pt x="4" y="6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2" name="Freeform 236"/>
          <p:cNvSpPr>
            <a:spLocks noEditPoints="1"/>
          </p:cNvSpPr>
          <p:nvPr/>
        </p:nvSpPr>
        <p:spPr bwMode="auto">
          <a:xfrm>
            <a:off x="7724545" y="4926164"/>
            <a:ext cx="353938" cy="356554"/>
          </a:xfrm>
          <a:custGeom>
            <a:avLst/>
            <a:gdLst/>
            <a:ahLst/>
            <a:cxnLst>
              <a:cxn ang="0">
                <a:pos x="112" y="250"/>
              </a:cxn>
              <a:cxn ang="0">
                <a:pos x="76" y="240"/>
              </a:cxn>
              <a:cxn ang="0">
                <a:pos x="44" y="221"/>
              </a:cxn>
              <a:cxn ang="0">
                <a:pos x="20" y="194"/>
              </a:cxn>
              <a:cxn ang="0">
                <a:pos x="5" y="162"/>
              </a:cxn>
              <a:cxn ang="0">
                <a:pos x="0" y="125"/>
              </a:cxn>
              <a:cxn ang="0">
                <a:pos x="3" y="100"/>
              </a:cxn>
              <a:cxn ang="0">
                <a:pos x="15" y="66"/>
              </a:cxn>
              <a:cxn ang="0">
                <a:pos x="36" y="38"/>
              </a:cxn>
              <a:cxn ang="0">
                <a:pos x="65" y="16"/>
              </a:cxn>
              <a:cxn ang="0">
                <a:pos x="98" y="3"/>
              </a:cxn>
              <a:cxn ang="0">
                <a:pos x="124" y="0"/>
              </a:cxn>
              <a:cxn ang="0">
                <a:pos x="162" y="7"/>
              </a:cxn>
              <a:cxn ang="0">
                <a:pos x="194" y="22"/>
              </a:cxn>
              <a:cxn ang="0">
                <a:pos x="220" y="46"/>
              </a:cxn>
              <a:cxn ang="0">
                <a:pos x="239" y="77"/>
              </a:cxn>
              <a:cxn ang="0">
                <a:pos x="248" y="112"/>
              </a:cxn>
              <a:cxn ang="0">
                <a:pos x="248" y="138"/>
              </a:cxn>
              <a:cxn ang="0">
                <a:pos x="239" y="174"/>
              </a:cxn>
              <a:cxn ang="0">
                <a:pos x="220" y="205"/>
              </a:cxn>
              <a:cxn ang="0">
                <a:pos x="194" y="228"/>
              </a:cxn>
              <a:cxn ang="0">
                <a:pos x="162" y="244"/>
              </a:cxn>
              <a:cxn ang="0">
                <a:pos x="124" y="250"/>
              </a:cxn>
              <a:cxn ang="0">
                <a:pos x="124" y="11"/>
              </a:cxn>
              <a:cxn ang="0">
                <a:pos x="90" y="16"/>
              </a:cxn>
              <a:cxn ang="0">
                <a:pos x="61" y="31"/>
              </a:cxn>
              <a:cxn ang="0">
                <a:pos x="36" y="53"/>
              </a:cxn>
              <a:cxn ang="0">
                <a:pos x="19" y="81"/>
              </a:cxn>
              <a:cxn ang="0">
                <a:pos x="11" y="113"/>
              </a:cxn>
              <a:cxn ang="0">
                <a:pos x="11" y="136"/>
              </a:cxn>
              <a:cxn ang="0">
                <a:pos x="19" y="170"/>
              </a:cxn>
              <a:cxn ang="0">
                <a:pos x="36" y="197"/>
              </a:cxn>
              <a:cxn ang="0">
                <a:pos x="61" y="220"/>
              </a:cxn>
              <a:cxn ang="0">
                <a:pos x="90" y="234"/>
              </a:cxn>
              <a:cxn ang="0">
                <a:pos x="124" y="239"/>
              </a:cxn>
              <a:cxn ang="0">
                <a:pos x="147" y="238"/>
              </a:cxn>
              <a:cxn ang="0">
                <a:pos x="178" y="225"/>
              </a:cxn>
              <a:cxn ang="0">
                <a:pos x="205" y="205"/>
              </a:cxn>
              <a:cxn ang="0">
                <a:pos x="224" y="179"/>
              </a:cxn>
              <a:cxn ang="0">
                <a:pos x="236" y="148"/>
              </a:cxn>
              <a:cxn ang="0">
                <a:pos x="238" y="125"/>
              </a:cxn>
              <a:cxn ang="0">
                <a:pos x="233" y="92"/>
              </a:cxn>
              <a:cxn ang="0">
                <a:pos x="219" y="62"/>
              </a:cxn>
              <a:cxn ang="0">
                <a:pos x="197" y="38"/>
              </a:cxn>
              <a:cxn ang="0">
                <a:pos x="169" y="20"/>
              </a:cxn>
              <a:cxn ang="0">
                <a:pos x="136" y="12"/>
              </a:cxn>
            </a:cxnLst>
            <a:rect l="0" t="0" r="r" b="b"/>
            <a:pathLst>
              <a:path w="248" h="250">
                <a:moveTo>
                  <a:pt x="124" y="250"/>
                </a:moveTo>
                <a:lnTo>
                  <a:pt x="124" y="250"/>
                </a:lnTo>
                <a:lnTo>
                  <a:pt x="112" y="250"/>
                </a:lnTo>
                <a:lnTo>
                  <a:pt x="98" y="247"/>
                </a:lnTo>
                <a:lnTo>
                  <a:pt x="88" y="244"/>
                </a:lnTo>
                <a:lnTo>
                  <a:pt x="76" y="240"/>
                </a:lnTo>
                <a:lnTo>
                  <a:pt x="65" y="235"/>
                </a:lnTo>
                <a:lnTo>
                  <a:pt x="54" y="228"/>
                </a:lnTo>
                <a:lnTo>
                  <a:pt x="44" y="221"/>
                </a:lnTo>
                <a:lnTo>
                  <a:pt x="36" y="213"/>
                </a:lnTo>
                <a:lnTo>
                  <a:pt x="28" y="205"/>
                </a:lnTo>
                <a:lnTo>
                  <a:pt x="20" y="194"/>
                </a:lnTo>
                <a:lnTo>
                  <a:pt x="15" y="185"/>
                </a:lnTo>
                <a:lnTo>
                  <a:pt x="9" y="174"/>
                </a:lnTo>
                <a:lnTo>
                  <a:pt x="5" y="162"/>
                </a:lnTo>
                <a:lnTo>
                  <a:pt x="3" y="150"/>
                </a:lnTo>
                <a:lnTo>
                  <a:pt x="0" y="138"/>
                </a:lnTo>
                <a:lnTo>
                  <a:pt x="0" y="125"/>
                </a:lnTo>
                <a:lnTo>
                  <a:pt x="0" y="125"/>
                </a:lnTo>
                <a:lnTo>
                  <a:pt x="0" y="112"/>
                </a:lnTo>
                <a:lnTo>
                  <a:pt x="3" y="100"/>
                </a:lnTo>
                <a:lnTo>
                  <a:pt x="5" y="88"/>
                </a:lnTo>
                <a:lnTo>
                  <a:pt x="9" y="77"/>
                </a:lnTo>
                <a:lnTo>
                  <a:pt x="15" y="66"/>
                </a:lnTo>
                <a:lnTo>
                  <a:pt x="20" y="55"/>
                </a:lnTo>
                <a:lnTo>
                  <a:pt x="28" y="46"/>
                </a:lnTo>
                <a:lnTo>
                  <a:pt x="36" y="38"/>
                </a:lnTo>
                <a:lnTo>
                  <a:pt x="44" y="30"/>
                </a:lnTo>
                <a:lnTo>
                  <a:pt x="54" y="22"/>
                </a:lnTo>
                <a:lnTo>
                  <a:pt x="65" y="16"/>
                </a:lnTo>
                <a:lnTo>
                  <a:pt x="76" y="11"/>
                </a:lnTo>
                <a:lnTo>
                  <a:pt x="88" y="7"/>
                </a:lnTo>
                <a:lnTo>
                  <a:pt x="98" y="3"/>
                </a:lnTo>
                <a:lnTo>
                  <a:pt x="112" y="1"/>
                </a:lnTo>
                <a:lnTo>
                  <a:pt x="124" y="0"/>
                </a:lnTo>
                <a:lnTo>
                  <a:pt x="124" y="0"/>
                </a:lnTo>
                <a:lnTo>
                  <a:pt x="138" y="1"/>
                </a:lnTo>
                <a:lnTo>
                  <a:pt x="150" y="3"/>
                </a:lnTo>
                <a:lnTo>
                  <a:pt x="162" y="7"/>
                </a:lnTo>
                <a:lnTo>
                  <a:pt x="173" y="11"/>
                </a:lnTo>
                <a:lnTo>
                  <a:pt x="184" y="16"/>
                </a:lnTo>
                <a:lnTo>
                  <a:pt x="194" y="22"/>
                </a:lnTo>
                <a:lnTo>
                  <a:pt x="204" y="30"/>
                </a:lnTo>
                <a:lnTo>
                  <a:pt x="212" y="38"/>
                </a:lnTo>
                <a:lnTo>
                  <a:pt x="220" y="46"/>
                </a:lnTo>
                <a:lnTo>
                  <a:pt x="228" y="55"/>
                </a:lnTo>
                <a:lnTo>
                  <a:pt x="233" y="66"/>
                </a:lnTo>
                <a:lnTo>
                  <a:pt x="239" y="77"/>
                </a:lnTo>
                <a:lnTo>
                  <a:pt x="243" y="88"/>
                </a:lnTo>
                <a:lnTo>
                  <a:pt x="247" y="100"/>
                </a:lnTo>
                <a:lnTo>
                  <a:pt x="248" y="112"/>
                </a:lnTo>
                <a:lnTo>
                  <a:pt x="248" y="125"/>
                </a:lnTo>
                <a:lnTo>
                  <a:pt x="248" y="125"/>
                </a:lnTo>
                <a:lnTo>
                  <a:pt x="248" y="138"/>
                </a:lnTo>
                <a:lnTo>
                  <a:pt x="247" y="150"/>
                </a:lnTo>
                <a:lnTo>
                  <a:pt x="243" y="162"/>
                </a:lnTo>
                <a:lnTo>
                  <a:pt x="239" y="174"/>
                </a:lnTo>
                <a:lnTo>
                  <a:pt x="233" y="185"/>
                </a:lnTo>
                <a:lnTo>
                  <a:pt x="228" y="194"/>
                </a:lnTo>
                <a:lnTo>
                  <a:pt x="220" y="205"/>
                </a:lnTo>
                <a:lnTo>
                  <a:pt x="212" y="213"/>
                </a:lnTo>
                <a:lnTo>
                  <a:pt x="204" y="221"/>
                </a:lnTo>
                <a:lnTo>
                  <a:pt x="194" y="228"/>
                </a:lnTo>
                <a:lnTo>
                  <a:pt x="184" y="235"/>
                </a:lnTo>
                <a:lnTo>
                  <a:pt x="173" y="240"/>
                </a:lnTo>
                <a:lnTo>
                  <a:pt x="162" y="244"/>
                </a:lnTo>
                <a:lnTo>
                  <a:pt x="150" y="247"/>
                </a:lnTo>
                <a:lnTo>
                  <a:pt x="138" y="250"/>
                </a:lnTo>
                <a:lnTo>
                  <a:pt x="124" y="250"/>
                </a:lnTo>
                <a:lnTo>
                  <a:pt x="124" y="250"/>
                </a:lnTo>
                <a:close/>
                <a:moveTo>
                  <a:pt x="124" y="11"/>
                </a:moveTo>
                <a:lnTo>
                  <a:pt x="124" y="11"/>
                </a:lnTo>
                <a:lnTo>
                  <a:pt x="112" y="12"/>
                </a:lnTo>
                <a:lnTo>
                  <a:pt x="101" y="13"/>
                </a:lnTo>
                <a:lnTo>
                  <a:pt x="90" y="16"/>
                </a:lnTo>
                <a:lnTo>
                  <a:pt x="80" y="20"/>
                </a:lnTo>
                <a:lnTo>
                  <a:pt x="70" y="26"/>
                </a:lnTo>
                <a:lnTo>
                  <a:pt x="61" y="31"/>
                </a:lnTo>
                <a:lnTo>
                  <a:pt x="51" y="38"/>
                </a:lnTo>
                <a:lnTo>
                  <a:pt x="43" y="44"/>
                </a:lnTo>
                <a:lnTo>
                  <a:pt x="36" y="53"/>
                </a:lnTo>
                <a:lnTo>
                  <a:pt x="30" y="62"/>
                </a:lnTo>
                <a:lnTo>
                  <a:pt x="24" y="71"/>
                </a:lnTo>
                <a:lnTo>
                  <a:pt x="19" y="81"/>
                </a:lnTo>
                <a:lnTo>
                  <a:pt x="15" y="92"/>
                </a:lnTo>
                <a:lnTo>
                  <a:pt x="12" y="103"/>
                </a:lnTo>
                <a:lnTo>
                  <a:pt x="11" y="113"/>
                </a:lnTo>
                <a:lnTo>
                  <a:pt x="11" y="125"/>
                </a:lnTo>
                <a:lnTo>
                  <a:pt x="11" y="125"/>
                </a:lnTo>
                <a:lnTo>
                  <a:pt x="11" y="136"/>
                </a:lnTo>
                <a:lnTo>
                  <a:pt x="12" y="148"/>
                </a:lnTo>
                <a:lnTo>
                  <a:pt x="15" y="159"/>
                </a:lnTo>
                <a:lnTo>
                  <a:pt x="19" y="170"/>
                </a:lnTo>
                <a:lnTo>
                  <a:pt x="24" y="179"/>
                </a:lnTo>
                <a:lnTo>
                  <a:pt x="30" y="189"/>
                </a:lnTo>
                <a:lnTo>
                  <a:pt x="36" y="197"/>
                </a:lnTo>
                <a:lnTo>
                  <a:pt x="43" y="205"/>
                </a:lnTo>
                <a:lnTo>
                  <a:pt x="51" y="213"/>
                </a:lnTo>
                <a:lnTo>
                  <a:pt x="61" y="220"/>
                </a:lnTo>
                <a:lnTo>
                  <a:pt x="70" y="225"/>
                </a:lnTo>
                <a:lnTo>
                  <a:pt x="80" y="231"/>
                </a:lnTo>
                <a:lnTo>
                  <a:pt x="90" y="234"/>
                </a:lnTo>
                <a:lnTo>
                  <a:pt x="101" y="238"/>
                </a:lnTo>
                <a:lnTo>
                  <a:pt x="112" y="239"/>
                </a:lnTo>
                <a:lnTo>
                  <a:pt x="124" y="239"/>
                </a:lnTo>
                <a:lnTo>
                  <a:pt x="124" y="239"/>
                </a:lnTo>
                <a:lnTo>
                  <a:pt x="136" y="239"/>
                </a:lnTo>
                <a:lnTo>
                  <a:pt x="147" y="238"/>
                </a:lnTo>
                <a:lnTo>
                  <a:pt x="158" y="234"/>
                </a:lnTo>
                <a:lnTo>
                  <a:pt x="169" y="231"/>
                </a:lnTo>
                <a:lnTo>
                  <a:pt x="178" y="225"/>
                </a:lnTo>
                <a:lnTo>
                  <a:pt x="188" y="220"/>
                </a:lnTo>
                <a:lnTo>
                  <a:pt x="197" y="213"/>
                </a:lnTo>
                <a:lnTo>
                  <a:pt x="205" y="205"/>
                </a:lnTo>
                <a:lnTo>
                  <a:pt x="212" y="197"/>
                </a:lnTo>
                <a:lnTo>
                  <a:pt x="219" y="189"/>
                </a:lnTo>
                <a:lnTo>
                  <a:pt x="224" y="179"/>
                </a:lnTo>
                <a:lnTo>
                  <a:pt x="229" y="170"/>
                </a:lnTo>
                <a:lnTo>
                  <a:pt x="233" y="159"/>
                </a:lnTo>
                <a:lnTo>
                  <a:pt x="236" y="148"/>
                </a:lnTo>
                <a:lnTo>
                  <a:pt x="238" y="136"/>
                </a:lnTo>
                <a:lnTo>
                  <a:pt x="238" y="125"/>
                </a:lnTo>
                <a:lnTo>
                  <a:pt x="238" y="125"/>
                </a:lnTo>
                <a:lnTo>
                  <a:pt x="238" y="113"/>
                </a:lnTo>
                <a:lnTo>
                  <a:pt x="236" y="103"/>
                </a:lnTo>
                <a:lnTo>
                  <a:pt x="233" y="92"/>
                </a:lnTo>
                <a:lnTo>
                  <a:pt x="229" y="81"/>
                </a:lnTo>
                <a:lnTo>
                  <a:pt x="224" y="71"/>
                </a:lnTo>
                <a:lnTo>
                  <a:pt x="219" y="62"/>
                </a:lnTo>
                <a:lnTo>
                  <a:pt x="212" y="53"/>
                </a:lnTo>
                <a:lnTo>
                  <a:pt x="205" y="44"/>
                </a:lnTo>
                <a:lnTo>
                  <a:pt x="197" y="38"/>
                </a:lnTo>
                <a:lnTo>
                  <a:pt x="188" y="31"/>
                </a:lnTo>
                <a:lnTo>
                  <a:pt x="178" y="26"/>
                </a:lnTo>
                <a:lnTo>
                  <a:pt x="169" y="20"/>
                </a:lnTo>
                <a:lnTo>
                  <a:pt x="158" y="16"/>
                </a:lnTo>
                <a:lnTo>
                  <a:pt x="147" y="13"/>
                </a:lnTo>
                <a:lnTo>
                  <a:pt x="136" y="12"/>
                </a:lnTo>
                <a:lnTo>
                  <a:pt x="124" y="11"/>
                </a:lnTo>
                <a:lnTo>
                  <a:pt x="124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3" name="Rectangle 237"/>
          <p:cNvSpPr>
            <a:spLocks noChangeArrowheads="1"/>
          </p:cNvSpPr>
          <p:nvPr/>
        </p:nvSpPr>
        <p:spPr bwMode="auto">
          <a:xfrm>
            <a:off x="7839685" y="5100197"/>
            <a:ext cx="123666" cy="8490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4" name="Freeform 238"/>
          <p:cNvSpPr>
            <a:spLocks noEditPoints="1"/>
          </p:cNvSpPr>
          <p:nvPr/>
        </p:nvSpPr>
        <p:spPr bwMode="auto">
          <a:xfrm>
            <a:off x="385677" y="2022800"/>
            <a:ext cx="294237" cy="292885"/>
          </a:xfrm>
          <a:custGeom>
            <a:avLst/>
            <a:gdLst/>
            <a:ahLst/>
            <a:cxnLst>
              <a:cxn ang="0">
                <a:pos x="18" y="207"/>
              </a:cxn>
              <a:cxn ang="0">
                <a:pos x="11" y="206"/>
              </a:cxn>
              <a:cxn ang="0">
                <a:pos x="2" y="196"/>
              </a:cxn>
              <a:cxn ang="0">
                <a:pos x="0" y="150"/>
              </a:cxn>
              <a:cxn ang="0">
                <a:pos x="75" y="76"/>
              </a:cxn>
              <a:cxn ang="0">
                <a:pos x="73" y="66"/>
              </a:cxn>
              <a:cxn ang="0">
                <a:pos x="79" y="41"/>
              </a:cxn>
              <a:cxn ang="0">
                <a:pos x="94" y="19"/>
              </a:cxn>
              <a:cxn ang="0">
                <a:pos x="115" y="6"/>
              </a:cxn>
              <a:cxn ang="0">
                <a:pos x="141" y="0"/>
              </a:cxn>
              <a:cxn ang="0">
                <a:pos x="154" y="2"/>
              </a:cxn>
              <a:cxn ang="0">
                <a:pos x="177" y="11"/>
              </a:cxn>
              <a:cxn ang="0">
                <a:pos x="196" y="30"/>
              </a:cxn>
              <a:cxn ang="0">
                <a:pos x="206" y="53"/>
              </a:cxn>
              <a:cxn ang="0">
                <a:pos x="207" y="66"/>
              </a:cxn>
              <a:cxn ang="0">
                <a:pos x="202" y="92"/>
              </a:cxn>
              <a:cxn ang="0">
                <a:pos x="188" y="114"/>
              </a:cxn>
              <a:cxn ang="0">
                <a:pos x="167" y="129"/>
              </a:cxn>
              <a:cxn ang="0">
                <a:pos x="141" y="134"/>
              </a:cxn>
              <a:cxn ang="0">
                <a:pos x="131" y="133"/>
              </a:cxn>
              <a:cxn ang="0">
                <a:pos x="106" y="146"/>
              </a:cxn>
              <a:cxn ang="0">
                <a:pos x="84" y="170"/>
              </a:cxn>
              <a:cxn ang="0">
                <a:pos x="60" y="195"/>
              </a:cxn>
              <a:cxn ang="0">
                <a:pos x="36" y="207"/>
              </a:cxn>
              <a:cxn ang="0">
                <a:pos x="11" y="189"/>
              </a:cxn>
              <a:cxn ang="0">
                <a:pos x="11" y="192"/>
              </a:cxn>
              <a:cxn ang="0">
                <a:pos x="15" y="196"/>
              </a:cxn>
              <a:cxn ang="0">
                <a:pos x="25" y="196"/>
              </a:cxn>
              <a:cxn ang="0">
                <a:pos x="49" y="184"/>
              </a:cxn>
              <a:cxn ang="0">
                <a:pos x="73" y="160"/>
              </a:cxn>
              <a:cxn ang="0">
                <a:pos x="102" y="135"/>
              </a:cxn>
              <a:cxn ang="0">
                <a:pos x="122" y="119"/>
              </a:cxn>
              <a:cxn ang="0">
                <a:pos x="131" y="122"/>
              </a:cxn>
              <a:cxn ang="0">
                <a:pos x="141" y="123"/>
              </a:cxn>
              <a:cxn ang="0">
                <a:pos x="162" y="118"/>
              </a:cxn>
              <a:cxn ang="0">
                <a:pos x="180" y="106"/>
              </a:cxn>
              <a:cxn ang="0">
                <a:pos x="192" y="88"/>
              </a:cxn>
              <a:cxn ang="0">
                <a:pos x="196" y="66"/>
              </a:cxn>
              <a:cxn ang="0">
                <a:pos x="195" y="56"/>
              </a:cxn>
              <a:cxn ang="0">
                <a:pos x="187" y="35"/>
              </a:cxn>
              <a:cxn ang="0">
                <a:pos x="172" y="21"/>
              </a:cxn>
              <a:cxn ang="0">
                <a:pos x="152" y="12"/>
              </a:cxn>
              <a:cxn ang="0">
                <a:pos x="141" y="11"/>
              </a:cxn>
              <a:cxn ang="0">
                <a:pos x="119" y="15"/>
              </a:cxn>
              <a:cxn ang="0">
                <a:pos x="102" y="27"/>
              </a:cxn>
              <a:cxn ang="0">
                <a:pos x="90" y="45"/>
              </a:cxn>
              <a:cxn ang="0">
                <a:pos x="84" y="66"/>
              </a:cxn>
              <a:cxn ang="0">
                <a:pos x="86" y="77"/>
              </a:cxn>
              <a:cxn ang="0">
                <a:pos x="11" y="154"/>
              </a:cxn>
            </a:cxnLst>
            <a:rect l="0" t="0" r="r" b="b"/>
            <a:pathLst>
              <a:path w="207" h="207">
                <a:moveTo>
                  <a:pt x="36" y="207"/>
                </a:moveTo>
                <a:lnTo>
                  <a:pt x="18" y="207"/>
                </a:lnTo>
                <a:lnTo>
                  <a:pt x="18" y="207"/>
                </a:lnTo>
                <a:lnTo>
                  <a:pt x="11" y="206"/>
                </a:lnTo>
                <a:lnTo>
                  <a:pt x="6" y="202"/>
                </a:lnTo>
                <a:lnTo>
                  <a:pt x="2" y="196"/>
                </a:lnTo>
                <a:lnTo>
                  <a:pt x="0" y="189"/>
                </a:lnTo>
                <a:lnTo>
                  <a:pt x="0" y="150"/>
                </a:lnTo>
                <a:lnTo>
                  <a:pt x="75" y="76"/>
                </a:lnTo>
                <a:lnTo>
                  <a:pt x="75" y="76"/>
                </a:lnTo>
                <a:lnTo>
                  <a:pt x="73" y="66"/>
                </a:lnTo>
                <a:lnTo>
                  <a:pt x="73" y="66"/>
                </a:lnTo>
                <a:lnTo>
                  <a:pt x="75" y="53"/>
                </a:lnTo>
                <a:lnTo>
                  <a:pt x="79" y="41"/>
                </a:lnTo>
                <a:lnTo>
                  <a:pt x="86" y="30"/>
                </a:lnTo>
                <a:lnTo>
                  <a:pt x="94" y="19"/>
                </a:lnTo>
                <a:lnTo>
                  <a:pt x="103" y="11"/>
                </a:lnTo>
                <a:lnTo>
                  <a:pt x="115" y="6"/>
                </a:lnTo>
                <a:lnTo>
                  <a:pt x="127" y="2"/>
                </a:lnTo>
                <a:lnTo>
                  <a:pt x="141" y="0"/>
                </a:lnTo>
                <a:lnTo>
                  <a:pt x="141" y="0"/>
                </a:lnTo>
                <a:lnTo>
                  <a:pt x="154" y="2"/>
                </a:lnTo>
                <a:lnTo>
                  <a:pt x="167" y="6"/>
                </a:lnTo>
                <a:lnTo>
                  <a:pt x="177" y="11"/>
                </a:lnTo>
                <a:lnTo>
                  <a:pt x="188" y="19"/>
                </a:lnTo>
                <a:lnTo>
                  <a:pt x="196" y="30"/>
                </a:lnTo>
                <a:lnTo>
                  <a:pt x="202" y="41"/>
                </a:lnTo>
                <a:lnTo>
                  <a:pt x="206" y="53"/>
                </a:lnTo>
                <a:lnTo>
                  <a:pt x="207" y="66"/>
                </a:lnTo>
                <a:lnTo>
                  <a:pt x="207" y="66"/>
                </a:lnTo>
                <a:lnTo>
                  <a:pt x="206" y="80"/>
                </a:lnTo>
                <a:lnTo>
                  <a:pt x="202" y="92"/>
                </a:lnTo>
                <a:lnTo>
                  <a:pt x="196" y="104"/>
                </a:lnTo>
                <a:lnTo>
                  <a:pt x="188" y="114"/>
                </a:lnTo>
                <a:lnTo>
                  <a:pt x="177" y="122"/>
                </a:lnTo>
                <a:lnTo>
                  <a:pt x="167" y="129"/>
                </a:lnTo>
                <a:lnTo>
                  <a:pt x="154" y="133"/>
                </a:lnTo>
                <a:lnTo>
                  <a:pt x="141" y="134"/>
                </a:lnTo>
                <a:lnTo>
                  <a:pt x="141" y="134"/>
                </a:lnTo>
                <a:lnTo>
                  <a:pt x="131" y="133"/>
                </a:lnTo>
                <a:lnTo>
                  <a:pt x="121" y="130"/>
                </a:lnTo>
                <a:lnTo>
                  <a:pt x="106" y="146"/>
                </a:lnTo>
                <a:lnTo>
                  <a:pt x="84" y="146"/>
                </a:lnTo>
                <a:lnTo>
                  <a:pt x="84" y="170"/>
                </a:lnTo>
                <a:lnTo>
                  <a:pt x="60" y="170"/>
                </a:lnTo>
                <a:lnTo>
                  <a:pt x="60" y="195"/>
                </a:lnTo>
                <a:lnTo>
                  <a:pt x="36" y="195"/>
                </a:lnTo>
                <a:lnTo>
                  <a:pt x="36" y="207"/>
                </a:lnTo>
                <a:close/>
                <a:moveTo>
                  <a:pt x="11" y="154"/>
                </a:moveTo>
                <a:lnTo>
                  <a:pt x="11" y="189"/>
                </a:lnTo>
                <a:lnTo>
                  <a:pt x="11" y="189"/>
                </a:lnTo>
                <a:lnTo>
                  <a:pt x="11" y="192"/>
                </a:lnTo>
                <a:lnTo>
                  <a:pt x="13" y="193"/>
                </a:lnTo>
                <a:lnTo>
                  <a:pt x="15" y="196"/>
                </a:lnTo>
                <a:lnTo>
                  <a:pt x="18" y="196"/>
                </a:lnTo>
                <a:lnTo>
                  <a:pt x="25" y="196"/>
                </a:lnTo>
                <a:lnTo>
                  <a:pt x="25" y="184"/>
                </a:lnTo>
                <a:lnTo>
                  <a:pt x="49" y="184"/>
                </a:lnTo>
                <a:lnTo>
                  <a:pt x="49" y="160"/>
                </a:lnTo>
                <a:lnTo>
                  <a:pt x="73" y="160"/>
                </a:lnTo>
                <a:lnTo>
                  <a:pt x="73" y="135"/>
                </a:lnTo>
                <a:lnTo>
                  <a:pt x="102" y="135"/>
                </a:lnTo>
                <a:lnTo>
                  <a:pt x="118" y="118"/>
                </a:lnTo>
                <a:lnTo>
                  <a:pt x="122" y="119"/>
                </a:lnTo>
                <a:lnTo>
                  <a:pt x="122" y="119"/>
                </a:lnTo>
                <a:lnTo>
                  <a:pt x="131" y="122"/>
                </a:lnTo>
                <a:lnTo>
                  <a:pt x="141" y="123"/>
                </a:lnTo>
                <a:lnTo>
                  <a:pt x="141" y="123"/>
                </a:lnTo>
                <a:lnTo>
                  <a:pt x="152" y="122"/>
                </a:lnTo>
                <a:lnTo>
                  <a:pt x="162" y="118"/>
                </a:lnTo>
                <a:lnTo>
                  <a:pt x="172" y="112"/>
                </a:lnTo>
                <a:lnTo>
                  <a:pt x="180" y="106"/>
                </a:lnTo>
                <a:lnTo>
                  <a:pt x="187" y="98"/>
                </a:lnTo>
                <a:lnTo>
                  <a:pt x="192" y="88"/>
                </a:lnTo>
                <a:lnTo>
                  <a:pt x="195" y="77"/>
                </a:lnTo>
                <a:lnTo>
                  <a:pt x="196" y="66"/>
                </a:lnTo>
                <a:lnTo>
                  <a:pt x="196" y="66"/>
                </a:lnTo>
                <a:lnTo>
                  <a:pt x="195" y="56"/>
                </a:lnTo>
                <a:lnTo>
                  <a:pt x="192" y="45"/>
                </a:lnTo>
                <a:lnTo>
                  <a:pt x="187" y="35"/>
                </a:lnTo>
                <a:lnTo>
                  <a:pt x="180" y="27"/>
                </a:lnTo>
                <a:lnTo>
                  <a:pt x="172" y="21"/>
                </a:lnTo>
                <a:lnTo>
                  <a:pt x="162" y="15"/>
                </a:lnTo>
                <a:lnTo>
                  <a:pt x="152" y="12"/>
                </a:lnTo>
                <a:lnTo>
                  <a:pt x="141" y="11"/>
                </a:lnTo>
                <a:lnTo>
                  <a:pt x="141" y="11"/>
                </a:lnTo>
                <a:lnTo>
                  <a:pt x="129" y="12"/>
                </a:lnTo>
                <a:lnTo>
                  <a:pt x="119" y="15"/>
                </a:lnTo>
                <a:lnTo>
                  <a:pt x="110" y="21"/>
                </a:lnTo>
                <a:lnTo>
                  <a:pt x="102" y="27"/>
                </a:lnTo>
                <a:lnTo>
                  <a:pt x="95" y="35"/>
                </a:lnTo>
                <a:lnTo>
                  <a:pt x="90" y="45"/>
                </a:lnTo>
                <a:lnTo>
                  <a:pt x="86" y="56"/>
                </a:lnTo>
                <a:lnTo>
                  <a:pt x="84" y="66"/>
                </a:lnTo>
                <a:lnTo>
                  <a:pt x="84" y="66"/>
                </a:lnTo>
                <a:lnTo>
                  <a:pt x="86" y="77"/>
                </a:lnTo>
                <a:lnTo>
                  <a:pt x="87" y="80"/>
                </a:lnTo>
                <a:lnTo>
                  <a:pt x="11" y="15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85" name="Freeform 239"/>
          <p:cNvSpPr>
            <a:spLocks noEditPoints="1"/>
          </p:cNvSpPr>
          <p:nvPr/>
        </p:nvSpPr>
        <p:spPr bwMode="auto">
          <a:xfrm>
            <a:off x="569043" y="2069487"/>
            <a:ext cx="59701" cy="59425"/>
          </a:xfrm>
          <a:custGeom>
            <a:avLst/>
            <a:gdLst/>
            <a:ahLst/>
            <a:cxnLst>
              <a:cxn ang="0">
                <a:pos x="22" y="42"/>
              </a:cxn>
              <a:cxn ang="0">
                <a:pos x="22" y="42"/>
              </a:cxn>
              <a:cxn ang="0">
                <a:pos x="18" y="41"/>
              </a:cxn>
              <a:cxn ang="0">
                <a:pos x="14" y="39"/>
              </a:cxn>
              <a:cxn ang="0">
                <a:pos x="7" y="35"/>
              </a:cxn>
              <a:cxn ang="0">
                <a:pos x="2" y="28"/>
              </a:cxn>
              <a:cxn ang="0">
                <a:pos x="2" y="24"/>
              </a:cxn>
              <a:cxn ang="0">
                <a:pos x="0" y="20"/>
              </a:cxn>
              <a:cxn ang="0">
                <a:pos x="0" y="20"/>
              </a:cxn>
              <a:cxn ang="0">
                <a:pos x="2" y="16"/>
              </a:cxn>
              <a:cxn ang="0">
                <a:pos x="2" y="12"/>
              </a:cxn>
              <a:cxn ang="0">
                <a:pos x="7" y="5"/>
              </a:cxn>
              <a:cxn ang="0">
                <a:pos x="14" y="1"/>
              </a:cxn>
              <a:cxn ang="0">
                <a:pos x="18" y="0"/>
              </a:cxn>
              <a:cxn ang="0">
                <a:pos x="22" y="0"/>
              </a:cxn>
              <a:cxn ang="0">
                <a:pos x="22" y="0"/>
              </a:cxn>
              <a:cxn ang="0">
                <a:pos x="26" y="0"/>
              </a:cxn>
              <a:cxn ang="0">
                <a:pos x="30" y="1"/>
              </a:cxn>
              <a:cxn ang="0">
                <a:pos x="37" y="5"/>
              </a:cxn>
              <a:cxn ang="0">
                <a:pos x="41" y="12"/>
              </a:cxn>
              <a:cxn ang="0">
                <a:pos x="42" y="16"/>
              </a:cxn>
              <a:cxn ang="0">
                <a:pos x="42" y="20"/>
              </a:cxn>
              <a:cxn ang="0">
                <a:pos x="42" y="20"/>
              </a:cxn>
              <a:cxn ang="0">
                <a:pos x="42" y="24"/>
              </a:cxn>
              <a:cxn ang="0">
                <a:pos x="41" y="28"/>
              </a:cxn>
              <a:cxn ang="0">
                <a:pos x="37" y="35"/>
              </a:cxn>
              <a:cxn ang="0">
                <a:pos x="30" y="39"/>
              </a:cxn>
              <a:cxn ang="0">
                <a:pos x="26" y="41"/>
              </a:cxn>
              <a:cxn ang="0">
                <a:pos x="22" y="42"/>
              </a:cxn>
              <a:cxn ang="0">
                <a:pos x="22" y="42"/>
              </a:cxn>
              <a:cxn ang="0">
                <a:pos x="22" y="5"/>
              </a:cxn>
              <a:cxn ang="0">
                <a:pos x="22" y="5"/>
              </a:cxn>
              <a:cxn ang="0">
                <a:pos x="15" y="5"/>
              </a:cxn>
              <a:cxn ang="0">
                <a:pos x="11" y="10"/>
              </a:cxn>
              <a:cxn ang="0">
                <a:pos x="7" y="15"/>
              </a:cxn>
              <a:cxn ang="0">
                <a:pos x="6" y="20"/>
              </a:cxn>
              <a:cxn ang="0">
                <a:pos x="6" y="20"/>
              </a:cxn>
              <a:cxn ang="0">
                <a:pos x="7" y="27"/>
              </a:cxn>
              <a:cxn ang="0">
                <a:pos x="11" y="31"/>
              </a:cxn>
              <a:cxn ang="0">
                <a:pos x="15" y="35"/>
              </a:cxn>
              <a:cxn ang="0">
                <a:pos x="22" y="37"/>
              </a:cxn>
              <a:cxn ang="0">
                <a:pos x="22" y="37"/>
              </a:cxn>
              <a:cxn ang="0">
                <a:pos x="27" y="35"/>
              </a:cxn>
              <a:cxn ang="0">
                <a:pos x="33" y="31"/>
              </a:cxn>
              <a:cxn ang="0">
                <a:pos x="37" y="27"/>
              </a:cxn>
              <a:cxn ang="0">
                <a:pos x="37" y="20"/>
              </a:cxn>
              <a:cxn ang="0">
                <a:pos x="37" y="20"/>
              </a:cxn>
              <a:cxn ang="0">
                <a:pos x="37" y="15"/>
              </a:cxn>
              <a:cxn ang="0">
                <a:pos x="33" y="10"/>
              </a:cxn>
              <a:cxn ang="0">
                <a:pos x="27" y="5"/>
              </a:cxn>
              <a:cxn ang="0">
                <a:pos x="22" y="5"/>
              </a:cxn>
              <a:cxn ang="0">
                <a:pos x="22" y="5"/>
              </a:cxn>
            </a:cxnLst>
            <a:rect l="0" t="0" r="r" b="b"/>
            <a:pathLst>
              <a:path w="42" h="42">
                <a:moveTo>
                  <a:pt x="22" y="42"/>
                </a:moveTo>
                <a:lnTo>
                  <a:pt x="22" y="42"/>
                </a:lnTo>
                <a:lnTo>
                  <a:pt x="18" y="41"/>
                </a:lnTo>
                <a:lnTo>
                  <a:pt x="14" y="39"/>
                </a:lnTo>
                <a:lnTo>
                  <a:pt x="7" y="35"/>
                </a:lnTo>
                <a:lnTo>
                  <a:pt x="2" y="28"/>
                </a:lnTo>
                <a:lnTo>
                  <a:pt x="2" y="24"/>
                </a:lnTo>
                <a:lnTo>
                  <a:pt x="0" y="20"/>
                </a:lnTo>
                <a:lnTo>
                  <a:pt x="0" y="20"/>
                </a:lnTo>
                <a:lnTo>
                  <a:pt x="2" y="16"/>
                </a:lnTo>
                <a:lnTo>
                  <a:pt x="2" y="12"/>
                </a:lnTo>
                <a:lnTo>
                  <a:pt x="7" y="5"/>
                </a:lnTo>
                <a:lnTo>
                  <a:pt x="14" y="1"/>
                </a:lnTo>
                <a:lnTo>
                  <a:pt x="18" y="0"/>
                </a:lnTo>
                <a:lnTo>
                  <a:pt x="22" y="0"/>
                </a:lnTo>
                <a:lnTo>
                  <a:pt x="22" y="0"/>
                </a:lnTo>
                <a:lnTo>
                  <a:pt x="26" y="0"/>
                </a:lnTo>
                <a:lnTo>
                  <a:pt x="30" y="1"/>
                </a:lnTo>
                <a:lnTo>
                  <a:pt x="37" y="5"/>
                </a:lnTo>
                <a:lnTo>
                  <a:pt x="41" y="12"/>
                </a:lnTo>
                <a:lnTo>
                  <a:pt x="42" y="16"/>
                </a:lnTo>
                <a:lnTo>
                  <a:pt x="42" y="20"/>
                </a:lnTo>
                <a:lnTo>
                  <a:pt x="42" y="20"/>
                </a:lnTo>
                <a:lnTo>
                  <a:pt x="42" y="24"/>
                </a:lnTo>
                <a:lnTo>
                  <a:pt x="41" y="28"/>
                </a:lnTo>
                <a:lnTo>
                  <a:pt x="37" y="35"/>
                </a:lnTo>
                <a:lnTo>
                  <a:pt x="30" y="39"/>
                </a:lnTo>
                <a:lnTo>
                  <a:pt x="26" y="41"/>
                </a:lnTo>
                <a:lnTo>
                  <a:pt x="22" y="42"/>
                </a:lnTo>
                <a:lnTo>
                  <a:pt x="22" y="42"/>
                </a:lnTo>
                <a:close/>
                <a:moveTo>
                  <a:pt x="22" y="5"/>
                </a:moveTo>
                <a:lnTo>
                  <a:pt x="22" y="5"/>
                </a:lnTo>
                <a:lnTo>
                  <a:pt x="15" y="5"/>
                </a:lnTo>
                <a:lnTo>
                  <a:pt x="11" y="10"/>
                </a:lnTo>
                <a:lnTo>
                  <a:pt x="7" y="15"/>
                </a:lnTo>
                <a:lnTo>
                  <a:pt x="6" y="20"/>
                </a:lnTo>
                <a:lnTo>
                  <a:pt x="6" y="20"/>
                </a:lnTo>
                <a:lnTo>
                  <a:pt x="7" y="27"/>
                </a:lnTo>
                <a:lnTo>
                  <a:pt x="11" y="31"/>
                </a:lnTo>
                <a:lnTo>
                  <a:pt x="15" y="35"/>
                </a:lnTo>
                <a:lnTo>
                  <a:pt x="22" y="37"/>
                </a:lnTo>
                <a:lnTo>
                  <a:pt x="22" y="37"/>
                </a:lnTo>
                <a:lnTo>
                  <a:pt x="27" y="35"/>
                </a:lnTo>
                <a:lnTo>
                  <a:pt x="33" y="31"/>
                </a:lnTo>
                <a:lnTo>
                  <a:pt x="37" y="27"/>
                </a:lnTo>
                <a:lnTo>
                  <a:pt x="37" y="20"/>
                </a:lnTo>
                <a:lnTo>
                  <a:pt x="37" y="20"/>
                </a:lnTo>
                <a:lnTo>
                  <a:pt x="37" y="15"/>
                </a:lnTo>
                <a:lnTo>
                  <a:pt x="33" y="10"/>
                </a:lnTo>
                <a:lnTo>
                  <a:pt x="27" y="5"/>
                </a:lnTo>
                <a:lnTo>
                  <a:pt x="22" y="5"/>
                </a:lnTo>
                <a:lnTo>
                  <a:pt x="22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286" name="组合 285"/>
          <p:cNvGrpSpPr/>
          <p:nvPr/>
        </p:nvGrpSpPr>
        <p:grpSpPr>
          <a:xfrm>
            <a:off x="3293932" y="1997330"/>
            <a:ext cx="366730" cy="360800"/>
            <a:chOff x="5255592" y="1669668"/>
            <a:chExt cx="403403" cy="396880"/>
          </a:xfrm>
          <a:solidFill>
            <a:sysClr val="windowText" lastClr="000000"/>
          </a:solidFill>
        </p:grpSpPr>
        <p:sp>
          <p:nvSpPr>
            <p:cNvPr id="287" name="Freeform 240"/>
            <p:cNvSpPr>
              <a:spLocks noEditPoints="1"/>
            </p:cNvSpPr>
            <p:nvPr/>
          </p:nvSpPr>
          <p:spPr bwMode="auto">
            <a:xfrm>
              <a:off x="5255592" y="1669668"/>
              <a:ext cx="403403" cy="396880"/>
            </a:xfrm>
            <a:custGeom>
              <a:avLst/>
              <a:gdLst/>
              <a:ahLst/>
              <a:cxnLst>
                <a:cxn ang="0">
                  <a:pos x="106" y="257"/>
                </a:cxn>
                <a:cxn ang="0">
                  <a:pos x="100" y="216"/>
                </a:cxn>
                <a:cxn ang="0">
                  <a:pos x="53" y="234"/>
                </a:cxn>
                <a:cxn ang="0">
                  <a:pos x="45" y="171"/>
                </a:cxn>
                <a:cxn ang="0">
                  <a:pos x="39" y="157"/>
                </a:cxn>
                <a:cxn ang="0">
                  <a:pos x="0" y="106"/>
                </a:cxn>
                <a:cxn ang="0">
                  <a:pos x="39" y="99"/>
                </a:cxn>
                <a:cxn ang="0">
                  <a:pos x="22" y="53"/>
                </a:cxn>
                <a:cxn ang="0">
                  <a:pos x="85" y="45"/>
                </a:cxn>
                <a:cxn ang="0">
                  <a:pos x="100" y="40"/>
                </a:cxn>
                <a:cxn ang="0">
                  <a:pos x="150" y="0"/>
                </a:cxn>
                <a:cxn ang="0">
                  <a:pos x="157" y="40"/>
                </a:cxn>
                <a:cxn ang="0">
                  <a:pos x="203" y="22"/>
                </a:cxn>
                <a:cxn ang="0">
                  <a:pos x="211" y="85"/>
                </a:cxn>
                <a:cxn ang="0">
                  <a:pos x="216" y="99"/>
                </a:cxn>
                <a:cxn ang="0">
                  <a:pos x="257" y="150"/>
                </a:cxn>
                <a:cxn ang="0">
                  <a:pos x="216" y="157"/>
                </a:cxn>
                <a:cxn ang="0">
                  <a:pos x="235" y="203"/>
                </a:cxn>
                <a:cxn ang="0">
                  <a:pos x="170" y="211"/>
                </a:cxn>
                <a:cxn ang="0">
                  <a:pos x="157" y="216"/>
                </a:cxn>
                <a:cxn ang="0">
                  <a:pos x="115" y="246"/>
                </a:cxn>
                <a:cxn ang="0">
                  <a:pos x="147" y="208"/>
                </a:cxn>
                <a:cxn ang="0">
                  <a:pos x="150" y="207"/>
                </a:cxn>
                <a:cxn ang="0">
                  <a:pos x="169" y="200"/>
                </a:cxn>
                <a:cxn ang="0">
                  <a:pos x="203" y="221"/>
                </a:cxn>
                <a:cxn ang="0">
                  <a:pos x="199" y="172"/>
                </a:cxn>
                <a:cxn ang="0">
                  <a:pos x="200" y="168"/>
                </a:cxn>
                <a:cxn ang="0">
                  <a:pos x="207" y="150"/>
                </a:cxn>
                <a:cxn ang="0">
                  <a:pos x="246" y="141"/>
                </a:cxn>
                <a:cxn ang="0">
                  <a:pos x="208" y="108"/>
                </a:cxn>
                <a:cxn ang="0">
                  <a:pos x="207" y="106"/>
                </a:cxn>
                <a:cxn ang="0">
                  <a:pos x="200" y="88"/>
                </a:cxn>
                <a:cxn ang="0">
                  <a:pos x="220" y="54"/>
                </a:cxn>
                <a:cxn ang="0">
                  <a:pos x="172" y="58"/>
                </a:cxn>
                <a:cxn ang="0">
                  <a:pos x="169" y="56"/>
                </a:cxn>
                <a:cxn ang="0">
                  <a:pos x="150" y="49"/>
                </a:cxn>
                <a:cxn ang="0">
                  <a:pos x="141" y="11"/>
                </a:cxn>
                <a:cxn ang="0">
                  <a:pos x="110" y="48"/>
                </a:cxn>
                <a:cxn ang="0">
                  <a:pos x="106" y="49"/>
                </a:cxn>
                <a:cxn ang="0">
                  <a:pos x="88" y="56"/>
                </a:cxn>
                <a:cxn ang="0">
                  <a:pos x="54" y="36"/>
                </a:cxn>
                <a:cxn ang="0">
                  <a:pos x="58" y="85"/>
                </a:cxn>
                <a:cxn ang="0">
                  <a:pos x="57" y="88"/>
                </a:cxn>
                <a:cxn ang="0">
                  <a:pos x="49" y="106"/>
                </a:cxn>
                <a:cxn ang="0">
                  <a:pos x="11" y="115"/>
                </a:cxn>
                <a:cxn ang="0">
                  <a:pos x="48" y="148"/>
                </a:cxn>
                <a:cxn ang="0">
                  <a:pos x="49" y="150"/>
                </a:cxn>
                <a:cxn ang="0">
                  <a:pos x="57" y="168"/>
                </a:cxn>
                <a:cxn ang="0">
                  <a:pos x="37" y="202"/>
                </a:cxn>
                <a:cxn ang="0">
                  <a:pos x="85" y="199"/>
                </a:cxn>
                <a:cxn ang="0">
                  <a:pos x="88" y="200"/>
                </a:cxn>
                <a:cxn ang="0">
                  <a:pos x="106" y="207"/>
                </a:cxn>
                <a:cxn ang="0">
                  <a:pos x="115" y="246"/>
                </a:cxn>
              </a:cxnLst>
              <a:rect l="0" t="0" r="r" b="b"/>
              <a:pathLst>
                <a:path w="257" h="257">
                  <a:moveTo>
                    <a:pt x="150" y="257"/>
                  </a:moveTo>
                  <a:lnTo>
                    <a:pt x="106" y="257"/>
                  </a:lnTo>
                  <a:lnTo>
                    <a:pt x="100" y="216"/>
                  </a:lnTo>
                  <a:lnTo>
                    <a:pt x="100" y="216"/>
                  </a:lnTo>
                  <a:lnTo>
                    <a:pt x="85" y="211"/>
                  </a:lnTo>
                  <a:lnTo>
                    <a:pt x="53" y="234"/>
                  </a:lnTo>
                  <a:lnTo>
                    <a:pt x="22" y="203"/>
                  </a:lnTo>
                  <a:lnTo>
                    <a:pt x="45" y="171"/>
                  </a:lnTo>
                  <a:lnTo>
                    <a:pt x="45" y="171"/>
                  </a:lnTo>
                  <a:lnTo>
                    <a:pt x="39" y="157"/>
                  </a:lnTo>
                  <a:lnTo>
                    <a:pt x="0" y="150"/>
                  </a:lnTo>
                  <a:lnTo>
                    <a:pt x="0" y="106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45" y="85"/>
                  </a:lnTo>
                  <a:lnTo>
                    <a:pt x="22" y="53"/>
                  </a:lnTo>
                  <a:lnTo>
                    <a:pt x="53" y="22"/>
                  </a:lnTo>
                  <a:lnTo>
                    <a:pt x="85" y="45"/>
                  </a:lnTo>
                  <a:lnTo>
                    <a:pt x="85" y="45"/>
                  </a:lnTo>
                  <a:lnTo>
                    <a:pt x="100" y="40"/>
                  </a:lnTo>
                  <a:lnTo>
                    <a:pt x="106" y="0"/>
                  </a:lnTo>
                  <a:lnTo>
                    <a:pt x="150" y="0"/>
                  </a:lnTo>
                  <a:lnTo>
                    <a:pt x="157" y="40"/>
                  </a:lnTo>
                  <a:lnTo>
                    <a:pt x="157" y="40"/>
                  </a:lnTo>
                  <a:lnTo>
                    <a:pt x="170" y="45"/>
                  </a:lnTo>
                  <a:lnTo>
                    <a:pt x="203" y="22"/>
                  </a:lnTo>
                  <a:lnTo>
                    <a:pt x="235" y="53"/>
                  </a:lnTo>
                  <a:lnTo>
                    <a:pt x="211" y="85"/>
                  </a:lnTo>
                  <a:lnTo>
                    <a:pt x="211" y="85"/>
                  </a:lnTo>
                  <a:lnTo>
                    <a:pt x="216" y="99"/>
                  </a:lnTo>
                  <a:lnTo>
                    <a:pt x="257" y="106"/>
                  </a:lnTo>
                  <a:lnTo>
                    <a:pt x="257" y="150"/>
                  </a:lnTo>
                  <a:lnTo>
                    <a:pt x="216" y="157"/>
                  </a:lnTo>
                  <a:lnTo>
                    <a:pt x="216" y="157"/>
                  </a:lnTo>
                  <a:lnTo>
                    <a:pt x="211" y="171"/>
                  </a:lnTo>
                  <a:lnTo>
                    <a:pt x="235" y="203"/>
                  </a:lnTo>
                  <a:lnTo>
                    <a:pt x="203" y="234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57" y="216"/>
                  </a:lnTo>
                  <a:lnTo>
                    <a:pt x="150" y="257"/>
                  </a:lnTo>
                  <a:close/>
                  <a:moveTo>
                    <a:pt x="115" y="246"/>
                  </a:moveTo>
                  <a:lnTo>
                    <a:pt x="141" y="246"/>
                  </a:lnTo>
                  <a:lnTo>
                    <a:pt x="147" y="208"/>
                  </a:lnTo>
                  <a:lnTo>
                    <a:pt x="150" y="207"/>
                  </a:lnTo>
                  <a:lnTo>
                    <a:pt x="150" y="207"/>
                  </a:lnTo>
                  <a:lnTo>
                    <a:pt x="160" y="204"/>
                  </a:lnTo>
                  <a:lnTo>
                    <a:pt x="169" y="200"/>
                  </a:lnTo>
                  <a:lnTo>
                    <a:pt x="172" y="199"/>
                  </a:lnTo>
                  <a:lnTo>
                    <a:pt x="203" y="221"/>
                  </a:lnTo>
                  <a:lnTo>
                    <a:pt x="220" y="202"/>
                  </a:lnTo>
                  <a:lnTo>
                    <a:pt x="199" y="172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4" y="160"/>
                  </a:lnTo>
                  <a:lnTo>
                    <a:pt x="207" y="150"/>
                  </a:lnTo>
                  <a:lnTo>
                    <a:pt x="208" y="148"/>
                  </a:lnTo>
                  <a:lnTo>
                    <a:pt x="246" y="141"/>
                  </a:lnTo>
                  <a:lnTo>
                    <a:pt x="246" y="115"/>
                  </a:lnTo>
                  <a:lnTo>
                    <a:pt x="208" y="108"/>
                  </a:lnTo>
                  <a:lnTo>
                    <a:pt x="207" y="106"/>
                  </a:lnTo>
                  <a:lnTo>
                    <a:pt x="207" y="106"/>
                  </a:lnTo>
                  <a:lnTo>
                    <a:pt x="204" y="96"/>
                  </a:lnTo>
                  <a:lnTo>
                    <a:pt x="200" y="88"/>
                  </a:lnTo>
                  <a:lnTo>
                    <a:pt x="199" y="85"/>
                  </a:lnTo>
                  <a:lnTo>
                    <a:pt x="220" y="54"/>
                  </a:lnTo>
                  <a:lnTo>
                    <a:pt x="203" y="36"/>
                  </a:lnTo>
                  <a:lnTo>
                    <a:pt x="172" y="58"/>
                  </a:lnTo>
                  <a:lnTo>
                    <a:pt x="169" y="56"/>
                  </a:lnTo>
                  <a:lnTo>
                    <a:pt x="169" y="56"/>
                  </a:lnTo>
                  <a:lnTo>
                    <a:pt x="160" y="52"/>
                  </a:lnTo>
                  <a:lnTo>
                    <a:pt x="150" y="49"/>
                  </a:lnTo>
                  <a:lnTo>
                    <a:pt x="147" y="48"/>
                  </a:lnTo>
                  <a:lnTo>
                    <a:pt x="141" y="11"/>
                  </a:lnTo>
                  <a:lnTo>
                    <a:pt x="115" y="11"/>
                  </a:lnTo>
                  <a:lnTo>
                    <a:pt x="110" y="48"/>
                  </a:lnTo>
                  <a:lnTo>
                    <a:pt x="106" y="49"/>
                  </a:lnTo>
                  <a:lnTo>
                    <a:pt x="106" y="49"/>
                  </a:lnTo>
                  <a:lnTo>
                    <a:pt x="96" y="52"/>
                  </a:lnTo>
                  <a:lnTo>
                    <a:pt x="88" y="56"/>
                  </a:lnTo>
                  <a:lnTo>
                    <a:pt x="85" y="58"/>
                  </a:lnTo>
                  <a:lnTo>
                    <a:pt x="54" y="36"/>
                  </a:lnTo>
                  <a:lnTo>
                    <a:pt x="37" y="54"/>
                  </a:lnTo>
                  <a:lnTo>
                    <a:pt x="58" y="85"/>
                  </a:lnTo>
                  <a:lnTo>
                    <a:pt x="57" y="88"/>
                  </a:lnTo>
                  <a:lnTo>
                    <a:pt x="57" y="88"/>
                  </a:lnTo>
                  <a:lnTo>
                    <a:pt x="52" y="96"/>
                  </a:lnTo>
                  <a:lnTo>
                    <a:pt x="49" y="106"/>
                  </a:lnTo>
                  <a:lnTo>
                    <a:pt x="48" y="108"/>
                  </a:lnTo>
                  <a:lnTo>
                    <a:pt x="11" y="115"/>
                  </a:lnTo>
                  <a:lnTo>
                    <a:pt x="11" y="141"/>
                  </a:lnTo>
                  <a:lnTo>
                    <a:pt x="48" y="148"/>
                  </a:lnTo>
                  <a:lnTo>
                    <a:pt x="49" y="150"/>
                  </a:lnTo>
                  <a:lnTo>
                    <a:pt x="49" y="150"/>
                  </a:lnTo>
                  <a:lnTo>
                    <a:pt x="52" y="160"/>
                  </a:lnTo>
                  <a:lnTo>
                    <a:pt x="57" y="168"/>
                  </a:lnTo>
                  <a:lnTo>
                    <a:pt x="58" y="172"/>
                  </a:lnTo>
                  <a:lnTo>
                    <a:pt x="37" y="202"/>
                  </a:lnTo>
                  <a:lnTo>
                    <a:pt x="54" y="221"/>
                  </a:lnTo>
                  <a:lnTo>
                    <a:pt x="85" y="199"/>
                  </a:lnTo>
                  <a:lnTo>
                    <a:pt x="88" y="200"/>
                  </a:lnTo>
                  <a:lnTo>
                    <a:pt x="88" y="200"/>
                  </a:lnTo>
                  <a:lnTo>
                    <a:pt x="98" y="204"/>
                  </a:lnTo>
                  <a:lnTo>
                    <a:pt x="106" y="207"/>
                  </a:lnTo>
                  <a:lnTo>
                    <a:pt x="110" y="208"/>
                  </a:lnTo>
                  <a:lnTo>
                    <a:pt x="115" y="2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88" name="Freeform 241"/>
            <p:cNvSpPr>
              <a:spLocks noEditPoints="1"/>
            </p:cNvSpPr>
            <p:nvPr/>
          </p:nvSpPr>
          <p:spPr bwMode="auto">
            <a:xfrm>
              <a:off x="5396315" y="1809743"/>
              <a:ext cx="117269" cy="116731"/>
            </a:xfrm>
            <a:custGeom>
              <a:avLst/>
              <a:gdLst/>
              <a:ahLst/>
              <a:cxnLst>
                <a:cxn ang="0">
                  <a:pos x="38" y="76"/>
                </a:cxn>
                <a:cxn ang="0">
                  <a:pos x="23" y="71"/>
                </a:cxn>
                <a:cxn ang="0">
                  <a:pos x="11" y="63"/>
                </a:cxn>
                <a:cxn ang="0">
                  <a:pos x="2" y="53"/>
                </a:cxn>
                <a:cxn ang="0">
                  <a:pos x="0" y="38"/>
                </a:cxn>
                <a:cxn ang="0">
                  <a:pos x="0" y="30"/>
                </a:cxn>
                <a:cxn ang="0">
                  <a:pos x="7" y="16"/>
                </a:cxn>
                <a:cxn ang="0">
                  <a:pos x="16" y="5"/>
                </a:cxn>
                <a:cxn ang="0">
                  <a:pos x="29" y="0"/>
                </a:cxn>
                <a:cxn ang="0">
                  <a:pos x="38" y="0"/>
                </a:cxn>
                <a:cxn ang="0">
                  <a:pos x="52" y="3"/>
                </a:cxn>
                <a:cxn ang="0">
                  <a:pos x="65" y="11"/>
                </a:cxn>
                <a:cxn ang="0">
                  <a:pos x="73" y="23"/>
                </a:cxn>
                <a:cxn ang="0">
                  <a:pos x="75" y="38"/>
                </a:cxn>
                <a:cxn ang="0">
                  <a:pos x="74" y="44"/>
                </a:cxn>
                <a:cxn ang="0">
                  <a:pos x="69" y="58"/>
                </a:cxn>
                <a:cxn ang="0">
                  <a:pos x="58" y="69"/>
                </a:cxn>
                <a:cxn ang="0">
                  <a:pos x="44" y="74"/>
                </a:cxn>
                <a:cxn ang="0">
                  <a:pos x="38" y="76"/>
                </a:cxn>
                <a:cxn ang="0">
                  <a:pos x="38" y="5"/>
                </a:cxn>
                <a:cxn ang="0">
                  <a:pos x="24" y="8"/>
                </a:cxn>
                <a:cxn ang="0">
                  <a:pos x="15" y="15"/>
                </a:cxn>
                <a:cxn ang="0">
                  <a:pos x="8" y="24"/>
                </a:cxn>
                <a:cxn ang="0">
                  <a:pos x="5" y="38"/>
                </a:cxn>
                <a:cxn ang="0">
                  <a:pos x="5" y="44"/>
                </a:cxn>
                <a:cxn ang="0">
                  <a:pos x="11" y="55"/>
                </a:cxn>
                <a:cxn ang="0">
                  <a:pos x="19" y="65"/>
                </a:cxn>
                <a:cxn ang="0">
                  <a:pos x="31" y="69"/>
                </a:cxn>
                <a:cxn ang="0">
                  <a:pos x="38" y="70"/>
                </a:cxn>
                <a:cxn ang="0">
                  <a:pos x="50" y="67"/>
                </a:cxn>
                <a:cxn ang="0">
                  <a:pos x="61" y="61"/>
                </a:cxn>
                <a:cxn ang="0">
                  <a:pos x="67" y="50"/>
                </a:cxn>
                <a:cxn ang="0">
                  <a:pos x="70" y="38"/>
                </a:cxn>
                <a:cxn ang="0">
                  <a:pos x="69" y="31"/>
                </a:cxn>
                <a:cxn ang="0">
                  <a:pos x="65" y="19"/>
                </a:cxn>
                <a:cxn ang="0">
                  <a:pos x="55" y="11"/>
                </a:cxn>
                <a:cxn ang="0">
                  <a:pos x="44" y="5"/>
                </a:cxn>
                <a:cxn ang="0">
                  <a:pos x="38" y="5"/>
                </a:cxn>
              </a:cxnLst>
              <a:rect l="0" t="0" r="r" b="b"/>
              <a:pathLst>
                <a:path w="75" h="76">
                  <a:moveTo>
                    <a:pt x="38" y="76"/>
                  </a:moveTo>
                  <a:lnTo>
                    <a:pt x="38" y="76"/>
                  </a:lnTo>
                  <a:lnTo>
                    <a:pt x="29" y="74"/>
                  </a:lnTo>
                  <a:lnTo>
                    <a:pt x="23" y="71"/>
                  </a:lnTo>
                  <a:lnTo>
                    <a:pt x="16" y="69"/>
                  </a:lnTo>
                  <a:lnTo>
                    <a:pt x="11" y="63"/>
                  </a:lnTo>
                  <a:lnTo>
                    <a:pt x="7" y="58"/>
                  </a:lnTo>
                  <a:lnTo>
                    <a:pt x="2" y="53"/>
                  </a:lnTo>
                  <a:lnTo>
                    <a:pt x="0" y="44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3"/>
                  </a:lnTo>
                  <a:lnTo>
                    <a:pt x="7" y="16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3"/>
                  </a:lnTo>
                  <a:lnTo>
                    <a:pt x="29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2" y="3"/>
                  </a:lnTo>
                  <a:lnTo>
                    <a:pt x="58" y="5"/>
                  </a:lnTo>
                  <a:lnTo>
                    <a:pt x="65" y="11"/>
                  </a:lnTo>
                  <a:lnTo>
                    <a:pt x="69" y="16"/>
                  </a:lnTo>
                  <a:lnTo>
                    <a:pt x="73" y="23"/>
                  </a:lnTo>
                  <a:lnTo>
                    <a:pt x="74" y="30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4" y="44"/>
                  </a:lnTo>
                  <a:lnTo>
                    <a:pt x="73" y="53"/>
                  </a:lnTo>
                  <a:lnTo>
                    <a:pt x="69" y="58"/>
                  </a:lnTo>
                  <a:lnTo>
                    <a:pt x="65" y="63"/>
                  </a:lnTo>
                  <a:lnTo>
                    <a:pt x="58" y="69"/>
                  </a:lnTo>
                  <a:lnTo>
                    <a:pt x="52" y="71"/>
                  </a:lnTo>
                  <a:lnTo>
                    <a:pt x="44" y="74"/>
                  </a:lnTo>
                  <a:lnTo>
                    <a:pt x="38" y="76"/>
                  </a:lnTo>
                  <a:lnTo>
                    <a:pt x="38" y="76"/>
                  </a:lnTo>
                  <a:close/>
                  <a:moveTo>
                    <a:pt x="38" y="5"/>
                  </a:moveTo>
                  <a:lnTo>
                    <a:pt x="38" y="5"/>
                  </a:lnTo>
                  <a:lnTo>
                    <a:pt x="31" y="5"/>
                  </a:lnTo>
                  <a:lnTo>
                    <a:pt x="24" y="8"/>
                  </a:lnTo>
                  <a:lnTo>
                    <a:pt x="19" y="11"/>
                  </a:lnTo>
                  <a:lnTo>
                    <a:pt x="15" y="15"/>
                  </a:lnTo>
                  <a:lnTo>
                    <a:pt x="11" y="19"/>
                  </a:lnTo>
                  <a:lnTo>
                    <a:pt x="8" y="24"/>
                  </a:lnTo>
                  <a:lnTo>
                    <a:pt x="5" y="31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44"/>
                  </a:lnTo>
                  <a:lnTo>
                    <a:pt x="8" y="50"/>
                  </a:lnTo>
                  <a:lnTo>
                    <a:pt x="11" y="55"/>
                  </a:lnTo>
                  <a:lnTo>
                    <a:pt x="15" y="61"/>
                  </a:lnTo>
                  <a:lnTo>
                    <a:pt x="19" y="65"/>
                  </a:lnTo>
                  <a:lnTo>
                    <a:pt x="24" y="67"/>
                  </a:lnTo>
                  <a:lnTo>
                    <a:pt x="31" y="69"/>
                  </a:lnTo>
                  <a:lnTo>
                    <a:pt x="38" y="70"/>
                  </a:lnTo>
                  <a:lnTo>
                    <a:pt x="38" y="70"/>
                  </a:lnTo>
                  <a:lnTo>
                    <a:pt x="44" y="69"/>
                  </a:lnTo>
                  <a:lnTo>
                    <a:pt x="50" y="67"/>
                  </a:lnTo>
                  <a:lnTo>
                    <a:pt x="55" y="65"/>
                  </a:lnTo>
                  <a:lnTo>
                    <a:pt x="61" y="61"/>
                  </a:lnTo>
                  <a:lnTo>
                    <a:pt x="65" y="55"/>
                  </a:lnTo>
                  <a:lnTo>
                    <a:pt x="67" y="50"/>
                  </a:lnTo>
                  <a:lnTo>
                    <a:pt x="69" y="44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9" y="31"/>
                  </a:lnTo>
                  <a:lnTo>
                    <a:pt x="67" y="24"/>
                  </a:lnTo>
                  <a:lnTo>
                    <a:pt x="65" y="19"/>
                  </a:lnTo>
                  <a:lnTo>
                    <a:pt x="61" y="15"/>
                  </a:lnTo>
                  <a:lnTo>
                    <a:pt x="55" y="11"/>
                  </a:lnTo>
                  <a:lnTo>
                    <a:pt x="50" y="8"/>
                  </a:lnTo>
                  <a:lnTo>
                    <a:pt x="44" y="5"/>
                  </a:lnTo>
                  <a:lnTo>
                    <a:pt x="38" y="5"/>
                  </a:lnTo>
                  <a:lnTo>
                    <a:pt x="38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289" name="Freeform 242"/>
          <p:cNvSpPr>
            <a:spLocks noEditPoints="1"/>
          </p:cNvSpPr>
          <p:nvPr/>
        </p:nvSpPr>
        <p:spPr bwMode="auto">
          <a:xfrm>
            <a:off x="4031658" y="1993087"/>
            <a:ext cx="353938" cy="348065"/>
          </a:xfrm>
          <a:custGeom>
            <a:avLst/>
            <a:gdLst/>
            <a:ahLst/>
            <a:cxnLst>
              <a:cxn ang="0">
                <a:pos x="104" y="223"/>
              </a:cxn>
              <a:cxn ang="0">
                <a:pos x="68" y="208"/>
              </a:cxn>
              <a:cxn ang="0">
                <a:pos x="26" y="200"/>
              </a:cxn>
              <a:cxn ang="0">
                <a:pos x="16" y="183"/>
              </a:cxn>
              <a:cxn ang="0">
                <a:pos x="24" y="143"/>
              </a:cxn>
              <a:cxn ang="0">
                <a:pos x="24" y="104"/>
              </a:cxn>
              <a:cxn ang="0">
                <a:pos x="39" y="67"/>
              </a:cxn>
              <a:cxn ang="0">
                <a:pos x="47" y="25"/>
              </a:cxn>
              <a:cxn ang="0">
                <a:pos x="62" y="15"/>
              </a:cxn>
              <a:cxn ang="0">
                <a:pos x="104" y="23"/>
              </a:cxn>
              <a:cxn ang="0">
                <a:pos x="143" y="23"/>
              </a:cxn>
              <a:cxn ang="0">
                <a:pos x="180" y="38"/>
              </a:cxn>
              <a:cxn ang="0">
                <a:pos x="222" y="47"/>
              </a:cxn>
              <a:cxn ang="0">
                <a:pos x="231" y="62"/>
              </a:cxn>
              <a:cxn ang="0">
                <a:pos x="223" y="104"/>
              </a:cxn>
              <a:cxn ang="0">
                <a:pos x="223" y="143"/>
              </a:cxn>
              <a:cxn ang="0">
                <a:pos x="208" y="179"/>
              </a:cxn>
              <a:cxn ang="0">
                <a:pos x="200" y="221"/>
              </a:cxn>
              <a:cxn ang="0">
                <a:pos x="185" y="231"/>
              </a:cxn>
              <a:cxn ang="0">
                <a:pos x="143" y="223"/>
              </a:cxn>
              <a:cxn ang="0">
                <a:pos x="134" y="213"/>
              </a:cxn>
              <a:cxn ang="0">
                <a:pos x="149" y="210"/>
              </a:cxn>
              <a:cxn ang="0">
                <a:pos x="172" y="201"/>
              </a:cxn>
              <a:cxn ang="0">
                <a:pos x="199" y="206"/>
              </a:cxn>
              <a:cxn ang="0">
                <a:pos x="197" y="177"/>
              </a:cxn>
              <a:cxn ang="0">
                <a:pos x="230" y="160"/>
              </a:cxn>
              <a:cxn ang="0">
                <a:pos x="213" y="137"/>
              </a:cxn>
              <a:cxn ang="0">
                <a:pos x="213" y="113"/>
              </a:cxn>
              <a:cxn ang="0">
                <a:pos x="211" y="97"/>
              </a:cxn>
              <a:cxn ang="0">
                <a:pos x="201" y="75"/>
              </a:cxn>
              <a:cxn ang="0">
                <a:pos x="208" y="48"/>
              </a:cxn>
              <a:cxn ang="0">
                <a:pos x="177" y="50"/>
              </a:cxn>
              <a:cxn ang="0">
                <a:pos x="161" y="17"/>
              </a:cxn>
              <a:cxn ang="0">
                <a:pos x="138" y="33"/>
              </a:cxn>
              <a:cxn ang="0">
                <a:pos x="114" y="32"/>
              </a:cxn>
              <a:cxn ang="0">
                <a:pos x="99" y="35"/>
              </a:cxn>
              <a:cxn ang="0">
                <a:pos x="77" y="46"/>
              </a:cxn>
              <a:cxn ang="0">
                <a:pos x="49" y="39"/>
              </a:cxn>
              <a:cxn ang="0">
                <a:pos x="50" y="69"/>
              </a:cxn>
              <a:cxn ang="0">
                <a:pos x="18" y="86"/>
              </a:cxn>
              <a:cxn ang="0">
                <a:pos x="34" y="109"/>
              </a:cxn>
              <a:cxn ang="0">
                <a:pos x="34" y="133"/>
              </a:cxn>
              <a:cxn ang="0">
                <a:pos x="37" y="148"/>
              </a:cxn>
              <a:cxn ang="0">
                <a:pos x="46" y="170"/>
              </a:cxn>
              <a:cxn ang="0">
                <a:pos x="39" y="198"/>
              </a:cxn>
              <a:cxn ang="0">
                <a:pos x="70" y="197"/>
              </a:cxn>
              <a:cxn ang="0">
                <a:pos x="87" y="229"/>
              </a:cxn>
              <a:cxn ang="0">
                <a:pos x="110" y="213"/>
              </a:cxn>
            </a:cxnLst>
            <a:rect l="0" t="0" r="r" b="b"/>
            <a:pathLst>
              <a:path w="247" h="245">
                <a:moveTo>
                  <a:pt x="139" y="245"/>
                </a:moveTo>
                <a:lnTo>
                  <a:pt x="108" y="245"/>
                </a:lnTo>
                <a:lnTo>
                  <a:pt x="104" y="223"/>
                </a:lnTo>
                <a:lnTo>
                  <a:pt x="104" y="223"/>
                </a:lnTo>
                <a:lnTo>
                  <a:pt x="104" y="223"/>
                </a:lnTo>
                <a:lnTo>
                  <a:pt x="91" y="243"/>
                </a:lnTo>
                <a:lnTo>
                  <a:pt x="62" y="231"/>
                </a:lnTo>
                <a:lnTo>
                  <a:pt x="68" y="208"/>
                </a:lnTo>
                <a:lnTo>
                  <a:pt x="68" y="208"/>
                </a:lnTo>
                <a:lnTo>
                  <a:pt x="66" y="208"/>
                </a:lnTo>
                <a:lnTo>
                  <a:pt x="47" y="221"/>
                </a:lnTo>
                <a:lnTo>
                  <a:pt x="26" y="200"/>
                </a:lnTo>
                <a:lnTo>
                  <a:pt x="39" y="179"/>
                </a:lnTo>
                <a:lnTo>
                  <a:pt x="39" y="179"/>
                </a:lnTo>
                <a:lnTo>
                  <a:pt x="39" y="179"/>
                </a:lnTo>
                <a:lnTo>
                  <a:pt x="16" y="183"/>
                </a:lnTo>
                <a:lnTo>
                  <a:pt x="4" y="156"/>
                </a:lnTo>
                <a:lnTo>
                  <a:pt x="24" y="143"/>
                </a:lnTo>
                <a:lnTo>
                  <a:pt x="24" y="143"/>
                </a:lnTo>
                <a:lnTo>
                  <a:pt x="24" y="143"/>
                </a:lnTo>
                <a:lnTo>
                  <a:pt x="0" y="137"/>
                </a:lnTo>
                <a:lnTo>
                  <a:pt x="0" y="108"/>
                </a:lnTo>
                <a:lnTo>
                  <a:pt x="24" y="104"/>
                </a:lnTo>
                <a:lnTo>
                  <a:pt x="24" y="104"/>
                </a:lnTo>
                <a:lnTo>
                  <a:pt x="24" y="102"/>
                </a:lnTo>
                <a:lnTo>
                  <a:pt x="4" y="90"/>
                </a:lnTo>
                <a:lnTo>
                  <a:pt x="16" y="62"/>
                </a:lnTo>
                <a:lnTo>
                  <a:pt x="39" y="67"/>
                </a:lnTo>
                <a:lnTo>
                  <a:pt x="39" y="67"/>
                </a:lnTo>
                <a:lnTo>
                  <a:pt x="39" y="66"/>
                </a:lnTo>
                <a:lnTo>
                  <a:pt x="26" y="47"/>
                </a:lnTo>
                <a:lnTo>
                  <a:pt x="47" y="25"/>
                </a:lnTo>
                <a:lnTo>
                  <a:pt x="66" y="39"/>
                </a:lnTo>
                <a:lnTo>
                  <a:pt x="66" y="39"/>
                </a:lnTo>
                <a:lnTo>
                  <a:pt x="68" y="38"/>
                </a:lnTo>
                <a:lnTo>
                  <a:pt x="62" y="15"/>
                </a:lnTo>
                <a:lnTo>
                  <a:pt x="91" y="4"/>
                </a:lnTo>
                <a:lnTo>
                  <a:pt x="104" y="23"/>
                </a:lnTo>
                <a:lnTo>
                  <a:pt x="104" y="23"/>
                </a:lnTo>
                <a:lnTo>
                  <a:pt x="104" y="23"/>
                </a:lnTo>
                <a:lnTo>
                  <a:pt x="108" y="0"/>
                </a:lnTo>
                <a:lnTo>
                  <a:pt x="139" y="0"/>
                </a:lnTo>
                <a:lnTo>
                  <a:pt x="143" y="23"/>
                </a:lnTo>
                <a:lnTo>
                  <a:pt x="143" y="23"/>
                </a:lnTo>
                <a:lnTo>
                  <a:pt x="145" y="23"/>
                </a:lnTo>
                <a:lnTo>
                  <a:pt x="157" y="4"/>
                </a:lnTo>
                <a:lnTo>
                  <a:pt x="185" y="15"/>
                </a:lnTo>
                <a:lnTo>
                  <a:pt x="180" y="38"/>
                </a:lnTo>
                <a:lnTo>
                  <a:pt x="180" y="38"/>
                </a:lnTo>
                <a:lnTo>
                  <a:pt x="181" y="39"/>
                </a:lnTo>
                <a:lnTo>
                  <a:pt x="200" y="25"/>
                </a:lnTo>
                <a:lnTo>
                  <a:pt x="222" y="47"/>
                </a:lnTo>
                <a:lnTo>
                  <a:pt x="208" y="66"/>
                </a:lnTo>
                <a:lnTo>
                  <a:pt x="208" y="66"/>
                </a:lnTo>
                <a:lnTo>
                  <a:pt x="208" y="67"/>
                </a:lnTo>
                <a:lnTo>
                  <a:pt x="231" y="62"/>
                </a:lnTo>
                <a:lnTo>
                  <a:pt x="243" y="90"/>
                </a:lnTo>
                <a:lnTo>
                  <a:pt x="223" y="102"/>
                </a:lnTo>
                <a:lnTo>
                  <a:pt x="223" y="102"/>
                </a:lnTo>
                <a:lnTo>
                  <a:pt x="223" y="104"/>
                </a:lnTo>
                <a:lnTo>
                  <a:pt x="247" y="108"/>
                </a:lnTo>
                <a:lnTo>
                  <a:pt x="247" y="137"/>
                </a:lnTo>
                <a:lnTo>
                  <a:pt x="223" y="143"/>
                </a:lnTo>
                <a:lnTo>
                  <a:pt x="223" y="143"/>
                </a:lnTo>
                <a:lnTo>
                  <a:pt x="223" y="143"/>
                </a:lnTo>
                <a:lnTo>
                  <a:pt x="243" y="156"/>
                </a:lnTo>
                <a:lnTo>
                  <a:pt x="231" y="183"/>
                </a:lnTo>
                <a:lnTo>
                  <a:pt x="208" y="179"/>
                </a:lnTo>
                <a:lnTo>
                  <a:pt x="208" y="179"/>
                </a:lnTo>
                <a:lnTo>
                  <a:pt x="208" y="179"/>
                </a:lnTo>
                <a:lnTo>
                  <a:pt x="222" y="200"/>
                </a:lnTo>
                <a:lnTo>
                  <a:pt x="200" y="221"/>
                </a:lnTo>
                <a:lnTo>
                  <a:pt x="181" y="208"/>
                </a:lnTo>
                <a:lnTo>
                  <a:pt x="181" y="208"/>
                </a:lnTo>
                <a:lnTo>
                  <a:pt x="180" y="208"/>
                </a:lnTo>
                <a:lnTo>
                  <a:pt x="185" y="231"/>
                </a:lnTo>
                <a:lnTo>
                  <a:pt x="157" y="243"/>
                </a:lnTo>
                <a:lnTo>
                  <a:pt x="145" y="223"/>
                </a:lnTo>
                <a:lnTo>
                  <a:pt x="145" y="223"/>
                </a:lnTo>
                <a:lnTo>
                  <a:pt x="143" y="223"/>
                </a:lnTo>
                <a:lnTo>
                  <a:pt x="139" y="245"/>
                </a:lnTo>
                <a:close/>
                <a:moveTo>
                  <a:pt x="118" y="235"/>
                </a:moveTo>
                <a:lnTo>
                  <a:pt x="130" y="235"/>
                </a:lnTo>
                <a:lnTo>
                  <a:pt x="134" y="213"/>
                </a:lnTo>
                <a:lnTo>
                  <a:pt x="138" y="213"/>
                </a:lnTo>
                <a:lnTo>
                  <a:pt x="138" y="213"/>
                </a:lnTo>
                <a:lnTo>
                  <a:pt x="145" y="212"/>
                </a:lnTo>
                <a:lnTo>
                  <a:pt x="149" y="210"/>
                </a:lnTo>
                <a:lnTo>
                  <a:pt x="161" y="229"/>
                </a:lnTo>
                <a:lnTo>
                  <a:pt x="173" y="224"/>
                </a:lnTo>
                <a:lnTo>
                  <a:pt x="168" y="202"/>
                </a:lnTo>
                <a:lnTo>
                  <a:pt x="172" y="201"/>
                </a:lnTo>
                <a:lnTo>
                  <a:pt x="172" y="201"/>
                </a:lnTo>
                <a:lnTo>
                  <a:pt x="177" y="197"/>
                </a:lnTo>
                <a:lnTo>
                  <a:pt x="181" y="194"/>
                </a:lnTo>
                <a:lnTo>
                  <a:pt x="199" y="206"/>
                </a:lnTo>
                <a:lnTo>
                  <a:pt x="208" y="198"/>
                </a:lnTo>
                <a:lnTo>
                  <a:pt x="195" y="179"/>
                </a:lnTo>
                <a:lnTo>
                  <a:pt x="197" y="177"/>
                </a:lnTo>
                <a:lnTo>
                  <a:pt x="197" y="177"/>
                </a:lnTo>
                <a:lnTo>
                  <a:pt x="201" y="170"/>
                </a:lnTo>
                <a:lnTo>
                  <a:pt x="203" y="167"/>
                </a:lnTo>
                <a:lnTo>
                  <a:pt x="226" y="171"/>
                </a:lnTo>
                <a:lnTo>
                  <a:pt x="230" y="160"/>
                </a:lnTo>
                <a:lnTo>
                  <a:pt x="211" y="148"/>
                </a:lnTo>
                <a:lnTo>
                  <a:pt x="212" y="144"/>
                </a:lnTo>
                <a:lnTo>
                  <a:pt x="212" y="144"/>
                </a:lnTo>
                <a:lnTo>
                  <a:pt x="213" y="137"/>
                </a:lnTo>
                <a:lnTo>
                  <a:pt x="213" y="133"/>
                </a:lnTo>
                <a:lnTo>
                  <a:pt x="236" y="129"/>
                </a:lnTo>
                <a:lnTo>
                  <a:pt x="236" y="117"/>
                </a:lnTo>
                <a:lnTo>
                  <a:pt x="213" y="113"/>
                </a:lnTo>
                <a:lnTo>
                  <a:pt x="213" y="109"/>
                </a:lnTo>
                <a:lnTo>
                  <a:pt x="213" y="109"/>
                </a:lnTo>
                <a:lnTo>
                  <a:pt x="212" y="101"/>
                </a:lnTo>
                <a:lnTo>
                  <a:pt x="211" y="97"/>
                </a:lnTo>
                <a:lnTo>
                  <a:pt x="230" y="86"/>
                </a:lnTo>
                <a:lnTo>
                  <a:pt x="226" y="74"/>
                </a:lnTo>
                <a:lnTo>
                  <a:pt x="204" y="79"/>
                </a:lnTo>
                <a:lnTo>
                  <a:pt x="201" y="75"/>
                </a:lnTo>
                <a:lnTo>
                  <a:pt x="201" y="75"/>
                </a:lnTo>
                <a:lnTo>
                  <a:pt x="197" y="69"/>
                </a:lnTo>
                <a:lnTo>
                  <a:pt x="195" y="66"/>
                </a:lnTo>
                <a:lnTo>
                  <a:pt x="208" y="48"/>
                </a:lnTo>
                <a:lnTo>
                  <a:pt x="199" y="39"/>
                </a:lnTo>
                <a:lnTo>
                  <a:pt x="181" y="51"/>
                </a:lnTo>
                <a:lnTo>
                  <a:pt x="177" y="50"/>
                </a:lnTo>
                <a:lnTo>
                  <a:pt x="177" y="50"/>
                </a:lnTo>
                <a:lnTo>
                  <a:pt x="172" y="46"/>
                </a:lnTo>
                <a:lnTo>
                  <a:pt x="168" y="43"/>
                </a:lnTo>
                <a:lnTo>
                  <a:pt x="173" y="21"/>
                </a:lnTo>
                <a:lnTo>
                  <a:pt x="161" y="17"/>
                </a:lnTo>
                <a:lnTo>
                  <a:pt x="149" y="35"/>
                </a:lnTo>
                <a:lnTo>
                  <a:pt x="145" y="35"/>
                </a:lnTo>
                <a:lnTo>
                  <a:pt x="145" y="35"/>
                </a:lnTo>
                <a:lnTo>
                  <a:pt x="138" y="33"/>
                </a:lnTo>
                <a:lnTo>
                  <a:pt x="134" y="32"/>
                </a:lnTo>
                <a:lnTo>
                  <a:pt x="130" y="11"/>
                </a:lnTo>
                <a:lnTo>
                  <a:pt x="118" y="11"/>
                </a:lnTo>
                <a:lnTo>
                  <a:pt x="114" y="32"/>
                </a:lnTo>
                <a:lnTo>
                  <a:pt x="110" y="33"/>
                </a:lnTo>
                <a:lnTo>
                  <a:pt x="110" y="33"/>
                </a:lnTo>
                <a:lnTo>
                  <a:pt x="103" y="35"/>
                </a:lnTo>
                <a:lnTo>
                  <a:pt x="99" y="35"/>
                </a:lnTo>
                <a:lnTo>
                  <a:pt x="87" y="17"/>
                </a:lnTo>
                <a:lnTo>
                  <a:pt x="74" y="21"/>
                </a:lnTo>
                <a:lnTo>
                  <a:pt x="80" y="43"/>
                </a:lnTo>
                <a:lnTo>
                  <a:pt x="77" y="46"/>
                </a:lnTo>
                <a:lnTo>
                  <a:pt x="77" y="46"/>
                </a:lnTo>
                <a:lnTo>
                  <a:pt x="70" y="50"/>
                </a:lnTo>
                <a:lnTo>
                  <a:pt x="68" y="52"/>
                </a:lnTo>
                <a:lnTo>
                  <a:pt x="49" y="39"/>
                </a:lnTo>
                <a:lnTo>
                  <a:pt x="39" y="48"/>
                </a:lnTo>
                <a:lnTo>
                  <a:pt x="53" y="66"/>
                </a:lnTo>
                <a:lnTo>
                  <a:pt x="50" y="69"/>
                </a:lnTo>
                <a:lnTo>
                  <a:pt x="50" y="69"/>
                </a:lnTo>
                <a:lnTo>
                  <a:pt x="46" y="75"/>
                </a:lnTo>
                <a:lnTo>
                  <a:pt x="45" y="79"/>
                </a:lnTo>
                <a:lnTo>
                  <a:pt x="22" y="74"/>
                </a:lnTo>
                <a:lnTo>
                  <a:pt x="18" y="86"/>
                </a:lnTo>
                <a:lnTo>
                  <a:pt x="37" y="97"/>
                </a:lnTo>
                <a:lnTo>
                  <a:pt x="35" y="101"/>
                </a:lnTo>
                <a:lnTo>
                  <a:pt x="35" y="101"/>
                </a:lnTo>
                <a:lnTo>
                  <a:pt x="34" y="109"/>
                </a:lnTo>
                <a:lnTo>
                  <a:pt x="34" y="113"/>
                </a:lnTo>
                <a:lnTo>
                  <a:pt x="11" y="117"/>
                </a:lnTo>
                <a:lnTo>
                  <a:pt x="11" y="129"/>
                </a:lnTo>
                <a:lnTo>
                  <a:pt x="34" y="133"/>
                </a:lnTo>
                <a:lnTo>
                  <a:pt x="34" y="137"/>
                </a:lnTo>
                <a:lnTo>
                  <a:pt x="34" y="137"/>
                </a:lnTo>
                <a:lnTo>
                  <a:pt x="35" y="144"/>
                </a:lnTo>
                <a:lnTo>
                  <a:pt x="37" y="148"/>
                </a:lnTo>
                <a:lnTo>
                  <a:pt x="18" y="160"/>
                </a:lnTo>
                <a:lnTo>
                  <a:pt x="22" y="171"/>
                </a:lnTo>
                <a:lnTo>
                  <a:pt x="45" y="167"/>
                </a:lnTo>
                <a:lnTo>
                  <a:pt x="46" y="170"/>
                </a:lnTo>
                <a:lnTo>
                  <a:pt x="46" y="170"/>
                </a:lnTo>
                <a:lnTo>
                  <a:pt x="50" y="177"/>
                </a:lnTo>
                <a:lnTo>
                  <a:pt x="53" y="179"/>
                </a:lnTo>
                <a:lnTo>
                  <a:pt x="39" y="198"/>
                </a:lnTo>
                <a:lnTo>
                  <a:pt x="49" y="206"/>
                </a:lnTo>
                <a:lnTo>
                  <a:pt x="68" y="194"/>
                </a:lnTo>
                <a:lnTo>
                  <a:pt x="70" y="197"/>
                </a:lnTo>
                <a:lnTo>
                  <a:pt x="70" y="197"/>
                </a:lnTo>
                <a:lnTo>
                  <a:pt x="76" y="201"/>
                </a:lnTo>
                <a:lnTo>
                  <a:pt x="80" y="202"/>
                </a:lnTo>
                <a:lnTo>
                  <a:pt x="74" y="224"/>
                </a:lnTo>
                <a:lnTo>
                  <a:pt x="87" y="229"/>
                </a:lnTo>
                <a:lnTo>
                  <a:pt x="99" y="210"/>
                </a:lnTo>
                <a:lnTo>
                  <a:pt x="103" y="212"/>
                </a:lnTo>
                <a:lnTo>
                  <a:pt x="103" y="212"/>
                </a:lnTo>
                <a:lnTo>
                  <a:pt x="110" y="213"/>
                </a:lnTo>
                <a:lnTo>
                  <a:pt x="114" y="213"/>
                </a:lnTo>
                <a:lnTo>
                  <a:pt x="118" y="23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0" name="Freeform 243"/>
          <p:cNvSpPr>
            <a:spLocks noEditPoints="1"/>
          </p:cNvSpPr>
          <p:nvPr/>
        </p:nvSpPr>
        <p:spPr bwMode="auto">
          <a:xfrm>
            <a:off x="4138265" y="2099202"/>
            <a:ext cx="140724" cy="140076"/>
          </a:xfrm>
          <a:custGeom>
            <a:avLst/>
            <a:gdLst/>
            <a:ahLst/>
            <a:cxnLst>
              <a:cxn ang="0">
                <a:pos x="50" y="99"/>
              </a:cxn>
              <a:cxn ang="0">
                <a:pos x="30" y="95"/>
              </a:cxn>
              <a:cxn ang="0">
                <a:pos x="15" y="84"/>
              </a:cxn>
              <a:cxn ang="0">
                <a:pos x="4" y="68"/>
              </a:cxn>
              <a:cxn ang="0">
                <a:pos x="0" y="49"/>
              </a:cxn>
              <a:cxn ang="0">
                <a:pos x="2" y="39"/>
              </a:cxn>
              <a:cxn ang="0">
                <a:pos x="9" y="22"/>
              </a:cxn>
              <a:cxn ang="0">
                <a:pos x="22" y="8"/>
              </a:cxn>
              <a:cxn ang="0">
                <a:pos x="40" y="0"/>
              </a:cxn>
              <a:cxn ang="0">
                <a:pos x="50" y="0"/>
              </a:cxn>
              <a:cxn ang="0">
                <a:pos x="69" y="4"/>
              </a:cxn>
              <a:cxn ang="0">
                <a:pos x="84" y="13"/>
              </a:cxn>
              <a:cxn ang="0">
                <a:pos x="95" y="30"/>
              </a:cxn>
              <a:cxn ang="0">
                <a:pos x="99" y="49"/>
              </a:cxn>
              <a:cxn ang="0">
                <a:pos x="98" y="59"/>
              </a:cxn>
              <a:cxn ang="0">
                <a:pos x="91" y="77"/>
              </a:cxn>
              <a:cxn ang="0">
                <a:pos x="77" y="89"/>
              </a:cxn>
              <a:cxn ang="0">
                <a:pos x="60" y="97"/>
              </a:cxn>
              <a:cxn ang="0">
                <a:pos x="50" y="99"/>
              </a:cxn>
              <a:cxn ang="0">
                <a:pos x="50" y="5"/>
              </a:cxn>
              <a:cxn ang="0">
                <a:pos x="33" y="8"/>
              </a:cxn>
              <a:cxn ang="0">
                <a:pos x="19" y="18"/>
              </a:cxn>
              <a:cxn ang="0">
                <a:pos x="10" y="32"/>
              </a:cxn>
              <a:cxn ang="0">
                <a:pos x="6" y="49"/>
              </a:cxn>
              <a:cxn ang="0">
                <a:pos x="7" y="58"/>
              </a:cxn>
              <a:cxn ang="0">
                <a:pos x="14" y="73"/>
              </a:cxn>
              <a:cxn ang="0">
                <a:pos x="25" y="85"/>
              </a:cxn>
              <a:cxn ang="0">
                <a:pos x="41" y="92"/>
              </a:cxn>
              <a:cxn ang="0">
                <a:pos x="50" y="93"/>
              </a:cxn>
              <a:cxn ang="0">
                <a:pos x="67" y="89"/>
              </a:cxn>
              <a:cxn ang="0">
                <a:pos x="80" y="80"/>
              </a:cxn>
              <a:cxn ang="0">
                <a:pos x="90" y="66"/>
              </a:cxn>
              <a:cxn ang="0">
                <a:pos x="94" y="49"/>
              </a:cxn>
              <a:cxn ang="0">
                <a:pos x="92" y="41"/>
              </a:cxn>
              <a:cxn ang="0">
                <a:pos x="85" y="24"/>
              </a:cxn>
              <a:cxn ang="0">
                <a:pos x="75" y="12"/>
              </a:cxn>
              <a:cxn ang="0">
                <a:pos x="58" y="5"/>
              </a:cxn>
              <a:cxn ang="0">
                <a:pos x="50" y="5"/>
              </a:cxn>
            </a:cxnLst>
            <a:rect l="0" t="0" r="r" b="b"/>
            <a:pathLst>
              <a:path w="99" h="99">
                <a:moveTo>
                  <a:pt x="50" y="99"/>
                </a:moveTo>
                <a:lnTo>
                  <a:pt x="50" y="99"/>
                </a:lnTo>
                <a:lnTo>
                  <a:pt x="40" y="97"/>
                </a:lnTo>
                <a:lnTo>
                  <a:pt x="30" y="95"/>
                </a:lnTo>
                <a:lnTo>
                  <a:pt x="22" y="89"/>
                </a:lnTo>
                <a:lnTo>
                  <a:pt x="15" y="84"/>
                </a:lnTo>
                <a:lnTo>
                  <a:pt x="9" y="77"/>
                </a:lnTo>
                <a:lnTo>
                  <a:pt x="4" y="68"/>
                </a:lnTo>
                <a:lnTo>
                  <a:pt x="2" y="59"/>
                </a:lnTo>
                <a:lnTo>
                  <a:pt x="0" y="49"/>
                </a:lnTo>
                <a:lnTo>
                  <a:pt x="0" y="49"/>
                </a:lnTo>
                <a:lnTo>
                  <a:pt x="2" y="39"/>
                </a:lnTo>
                <a:lnTo>
                  <a:pt x="4" y="30"/>
                </a:lnTo>
                <a:lnTo>
                  <a:pt x="9" y="22"/>
                </a:lnTo>
                <a:lnTo>
                  <a:pt x="15" y="13"/>
                </a:lnTo>
                <a:lnTo>
                  <a:pt x="22" y="8"/>
                </a:lnTo>
                <a:lnTo>
                  <a:pt x="30" y="4"/>
                </a:lnTo>
                <a:lnTo>
                  <a:pt x="40" y="0"/>
                </a:lnTo>
                <a:lnTo>
                  <a:pt x="50" y="0"/>
                </a:lnTo>
                <a:lnTo>
                  <a:pt x="50" y="0"/>
                </a:lnTo>
                <a:lnTo>
                  <a:pt x="60" y="0"/>
                </a:lnTo>
                <a:lnTo>
                  <a:pt x="69" y="4"/>
                </a:lnTo>
                <a:lnTo>
                  <a:pt x="77" y="8"/>
                </a:lnTo>
                <a:lnTo>
                  <a:pt x="84" y="13"/>
                </a:lnTo>
                <a:lnTo>
                  <a:pt x="91" y="22"/>
                </a:lnTo>
                <a:lnTo>
                  <a:pt x="95" y="30"/>
                </a:lnTo>
                <a:lnTo>
                  <a:pt x="98" y="39"/>
                </a:lnTo>
                <a:lnTo>
                  <a:pt x="99" y="49"/>
                </a:lnTo>
                <a:lnTo>
                  <a:pt x="99" y="49"/>
                </a:lnTo>
                <a:lnTo>
                  <a:pt x="98" y="59"/>
                </a:lnTo>
                <a:lnTo>
                  <a:pt x="95" y="68"/>
                </a:lnTo>
                <a:lnTo>
                  <a:pt x="91" y="77"/>
                </a:lnTo>
                <a:lnTo>
                  <a:pt x="84" y="84"/>
                </a:lnTo>
                <a:lnTo>
                  <a:pt x="77" y="89"/>
                </a:lnTo>
                <a:lnTo>
                  <a:pt x="69" y="95"/>
                </a:lnTo>
                <a:lnTo>
                  <a:pt x="60" y="97"/>
                </a:lnTo>
                <a:lnTo>
                  <a:pt x="50" y="99"/>
                </a:lnTo>
                <a:lnTo>
                  <a:pt x="50" y="99"/>
                </a:lnTo>
                <a:close/>
                <a:moveTo>
                  <a:pt x="50" y="5"/>
                </a:moveTo>
                <a:lnTo>
                  <a:pt x="50" y="5"/>
                </a:lnTo>
                <a:lnTo>
                  <a:pt x="41" y="5"/>
                </a:lnTo>
                <a:lnTo>
                  <a:pt x="33" y="8"/>
                </a:lnTo>
                <a:lnTo>
                  <a:pt x="25" y="12"/>
                </a:lnTo>
                <a:lnTo>
                  <a:pt x="19" y="18"/>
                </a:lnTo>
                <a:lnTo>
                  <a:pt x="14" y="24"/>
                </a:lnTo>
                <a:lnTo>
                  <a:pt x="10" y="32"/>
                </a:lnTo>
                <a:lnTo>
                  <a:pt x="7" y="41"/>
                </a:lnTo>
                <a:lnTo>
                  <a:pt x="6" y="49"/>
                </a:lnTo>
                <a:lnTo>
                  <a:pt x="6" y="49"/>
                </a:lnTo>
                <a:lnTo>
                  <a:pt x="7" y="58"/>
                </a:lnTo>
                <a:lnTo>
                  <a:pt x="10" y="66"/>
                </a:lnTo>
                <a:lnTo>
                  <a:pt x="14" y="73"/>
                </a:lnTo>
                <a:lnTo>
                  <a:pt x="19" y="80"/>
                </a:lnTo>
                <a:lnTo>
                  <a:pt x="25" y="85"/>
                </a:lnTo>
                <a:lnTo>
                  <a:pt x="33" y="89"/>
                </a:lnTo>
                <a:lnTo>
                  <a:pt x="41" y="92"/>
                </a:lnTo>
                <a:lnTo>
                  <a:pt x="50" y="93"/>
                </a:lnTo>
                <a:lnTo>
                  <a:pt x="50" y="93"/>
                </a:lnTo>
                <a:lnTo>
                  <a:pt x="58" y="92"/>
                </a:lnTo>
                <a:lnTo>
                  <a:pt x="67" y="89"/>
                </a:lnTo>
                <a:lnTo>
                  <a:pt x="75" y="85"/>
                </a:lnTo>
                <a:lnTo>
                  <a:pt x="80" y="80"/>
                </a:lnTo>
                <a:lnTo>
                  <a:pt x="85" y="73"/>
                </a:lnTo>
                <a:lnTo>
                  <a:pt x="90" y="66"/>
                </a:lnTo>
                <a:lnTo>
                  <a:pt x="92" y="58"/>
                </a:lnTo>
                <a:lnTo>
                  <a:pt x="94" y="49"/>
                </a:lnTo>
                <a:lnTo>
                  <a:pt x="94" y="49"/>
                </a:lnTo>
                <a:lnTo>
                  <a:pt x="92" y="41"/>
                </a:lnTo>
                <a:lnTo>
                  <a:pt x="90" y="32"/>
                </a:lnTo>
                <a:lnTo>
                  <a:pt x="85" y="24"/>
                </a:lnTo>
                <a:lnTo>
                  <a:pt x="80" y="18"/>
                </a:lnTo>
                <a:lnTo>
                  <a:pt x="75" y="12"/>
                </a:lnTo>
                <a:lnTo>
                  <a:pt x="67" y="8"/>
                </a:lnTo>
                <a:lnTo>
                  <a:pt x="58" y="5"/>
                </a:lnTo>
                <a:lnTo>
                  <a:pt x="50" y="5"/>
                </a:lnTo>
                <a:lnTo>
                  <a:pt x="50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1" name="Freeform 244"/>
          <p:cNvSpPr>
            <a:spLocks noEditPoints="1"/>
          </p:cNvSpPr>
          <p:nvPr/>
        </p:nvSpPr>
        <p:spPr bwMode="auto">
          <a:xfrm>
            <a:off x="8521973" y="2061000"/>
            <a:ext cx="230273" cy="284395"/>
          </a:xfrm>
          <a:custGeom>
            <a:avLst/>
            <a:gdLst/>
            <a:ahLst/>
            <a:cxnLst>
              <a:cxn ang="0">
                <a:pos x="120" y="200"/>
              </a:cxn>
              <a:cxn ang="0">
                <a:pos x="44" y="200"/>
              </a:cxn>
              <a:cxn ang="0">
                <a:pos x="44" y="200"/>
              </a:cxn>
              <a:cxn ang="0">
                <a:pos x="38" y="199"/>
              </a:cxn>
              <a:cxn ang="0">
                <a:pos x="34" y="197"/>
              </a:cxn>
              <a:cxn ang="0">
                <a:pos x="28" y="195"/>
              </a:cxn>
              <a:cxn ang="0">
                <a:pos x="24" y="192"/>
              </a:cxn>
              <a:cxn ang="0">
                <a:pos x="21" y="188"/>
              </a:cxn>
              <a:cxn ang="0">
                <a:pos x="19" y="183"/>
              </a:cxn>
              <a:cxn ang="0">
                <a:pos x="17" y="179"/>
              </a:cxn>
              <a:cxn ang="0">
                <a:pos x="17" y="173"/>
              </a:cxn>
              <a:cxn ang="0">
                <a:pos x="0" y="0"/>
              </a:cxn>
              <a:cxn ang="0">
                <a:pos x="163" y="0"/>
              </a:cxn>
              <a:cxn ang="0">
                <a:pos x="147" y="173"/>
              </a:cxn>
              <a:cxn ang="0">
                <a:pos x="147" y="173"/>
              </a:cxn>
              <a:cxn ang="0">
                <a:pos x="146" y="179"/>
              </a:cxn>
              <a:cxn ang="0">
                <a:pos x="144" y="183"/>
              </a:cxn>
              <a:cxn ang="0">
                <a:pos x="142" y="188"/>
              </a:cxn>
              <a:cxn ang="0">
                <a:pos x="139" y="192"/>
              </a:cxn>
              <a:cxn ang="0">
                <a:pos x="135" y="195"/>
              </a:cxn>
              <a:cxn ang="0">
                <a:pos x="129" y="197"/>
              </a:cxn>
              <a:cxn ang="0">
                <a:pos x="125" y="199"/>
              </a:cxn>
              <a:cxn ang="0">
                <a:pos x="120" y="200"/>
              </a:cxn>
              <a:cxn ang="0">
                <a:pos x="120" y="200"/>
              </a:cxn>
              <a:cxn ang="0">
                <a:pos x="12" y="11"/>
              </a:cxn>
              <a:cxn ang="0">
                <a:pos x="28" y="172"/>
              </a:cxn>
              <a:cxn ang="0">
                <a:pos x="28" y="172"/>
              </a:cxn>
              <a:cxn ang="0">
                <a:pos x="28" y="179"/>
              </a:cxn>
              <a:cxn ang="0">
                <a:pos x="32" y="184"/>
              </a:cxn>
              <a:cxn ang="0">
                <a:pos x="38" y="188"/>
              </a:cxn>
              <a:cxn ang="0">
                <a:pos x="44" y="189"/>
              </a:cxn>
              <a:cxn ang="0">
                <a:pos x="120" y="189"/>
              </a:cxn>
              <a:cxn ang="0">
                <a:pos x="120" y="189"/>
              </a:cxn>
              <a:cxn ang="0">
                <a:pos x="125" y="188"/>
              </a:cxn>
              <a:cxn ang="0">
                <a:pos x="131" y="184"/>
              </a:cxn>
              <a:cxn ang="0">
                <a:pos x="135" y="179"/>
              </a:cxn>
              <a:cxn ang="0">
                <a:pos x="136" y="173"/>
              </a:cxn>
              <a:cxn ang="0">
                <a:pos x="151" y="11"/>
              </a:cxn>
              <a:cxn ang="0">
                <a:pos x="12" y="11"/>
              </a:cxn>
            </a:cxnLst>
            <a:rect l="0" t="0" r="r" b="b"/>
            <a:pathLst>
              <a:path w="163" h="200">
                <a:moveTo>
                  <a:pt x="120" y="200"/>
                </a:moveTo>
                <a:lnTo>
                  <a:pt x="44" y="200"/>
                </a:lnTo>
                <a:lnTo>
                  <a:pt x="44" y="200"/>
                </a:lnTo>
                <a:lnTo>
                  <a:pt x="38" y="199"/>
                </a:lnTo>
                <a:lnTo>
                  <a:pt x="34" y="197"/>
                </a:lnTo>
                <a:lnTo>
                  <a:pt x="28" y="195"/>
                </a:lnTo>
                <a:lnTo>
                  <a:pt x="24" y="192"/>
                </a:lnTo>
                <a:lnTo>
                  <a:pt x="21" y="188"/>
                </a:lnTo>
                <a:lnTo>
                  <a:pt x="19" y="183"/>
                </a:lnTo>
                <a:lnTo>
                  <a:pt x="17" y="179"/>
                </a:lnTo>
                <a:lnTo>
                  <a:pt x="17" y="173"/>
                </a:lnTo>
                <a:lnTo>
                  <a:pt x="0" y="0"/>
                </a:lnTo>
                <a:lnTo>
                  <a:pt x="163" y="0"/>
                </a:lnTo>
                <a:lnTo>
                  <a:pt x="147" y="173"/>
                </a:lnTo>
                <a:lnTo>
                  <a:pt x="147" y="173"/>
                </a:lnTo>
                <a:lnTo>
                  <a:pt x="146" y="179"/>
                </a:lnTo>
                <a:lnTo>
                  <a:pt x="144" y="183"/>
                </a:lnTo>
                <a:lnTo>
                  <a:pt x="142" y="188"/>
                </a:lnTo>
                <a:lnTo>
                  <a:pt x="139" y="192"/>
                </a:lnTo>
                <a:lnTo>
                  <a:pt x="135" y="195"/>
                </a:lnTo>
                <a:lnTo>
                  <a:pt x="129" y="197"/>
                </a:lnTo>
                <a:lnTo>
                  <a:pt x="125" y="199"/>
                </a:lnTo>
                <a:lnTo>
                  <a:pt x="120" y="200"/>
                </a:lnTo>
                <a:lnTo>
                  <a:pt x="120" y="200"/>
                </a:lnTo>
                <a:close/>
                <a:moveTo>
                  <a:pt x="12" y="11"/>
                </a:moveTo>
                <a:lnTo>
                  <a:pt x="28" y="172"/>
                </a:lnTo>
                <a:lnTo>
                  <a:pt x="28" y="172"/>
                </a:lnTo>
                <a:lnTo>
                  <a:pt x="28" y="179"/>
                </a:lnTo>
                <a:lnTo>
                  <a:pt x="32" y="184"/>
                </a:lnTo>
                <a:lnTo>
                  <a:pt x="38" y="188"/>
                </a:lnTo>
                <a:lnTo>
                  <a:pt x="44" y="189"/>
                </a:lnTo>
                <a:lnTo>
                  <a:pt x="120" y="189"/>
                </a:lnTo>
                <a:lnTo>
                  <a:pt x="120" y="189"/>
                </a:lnTo>
                <a:lnTo>
                  <a:pt x="125" y="188"/>
                </a:lnTo>
                <a:lnTo>
                  <a:pt x="131" y="184"/>
                </a:lnTo>
                <a:lnTo>
                  <a:pt x="135" y="179"/>
                </a:lnTo>
                <a:lnTo>
                  <a:pt x="136" y="173"/>
                </a:lnTo>
                <a:lnTo>
                  <a:pt x="151" y="11"/>
                </a:lnTo>
                <a:lnTo>
                  <a:pt x="12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2" name="Freeform 245"/>
          <p:cNvSpPr>
            <a:spLocks noEditPoints="1"/>
          </p:cNvSpPr>
          <p:nvPr/>
        </p:nvSpPr>
        <p:spPr bwMode="auto">
          <a:xfrm>
            <a:off x="8564615" y="2010063"/>
            <a:ext cx="144986" cy="63672"/>
          </a:xfrm>
          <a:custGeom>
            <a:avLst/>
            <a:gdLst/>
            <a:ahLst/>
            <a:cxnLst>
              <a:cxn ang="0">
                <a:pos x="103" y="43"/>
              </a:cxn>
              <a:cxn ang="0">
                <a:pos x="0" y="43"/>
              </a:cxn>
              <a:cxn ang="0">
                <a:pos x="0" y="25"/>
              </a:cxn>
              <a:cxn ang="0">
                <a:pos x="0" y="25"/>
              </a:cxn>
              <a:cxn ang="0">
                <a:pos x="0" y="19"/>
              </a:cxn>
              <a:cxn ang="0">
                <a:pos x="1" y="15"/>
              </a:cxn>
              <a:cxn ang="0">
                <a:pos x="4" y="10"/>
              </a:cxn>
              <a:cxn ang="0">
                <a:pos x="7" y="7"/>
              </a:cxn>
              <a:cxn ang="0">
                <a:pos x="9" y="4"/>
              </a:cxn>
              <a:cxn ang="0">
                <a:pos x="15" y="2"/>
              </a:cxn>
              <a:cxn ang="0">
                <a:pos x="19" y="0"/>
              </a:cxn>
              <a:cxn ang="0">
                <a:pos x="24" y="0"/>
              </a:cxn>
              <a:cxn ang="0">
                <a:pos x="78" y="0"/>
              </a:cxn>
              <a:cxn ang="0">
                <a:pos x="78" y="0"/>
              </a:cxn>
              <a:cxn ang="0">
                <a:pos x="82" y="0"/>
              </a:cxn>
              <a:cxn ang="0">
                <a:pos x="88" y="2"/>
              </a:cxn>
              <a:cxn ang="0">
                <a:pos x="92" y="4"/>
              </a:cxn>
              <a:cxn ang="0">
                <a:pos x="94" y="7"/>
              </a:cxn>
              <a:cxn ang="0">
                <a:pos x="97" y="10"/>
              </a:cxn>
              <a:cxn ang="0">
                <a:pos x="100" y="15"/>
              </a:cxn>
              <a:cxn ang="0">
                <a:pos x="101" y="19"/>
              </a:cxn>
              <a:cxn ang="0">
                <a:pos x="103" y="25"/>
              </a:cxn>
              <a:cxn ang="0">
                <a:pos x="103" y="43"/>
              </a:cxn>
              <a:cxn ang="0">
                <a:pos x="5" y="38"/>
              </a:cxn>
              <a:cxn ang="0">
                <a:pos x="97" y="38"/>
              </a:cxn>
              <a:cxn ang="0">
                <a:pos x="97" y="25"/>
              </a:cxn>
              <a:cxn ang="0">
                <a:pos x="97" y="25"/>
              </a:cxn>
              <a:cxn ang="0">
                <a:pos x="94" y="16"/>
              </a:cxn>
              <a:cxn ang="0">
                <a:pos x="90" y="11"/>
              </a:cxn>
              <a:cxn ang="0">
                <a:pos x="85" y="7"/>
              </a:cxn>
              <a:cxn ang="0">
                <a:pos x="78" y="6"/>
              </a:cxn>
              <a:cxn ang="0">
                <a:pos x="24" y="6"/>
              </a:cxn>
              <a:cxn ang="0">
                <a:pos x="24" y="6"/>
              </a:cxn>
              <a:cxn ang="0">
                <a:pos x="16" y="7"/>
              </a:cxn>
              <a:cxn ang="0">
                <a:pos x="11" y="11"/>
              </a:cxn>
              <a:cxn ang="0">
                <a:pos x="7" y="16"/>
              </a:cxn>
              <a:cxn ang="0">
                <a:pos x="5" y="25"/>
              </a:cxn>
              <a:cxn ang="0">
                <a:pos x="5" y="38"/>
              </a:cxn>
            </a:cxnLst>
            <a:rect l="0" t="0" r="r" b="b"/>
            <a:pathLst>
              <a:path w="103" h="43">
                <a:moveTo>
                  <a:pt x="103" y="43"/>
                </a:moveTo>
                <a:lnTo>
                  <a:pt x="0" y="43"/>
                </a:lnTo>
                <a:lnTo>
                  <a:pt x="0" y="25"/>
                </a:lnTo>
                <a:lnTo>
                  <a:pt x="0" y="25"/>
                </a:lnTo>
                <a:lnTo>
                  <a:pt x="0" y="19"/>
                </a:lnTo>
                <a:lnTo>
                  <a:pt x="1" y="15"/>
                </a:lnTo>
                <a:lnTo>
                  <a:pt x="4" y="10"/>
                </a:lnTo>
                <a:lnTo>
                  <a:pt x="7" y="7"/>
                </a:lnTo>
                <a:lnTo>
                  <a:pt x="9" y="4"/>
                </a:lnTo>
                <a:lnTo>
                  <a:pt x="15" y="2"/>
                </a:lnTo>
                <a:lnTo>
                  <a:pt x="19" y="0"/>
                </a:lnTo>
                <a:lnTo>
                  <a:pt x="24" y="0"/>
                </a:lnTo>
                <a:lnTo>
                  <a:pt x="78" y="0"/>
                </a:lnTo>
                <a:lnTo>
                  <a:pt x="78" y="0"/>
                </a:lnTo>
                <a:lnTo>
                  <a:pt x="82" y="0"/>
                </a:lnTo>
                <a:lnTo>
                  <a:pt x="88" y="2"/>
                </a:lnTo>
                <a:lnTo>
                  <a:pt x="92" y="4"/>
                </a:lnTo>
                <a:lnTo>
                  <a:pt x="94" y="7"/>
                </a:lnTo>
                <a:lnTo>
                  <a:pt x="97" y="10"/>
                </a:lnTo>
                <a:lnTo>
                  <a:pt x="100" y="15"/>
                </a:lnTo>
                <a:lnTo>
                  <a:pt x="101" y="19"/>
                </a:lnTo>
                <a:lnTo>
                  <a:pt x="103" y="25"/>
                </a:lnTo>
                <a:lnTo>
                  <a:pt x="103" y="43"/>
                </a:lnTo>
                <a:close/>
                <a:moveTo>
                  <a:pt x="5" y="38"/>
                </a:moveTo>
                <a:lnTo>
                  <a:pt x="97" y="38"/>
                </a:lnTo>
                <a:lnTo>
                  <a:pt x="97" y="25"/>
                </a:lnTo>
                <a:lnTo>
                  <a:pt x="97" y="25"/>
                </a:lnTo>
                <a:lnTo>
                  <a:pt x="94" y="16"/>
                </a:lnTo>
                <a:lnTo>
                  <a:pt x="90" y="11"/>
                </a:lnTo>
                <a:lnTo>
                  <a:pt x="85" y="7"/>
                </a:lnTo>
                <a:lnTo>
                  <a:pt x="78" y="6"/>
                </a:lnTo>
                <a:lnTo>
                  <a:pt x="24" y="6"/>
                </a:lnTo>
                <a:lnTo>
                  <a:pt x="24" y="6"/>
                </a:lnTo>
                <a:lnTo>
                  <a:pt x="16" y="7"/>
                </a:lnTo>
                <a:lnTo>
                  <a:pt x="11" y="11"/>
                </a:lnTo>
                <a:lnTo>
                  <a:pt x="7" y="16"/>
                </a:lnTo>
                <a:lnTo>
                  <a:pt x="5" y="25"/>
                </a:lnTo>
                <a:lnTo>
                  <a:pt x="5" y="3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3" name="Freeform 246"/>
          <p:cNvSpPr/>
          <p:nvPr/>
        </p:nvSpPr>
        <p:spPr bwMode="auto">
          <a:xfrm>
            <a:off x="8492121" y="2061000"/>
            <a:ext cx="289972" cy="16978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199" y="0"/>
              </a:cxn>
              <a:cxn ang="0">
                <a:pos x="199" y="0"/>
              </a:cxn>
              <a:cxn ang="0">
                <a:pos x="201" y="0"/>
              </a:cxn>
              <a:cxn ang="0">
                <a:pos x="202" y="2"/>
              </a:cxn>
              <a:cxn ang="0">
                <a:pos x="204" y="3"/>
              </a:cxn>
              <a:cxn ang="0">
                <a:pos x="205" y="6"/>
              </a:cxn>
              <a:cxn ang="0">
                <a:pos x="205" y="6"/>
              </a:cxn>
              <a:cxn ang="0">
                <a:pos x="204" y="7"/>
              </a:cxn>
              <a:cxn ang="0">
                <a:pos x="202" y="8"/>
              </a:cxn>
              <a:cxn ang="0">
                <a:pos x="201" y="10"/>
              </a:cxn>
              <a:cxn ang="0">
                <a:pos x="199" y="11"/>
              </a:cxn>
              <a:cxn ang="0">
                <a:pos x="5" y="11"/>
              </a:cxn>
              <a:cxn ang="0">
                <a:pos x="5" y="11"/>
              </a:cxn>
              <a:cxn ang="0">
                <a:pos x="2" y="10"/>
              </a:cxn>
              <a:cxn ang="0">
                <a:pos x="1" y="8"/>
              </a:cxn>
              <a:cxn ang="0">
                <a:pos x="0" y="7"/>
              </a:cxn>
              <a:cxn ang="0">
                <a:pos x="0" y="6"/>
              </a:cxn>
              <a:cxn ang="0">
                <a:pos x="0" y="6"/>
              </a:cxn>
              <a:cxn ang="0">
                <a:pos x="0" y="3"/>
              </a:cxn>
              <a:cxn ang="0">
                <a:pos x="1" y="2"/>
              </a:cxn>
              <a:cxn ang="0">
                <a:pos x="2" y="0"/>
              </a:cxn>
              <a:cxn ang="0">
                <a:pos x="5" y="0"/>
              </a:cxn>
              <a:cxn ang="0">
                <a:pos x="5" y="0"/>
              </a:cxn>
            </a:cxnLst>
            <a:rect l="0" t="0" r="r" b="b"/>
            <a:pathLst>
              <a:path w="205" h="11">
                <a:moveTo>
                  <a:pt x="5" y="0"/>
                </a:moveTo>
                <a:lnTo>
                  <a:pt x="199" y="0"/>
                </a:lnTo>
                <a:lnTo>
                  <a:pt x="199" y="0"/>
                </a:lnTo>
                <a:lnTo>
                  <a:pt x="201" y="0"/>
                </a:lnTo>
                <a:lnTo>
                  <a:pt x="202" y="2"/>
                </a:lnTo>
                <a:lnTo>
                  <a:pt x="204" y="3"/>
                </a:lnTo>
                <a:lnTo>
                  <a:pt x="205" y="6"/>
                </a:lnTo>
                <a:lnTo>
                  <a:pt x="205" y="6"/>
                </a:lnTo>
                <a:lnTo>
                  <a:pt x="204" y="7"/>
                </a:lnTo>
                <a:lnTo>
                  <a:pt x="202" y="8"/>
                </a:lnTo>
                <a:lnTo>
                  <a:pt x="201" y="10"/>
                </a:lnTo>
                <a:lnTo>
                  <a:pt x="199" y="11"/>
                </a:lnTo>
                <a:lnTo>
                  <a:pt x="5" y="11"/>
                </a:lnTo>
                <a:lnTo>
                  <a:pt x="5" y="11"/>
                </a:lnTo>
                <a:lnTo>
                  <a:pt x="2" y="10"/>
                </a:lnTo>
                <a:lnTo>
                  <a:pt x="1" y="8"/>
                </a:lnTo>
                <a:lnTo>
                  <a:pt x="0" y="7"/>
                </a:lnTo>
                <a:lnTo>
                  <a:pt x="0" y="6"/>
                </a:lnTo>
                <a:lnTo>
                  <a:pt x="0" y="6"/>
                </a:lnTo>
                <a:lnTo>
                  <a:pt x="0" y="3"/>
                </a:lnTo>
                <a:lnTo>
                  <a:pt x="1" y="2"/>
                </a:lnTo>
                <a:lnTo>
                  <a:pt x="2" y="0"/>
                </a:lnTo>
                <a:lnTo>
                  <a:pt x="5" y="0"/>
                </a:lnTo>
                <a:lnTo>
                  <a:pt x="5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4" name="Freeform 247"/>
          <p:cNvSpPr/>
          <p:nvPr/>
        </p:nvSpPr>
        <p:spPr bwMode="auto">
          <a:xfrm>
            <a:off x="8581670" y="2116181"/>
            <a:ext cx="25585" cy="174034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0"/>
              </a:cxn>
              <a:cxn ang="0">
                <a:pos x="7" y="0"/>
              </a:cxn>
              <a:cxn ang="0">
                <a:pos x="9" y="1"/>
              </a:cxn>
              <a:cxn ang="0">
                <a:pos x="10" y="3"/>
              </a:cxn>
              <a:cxn ang="0">
                <a:pos x="11" y="6"/>
              </a:cxn>
              <a:cxn ang="0">
                <a:pos x="17" y="119"/>
              </a:cxn>
              <a:cxn ang="0">
                <a:pos x="17" y="119"/>
              </a:cxn>
              <a:cxn ang="0">
                <a:pos x="15" y="120"/>
              </a:cxn>
              <a:cxn ang="0">
                <a:pos x="14" y="122"/>
              </a:cxn>
              <a:cxn ang="0">
                <a:pos x="13" y="123"/>
              </a:cxn>
              <a:cxn ang="0">
                <a:pos x="11" y="124"/>
              </a:cxn>
              <a:cxn ang="0">
                <a:pos x="11" y="124"/>
              </a:cxn>
              <a:cxn ang="0">
                <a:pos x="9" y="123"/>
              </a:cxn>
              <a:cxn ang="0">
                <a:pos x="7" y="122"/>
              </a:cxn>
              <a:cxn ang="0">
                <a:pos x="6" y="120"/>
              </a:cxn>
              <a:cxn ang="0">
                <a:pos x="6" y="119"/>
              </a:cxn>
              <a:cxn ang="0">
                <a:pos x="0" y="6"/>
              </a:cxn>
              <a:cxn ang="0">
                <a:pos x="0" y="6"/>
              </a:cxn>
              <a:cxn ang="0">
                <a:pos x="0" y="3"/>
              </a:cxn>
              <a:cxn ang="0">
                <a:pos x="2" y="1"/>
              </a:cxn>
              <a:cxn ang="0">
                <a:pos x="3" y="0"/>
              </a:cxn>
              <a:cxn ang="0">
                <a:pos x="6" y="0"/>
              </a:cxn>
              <a:cxn ang="0">
                <a:pos x="6" y="0"/>
              </a:cxn>
            </a:cxnLst>
            <a:rect l="0" t="0" r="r" b="b"/>
            <a:pathLst>
              <a:path w="17" h="124">
                <a:moveTo>
                  <a:pt x="6" y="0"/>
                </a:moveTo>
                <a:lnTo>
                  <a:pt x="6" y="0"/>
                </a:lnTo>
                <a:lnTo>
                  <a:pt x="7" y="0"/>
                </a:lnTo>
                <a:lnTo>
                  <a:pt x="9" y="1"/>
                </a:lnTo>
                <a:lnTo>
                  <a:pt x="10" y="3"/>
                </a:lnTo>
                <a:lnTo>
                  <a:pt x="11" y="6"/>
                </a:lnTo>
                <a:lnTo>
                  <a:pt x="17" y="119"/>
                </a:lnTo>
                <a:lnTo>
                  <a:pt x="17" y="119"/>
                </a:lnTo>
                <a:lnTo>
                  <a:pt x="15" y="120"/>
                </a:lnTo>
                <a:lnTo>
                  <a:pt x="14" y="122"/>
                </a:lnTo>
                <a:lnTo>
                  <a:pt x="13" y="123"/>
                </a:lnTo>
                <a:lnTo>
                  <a:pt x="11" y="124"/>
                </a:lnTo>
                <a:lnTo>
                  <a:pt x="11" y="124"/>
                </a:lnTo>
                <a:lnTo>
                  <a:pt x="9" y="123"/>
                </a:lnTo>
                <a:lnTo>
                  <a:pt x="7" y="122"/>
                </a:lnTo>
                <a:lnTo>
                  <a:pt x="6" y="120"/>
                </a:lnTo>
                <a:lnTo>
                  <a:pt x="6" y="119"/>
                </a:lnTo>
                <a:lnTo>
                  <a:pt x="0" y="6"/>
                </a:lnTo>
                <a:lnTo>
                  <a:pt x="0" y="6"/>
                </a:lnTo>
                <a:lnTo>
                  <a:pt x="0" y="3"/>
                </a:lnTo>
                <a:lnTo>
                  <a:pt x="2" y="1"/>
                </a:lnTo>
                <a:lnTo>
                  <a:pt x="3" y="0"/>
                </a:lnTo>
                <a:lnTo>
                  <a:pt x="6" y="0"/>
                </a:lnTo>
                <a:lnTo>
                  <a:pt x="6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5" name="Freeform 248"/>
          <p:cNvSpPr/>
          <p:nvPr/>
        </p:nvSpPr>
        <p:spPr bwMode="auto">
          <a:xfrm>
            <a:off x="8628578" y="2116181"/>
            <a:ext cx="17057" cy="174034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5" y="0"/>
              </a:cxn>
              <a:cxn ang="0">
                <a:pos x="7" y="0"/>
              </a:cxn>
              <a:cxn ang="0">
                <a:pos x="8" y="1"/>
              </a:cxn>
              <a:cxn ang="0">
                <a:pos x="9" y="3"/>
              </a:cxn>
              <a:cxn ang="0">
                <a:pos x="11" y="6"/>
              </a:cxn>
              <a:cxn ang="0">
                <a:pos x="11" y="119"/>
              </a:cxn>
              <a:cxn ang="0">
                <a:pos x="11" y="119"/>
              </a:cxn>
              <a:cxn ang="0">
                <a:pos x="9" y="120"/>
              </a:cxn>
              <a:cxn ang="0">
                <a:pos x="8" y="122"/>
              </a:cxn>
              <a:cxn ang="0">
                <a:pos x="7" y="123"/>
              </a:cxn>
              <a:cxn ang="0">
                <a:pos x="5" y="124"/>
              </a:cxn>
              <a:cxn ang="0">
                <a:pos x="5" y="124"/>
              </a:cxn>
              <a:cxn ang="0">
                <a:pos x="3" y="123"/>
              </a:cxn>
              <a:cxn ang="0">
                <a:pos x="1" y="122"/>
              </a:cxn>
              <a:cxn ang="0">
                <a:pos x="0" y="120"/>
              </a:cxn>
              <a:cxn ang="0">
                <a:pos x="0" y="119"/>
              </a:cxn>
              <a:cxn ang="0">
                <a:pos x="0" y="6"/>
              </a:cxn>
              <a:cxn ang="0">
                <a:pos x="0" y="6"/>
              </a:cxn>
              <a:cxn ang="0">
                <a:pos x="0" y="3"/>
              </a:cxn>
              <a:cxn ang="0">
                <a:pos x="1" y="1"/>
              </a:cxn>
              <a:cxn ang="0">
                <a:pos x="3" y="0"/>
              </a:cxn>
              <a:cxn ang="0">
                <a:pos x="5" y="0"/>
              </a:cxn>
              <a:cxn ang="0">
                <a:pos x="5" y="0"/>
              </a:cxn>
            </a:cxnLst>
            <a:rect l="0" t="0" r="r" b="b"/>
            <a:pathLst>
              <a:path w="11" h="124">
                <a:moveTo>
                  <a:pt x="5" y="0"/>
                </a:moveTo>
                <a:lnTo>
                  <a:pt x="5" y="0"/>
                </a:lnTo>
                <a:lnTo>
                  <a:pt x="7" y="0"/>
                </a:lnTo>
                <a:lnTo>
                  <a:pt x="8" y="1"/>
                </a:lnTo>
                <a:lnTo>
                  <a:pt x="9" y="3"/>
                </a:lnTo>
                <a:lnTo>
                  <a:pt x="11" y="6"/>
                </a:lnTo>
                <a:lnTo>
                  <a:pt x="11" y="119"/>
                </a:lnTo>
                <a:lnTo>
                  <a:pt x="11" y="119"/>
                </a:lnTo>
                <a:lnTo>
                  <a:pt x="9" y="120"/>
                </a:lnTo>
                <a:lnTo>
                  <a:pt x="8" y="122"/>
                </a:lnTo>
                <a:lnTo>
                  <a:pt x="7" y="123"/>
                </a:lnTo>
                <a:lnTo>
                  <a:pt x="5" y="124"/>
                </a:lnTo>
                <a:lnTo>
                  <a:pt x="5" y="124"/>
                </a:lnTo>
                <a:lnTo>
                  <a:pt x="3" y="123"/>
                </a:lnTo>
                <a:lnTo>
                  <a:pt x="1" y="122"/>
                </a:lnTo>
                <a:lnTo>
                  <a:pt x="0" y="120"/>
                </a:lnTo>
                <a:lnTo>
                  <a:pt x="0" y="119"/>
                </a:lnTo>
                <a:lnTo>
                  <a:pt x="0" y="6"/>
                </a:lnTo>
                <a:lnTo>
                  <a:pt x="0" y="6"/>
                </a:lnTo>
                <a:lnTo>
                  <a:pt x="0" y="3"/>
                </a:lnTo>
                <a:lnTo>
                  <a:pt x="1" y="1"/>
                </a:lnTo>
                <a:lnTo>
                  <a:pt x="3" y="0"/>
                </a:lnTo>
                <a:lnTo>
                  <a:pt x="5" y="0"/>
                </a:lnTo>
                <a:lnTo>
                  <a:pt x="5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6" name="Freeform 249"/>
          <p:cNvSpPr/>
          <p:nvPr/>
        </p:nvSpPr>
        <p:spPr bwMode="auto">
          <a:xfrm>
            <a:off x="8666957" y="2116181"/>
            <a:ext cx="25585" cy="174034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11" y="0"/>
              </a:cxn>
              <a:cxn ang="0">
                <a:pos x="12" y="0"/>
              </a:cxn>
              <a:cxn ang="0">
                <a:pos x="13" y="1"/>
              </a:cxn>
              <a:cxn ang="0">
                <a:pos x="15" y="3"/>
              </a:cxn>
              <a:cxn ang="0">
                <a:pos x="16" y="6"/>
              </a:cxn>
              <a:cxn ang="0">
                <a:pos x="11" y="119"/>
              </a:cxn>
              <a:cxn ang="0">
                <a:pos x="11" y="119"/>
              </a:cxn>
              <a:cxn ang="0">
                <a:pos x="9" y="120"/>
              </a:cxn>
              <a:cxn ang="0">
                <a:pos x="8" y="122"/>
              </a:cxn>
              <a:cxn ang="0">
                <a:pos x="7" y="123"/>
              </a:cxn>
              <a:cxn ang="0">
                <a:pos x="5" y="124"/>
              </a:cxn>
              <a:cxn ang="0">
                <a:pos x="5" y="124"/>
              </a:cxn>
              <a:cxn ang="0">
                <a:pos x="3" y="123"/>
              </a:cxn>
              <a:cxn ang="0">
                <a:pos x="1" y="122"/>
              </a:cxn>
              <a:cxn ang="0">
                <a:pos x="0" y="120"/>
              </a:cxn>
              <a:cxn ang="0">
                <a:pos x="0" y="119"/>
              </a:cxn>
              <a:cxn ang="0">
                <a:pos x="5" y="6"/>
              </a:cxn>
              <a:cxn ang="0">
                <a:pos x="5" y="6"/>
              </a:cxn>
              <a:cxn ang="0">
                <a:pos x="5" y="3"/>
              </a:cxn>
              <a:cxn ang="0">
                <a:pos x="7" y="1"/>
              </a:cxn>
              <a:cxn ang="0">
                <a:pos x="8" y="0"/>
              </a:cxn>
              <a:cxn ang="0">
                <a:pos x="11" y="0"/>
              </a:cxn>
              <a:cxn ang="0">
                <a:pos x="11" y="0"/>
              </a:cxn>
            </a:cxnLst>
            <a:rect l="0" t="0" r="r" b="b"/>
            <a:pathLst>
              <a:path w="16" h="124">
                <a:moveTo>
                  <a:pt x="11" y="0"/>
                </a:moveTo>
                <a:lnTo>
                  <a:pt x="11" y="0"/>
                </a:lnTo>
                <a:lnTo>
                  <a:pt x="12" y="0"/>
                </a:lnTo>
                <a:lnTo>
                  <a:pt x="13" y="1"/>
                </a:lnTo>
                <a:lnTo>
                  <a:pt x="15" y="3"/>
                </a:lnTo>
                <a:lnTo>
                  <a:pt x="16" y="6"/>
                </a:lnTo>
                <a:lnTo>
                  <a:pt x="11" y="119"/>
                </a:lnTo>
                <a:lnTo>
                  <a:pt x="11" y="119"/>
                </a:lnTo>
                <a:lnTo>
                  <a:pt x="9" y="120"/>
                </a:lnTo>
                <a:lnTo>
                  <a:pt x="8" y="122"/>
                </a:lnTo>
                <a:lnTo>
                  <a:pt x="7" y="123"/>
                </a:lnTo>
                <a:lnTo>
                  <a:pt x="5" y="124"/>
                </a:lnTo>
                <a:lnTo>
                  <a:pt x="5" y="124"/>
                </a:lnTo>
                <a:lnTo>
                  <a:pt x="3" y="123"/>
                </a:lnTo>
                <a:lnTo>
                  <a:pt x="1" y="122"/>
                </a:lnTo>
                <a:lnTo>
                  <a:pt x="0" y="120"/>
                </a:lnTo>
                <a:lnTo>
                  <a:pt x="0" y="119"/>
                </a:lnTo>
                <a:lnTo>
                  <a:pt x="5" y="6"/>
                </a:lnTo>
                <a:lnTo>
                  <a:pt x="5" y="6"/>
                </a:lnTo>
                <a:lnTo>
                  <a:pt x="5" y="3"/>
                </a:lnTo>
                <a:lnTo>
                  <a:pt x="7" y="1"/>
                </a:lnTo>
                <a:lnTo>
                  <a:pt x="8" y="0"/>
                </a:lnTo>
                <a:lnTo>
                  <a:pt x="11" y="0"/>
                </a:lnTo>
                <a:lnTo>
                  <a:pt x="11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7" name="Freeform 250"/>
          <p:cNvSpPr>
            <a:spLocks noEditPoints="1"/>
          </p:cNvSpPr>
          <p:nvPr/>
        </p:nvSpPr>
        <p:spPr bwMode="auto">
          <a:xfrm>
            <a:off x="7865268" y="2850510"/>
            <a:ext cx="93815" cy="101873"/>
          </a:xfrm>
          <a:custGeom>
            <a:avLst/>
            <a:gdLst/>
            <a:ahLst/>
            <a:cxnLst>
              <a:cxn ang="0">
                <a:pos x="4" y="72"/>
              </a:cxn>
              <a:cxn ang="0">
                <a:pos x="4" y="72"/>
              </a:cxn>
              <a:cxn ang="0">
                <a:pos x="1" y="70"/>
              </a:cxn>
              <a:cxn ang="0">
                <a:pos x="0" y="68"/>
              </a:cxn>
              <a:cxn ang="0">
                <a:pos x="0" y="4"/>
              </a:cxn>
              <a:cxn ang="0">
                <a:pos x="0" y="4"/>
              </a:cxn>
              <a:cxn ang="0">
                <a:pos x="1" y="1"/>
              </a:cxn>
              <a:cxn ang="0">
                <a:pos x="3" y="0"/>
              </a:cxn>
              <a:cxn ang="0">
                <a:pos x="4" y="0"/>
              </a:cxn>
              <a:cxn ang="0">
                <a:pos x="7" y="0"/>
              </a:cxn>
              <a:cxn ang="0">
                <a:pos x="64" y="32"/>
              </a:cxn>
              <a:cxn ang="0">
                <a:pos x="64" y="32"/>
              </a:cxn>
              <a:cxn ang="0">
                <a:pos x="66" y="34"/>
              </a:cxn>
              <a:cxn ang="0">
                <a:pos x="66" y="35"/>
              </a:cxn>
              <a:cxn ang="0">
                <a:pos x="66" y="35"/>
              </a:cxn>
              <a:cxn ang="0">
                <a:pos x="66" y="38"/>
              </a:cxn>
              <a:cxn ang="0">
                <a:pos x="64" y="39"/>
              </a:cxn>
              <a:cxn ang="0">
                <a:pos x="7" y="72"/>
              </a:cxn>
              <a:cxn ang="0">
                <a:pos x="7" y="72"/>
              </a:cxn>
              <a:cxn ang="0">
                <a:pos x="4" y="72"/>
              </a:cxn>
              <a:cxn ang="0">
                <a:pos x="4" y="72"/>
              </a:cxn>
              <a:cxn ang="0">
                <a:pos x="6" y="5"/>
              </a:cxn>
              <a:cxn ang="0">
                <a:pos x="6" y="65"/>
              </a:cxn>
              <a:cxn ang="0">
                <a:pos x="60" y="35"/>
              </a:cxn>
              <a:cxn ang="0">
                <a:pos x="6" y="5"/>
              </a:cxn>
            </a:cxnLst>
            <a:rect l="0" t="0" r="r" b="b"/>
            <a:pathLst>
              <a:path w="66" h="72">
                <a:moveTo>
                  <a:pt x="4" y="72"/>
                </a:moveTo>
                <a:lnTo>
                  <a:pt x="4" y="72"/>
                </a:lnTo>
                <a:lnTo>
                  <a:pt x="1" y="70"/>
                </a:lnTo>
                <a:lnTo>
                  <a:pt x="0" y="68"/>
                </a:lnTo>
                <a:lnTo>
                  <a:pt x="0" y="4"/>
                </a:lnTo>
                <a:lnTo>
                  <a:pt x="0" y="4"/>
                </a:lnTo>
                <a:lnTo>
                  <a:pt x="1" y="1"/>
                </a:lnTo>
                <a:lnTo>
                  <a:pt x="3" y="0"/>
                </a:lnTo>
                <a:lnTo>
                  <a:pt x="4" y="0"/>
                </a:lnTo>
                <a:lnTo>
                  <a:pt x="7" y="0"/>
                </a:lnTo>
                <a:lnTo>
                  <a:pt x="64" y="32"/>
                </a:lnTo>
                <a:lnTo>
                  <a:pt x="64" y="32"/>
                </a:lnTo>
                <a:lnTo>
                  <a:pt x="66" y="34"/>
                </a:lnTo>
                <a:lnTo>
                  <a:pt x="66" y="35"/>
                </a:lnTo>
                <a:lnTo>
                  <a:pt x="66" y="35"/>
                </a:lnTo>
                <a:lnTo>
                  <a:pt x="66" y="38"/>
                </a:lnTo>
                <a:lnTo>
                  <a:pt x="64" y="39"/>
                </a:lnTo>
                <a:lnTo>
                  <a:pt x="7" y="72"/>
                </a:lnTo>
                <a:lnTo>
                  <a:pt x="7" y="72"/>
                </a:lnTo>
                <a:lnTo>
                  <a:pt x="4" y="72"/>
                </a:lnTo>
                <a:lnTo>
                  <a:pt x="4" y="72"/>
                </a:lnTo>
                <a:close/>
                <a:moveTo>
                  <a:pt x="6" y="5"/>
                </a:moveTo>
                <a:lnTo>
                  <a:pt x="6" y="65"/>
                </a:lnTo>
                <a:lnTo>
                  <a:pt x="60" y="35"/>
                </a:lnTo>
                <a:lnTo>
                  <a:pt x="6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8" name="Freeform 251"/>
          <p:cNvSpPr>
            <a:spLocks noEditPoints="1"/>
          </p:cNvSpPr>
          <p:nvPr/>
        </p:nvSpPr>
        <p:spPr bwMode="auto">
          <a:xfrm>
            <a:off x="1170310" y="2744396"/>
            <a:ext cx="264386" cy="241948"/>
          </a:xfrm>
          <a:custGeom>
            <a:avLst/>
            <a:gdLst/>
            <a:ahLst/>
            <a:cxnLst>
              <a:cxn ang="0">
                <a:pos x="138" y="171"/>
              </a:cxn>
              <a:cxn ang="0">
                <a:pos x="113" y="167"/>
              </a:cxn>
              <a:cxn ang="0">
                <a:pos x="92" y="158"/>
              </a:cxn>
              <a:cxn ang="0">
                <a:pos x="82" y="152"/>
              </a:cxn>
              <a:cxn ang="0">
                <a:pos x="59" y="146"/>
              </a:cxn>
              <a:cxn ang="0">
                <a:pos x="47" y="146"/>
              </a:cxn>
              <a:cxn ang="0">
                <a:pos x="23" y="151"/>
              </a:cxn>
              <a:cxn ang="0">
                <a:pos x="4" y="162"/>
              </a:cxn>
              <a:cxn ang="0">
                <a:pos x="0" y="17"/>
              </a:cxn>
              <a:cxn ang="0">
                <a:pos x="1" y="17"/>
              </a:cxn>
              <a:cxn ang="0">
                <a:pos x="22" y="5"/>
              </a:cxn>
              <a:cxn ang="0">
                <a:pos x="41" y="0"/>
              </a:cxn>
              <a:cxn ang="0">
                <a:pos x="47" y="0"/>
              </a:cxn>
              <a:cxn ang="0">
                <a:pos x="73" y="2"/>
              </a:cxn>
              <a:cxn ang="0">
                <a:pos x="95" y="13"/>
              </a:cxn>
              <a:cxn ang="0">
                <a:pos x="104" y="19"/>
              </a:cxn>
              <a:cxn ang="0">
                <a:pos x="126" y="24"/>
              </a:cxn>
              <a:cxn ang="0">
                <a:pos x="138" y="25"/>
              </a:cxn>
              <a:cxn ang="0">
                <a:pos x="162" y="20"/>
              </a:cxn>
              <a:cxn ang="0">
                <a:pos x="182" y="8"/>
              </a:cxn>
              <a:cxn ang="0">
                <a:pos x="186" y="152"/>
              </a:cxn>
              <a:cxn ang="0">
                <a:pos x="185" y="154"/>
              </a:cxn>
              <a:cxn ang="0">
                <a:pos x="163" y="166"/>
              </a:cxn>
              <a:cxn ang="0">
                <a:pos x="144" y="170"/>
              </a:cxn>
              <a:cxn ang="0">
                <a:pos x="138" y="171"/>
              </a:cxn>
              <a:cxn ang="0">
                <a:pos x="47" y="140"/>
              </a:cxn>
              <a:cxn ang="0">
                <a:pos x="73" y="143"/>
              </a:cxn>
              <a:cxn ang="0">
                <a:pos x="95" y="154"/>
              </a:cxn>
              <a:cxn ang="0">
                <a:pos x="104" y="159"/>
              </a:cxn>
              <a:cxn ang="0">
                <a:pos x="126" y="165"/>
              </a:cxn>
              <a:cxn ang="0">
                <a:pos x="138" y="166"/>
              </a:cxn>
              <a:cxn ang="0">
                <a:pos x="161" y="160"/>
              </a:cxn>
              <a:cxn ang="0">
                <a:pos x="181" y="150"/>
              </a:cxn>
              <a:cxn ang="0">
                <a:pos x="181" y="16"/>
              </a:cxn>
              <a:cxn ang="0">
                <a:pos x="161" y="25"/>
              </a:cxn>
              <a:cxn ang="0">
                <a:pos x="138" y="31"/>
              </a:cxn>
              <a:cxn ang="0">
                <a:pos x="126" y="29"/>
              </a:cxn>
              <a:cxn ang="0">
                <a:pos x="101" y="23"/>
              </a:cxn>
              <a:cxn ang="0">
                <a:pos x="92" y="17"/>
              </a:cxn>
              <a:cxn ang="0">
                <a:pos x="72" y="8"/>
              </a:cxn>
              <a:cxn ang="0">
                <a:pos x="47" y="5"/>
              </a:cxn>
              <a:cxn ang="0">
                <a:pos x="35" y="7"/>
              </a:cxn>
              <a:cxn ang="0">
                <a:pos x="14" y="15"/>
              </a:cxn>
              <a:cxn ang="0">
                <a:pos x="5" y="154"/>
              </a:cxn>
              <a:cxn ang="0">
                <a:pos x="14" y="150"/>
              </a:cxn>
              <a:cxn ang="0">
                <a:pos x="35" y="142"/>
              </a:cxn>
              <a:cxn ang="0">
                <a:pos x="47" y="140"/>
              </a:cxn>
            </a:cxnLst>
            <a:rect l="0" t="0" r="r" b="b"/>
            <a:pathLst>
              <a:path w="186" h="171">
                <a:moveTo>
                  <a:pt x="138" y="171"/>
                </a:moveTo>
                <a:lnTo>
                  <a:pt x="138" y="171"/>
                </a:lnTo>
                <a:lnTo>
                  <a:pt x="126" y="170"/>
                </a:lnTo>
                <a:lnTo>
                  <a:pt x="113" y="167"/>
                </a:lnTo>
                <a:lnTo>
                  <a:pt x="101" y="163"/>
                </a:lnTo>
                <a:lnTo>
                  <a:pt x="92" y="158"/>
                </a:lnTo>
                <a:lnTo>
                  <a:pt x="92" y="158"/>
                </a:lnTo>
                <a:lnTo>
                  <a:pt x="82" y="152"/>
                </a:lnTo>
                <a:lnTo>
                  <a:pt x="72" y="148"/>
                </a:lnTo>
                <a:lnTo>
                  <a:pt x="59" y="146"/>
                </a:lnTo>
                <a:lnTo>
                  <a:pt x="47" y="146"/>
                </a:lnTo>
                <a:lnTo>
                  <a:pt x="47" y="146"/>
                </a:lnTo>
                <a:lnTo>
                  <a:pt x="35" y="147"/>
                </a:lnTo>
                <a:lnTo>
                  <a:pt x="23" y="151"/>
                </a:lnTo>
                <a:lnTo>
                  <a:pt x="12" y="156"/>
                </a:lnTo>
                <a:lnTo>
                  <a:pt x="4" y="162"/>
                </a:lnTo>
                <a:lnTo>
                  <a:pt x="0" y="165"/>
                </a:lnTo>
                <a:lnTo>
                  <a:pt x="0" y="17"/>
                </a:lnTo>
                <a:lnTo>
                  <a:pt x="1" y="17"/>
                </a:lnTo>
                <a:lnTo>
                  <a:pt x="1" y="17"/>
                </a:lnTo>
                <a:lnTo>
                  <a:pt x="9" y="11"/>
                </a:lnTo>
                <a:lnTo>
                  <a:pt x="22" y="5"/>
                </a:lnTo>
                <a:lnTo>
                  <a:pt x="34" y="1"/>
                </a:lnTo>
                <a:lnTo>
                  <a:pt x="41" y="0"/>
                </a:lnTo>
                <a:lnTo>
                  <a:pt x="47" y="0"/>
                </a:lnTo>
                <a:lnTo>
                  <a:pt x="47" y="0"/>
                </a:lnTo>
                <a:lnTo>
                  <a:pt x="61" y="1"/>
                </a:lnTo>
                <a:lnTo>
                  <a:pt x="73" y="2"/>
                </a:lnTo>
                <a:lnTo>
                  <a:pt x="84" y="8"/>
                </a:lnTo>
                <a:lnTo>
                  <a:pt x="95" y="13"/>
                </a:lnTo>
                <a:lnTo>
                  <a:pt x="95" y="13"/>
                </a:lnTo>
                <a:lnTo>
                  <a:pt x="104" y="19"/>
                </a:lnTo>
                <a:lnTo>
                  <a:pt x="115" y="21"/>
                </a:lnTo>
                <a:lnTo>
                  <a:pt x="126" y="24"/>
                </a:lnTo>
                <a:lnTo>
                  <a:pt x="138" y="25"/>
                </a:lnTo>
                <a:lnTo>
                  <a:pt x="138" y="25"/>
                </a:lnTo>
                <a:lnTo>
                  <a:pt x="150" y="24"/>
                </a:lnTo>
                <a:lnTo>
                  <a:pt x="162" y="20"/>
                </a:lnTo>
                <a:lnTo>
                  <a:pt x="171" y="15"/>
                </a:lnTo>
                <a:lnTo>
                  <a:pt x="182" y="8"/>
                </a:lnTo>
                <a:lnTo>
                  <a:pt x="186" y="5"/>
                </a:lnTo>
                <a:lnTo>
                  <a:pt x="186" y="152"/>
                </a:lnTo>
                <a:lnTo>
                  <a:pt x="185" y="154"/>
                </a:lnTo>
                <a:lnTo>
                  <a:pt x="185" y="154"/>
                </a:lnTo>
                <a:lnTo>
                  <a:pt x="176" y="159"/>
                </a:lnTo>
                <a:lnTo>
                  <a:pt x="163" y="166"/>
                </a:lnTo>
                <a:lnTo>
                  <a:pt x="151" y="170"/>
                </a:lnTo>
                <a:lnTo>
                  <a:pt x="144" y="170"/>
                </a:lnTo>
                <a:lnTo>
                  <a:pt x="138" y="171"/>
                </a:lnTo>
                <a:lnTo>
                  <a:pt x="138" y="171"/>
                </a:lnTo>
                <a:close/>
                <a:moveTo>
                  <a:pt x="47" y="140"/>
                </a:moveTo>
                <a:lnTo>
                  <a:pt x="47" y="140"/>
                </a:lnTo>
                <a:lnTo>
                  <a:pt x="61" y="142"/>
                </a:lnTo>
                <a:lnTo>
                  <a:pt x="73" y="143"/>
                </a:lnTo>
                <a:lnTo>
                  <a:pt x="84" y="148"/>
                </a:lnTo>
                <a:lnTo>
                  <a:pt x="95" y="154"/>
                </a:lnTo>
                <a:lnTo>
                  <a:pt x="95" y="154"/>
                </a:lnTo>
                <a:lnTo>
                  <a:pt x="104" y="159"/>
                </a:lnTo>
                <a:lnTo>
                  <a:pt x="115" y="162"/>
                </a:lnTo>
                <a:lnTo>
                  <a:pt x="126" y="165"/>
                </a:lnTo>
                <a:lnTo>
                  <a:pt x="138" y="166"/>
                </a:lnTo>
                <a:lnTo>
                  <a:pt x="138" y="166"/>
                </a:lnTo>
                <a:lnTo>
                  <a:pt x="150" y="165"/>
                </a:lnTo>
                <a:lnTo>
                  <a:pt x="161" y="160"/>
                </a:lnTo>
                <a:lnTo>
                  <a:pt x="171" y="155"/>
                </a:lnTo>
                <a:lnTo>
                  <a:pt x="181" y="150"/>
                </a:lnTo>
                <a:lnTo>
                  <a:pt x="181" y="16"/>
                </a:lnTo>
                <a:lnTo>
                  <a:pt x="181" y="16"/>
                </a:lnTo>
                <a:lnTo>
                  <a:pt x="171" y="21"/>
                </a:lnTo>
                <a:lnTo>
                  <a:pt x="161" y="25"/>
                </a:lnTo>
                <a:lnTo>
                  <a:pt x="150" y="29"/>
                </a:lnTo>
                <a:lnTo>
                  <a:pt x="138" y="31"/>
                </a:lnTo>
                <a:lnTo>
                  <a:pt x="138" y="31"/>
                </a:lnTo>
                <a:lnTo>
                  <a:pt x="126" y="29"/>
                </a:lnTo>
                <a:lnTo>
                  <a:pt x="113" y="27"/>
                </a:lnTo>
                <a:lnTo>
                  <a:pt x="101" y="23"/>
                </a:lnTo>
                <a:lnTo>
                  <a:pt x="92" y="17"/>
                </a:lnTo>
                <a:lnTo>
                  <a:pt x="92" y="17"/>
                </a:lnTo>
                <a:lnTo>
                  <a:pt x="82" y="12"/>
                </a:lnTo>
                <a:lnTo>
                  <a:pt x="72" y="8"/>
                </a:lnTo>
                <a:lnTo>
                  <a:pt x="59" y="5"/>
                </a:lnTo>
                <a:lnTo>
                  <a:pt x="47" y="5"/>
                </a:lnTo>
                <a:lnTo>
                  <a:pt x="47" y="5"/>
                </a:lnTo>
                <a:lnTo>
                  <a:pt x="35" y="7"/>
                </a:lnTo>
                <a:lnTo>
                  <a:pt x="24" y="11"/>
                </a:lnTo>
                <a:lnTo>
                  <a:pt x="14" y="15"/>
                </a:lnTo>
                <a:lnTo>
                  <a:pt x="5" y="20"/>
                </a:lnTo>
                <a:lnTo>
                  <a:pt x="5" y="154"/>
                </a:lnTo>
                <a:lnTo>
                  <a:pt x="5" y="154"/>
                </a:lnTo>
                <a:lnTo>
                  <a:pt x="14" y="150"/>
                </a:lnTo>
                <a:lnTo>
                  <a:pt x="24" y="144"/>
                </a:lnTo>
                <a:lnTo>
                  <a:pt x="35" y="142"/>
                </a:lnTo>
                <a:lnTo>
                  <a:pt x="47" y="140"/>
                </a:lnTo>
                <a:lnTo>
                  <a:pt x="47" y="14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9" name="Freeform 252"/>
          <p:cNvSpPr>
            <a:spLocks noEditPoints="1"/>
          </p:cNvSpPr>
          <p:nvPr/>
        </p:nvSpPr>
        <p:spPr bwMode="auto">
          <a:xfrm>
            <a:off x="1102080" y="2718929"/>
            <a:ext cx="59701" cy="356554"/>
          </a:xfrm>
          <a:custGeom>
            <a:avLst/>
            <a:gdLst/>
            <a:ahLst/>
            <a:cxnLst>
              <a:cxn ang="0">
                <a:pos x="42" y="251"/>
              </a:cxn>
              <a:cxn ang="0">
                <a:pos x="0" y="251"/>
              </a:cxn>
              <a:cxn ang="0">
                <a:pos x="0" y="20"/>
              </a:cxn>
              <a:cxn ang="0">
                <a:pos x="0" y="20"/>
              </a:cxn>
              <a:cxn ang="0">
                <a:pos x="0" y="16"/>
              </a:cxn>
              <a:cxn ang="0">
                <a:pos x="2" y="12"/>
              </a:cxn>
              <a:cxn ang="0">
                <a:pos x="7" y="6"/>
              </a:cxn>
              <a:cxn ang="0">
                <a:pos x="13" y="2"/>
              </a:cxn>
              <a:cxn ang="0">
                <a:pos x="17" y="0"/>
              </a:cxn>
              <a:cxn ang="0">
                <a:pos x="21" y="0"/>
              </a:cxn>
              <a:cxn ang="0">
                <a:pos x="21" y="0"/>
              </a:cxn>
              <a:cxn ang="0">
                <a:pos x="25" y="0"/>
              </a:cxn>
              <a:cxn ang="0">
                <a:pos x="29" y="2"/>
              </a:cxn>
              <a:cxn ang="0">
                <a:pos x="36" y="6"/>
              </a:cxn>
              <a:cxn ang="0">
                <a:pos x="40" y="12"/>
              </a:cxn>
              <a:cxn ang="0">
                <a:pos x="41" y="16"/>
              </a:cxn>
              <a:cxn ang="0">
                <a:pos x="42" y="20"/>
              </a:cxn>
              <a:cxn ang="0">
                <a:pos x="42" y="251"/>
              </a:cxn>
              <a:cxn ang="0">
                <a:pos x="11" y="241"/>
              </a:cxn>
              <a:cxn ang="0">
                <a:pos x="31" y="241"/>
              </a:cxn>
              <a:cxn ang="0">
                <a:pos x="31" y="20"/>
              </a:cxn>
              <a:cxn ang="0">
                <a:pos x="31" y="20"/>
              </a:cxn>
              <a:cxn ang="0">
                <a:pos x="30" y="16"/>
              </a:cxn>
              <a:cxn ang="0">
                <a:pos x="27" y="14"/>
              </a:cxn>
              <a:cxn ang="0">
                <a:pos x="25" y="11"/>
              </a:cxn>
              <a:cxn ang="0">
                <a:pos x="21" y="11"/>
              </a:cxn>
              <a:cxn ang="0">
                <a:pos x="21" y="11"/>
              </a:cxn>
              <a:cxn ang="0">
                <a:pos x="18" y="11"/>
              </a:cxn>
              <a:cxn ang="0">
                <a:pos x="14" y="14"/>
              </a:cxn>
              <a:cxn ang="0">
                <a:pos x="13" y="16"/>
              </a:cxn>
              <a:cxn ang="0">
                <a:pos x="11" y="20"/>
              </a:cxn>
              <a:cxn ang="0">
                <a:pos x="11" y="241"/>
              </a:cxn>
            </a:cxnLst>
            <a:rect l="0" t="0" r="r" b="b"/>
            <a:pathLst>
              <a:path w="42" h="251">
                <a:moveTo>
                  <a:pt x="42" y="251"/>
                </a:moveTo>
                <a:lnTo>
                  <a:pt x="0" y="251"/>
                </a:lnTo>
                <a:lnTo>
                  <a:pt x="0" y="20"/>
                </a:lnTo>
                <a:lnTo>
                  <a:pt x="0" y="20"/>
                </a:lnTo>
                <a:lnTo>
                  <a:pt x="0" y="16"/>
                </a:lnTo>
                <a:lnTo>
                  <a:pt x="2" y="12"/>
                </a:lnTo>
                <a:lnTo>
                  <a:pt x="7" y="6"/>
                </a:lnTo>
                <a:lnTo>
                  <a:pt x="13" y="2"/>
                </a:lnTo>
                <a:lnTo>
                  <a:pt x="17" y="0"/>
                </a:lnTo>
                <a:lnTo>
                  <a:pt x="21" y="0"/>
                </a:lnTo>
                <a:lnTo>
                  <a:pt x="21" y="0"/>
                </a:lnTo>
                <a:lnTo>
                  <a:pt x="25" y="0"/>
                </a:lnTo>
                <a:lnTo>
                  <a:pt x="29" y="2"/>
                </a:lnTo>
                <a:lnTo>
                  <a:pt x="36" y="6"/>
                </a:lnTo>
                <a:lnTo>
                  <a:pt x="40" y="12"/>
                </a:lnTo>
                <a:lnTo>
                  <a:pt x="41" y="16"/>
                </a:lnTo>
                <a:lnTo>
                  <a:pt x="42" y="20"/>
                </a:lnTo>
                <a:lnTo>
                  <a:pt x="42" y="251"/>
                </a:lnTo>
                <a:close/>
                <a:moveTo>
                  <a:pt x="11" y="241"/>
                </a:moveTo>
                <a:lnTo>
                  <a:pt x="31" y="241"/>
                </a:lnTo>
                <a:lnTo>
                  <a:pt x="31" y="20"/>
                </a:lnTo>
                <a:lnTo>
                  <a:pt x="31" y="20"/>
                </a:lnTo>
                <a:lnTo>
                  <a:pt x="30" y="16"/>
                </a:lnTo>
                <a:lnTo>
                  <a:pt x="27" y="14"/>
                </a:lnTo>
                <a:lnTo>
                  <a:pt x="25" y="11"/>
                </a:lnTo>
                <a:lnTo>
                  <a:pt x="21" y="11"/>
                </a:lnTo>
                <a:lnTo>
                  <a:pt x="21" y="11"/>
                </a:lnTo>
                <a:lnTo>
                  <a:pt x="18" y="11"/>
                </a:lnTo>
                <a:lnTo>
                  <a:pt x="14" y="14"/>
                </a:lnTo>
                <a:lnTo>
                  <a:pt x="13" y="16"/>
                </a:lnTo>
                <a:lnTo>
                  <a:pt x="11" y="20"/>
                </a:lnTo>
                <a:lnTo>
                  <a:pt x="11" y="24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0" name="Freeform 253"/>
          <p:cNvSpPr>
            <a:spLocks noEditPoints="1"/>
          </p:cNvSpPr>
          <p:nvPr/>
        </p:nvSpPr>
        <p:spPr bwMode="auto">
          <a:xfrm>
            <a:off x="364356" y="2769865"/>
            <a:ext cx="319825" cy="314106"/>
          </a:xfrm>
          <a:custGeom>
            <a:avLst/>
            <a:gdLst/>
            <a:ahLst/>
            <a:cxnLst>
              <a:cxn ang="0">
                <a:pos x="112" y="223"/>
              </a:cxn>
              <a:cxn ang="0">
                <a:pos x="89" y="220"/>
              </a:cxn>
              <a:cxn ang="0">
                <a:pos x="69" y="213"/>
              </a:cxn>
              <a:cxn ang="0">
                <a:pos x="50" y="204"/>
              </a:cxn>
              <a:cxn ang="0">
                <a:pos x="34" y="190"/>
              </a:cxn>
              <a:cxn ang="0">
                <a:pos x="20" y="173"/>
              </a:cxn>
              <a:cxn ang="0">
                <a:pos x="9" y="154"/>
              </a:cxn>
              <a:cxn ang="0">
                <a:pos x="3" y="134"/>
              </a:cxn>
              <a:cxn ang="0">
                <a:pos x="0" y="111"/>
              </a:cxn>
              <a:cxn ang="0">
                <a:pos x="1" y="100"/>
              </a:cxn>
              <a:cxn ang="0">
                <a:pos x="5" y="78"/>
              </a:cxn>
              <a:cxn ang="0">
                <a:pos x="13" y="58"/>
              </a:cxn>
              <a:cxn ang="0">
                <a:pos x="26" y="40"/>
              </a:cxn>
              <a:cxn ang="0">
                <a:pos x="40" y="26"/>
              </a:cxn>
              <a:cxn ang="0">
                <a:pos x="59" y="13"/>
              </a:cxn>
              <a:cxn ang="0">
                <a:pos x="78" y="5"/>
              </a:cxn>
              <a:cxn ang="0">
                <a:pos x="100" y="1"/>
              </a:cxn>
              <a:cxn ang="0">
                <a:pos x="117" y="0"/>
              </a:cxn>
              <a:cxn ang="0">
                <a:pos x="209" y="57"/>
              </a:cxn>
              <a:cxn ang="0">
                <a:pos x="211" y="62"/>
              </a:cxn>
              <a:cxn ang="0">
                <a:pos x="220" y="86"/>
              </a:cxn>
              <a:cxn ang="0">
                <a:pos x="223" y="111"/>
              </a:cxn>
              <a:cxn ang="0">
                <a:pos x="223" y="123"/>
              </a:cxn>
              <a:cxn ang="0">
                <a:pos x="217" y="144"/>
              </a:cxn>
              <a:cxn ang="0">
                <a:pos x="209" y="165"/>
              </a:cxn>
              <a:cxn ang="0">
                <a:pos x="197" y="182"/>
              </a:cxn>
              <a:cxn ang="0">
                <a:pos x="182" y="197"/>
              </a:cxn>
              <a:cxn ang="0">
                <a:pos x="165" y="209"/>
              </a:cxn>
              <a:cxn ang="0">
                <a:pos x="144" y="217"/>
              </a:cxn>
              <a:cxn ang="0">
                <a:pos x="123" y="221"/>
              </a:cxn>
              <a:cxn ang="0">
                <a:pos x="112" y="223"/>
              </a:cxn>
              <a:cxn ang="0">
                <a:pos x="107" y="11"/>
              </a:cxn>
              <a:cxn ang="0">
                <a:pos x="86" y="13"/>
              </a:cxn>
              <a:cxn ang="0">
                <a:pos x="69" y="20"/>
              </a:cxn>
              <a:cxn ang="0">
                <a:pos x="53" y="30"/>
              </a:cxn>
              <a:cxn ang="0">
                <a:pos x="39" y="42"/>
              </a:cxn>
              <a:cxn ang="0">
                <a:pos x="27" y="57"/>
              </a:cxn>
              <a:cxn ang="0">
                <a:pos x="19" y="73"/>
              </a:cxn>
              <a:cxn ang="0">
                <a:pos x="13" y="92"/>
              </a:cxn>
              <a:cxn ang="0">
                <a:pos x="11" y="111"/>
              </a:cxn>
              <a:cxn ang="0">
                <a:pos x="12" y="122"/>
              </a:cxn>
              <a:cxn ang="0">
                <a:pos x="16" y="140"/>
              </a:cxn>
              <a:cxn ang="0">
                <a:pos x="23" y="159"/>
              </a:cxn>
              <a:cxn ang="0">
                <a:pos x="34" y="176"/>
              </a:cxn>
              <a:cxn ang="0">
                <a:pos x="49" y="189"/>
              </a:cxn>
              <a:cxn ang="0">
                <a:pos x="63" y="200"/>
              </a:cxn>
              <a:cxn ang="0">
                <a:pos x="82" y="207"/>
              </a:cxn>
              <a:cxn ang="0">
                <a:pos x="101" y="211"/>
              </a:cxn>
              <a:cxn ang="0">
                <a:pos x="112" y="212"/>
              </a:cxn>
              <a:cxn ang="0">
                <a:pos x="132" y="209"/>
              </a:cxn>
              <a:cxn ang="0">
                <a:pos x="151" y="204"/>
              </a:cxn>
              <a:cxn ang="0">
                <a:pos x="167" y="194"/>
              </a:cxn>
              <a:cxn ang="0">
                <a:pos x="182" y="182"/>
              </a:cxn>
              <a:cxn ang="0">
                <a:pos x="194" y="167"/>
              </a:cxn>
              <a:cxn ang="0">
                <a:pos x="204" y="150"/>
              </a:cxn>
              <a:cxn ang="0">
                <a:pos x="209" y="131"/>
              </a:cxn>
              <a:cxn ang="0">
                <a:pos x="212" y="111"/>
              </a:cxn>
              <a:cxn ang="0">
                <a:pos x="212" y="101"/>
              </a:cxn>
              <a:cxn ang="0">
                <a:pos x="208" y="81"/>
              </a:cxn>
              <a:cxn ang="0">
                <a:pos x="107" y="120"/>
              </a:cxn>
            </a:cxnLst>
            <a:rect l="0" t="0" r="r" b="b"/>
            <a:pathLst>
              <a:path w="223" h="223">
                <a:moveTo>
                  <a:pt x="112" y="223"/>
                </a:moveTo>
                <a:lnTo>
                  <a:pt x="112" y="223"/>
                </a:lnTo>
                <a:lnTo>
                  <a:pt x="100" y="221"/>
                </a:lnTo>
                <a:lnTo>
                  <a:pt x="89" y="220"/>
                </a:lnTo>
                <a:lnTo>
                  <a:pt x="78" y="217"/>
                </a:lnTo>
                <a:lnTo>
                  <a:pt x="69" y="213"/>
                </a:lnTo>
                <a:lnTo>
                  <a:pt x="59" y="209"/>
                </a:lnTo>
                <a:lnTo>
                  <a:pt x="50" y="204"/>
                </a:lnTo>
                <a:lnTo>
                  <a:pt x="40" y="197"/>
                </a:lnTo>
                <a:lnTo>
                  <a:pt x="34" y="190"/>
                </a:lnTo>
                <a:lnTo>
                  <a:pt x="26" y="182"/>
                </a:lnTo>
                <a:lnTo>
                  <a:pt x="20" y="173"/>
                </a:lnTo>
                <a:lnTo>
                  <a:pt x="13" y="165"/>
                </a:lnTo>
                <a:lnTo>
                  <a:pt x="9" y="154"/>
                </a:lnTo>
                <a:lnTo>
                  <a:pt x="5" y="144"/>
                </a:lnTo>
                <a:lnTo>
                  <a:pt x="3" y="134"/>
                </a:lnTo>
                <a:lnTo>
                  <a:pt x="1" y="123"/>
                </a:lnTo>
                <a:lnTo>
                  <a:pt x="0" y="111"/>
                </a:lnTo>
                <a:lnTo>
                  <a:pt x="0" y="111"/>
                </a:lnTo>
                <a:lnTo>
                  <a:pt x="1" y="100"/>
                </a:lnTo>
                <a:lnTo>
                  <a:pt x="3" y="89"/>
                </a:lnTo>
                <a:lnTo>
                  <a:pt x="5" y="78"/>
                </a:lnTo>
                <a:lnTo>
                  <a:pt x="9" y="67"/>
                </a:lnTo>
                <a:lnTo>
                  <a:pt x="13" y="58"/>
                </a:lnTo>
                <a:lnTo>
                  <a:pt x="20" y="49"/>
                </a:lnTo>
                <a:lnTo>
                  <a:pt x="26" y="40"/>
                </a:lnTo>
                <a:lnTo>
                  <a:pt x="34" y="32"/>
                </a:lnTo>
                <a:lnTo>
                  <a:pt x="40" y="26"/>
                </a:lnTo>
                <a:lnTo>
                  <a:pt x="50" y="19"/>
                </a:lnTo>
                <a:lnTo>
                  <a:pt x="59" y="13"/>
                </a:lnTo>
                <a:lnTo>
                  <a:pt x="69" y="9"/>
                </a:lnTo>
                <a:lnTo>
                  <a:pt x="78" y="5"/>
                </a:lnTo>
                <a:lnTo>
                  <a:pt x="89" y="3"/>
                </a:lnTo>
                <a:lnTo>
                  <a:pt x="100" y="1"/>
                </a:lnTo>
                <a:lnTo>
                  <a:pt x="112" y="0"/>
                </a:lnTo>
                <a:lnTo>
                  <a:pt x="117" y="0"/>
                </a:lnTo>
                <a:lnTo>
                  <a:pt x="117" y="103"/>
                </a:lnTo>
                <a:lnTo>
                  <a:pt x="209" y="57"/>
                </a:lnTo>
                <a:lnTo>
                  <a:pt x="211" y="62"/>
                </a:lnTo>
                <a:lnTo>
                  <a:pt x="211" y="62"/>
                </a:lnTo>
                <a:lnTo>
                  <a:pt x="216" y="73"/>
                </a:lnTo>
                <a:lnTo>
                  <a:pt x="220" y="86"/>
                </a:lnTo>
                <a:lnTo>
                  <a:pt x="221" y="99"/>
                </a:lnTo>
                <a:lnTo>
                  <a:pt x="223" y="111"/>
                </a:lnTo>
                <a:lnTo>
                  <a:pt x="223" y="111"/>
                </a:lnTo>
                <a:lnTo>
                  <a:pt x="223" y="123"/>
                </a:lnTo>
                <a:lnTo>
                  <a:pt x="220" y="134"/>
                </a:lnTo>
                <a:lnTo>
                  <a:pt x="217" y="144"/>
                </a:lnTo>
                <a:lnTo>
                  <a:pt x="213" y="154"/>
                </a:lnTo>
                <a:lnTo>
                  <a:pt x="209" y="165"/>
                </a:lnTo>
                <a:lnTo>
                  <a:pt x="204" y="173"/>
                </a:lnTo>
                <a:lnTo>
                  <a:pt x="197" y="182"/>
                </a:lnTo>
                <a:lnTo>
                  <a:pt x="190" y="190"/>
                </a:lnTo>
                <a:lnTo>
                  <a:pt x="182" y="197"/>
                </a:lnTo>
                <a:lnTo>
                  <a:pt x="174" y="204"/>
                </a:lnTo>
                <a:lnTo>
                  <a:pt x="165" y="209"/>
                </a:lnTo>
                <a:lnTo>
                  <a:pt x="155" y="213"/>
                </a:lnTo>
                <a:lnTo>
                  <a:pt x="144" y="217"/>
                </a:lnTo>
                <a:lnTo>
                  <a:pt x="134" y="220"/>
                </a:lnTo>
                <a:lnTo>
                  <a:pt x="123" y="221"/>
                </a:lnTo>
                <a:lnTo>
                  <a:pt x="112" y="223"/>
                </a:lnTo>
                <a:lnTo>
                  <a:pt x="112" y="223"/>
                </a:lnTo>
                <a:close/>
                <a:moveTo>
                  <a:pt x="107" y="11"/>
                </a:moveTo>
                <a:lnTo>
                  <a:pt x="107" y="11"/>
                </a:lnTo>
                <a:lnTo>
                  <a:pt x="96" y="12"/>
                </a:lnTo>
                <a:lnTo>
                  <a:pt x="86" y="13"/>
                </a:lnTo>
                <a:lnTo>
                  <a:pt x="78" y="18"/>
                </a:lnTo>
                <a:lnTo>
                  <a:pt x="69" y="20"/>
                </a:lnTo>
                <a:lnTo>
                  <a:pt x="61" y="24"/>
                </a:lnTo>
                <a:lnTo>
                  <a:pt x="53" y="30"/>
                </a:lnTo>
                <a:lnTo>
                  <a:pt x="46" y="36"/>
                </a:lnTo>
                <a:lnTo>
                  <a:pt x="39" y="42"/>
                </a:lnTo>
                <a:lnTo>
                  <a:pt x="32" y="50"/>
                </a:lnTo>
                <a:lnTo>
                  <a:pt x="27" y="57"/>
                </a:lnTo>
                <a:lnTo>
                  <a:pt x="23" y="65"/>
                </a:lnTo>
                <a:lnTo>
                  <a:pt x="19" y="73"/>
                </a:lnTo>
                <a:lnTo>
                  <a:pt x="16" y="82"/>
                </a:lnTo>
                <a:lnTo>
                  <a:pt x="13" y="92"/>
                </a:lnTo>
                <a:lnTo>
                  <a:pt x="12" y="101"/>
                </a:lnTo>
                <a:lnTo>
                  <a:pt x="11" y="111"/>
                </a:lnTo>
                <a:lnTo>
                  <a:pt x="11" y="111"/>
                </a:lnTo>
                <a:lnTo>
                  <a:pt x="12" y="122"/>
                </a:lnTo>
                <a:lnTo>
                  <a:pt x="13" y="131"/>
                </a:lnTo>
                <a:lnTo>
                  <a:pt x="16" y="140"/>
                </a:lnTo>
                <a:lnTo>
                  <a:pt x="19" y="150"/>
                </a:lnTo>
                <a:lnTo>
                  <a:pt x="23" y="159"/>
                </a:lnTo>
                <a:lnTo>
                  <a:pt x="28" y="167"/>
                </a:lnTo>
                <a:lnTo>
                  <a:pt x="34" y="176"/>
                </a:lnTo>
                <a:lnTo>
                  <a:pt x="40" y="182"/>
                </a:lnTo>
                <a:lnTo>
                  <a:pt x="49" y="189"/>
                </a:lnTo>
                <a:lnTo>
                  <a:pt x="55" y="194"/>
                </a:lnTo>
                <a:lnTo>
                  <a:pt x="63" y="200"/>
                </a:lnTo>
                <a:lnTo>
                  <a:pt x="73" y="204"/>
                </a:lnTo>
                <a:lnTo>
                  <a:pt x="82" y="207"/>
                </a:lnTo>
                <a:lnTo>
                  <a:pt x="92" y="209"/>
                </a:lnTo>
                <a:lnTo>
                  <a:pt x="101" y="211"/>
                </a:lnTo>
                <a:lnTo>
                  <a:pt x="112" y="212"/>
                </a:lnTo>
                <a:lnTo>
                  <a:pt x="112" y="212"/>
                </a:lnTo>
                <a:lnTo>
                  <a:pt x="121" y="211"/>
                </a:lnTo>
                <a:lnTo>
                  <a:pt x="132" y="209"/>
                </a:lnTo>
                <a:lnTo>
                  <a:pt x="142" y="207"/>
                </a:lnTo>
                <a:lnTo>
                  <a:pt x="151" y="204"/>
                </a:lnTo>
                <a:lnTo>
                  <a:pt x="159" y="200"/>
                </a:lnTo>
                <a:lnTo>
                  <a:pt x="167" y="194"/>
                </a:lnTo>
                <a:lnTo>
                  <a:pt x="175" y="189"/>
                </a:lnTo>
                <a:lnTo>
                  <a:pt x="182" y="182"/>
                </a:lnTo>
                <a:lnTo>
                  <a:pt x="189" y="176"/>
                </a:lnTo>
                <a:lnTo>
                  <a:pt x="194" y="167"/>
                </a:lnTo>
                <a:lnTo>
                  <a:pt x="200" y="159"/>
                </a:lnTo>
                <a:lnTo>
                  <a:pt x="204" y="150"/>
                </a:lnTo>
                <a:lnTo>
                  <a:pt x="208" y="140"/>
                </a:lnTo>
                <a:lnTo>
                  <a:pt x="209" y="131"/>
                </a:lnTo>
                <a:lnTo>
                  <a:pt x="212" y="122"/>
                </a:lnTo>
                <a:lnTo>
                  <a:pt x="212" y="111"/>
                </a:lnTo>
                <a:lnTo>
                  <a:pt x="212" y="111"/>
                </a:lnTo>
                <a:lnTo>
                  <a:pt x="212" y="101"/>
                </a:lnTo>
                <a:lnTo>
                  <a:pt x="209" y="90"/>
                </a:lnTo>
                <a:lnTo>
                  <a:pt x="208" y="81"/>
                </a:lnTo>
                <a:lnTo>
                  <a:pt x="204" y="72"/>
                </a:lnTo>
                <a:lnTo>
                  <a:pt x="107" y="120"/>
                </a:lnTo>
                <a:lnTo>
                  <a:pt x="107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1" name="Freeform 254"/>
          <p:cNvSpPr>
            <a:spLocks noEditPoints="1"/>
          </p:cNvSpPr>
          <p:nvPr/>
        </p:nvSpPr>
        <p:spPr bwMode="auto">
          <a:xfrm>
            <a:off x="551985" y="2723169"/>
            <a:ext cx="140724" cy="157055"/>
          </a:xfrm>
          <a:custGeom>
            <a:avLst/>
            <a:gdLst/>
            <a:ahLst/>
            <a:cxnLst>
              <a:cxn ang="0">
                <a:pos x="0" y="112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17" y="1"/>
              </a:cxn>
              <a:cxn ang="0">
                <a:pos x="32" y="4"/>
              </a:cxn>
              <a:cxn ang="0">
                <a:pos x="45" y="9"/>
              </a:cxn>
              <a:cxn ang="0">
                <a:pos x="59" y="16"/>
              </a:cxn>
              <a:cxn ang="0">
                <a:pos x="71" y="24"/>
              </a:cxn>
              <a:cxn ang="0">
                <a:pos x="82" y="35"/>
              </a:cxn>
              <a:cxn ang="0">
                <a:pos x="91" y="45"/>
              </a:cxn>
              <a:cxn ang="0">
                <a:pos x="99" y="59"/>
              </a:cxn>
              <a:cxn ang="0">
                <a:pos x="101" y="62"/>
              </a:cxn>
              <a:cxn ang="0">
                <a:pos x="0" y="112"/>
              </a:cxn>
              <a:cxn ang="0">
                <a:pos x="5" y="5"/>
              </a:cxn>
              <a:cxn ang="0">
                <a:pos x="5" y="104"/>
              </a:cxn>
              <a:cxn ang="0">
                <a:pos x="93" y="59"/>
              </a:cxn>
              <a:cxn ang="0">
                <a:pos x="93" y="59"/>
              </a:cxn>
              <a:cxn ang="0">
                <a:pos x="86" y="48"/>
              </a:cxn>
              <a:cxn ang="0">
                <a:pos x="77" y="37"/>
              </a:cxn>
              <a:cxn ang="0">
                <a:pos x="67" y="28"/>
              </a:cxn>
              <a:cxn ang="0">
                <a:pos x="56" y="20"/>
              </a:cxn>
              <a:cxn ang="0">
                <a:pos x="44" y="14"/>
              </a:cxn>
              <a:cxn ang="0">
                <a:pos x="32" y="9"/>
              </a:cxn>
              <a:cxn ang="0">
                <a:pos x="18" y="6"/>
              </a:cxn>
              <a:cxn ang="0">
                <a:pos x="5" y="5"/>
              </a:cxn>
              <a:cxn ang="0">
                <a:pos x="5" y="5"/>
              </a:cxn>
            </a:cxnLst>
            <a:rect l="0" t="0" r="r" b="b"/>
            <a:pathLst>
              <a:path w="101" h="112">
                <a:moveTo>
                  <a:pt x="0" y="112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17" y="1"/>
                </a:lnTo>
                <a:lnTo>
                  <a:pt x="32" y="4"/>
                </a:lnTo>
                <a:lnTo>
                  <a:pt x="45" y="9"/>
                </a:lnTo>
                <a:lnTo>
                  <a:pt x="59" y="16"/>
                </a:lnTo>
                <a:lnTo>
                  <a:pt x="71" y="24"/>
                </a:lnTo>
                <a:lnTo>
                  <a:pt x="82" y="35"/>
                </a:lnTo>
                <a:lnTo>
                  <a:pt x="91" y="45"/>
                </a:lnTo>
                <a:lnTo>
                  <a:pt x="99" y="59"/>
                </a:lnTo>
                <a:lnTo>
                  <a:pt x="101" y="62"/>
                </a:lnTo>
                <a:lnTo>
                  <a:pt x="0" y="112"/>
                </a:lnTo>
                <a:close/>
                <a:moveTo>
                  <a:pt x="5" y="5"/>
                </a:moveTo>
                <a:lnTo>
                  <a:pt x="5" y="104"/>
                </a:lnTo>
                <a:lnTo>
                  <a:pt x="93" y="59"/>
                </a:lnTo>
                <a:lnTo>
                  <a:pt x="93" y="59"/>
                </a:lnTo>
                <a:lnTo>
                  <a:pt x="86" y="48"/>
                </a:lnTo>
                <a:lnTo>
                  <a:pt x="77" y="37"/>
                </a:lnTo>
                <a:lnTo>
                  <a:pt x="67" y="28"/>
                </a:lnTo>
                <a:lnTo>
                  <a:pt x="56" y="20"/>
                </a:lnTo>
                <a:lnTo>
                  <a:pt x="44" y="14"/>
                </a:lnTo>
                <a:lnTo>
                  <a:pt x="32" y="9"/>
                </a:lnTo>
                <a:lnTo>
                  <a:pt x="18" y="6"/>
                </a:lnTo>
                <a:lnTo>
                  <a:pt x="5" y="5"/>
                </a:lnTo>
                <a:lnTo>
                  <a:pt x="5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2" name="Freeform 255"/>
          <p:cNvSpPr>
            <a:spLocks noEditPoints="1"/>
          </p:cNvSpPr>
          <p:nvPr/>
        </p:nvSpPr>
        <p:spPr bwMode="auto">
          <a:xfrm>
            <a:off x="1852599" y="2791084"/>
            <a:ext cx="294237" cy="203745"/>
          </a:xfrm>
          <a:custGeom>
            <a:avLst/>
            <a:gdLst/>
            <a:ahLst/>
            <a:cxnLst>
              <a:cxn ang="0">
                <a:pos x="189" y="144"/>
              </a:cxn>
              <a:cxn ang="0">
                <a:pos x="18" y="144"/>
              </a:cxn>
              <a:cxn ang="0">
                <a:pos x="18" y="144"/>
              </a:cxn>
              <a:cxn ang="0">
                <a:pos x="11" y="143"/>
              </a:cxn>
              <a:cxn ang="0">
                <a:pos x="6" y="139"/>
              </a:cxn>
              <a:cxn ang="0">
                <a:pos x="2" y="134"/>
              </a:cxn>
              <a:cxn ang="0">
                <a:pos x="0" y="127"/>
              </a:cxn>
              <a:cxn ang="0">
                <a:pos x="0" y="77"/>
              </a:cxn>
              <a:cxn ang="0">
                <a:pos x="65" y="0"/>
              </a:cxn>
              <a:cxn ang="0">
                <a:pos x="143" y="0"/>
              </a:cxn>
              <a:cxn ang="0">
                <a:pos x="207" y="77"/>
              </a:cxn>
              <a:cxn ang="0">
                <a:pos x="207" y="127"/>
              </a:cxn>
              <a:cxn ang="0">
                <a:pos x="207" y="127"/>
              </a:cxn>
              <a:cxn ang="0">
                <a:pos x="206" y="134"/>
              </a:cxn>
              <a:cxn ang="0">
                <a:pos x="202" y="139"/>
              </a:cxn>
              <a:cxn ang="0">
                <a:pos x="196" y="143"/>
              </a:cxn>
              <a:cxn ang="0">
                <a:pos x="189" y="144"/>
              </a:cxn>
              <a:cxn ang="0">
                <a:pos x="189" y="144"/>
              </a:cxn>
              <a:cxn ang="0">
                <a:pos x="11" y="79"/>
              </a:cxn>
              <a:cxn ang="0">
                <a:pos x="11" y="127"/>
              </a:cxn>
              <a:cxn ang="0">
                <a:pos x="11" y="127"/>
              </a:cxn>
              <a:cxn ang="0">
                <a:pos x="11" y="129"/>
              </a:cxn>
              <a:cxn ang="0">
                <a:pos x="14" y="132"/>
              </a:cxn>
              <a:cxn ang="0">
                <a:pos x="15" y="134"/>
              </a:cxn>
              <a:cxn ang="0">
                <a:pos x="18" y="134"/>
              </a:cxn>
              <a:cxn ang="0">
                <a:pos x="189" y="134"/>
              </a:cxn>
              <a:cxn ang="0">
                <a:pos x="189" y="134"/>
              </a:cxn>
              <a:cxn ang="0">
                <a:pos x="192" y="134"/>
              </a:cxn>
              <a:cxn ang="0">
                <a:pos x="195" y="132"/>
              </a:cxn>
              <a:cxn ang="0">
                <a:pos x="196" y="129"/>
              </a:cxn>
              <a:cxn ang="0">
                <a:pos x="196" y="127"/>
              </a:cxn>
              <a:cxn ang="0">
                <a:pos x="196" y="79"/>
              </a:cxn>
              <a:cxn ang="0">
                <a:pos x="138" y="11"/>
              </a:cxn>
              <a:cxn ang="0">
                <a:pos x="69" y="11"/>
              </a:cxn>
              <a:cxn ang="0">
                <a:pos x="11" y="79"/>
              </a:cxn>
            </a:cxnLst>
            <a:rect l="0" t="0" r="r" b="b"/>
            <a:pathLst>
              <a:path w="207" h="144">
                <a:moveTo>
                  <a:pt x="189" y="144"/>
                </a:moveTo>
                <a:lnTo>
                  <a:pt x="18" y="144"/>
                </a:lnTo>
                <a:lnTo>
                  <a:pt x="18" y="144"/>
                </a:lnTo>
                <a:lnTo>
                  <a:pt x="11" y="143"/>
                </a:lnTo>
                <a:lnTo>
                  <a:pt x="6" y="139"/>
                </a:lnTo>
                <a:lnTo>
                  <a:pt x="2" y="134"/>
                </a:lnTo>
                <a:lnTo>
                  <a:pt x="0" y="127"/>
                </a:lnTo>
                <a:lnTo>
                  <a:pt x="0" y="77"/>
                </a:lnTo>
                <a:lnTo>
                  <a:pt x="65" y="0"/>
                </a:lnTo>
                <a:lnTo>
                  <a:pt x="143" y="0"/>
                </a:lnTo>
                <a:lnTo>
                  <a:pt x="207" y="77"/>
                </a:lnTo>
                <a:lnTo>
                  <a:pt x="207" y="127"/>
                </a:lnTo>
                <a:lnTo>
                  <a:pt x="207" y="127"/>
                </a:lnTo>
                <a:lnTo>
                  <a:pt x="206" y="134"/>
                </a:lnTo>
                <a:lnTo>
                  <a:pt x="202" y="139"/>
                </a:lnTo>
                <a:lnTo>
                  <a:pt x="196" y="143"/>
                </a:lnTo>
                <a:lnTo>
                  <a:pt x="189" y="144"/>
                </a:lnTo>
                <a:lnTo>
                  <a:pt x="189" y="144"/>
                </a:lnTo>
                <a:close/>
                <a:moveTo>
                  <a:pt x="11" y="79"/>
                </a:moveTo>
                <a:lnTo>
                  <a:pt x="11" y="127"/>
                </a:lnTo>
                <a:lnTo>
                  <a:pt x="11" y="127"/>
                </a:lnTo>
                <a:lnTo>
                  <a:pt x="11" y="129"/>
                </a:lnTo>
                <a:lnTo>
                  <a:pt x="14" y="132"/>
                </a:lnTo>
                <a:lnTo>
                  <a:pt x="15" y="134"/>
                </a:lnTo>
                <a:lnTo>
                  <a:pt x="18" y="134"/>
                </a:lnTo>
                <a:lnTo>
                  <a:pt x="189" y="134"/>
                </a:lnTo>
                <a:lnTo>
                  <a:pt x="189" y="134"/>
                </a:lnTo>
                <a:lnTo>
                  <a:pt x="192" y="134"/>
                </a:lnTo>
                <a:lnTo>
                  <a:pt x="195" y="132"/>
                </a:lnTo>
                <a:lnTo>
                  <a:pt x="196" y="129"/>
                </a:lnTo>
                <a:lnTo>
                  <a:pt x="196" y="127"/>
                </a:lnTo>
                <a:lnTo>
                  <a:pt x="196" y="79"/>
                </a:lnTo>
                <a:lnTo>
                  <a:pt x="138" y="11"/>
                </a:lnTo>
                <a:lnTo>
                  <a:pt x="69" y="11"/>
                </a:lnTo>
                <a:lnTo>
                  <a:pt x="11" y="7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3" name="Freeform 256"/>
          <p:cNvSpPr>
            <a:spLocks noEditPoints="1"/>
          </p:cNvSpPr>
          <p:nvPr/>
        </p:nvSpPr>
        <p:spPr bwMode="auto">
          <a:xfrm>
            <a:off x="1878185" y="2812311"/>
            <a:ext cx="247330" cy="127341"/>
          </a:xfrm>
          <a:custGeom>
            <a:avLst/>
            <a:gdLst/>
            <a:ahLst/>
            <a:cxnLst>
              <a:cxn ang="0">
                <a:pos x="113" y="90"/>
              </a:cxn>
              <a:cxn ang="0">
                <a:pos x="62" y="90"/>
              </a:cxn>
              <a:cxn ang="0">
                <a:pos x="37" y="66"/>
              </a:cxn>
              <a:cxn ang="0">
                <a:pos x="0" y="66"/>
              </a:cxn>
              <a:cxn ang="0">
                <a:pos x="55" y="0"/>
              </a:cxn>
              <a:cxn ang="0">
                <a:pos x="120" y="0"/>
              </a:cxn>
              <a:cxn ang="0">
                <a:pos x="175" y="66"/>
              </a:cxn>
              <a:cxn ang="0">
                <a:pos x="137" y="66"/>
              </a:cxn>
              <a:cxn ang="0">
                <a:pos x="113" y="90"/>
              </a:cxn>
              <a:cxn ang="0">
                <a:pos x="63" y="85"/>
              </a:cxn>
              <a:cxn ang="0">
                <a:pos x="110" y="85"/>
              </a:cxn>
              <a:cxn ang="0">
                <a:pos x="135" y="60"/>
              </a:cxn>
              <a:cxn ang="0">
                <a:pos x="163" y="60"/>
              </a:cxn>
              <a:cxn ang="0">
                <a:pos x="117" y="5"/>
              </a:cxn>
              <a:cxn ang="0">
                <a:pos x="58" y="5"/>
              </a:cxn>
              <a:cxn ang="0">
                <a:pos x="10" y="60"/>
              </a:cxn>
              <a:cxn ang="0">
                <a:pos x="39" y="60"/>
              </a:cxn>
              <a:cxn ang="0">
                <a:pos x="63" y="85"/>
              </a:cxn>
            </a:cxnLst>
            <a:rect l="0" t="0" r="r" b="b"/>
            <a:pathLst>
              <a:path w="175" h="90">
                <a:moveTo>
                  <a:pt x="113" y="90"/>
                </a:moveTo>
                <a:lnTo>
                  <a:pt x="62" y="90"/>
                </a:lnTo>
                <a:lnTo>
                  <a:pt x="37" y="66"/>
                </a:lnTo>
                <a:lnTo>
                  <a:pt x="0" y="66"/>
                </a:lnTo>
                <a:lnTo>
                  <a:pt x="55" y="0"/>
                </a:lnTo>
                <a:lnTo>
                  <a:pt x="120" y="0"/>
                </a:lnTo>
                <a:lnTo>
                  <a:pt x="175" y="66"/>
                </a:lnTo>
                <a:lnTo>
                  <a:pt x="137" y="66"/>
                </a:lnTo>
                <a:lnTo>
                  <a:pt x="113" y="90"/>
                </a:lnTo>
                <a:close/>
                <a:moveTo>
                  <a:pt x="63" y="85"/>
                </a:moveTo>
                <a:lnTo>
                  <a:pt x="110" y="85"/>
                </a:lnTo>
                <a:lnTo>
                  <a:pt x="135" y="60"/>
                </a:lnTo>
                <a:lnTo>
                  <a:pt x="163" y="60"/>
                </a:lnTo>
                <a:lnTo>
                  <a:pt x="117" y="5"/>
                </a:lnTo>
                <a:lnTo>
                  <a:pt x="58" y="5"/>
                </a:lnTo>
                <a:lnTo>
                  <a:pt x="10" y="60"/>
                </a:lnTo>
                <a:lnTo>
                  <a:pt x="39" y="60"/>
                </a:lnTo>
                <a:lnTo>
                  <a:pt x="63" y="8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4" name="Freeform 257"/>
          <p:cNvSpPr>
            <a:spLocks noEditPoints="1"/>
          </p:cNvSpPr>
          <p:nvPr/>
        </p:nvSpPr>
        <p:spPr bwMode="auto">
          <a:xfrm>
            <a:off x="2598850" y="2791084"/>
            <a:ext cx="294237" cy="203745"/>
          </a:xfrm>
          <a:custGeom>
            <a:avLst/>
            <a:gdLst/>
            <a:ahLst/>
            <a:cxnLst>
              <a:cxn ang="0">
                <a:pos x="189" y="144"/>
              </a:cxn>
              <a:cxn ang="0">
                <a:pos x="18" y="144"/>
              </a:cxn>
              <a:cxn ang="0">
                <a:pos x="18" y="144"/>
              </a:cxn>
              <a:cxn ang="0">
                <a:pos x="11" y="143"/>
              </a:cxn>
              <a:cxn ang="0">
                <a:pos x="6" y="139"/>
              </a:cxn>
              <a:cxn ang="0">
                <a:pos x="2" y="134"/>
              </a:cxn>
              <a:cxn ang="0">
                <a:pos x="0" y="127"/>
              </a:cxn>
              <a:cxn ang="0">
                <a:pos x="0" y="77"/>
              </a:cxn>
              <a:cxn ang="0">
                <a:pos x="64" y="0"/>
              </a:cxn>
              <a:cxn ang="0">
                <a:pos x="143" y="0"/>
              </a:cxn>
              <a:cxn ang="0">
                <a:pos x="207" y="77"/>
              </a:cxn>
              <a:cxn ang="0">
                <a:pos x="207" y="127"/>
              </a:cxn>
              <a:cxn ang="0">
                <a:pos x="207" y="127"/>
              </a:cxn>
              <a:cxn ang="0">
                <a:pos x="205" y="134"/>
              </a:cxn>
              <a:cxn ang="0">
                <a:pos x="201" y="139"/>
              </a:cxn>
              <a:cxn ang="0">
                <a:pos x="196" y="143"/>
              </a:cxn>
              <a:cxn ang="0">
                <a:pos x="189" y="144"/>
              </a:cxn>
              <a:cxn ang="0">
                <a:pos x="189" y="144"/>
              </a:cxn>
              <a:cxn ang="0">
                <a:pos x="11" y="79"/>
              </a:cxn>
              <a:cxn ang="0">
                <a:pos x="11" y="127"/>
              </a:cxn>
              <a:cxn ang="0">
                <a:pos x="11" y="127"/>
              </a:cxn>
              <a:cxn ang="0">
                <a:pos x="11" y="129"/>
              </a:cxn>
              <a:cxn ang="0">
                <a:pos x="14" y="132"/>
              </a:cxn>
              <a:cxn ang="0">
                <a:pos x="15" y="134"/>
              </a:cxn>
              <a:cxn ang="0">
                <a:pos x="18" y="134"/>
              </a:cxn>
              <a:cxn ang="0">
                <a:pos x="189" y="134"/>
              </a:cxn>
              <a:cxn ang="0">
                <a:pos x="189" y="134"/>
              </a:cxn>
              <a:cxn ang="0">
                <a:pos x="192" y="134"/>
              </a:cxn>
              <a:cxn ang="0">
                <a:pos x="195" y="132"/>
              </a:cxn>
              <a:cxn ang="0">
                <a:pos x="196" y="129"/>
              </a:cxn>
              <a:cxn ang="0">
                <a:pos x="196" y="127"/>
              </a:cxn>
              <a:cxn ang="0">
                <a:pos x="196" y="79"/>
              </a:cxn>
              <a:cxn ang="0">
                <a:pos x="138" y="11"/>
              </a:cxn>
              <a:cxn ang="0">
                <a:pos x="69" y="11"/>
              </a:cxn>
              <a:cxn ang="0">
                <a:pos x="11" y="79"/>
              </a:cxn>
            </a:cxnLst>
            <a:rect l="0" t="0" r="r" b="b"/>
            <a:pathLst>
              <a:path w="207" h="144">
                <a:moveTo>
                  <a:pt x="189" y="144"/>
                </a:moveTo>
                <a:lnTo>
                  <a:pt x="18" y="144"/>
                </a:lnTo>
                <a:lnTo>
                  <a:pt x="18" y="144"/>
                </a:lnTo>
                <a:lnTo>
                  <a:pt x="11" y="143"/>
                </a:lnTo>
                <a:lnTo>
                  <a:pt x="6" y="139"/>
                </a:lnTo>
                <a:lnTo>
                  <a:pt x="2" y="134"/>
                </a:lnTo>
                <a:lnTo>
                  <a:pt x="0" y="127"/>
                </a:lnTo>
                <a:lnTo>
                  <a:pt x="0" y="77"/>
                </a:lnTo>
                <a:lnTo>
                  <a:pt x="64" y="0"/>
                </a:lnTo>
                <a:lnTo>
                  <a:pt x="143" y="0"/>
                </a:lnTo>
                <a:lnTo>
                  <a:pt x="207" y="77"/>
                </a:lnTo>
                <a:lnTo>
                  <a:pt x="207" y="127"/>
                </a:lnTo>
                <a:lnTo>
                  <a:pt x="207" y="127"/>
                </a:lnTo>
                <a:lnTo>
                  <a:pt x="205" y="134"/>
                </a:lnTo>
                <a:lnTo>
                  <a:pt x="201" y="139"/>
                </a:lnTo>
                <a:lnTo>
                  <a:pt x="196" y="143"/>
                </a:lnTo>
                <a:lnTo>
                  <a:pt x="189" y="144"/>
                </a:lnTo>
                <a:lnTo>
                  <a:pt x="189" y="144"/>
                </a:lnTo>
                <a:close/>
                <a:moveTo>
                  <a:pt x="11" y="79"/>
                </a:moveTo>
                <a:lnTo>
                  <a:pt x="11" y="127"/>
                </a:lnTo>
                <a:lnTo>
                  <a:pt x="11" y="127"/>
                </a:lnTo>
                <a:lnTo>
                  <a:pt x="11" y="129"/>
                </a:lnTo>
                <a:lnTo>
                  <a:pt x="14" y="132"/>
                </a:lnTo>
                <a:lnTo>
                  <a:pt x="15" y="134"/>
                </a:lnTo>
                <a:lnTo>
                  <a:pt x="18" y="134"/>
                </a:lnTo>
                <a:lnTo>
                  <a:pt x="189" y="134"/>
                </a:lnTo>
                <a:lnTo>
                  <a:pt x="189" y="134"/>
                </a:lnTo>
                <a:lnTo>
                  <a:pt x="192" y="134"/>
                </a:lnTo>
                <a:lnTo>
                  <a:pt x="195" y="132"/>
                </a:lnTo>
                <a:lnTo>
                  <a:pt x="196" y="129"/>
                </a:lnTo>
                <a:lnTo>
                  <a:pt x="196" y="127"/>
                </a:lnTo>
                <a:lnTo>
                  <a:pt x="196" y="79"/>
                </a:lnTo>
                <a:lnTo>
                  <a:pt x="138" y="11"/>
                </a:lnTo>
                <a:lnTo>
                  <a:pt x="69" y="11"/>
                </a:lnTo>
                <a:lnTo>
                  <a:pt x="11" y="7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5" name="Freeform 258"/>
          <p:cNvSpPr>
            <a:spLocks noEditPoints="1"/>
          </p:cNvSpPr>
          <p:nvPr/>
        </p:nvSpPr>
        <p:spPr bwMode="auto">
          <a:xfrm>
            <a:off x="2684137" y="2914184"/>
            <a:ext cx="123666" cy="25468"/>
          </a:xfrm>
          <a:custGeom>
            <a:avLst/>
            <a:gdLst/>
            <a:ahLst/>
            <a:cxnLst>
              <a:cxn ang="0">
                <a:pos x="69" y="17"/>
              </a:cxn>
              <a:cxn ang="0">
                <a:pos x="18" y="17"/>
              </a:cxn>
              <a:cxn ang="0">
                <a:pos x="0" y="0"/>
              </a:cxn>
              <a:cxn ang="0">
                <a:pos x="86" y="0"/>
              </a:cxn>
              <a:cxn ang="0">
                <a:pos x="69" y="17"/>
              </a:cxn>
              <a:cxn ang="0">
                <a:pos x="19" y="12"/>
              </a:cxn>
              <a:cxn ang="0">
                <a:pos x="66" y="12"/>
              </a:cxn>
              <a:cxn ang="0">
                <a:pos x="73" y="5"/>
              </a:cxn>
              <a:cxn ang="0">
                <a:pos x="12" y="5"/>
              </a:cxn>
              <a:cxn ang="0">
                <a:pos x="19" y="12"/>
              </a:cxn>
            </a:cxnLst>
            <a:rect l="0" t="0" r="r" b="b"/>
            <a:pathLst>
              <a:path w="86" h="17">
                <a:moveTo>
                  <a:pt x="69" y="17"/>
                </a:moveTo>
                <a:lnTo>
                  <a:pt x="18" y="17"/>
                </a:lnTo>
                <a:lnTo>
                  <a:pt x="0" y="0"/>
                </a:lnTo>
                <a:lnTo>
                  <a:pt x="86" y="0"/>
                </a:lnTo>
                <a:lnTo>
                  <a:pt x="69" y="17"/>
                </a:lnTo>
                <a:close/>
                <a:moveTo>
                  <a:pt x="19" y="12"/>
                </a:moveTo>
                <a:lnTo>
                  <a:pt x="66" y="12"/>
                </a:lnTo>
                <a:lnTo>
                  <a:pt x="73" y="5"/>
                </a:lnTo>
                <a:lnTo>
                  <a:pt x="12" y="5"/>
                </a:lnTo>
                <a:lnTo>
                  <a:pt x="19" y="1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6" name="Freeform 259"/>
          <p:cNvSpPr>
            <a:spLocks noEditPoints="1"/>
          </p:cNvSpPr>
          <p:nvPr/>
        </p:nvSpPr>
        <p:spPr bwMode="auto">
          <a:xfrm>
            <a:off x="2620172" y="2812312"/>
            <a:ext cx="251595" cy="93383"/>
          </a:xfrm>
          <a:custGeom>
            <a:avLst/>
            <a:gdLst/>
            <a:ahLst/>
            <a:cxnLst>
              <a:cxn ang="0">
                <a:pos x="176" y="66"/>
              </a:cxn>
              <a:cxn ang="0">
                <a:pos x="0" y="66"/>
              </a:cxn>
              <a:cxn ang="0">
                <a:pos x="56" y="0"/>
              </a:cxn>
              <a:cxn ang="0">
                <a:pos x="119" y="0"/>
              </a:cxn>
              <a:cxn ang="0">
                <a:pos x="176" y="66"/>
              </a:cxn>
              <a:cxn ang="0">
                <a:pos x="11" y="60"/>
              </a:cxn>
              <a:cxn ang="0">
                <a:pos x="164" y="60"/>
              </a:cxn>
              <a:cxn ang="0">
                <a:pos x="118" y="5"/>
              </a:cxn>
              <a:cxn ang="0">
                <a:pos x="58" y="5"/>
              </a:cxn>
              <a:cxn ang="0">
                <a:pos x="11" y="60"/>
              </a:cxn>
            </a:cxnLst>
            <a:rect l="0" t="0" r="r" b="b"/>
            <a:pathLst>
              <a:path w="176" h="66">
                <a:moveTo>
                  <a:pt x="176" y="66"/>
                </a:moveTo>
                <a:lnTo>
                  <a:pt x="0" y="66"/>
                </a:lnTo>
                <a:lnTo>
                  <a:pt x="56" y="0"/>
                </a:lnTo>
                <a:lnTo>
                  <a:pt x="119" y="0"/>
                </a:lnTo>
                <a:lnTo>
                  <a:pt x="176" y="66"/>
                </a:lnTo>
                <a:close/>
                <a:moveTo>
                  <a:pt x="11" y="60"/>
                </a:moveTo>
                <a:lnTo>
                  <a:pt x="164" y="60"/>
                </a:lnTo>
                <a:lnTo>
                  <a:pt x="118" y="5"/>
                </a:lnTo>
                <a:lnTo>
                  <a:pt x="58" y="5"/>
                </a:lnTo>
                <a:lnTo>
                  <a:pt x="11" y="6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7" name="Freeform 260"/>
          <p:cNvSpPr>
            <a:spLocks noEditPoints="1"/>
          </p:cNvSpPr>
          <p:nvPr/>
        </p:nvSpPr>
        <p:spPr bwMode="auto">
          <a:xfrm>
            <a:off x="2684137" y="2829289"/>
            <a:ext cx="123666" cy="21225"/>
          </a:xfrm>
          <a:custGeom>
            <a:avLst/>
            <a:gdLst/>
            <a:ahLst/>
            <a:cxnLst>
              <a:cxn ang="0">
                <a:pos x="87" y="17"/>
              </a:cxn>
              <a:cxn ang="0">
                <a:pos x="0" y="17"/>
              </a:cxn>
              <a:cxn ang="0">
                <a:pos x="13" y="0"/>
              </a:cxn>
              <a:cxn ang="0">
                <a:pos x="74" y="0"/>
              </a:cxn>
              <a:cxn ang="0">
                <a:pos x="87" y="17"/>
              </a:cxn>
              <a:cxn ang="0">
                <a:pos x="10" y="12"/>
              </a:cxn>
              <a:cxn ang="0">
                <a:pos x="77" y="12"/>
              </a:cxn>
              <a:cxn ang="0">
                <a:pos x="71" y="5"/>
              </a:cxn>
              <a:cxn ang="0">
                <a:pos x="16" y="5"/>
              </a:cxn>
              <a:cxn ang="0">
                <a:pos x="10" y="12"/>
              </a:cxn>
            </a:cxnLst>
            <a:rect l="0" t="0" r="r" b="b"/>
            <a:pathLst>
              <a:path w="87" h="17">
                <a:moveTo>
                  <a:pt x="87" y="17"/>
                </a:moveTo>
                <a:lnTo>
                  <a:pt x="0" y="17"/>
                </a:lnTo>
                <a:lnTo>
                  <a:pt x="13" y="0"/>
                </a:lnTo>
                <a:lnTo>
                  <a:pt x="74" y="0"/>
                </a:lnTo>
                <a:lnTo>
                  <a:pt x="87" y="17"/>
                </a:lnTo>
                <a:close/>
                <a:moveTo>
                  <a:pt x="10" y="12"/>
                </a:moveTo>
                <a:lnTo>
                  <a:pt x="77" y="12"/>
                </a:lnTo>
                <a:lnTo>
                  <a:pt x="71" y="5"/>
                </a:lnTo>
                <a:lnTo>
                  <a:pt x="16" y="5"/>
                </a:lnTo>
                <a:lnTo>
                  <a:pt x="10" y="1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8" name="Freeform 261"/>
          <p:cNvSpPr>
            <a:spLocks noEditPoints="1"/>
          </p:cNvSpPr>
          <p:nvPr/>
        </p:nvSpPr>
        <p:spPr bwMode="auto">
          <a:xfrm>
            <a:off x="2658551" y="2863247"/>
            <a:ext cx="174837" cy="25468"/>
          </a:xfrm>
          <a:custGeom>
            <a:avLst/>
            <a:gdLst/>
            <a:ahLst/>
            <a:cxnLst>
              <a:cxn ang="0">
                <a:pos x="123" y="18"/>
              </a:cxn>
              <a:cxn ang="0">
                <a:pos x="0" y="18"/>
              </a:cxn>
              <a:cxn ang="0">
                <a:pos x="14" y="0"/>
              </a:cxn>
              <a:cxn ang="0">
                <a:pos x="111" y="0"/>
              </a:cxn>
              <a:cxn ang="0">
                <a:pos x="123" y="18"/>
              </a:cxn>
              <a:cxn ang="0">
                <a:pos x="11" y="12"/>
              </a:cxn>
              <a:cxn ang="0">
                <a:pos x="112" y="12"/>
              </a:cxn>
              <a:cxn ang="0">
                <a:pos x="108" y="6"/>
              </a:cxn>
              <a:cxn ang="0">
                <a:pos x="16" y="6"/>
              </a:cxn>
              <a:cxn ang="0">
                <a:pos x="11" y="12"/>
              </a:cxn>
            </a:cxnLst>
            <a:rect l="0" t="0" r="r" b="b"/>
            <a:pathLst>
              <a:path w="123" h="18">
                <a:moveTo>
                  <a:pt x="123" y="18"/>
                </a:moveTo>
                <a:lnTo>
                  <a:pt x="0" y="18"/>
                </a:lnTo>
                <a:lnTo>
                  <a:pt x="14" y="0"/>
                </a:lnTo>
                <a:lnTo>
                  <a:pt x="111" y="0"/>
                </a:lnTo>
                <a:lnTo>
                  <a:pt x="123" y="18"/>
                </a:lnTo>
                <a:close/>
                <a:moveTo>
                  <a:pt x="11" y="12"/>
                </a:moveTo>
                <a:lnTo>
                  <a:pt x="112" y="12"/>
                </a:lnTo>
                <a:lnTo>
                  <a:pt x="108" y="6"/>
                </a:lnTo>
                <a:lnTo>
                  <a:pt x="16" y="6"/>
                </a:lnTo>
                <a:lnTo>
                  <a:pt x="11" y="1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9" name="Freeform 262"/>
          <p:cNvSpPr>
            <a:spLocks noEditPoints="1"/>
          </p:cNvSpPr>
          <p:nvPr/>
        </p:nvSpPr>
        <p:spPr bwMode="auto">
          <a:xfrm>
            <a:off x="3319517" y="2765619"/>
            <a:ext cx="307030" cy="271659"/>
          </a:xfrm>
          <a:custGeom>
            <a:avLst/>
            <a:gdLst/>
            <a:ahLst/>
            <a:cxnLst>
              <a:cxn ang="0">
                <a:pos x="205" y="192"/>
              </a:cxn>
              <a:cxn ang="0">
                <a:pos x="12" y="192"/>
              </a:cxn>
              <a:cxn ang="0">
                <a:pos x="12" y="192"/>
              </a:cxn>
              <a:cxn ang="0">
                <a:pos x="7" y="191"/>
              </a:cxn>
              <a:cxn ang="0">
                <a:pos x="4" y="188"/>
              </a:cxn>
              <a:cxn ang="0">
                <a:pos x="2" y="184"/>
              </a:cxn>
              <a:cxn ang="0">
                <a:pos x="0" y="180"/>
              </a:cxn>
              <a:cxn ang="0">
                <a:pos x="0" y="42"/>
              </a:cxn>
              <a:cxn ang="0">
                <a:pos x="42" y="0"/>
              </a:cxn>
              <a:cxn ang="0">
                <a:pos x="176" y="0"/>
              </a:cxn>
              <a:cxn ang="0">
                <a:pos x="216" y="42"/>
              </a:cxn>
              <a:cxn ang="0">
                <a:pos x="216" y="180"/>
              </a:cxn>
              <a:cxn ang="0">
                <a:pos x="216" y="180"/>
              </a:cxn>
              <a:cxn ang="0">
                <a:pos x="216" y="184"/>
              </a:cxn>
              <a:cxn ang="0">
                <a:pos x="214" y="188"/>
              </a:cxn>
              <a:cxn ang="0">
                <a:pos x="210" y="191"/>
              </a:cxn>
              <a:cxn ang="0">
                <a:pos x="205" y="192"/>
              </a:cxn>
              <a:cxn ang="0">
                <a:pos x="205" y="192"/>
              </a:cxn>
              <a:cxn ang="0">
                <a:pos x="11" y="48"/>
              </a:cxn>
              <a:cxn ang="0">
                <a:pos x="11" y="180"/>
              </a:cxn>
              <a:cxn ang="0">
                <a:pos x="11" y="180"/>
              </a:cxn>
              <a:cxn ang="0">
                <a:pos x="12" y="181"/>
              </a:cxn>
              <a:cxn ang="0">
                <a:pos x="205" y="181"/>
              </a:cxn>
              <a:cxn ang="0">
                <a:pos x="205" y="181"/>
              </a:cxn>
              <a:cxn ang="0">
                <a:pos x="205" y="180"/>
              </a:cxn>
              <a:cxn ang="0">
                <a:pos x="205" y="48"/>
              </a:cxn>
              <a:cxn ang="0">
                <a:pos x="170" y="11"/>
              </a:cxn>
              <a:cxn ang="0">
                <a:pos x="46" y="11"/>
              </a:cxn>
              <a:cxn ang="0">
                <a:pos x="11" y="48"/>
              </a:cxn>
            </a:cxnLst>
            <a:rect l="0" t="0" r="r" b="b"/>
            <a:pathLst>
              <a:path w="216" h="192">
                <a:moveTo>
                  <a:pt x="205" y="192"/>
                </a:moveTo>
                <a:lnTo>
                  <a:pt x="12" y="192"/>
                </a:lnTo>
                <a:lnTo>
                  <a:pt x="12" y="192"/>
                </a:lnTo>
                <a:lnTo>
                  <a:pt x="7" y="191"/>
                </a:lnTo>
                <a:lnTo>
                  <a:pt x="4" y="188"/>
                </a:lnTo>
                <a:lnTo>
                  <a:pt x="2" y="184"/>
                </a:lnTo>
                <a:lnTo>
                  <a:pt x="0" y="180"/>
                </a:lnTo>
                <a:lnTo>
                  <a:pt x="0" y="42"/>
                </a:lnTo>
                <a:lnTo>
                  <a:pt x="42" y="0"/>
                </a:lnTo>
                <a:lnTo>
                  <a:pt x="176" y="0"/>
                </a:lnTo>
                <a:lnTo>
                  <a:pt x="216" y="42"/>
                </a:lnTo>
                <a:lnTo>
                  <a:pt x="216" y="180"/>
                </a:lnTo>
                <a:lnTo>
                  <a:pt x="216" y="180"/>
                </a:lnTo>
                <a:lnTo>
                  <a:pt x="216" y="184"/>
                </a:lnTo>
                <a:lnTo>
                  <a:pt x="214" y="188"/>
                </a:lnTo>
                <a:lnTo>
                  <a:pt x="210" y="191"/>
                </a:lnTo>
                <a:lnTo>
                  <a:pt x="205" y="192"/>
                </a:lnTo>
                <a:lnTo>
                  <a:pt x="205" y="192"/>
                </a:lnTo>
                <a:close/>
                <a:moveTo>
                  <a:pt x="11" y="48"/>
                </a:moveTo>
                <a:lnTo>
                  <a:pt x="11" y="180"/>
                </a:lnTo>
                <a:lnTo>
                  <a:pt x="11" y="180"/>
                </a:lnTo>
                <a:lnTo>
                  <a:pt x="12" y="181"/>
                </a:lnTo>
                <a:lnTo>
                  <a:pt x="205" y="181"/>
                </a:lnTo>
                <a:lnTo>
                  <a:pt x="205" y="181"/>
                </a:lnTo>
                <a:lnTo>
                  <a:pt x="205" y="180"/>
                </a:lnTo>
                <a:lnTo>
                  <a:pt x="205" y="48"/>
                </a:lnTo>
                <a:lnTo>
                  <a:pt x="170" y="11"/>
                </a:lnTo>
                <a:lnTo>
                  <a:pt x="46" y="11"/>
                </a:lnTo>
                <a:lnTo>
                  <a:pt x="11" y="4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0" name="Freeform 263"/>
          <p:cNvSpPr>
            <a:spLocks noEditPoints="1"/>
          </p:cNvSpPr>
          <p:nvPr/>
        </p:nvSpPr>
        <p:spPr bwMode="auto">
          <a:xfrm>
            <a:off x="3374954" y="2859001"/>
            <a:ext cx="204686" cy="135830"/>
          </a:xfrm>
          <a:custGeom>
            <a:avLst/>
            <a:gdLst/>
            <a:ahLst/>
            <a:cxnLst>
              <a:cxn ang="0">
                <a:pos x="71" y="96"/>
              </a:cxn>
              <a:cxn ang="0">
                <a:pos x="0" y="38"/>
              </a:cxn>
              <a:cxn ang="0">
                <a:pos x="43" y="38"/>
              </a:cxn>
              <a:cxn ang="0">
                <a:pos x="43" y="0"/>
              </a:cxn>
              <a:cxn ang="0">
                <a:pos x="100" y="0"/>
              </a:cxn>
              <a:cxn ang="0">
                <a:pos x="100" y="38"/>
              </a:cxn>
              <a:cxn ang="0">
                <a:pos x="144" y="38"/>
              </a:cxn>
              <a:cxn ang="0">
                <a:pos x="71" y="96"/>
              </a:cxn>
              <a:cxn ang="0">
                <a:pos x="15" y="43"/>
              </a:cxn>
              <a:cxn ang="0">
                <a:pos x="71" y="89"/>
              </a:cxn>
              <a:cxn ang="0">
                <a:pos x="128" y="43"/>
              </a:cxn>
              <a:cxn ang="0">
                <a:pos x="94" y="43"/>
              </a:cxn>
              <a:cxn ang="0">
                <a:pos x="94" y="5"/>
              </a:cxn>
              <a:cxn ang="0">
                <a:pos x="48" y="5"/>
              </a:cxn>
              <a:cxn ang="0">
                <a:pos x="48" y="43"/>
              </a:cxn>
              <a:cxn ang="0">
                <a:pos x="15" y="43"/>
              </a:cxn>
            </a:cxnLst>
            <a:rect l="0" t="0" r="r" b="b"/>
            <a:pathLst>
              <a:path w="144" h="96">
                <a:moveTo>
                  <a:pt x="71" y="96"/>
                </a:moveTo>
                <a:lnTo>
                  <a:pt x="0" y="38"/>
                </a:lnTo>
                <a:lnTo>
                  <a:pt x="43" y="38"/>
                </a:lnTo>
                <a:lnTo>
                  <a:pt x="43" y="0"/>
                </a:lnTo>
                <a:lnTo>
                  <a:pt x="100" y="0"/>
                </a:lnTo>
                <a:lnTo>
                  <a:pt x="100" y="38"/>
                </a:lnTo>
                <a:lnTo>
                  <a:pt x="144" y="38"/>
                </a:lnTo>
                <a:lnTo>
                  <a:pt x="71" y="96"/>
                </a:lnTo>
                <a:close/>
                <a:moveTo>
                  <a:pt x="15" y="43"/>
                </a:moveTo>
                <a:lnTo>
                  <a:pt x="71" y="89"/>
                </a:lnTo>
                <a:lnTo>
                  <a:pt x="128" y="43"/>
                </a:lnTo>
                <a:lnTo>
                  <a:pt x="94" y="43"/>
                </a:lnTo>
                <a:lnTo>
                  <a:pt x="94" y="5"/>
                </a:lnTo>
                <a:lnTo>
                  <a:pt x="48" y="5"/>
                </a:lnTo>
                <a:lnTo>
                  <a:pt x="48" y="43"/>
                </a:lnTo>
                <a:lnTo>
                  <a:pt x="15" y="4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1" name="Freeform 264"/>
          <p:cNvSpPr>
            <a:spLocks noEditPoints="1"/>
          </p:cNvSpPr>
          <p:nvPr/>
        </p:nvSpPr>
        <p:spPr bwMode="auto">
          <a:xfrm>
            <a:off x="3362161" y="2795333"/>
            <a:ext cx="226010" cy="25468"/>
          </a:xfrm>
          <a:custGeom>
            <a:avLst/>
            <a:gdLst/>
            <a:ahLst/>
            <a:cxnLst>
              <a:cxn ang="0">
                <a:pos x="157" y="17"/>
              </a:cxn>
              <a:cxn ang="0">
                <a:pos x="0" y="17"/>
              </a:cxn>
              <a:cxn ang="0">
                <a:pos x="19" y="0"/>
              </a:cxn>
              <a:cxn ang="0">
                <a:pos x="139" y="0"/>
              </a:cxn>
              <a:cxn ang="0">
                <a:pos x="157" y="17"/>
              </a:cxn>
              <a:cxn ang="0">
                <a:pos x="13" y="12"/>
              </a:cxn>
              <a:cxn ang="0">
                <a:pos x="144" y="12"/>
              </a:cxn>
              <a:cxn ang="0">
                <a:pos x="136" y="5"/>
              </a:cxn>
              <a:cxn ang="0">
                <a:pos x="20" y="5"/>
              </a:cxn>
              <a:cxn ang="0">
                <a:pos x="13" y="12"/>
              </a:cxn>
            </a:cxnLst>
            <a:rect l="0" t="0" r="r" b="b"/>
            <a:pathLst>
              <a:path w="157" h="17">
                <a:moveTo>
                  <a:pt x="157" y="17"/>
                </a:moveTo>
                <a:lnTo>
                  <a:pt x="0" y="17"/>
                </a:lnTo>
                <a:lnTo>
                  <a:pt x="19" y="0"/>
                </a:lnTo>
                <a:lnTo>
                  <a:pt x="139" y="0"/>
                </a:lnTo>
                <a:lnTo>
                  <a:pt x="157" y="17"/>
                </a:lnTo>
                <a:close/>
                <a:moveTo>
                  <a:pt x="13" y="12"/>
                </a:moveTo>
                <a:lnTo>
                  <a:pt x="144" y="12"/>
                </a:lnTo>
                <a:lnTo>
                  <a:pt x="136" y="5"/>
                </a:lnTo>
                <a:lnTo>
                  <a:pt x="20" y="5"/>
                </a:lnTo>
                <a:lnTo>
                  <a:pt x="13" y="1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2" name="Freeform 265"/>
          <p:cNvSpPr>
            <a:spLocks noEditPoints="1"/>
          </p:cNvSpPr>
          <p:nvPr/>
        </p:nvSpPr>
        <p:spPr bwMode="auto">
          <a:xfrm>
            <a:off x="4061508" y="2765619"/>
            <a:ext cx="311295" cy="271659"/>
          </a:xfrm>
          <a:custGeom>
            <a:avLst/>
            <a:gdLst/>
            <a:ahLst/>
            <a:cxnLst>
              <a:cxn ang="0">
                <a:pos x="206" y="192"/>
              </a:cxn>
              <a:cxn ang="0">
                <a:pos x="13" y="192"/>
              </a:cxn>
              <a:cxn ang="0">
                <a:pos x="13" y="192"/>
              </a:cxn>
              <a:cxn ang="0">
                <a:pos x="9" y="191"/>
              </a:cxn>
              <a:cxn ang="0">
                <a:pos x="4" y="188"/>
              </a:cxn>
              <a:cxn ang="0">
                <a:pos x="2" y="184"/>
              </a:cxn>
              <a:cxn ang="0">
                <a:pos x="0" y="180"/>
              </a:cxn>
              <a:cxn ang="0">
                <a:pos x="0" y="42"/>
              </a:cxn>
              <a:cxn ang="0">
                <a:pos x="42" y="0"/>
              </a:cxn>
              <a:cxn ang="0">
                <a:pos x="176" y="0"/>
              </a:cxn>
              <a:cxn ang="0">
                <a:pos x="218" y="42"/>
              </a:cxn>
              <a:cxn ang="0">
                <a:pos x="218" y="180"/>
              </a:cxn>
              <a:cxn ang="0">
                <a:pos x="218" y="180"/>
              </a:cxn>
              <a:cxn ang="0">
                <a:pos x="216" y="184"/>
              </a:cxn>
              <a:cxn ang="0">
                <a:pos x="214" y="188"/>
              </a:cxn>
              <a:cxn ang="0">
                <a:pos x="210" y="191"/>
              </a:cxn>
              <a:cxn ang="0">
                <a:pos x="206" y="192"/>
              </a:cxn>
              <a:cxn ang="0">
                <a:pos x="206" y="192"/>
              </a:cxn>
              <a:cxn ang="0">
                <a:pos x="11" y="48"/>
              </a:cxn>
              <a:cxn ang="0">
                <a:pos x="11" y="180"/>
              </a:cxn>
              <a:cxn ang="0">
                <a:pos x="11" y="180"/>
              </a:cxn>
              <a:cxn ang="0">
                <a:pos x="13" y="181"/>
              </a:cxn>
              <a:cxn ang="0">
                <a:pos x="206" y="181"/>
              </a:cxn>
              <a:cxn ang="0">
                <a:pos x="206" y="181"/>
              </a:cxn>
              <a:cxn ang="0">
                <a:pos x="207" y="180"/>
              </a:cxn>
              <a:cxn ang="0">
                <a:pos x="207" y="48"/>
              </a:cxn>
              <a:cxn ang="0">
                <a:pos x="171" y="11"/>
              </a:cxn>
              <a:cxn ang="0">
                <a:pos x="48" y="11"/>
              </a:cxn>
              <a:cxn ang="0">
                <a:pos x="11" y="48"/>
              </a:cxn>
            </a:cxnLst>
            <a:rect l="0" t="0" r="r" b="b"/>
            <a:pathLst>
              <a:path w="218" h="192">
                <a:moveTo>
                  <a:pt x="206" y="192"/>
                </a:moveTo>
                <a:lnTo>
                  <a:pt x="13" y="192"/>
                </a:lnTo>
                <a:lnTo>
                  <a:pt x="13" y="192"/>
                </a:lnTo>
                <a:lnTo>
                  <a:pt x="9" y="191"/>
                </a:lnTo>
                <a:lnTo>
                  <a:pt x="4" y="188"/>
                </a:lnTo>
                <a:lnTo>
                  <a:pt x="2" y="184"/>
                </a:lnTo>
                <a:lnTo>
                  <a:pt x="0" y="180"/>
                </a:lnTo>
                <a:lnTo>
                  <a:pt x="0" y="42"/>
                </a:lnTo>
                <a:lnTo>
                  <a:pt x="42" y="0"/>
                </a:lnTo>
                <a:lnTo>
                  <a:pt x="176" y="0"/>
                </a:lnTo>
                <a:lnTo>
                  <a:pt x="218" y="42"/>
                </a:lnTo>
                <a:lnTo>
                  <a:pt x="218" y="180"/>
                </a:lnTo>
                <a:lnTo>
                  <a:pt x="218" y="180"/>
                </a:lnTo>
                <a:lnTo>
                  <a:pt x="216" y="184"/>
                </a:lnTo>
                <a:lnTo>
                  <a:pt x="214" y="188"/>
                </a:lnTo>
                <a:lnTo>
                  <a:pt x="210" y="191"/>
                </a:lnTo>
                <a:lnTo>
                  <a:pt x="206" y="192"/>
                </a:lnTo>
                <a:lnTo>
                  <a:pt x="206" y="192"/>
                </a:lnTo>
                <a:close/>
                <a:moveTo>
                  <a:pt x="11" y="48"/>
                </a:moveTo>
                <a:lnTo>
                  <a:pt x="11" y="180"/>
                </a:lnTo>
                <a:lnTo>
                  <a:pt x="11" y="180"/>
                </a:lnTo>
                <a:lnTo>
                  <a:pt x="13" y="181"/>
                </a:lnTo>
                <a:lnTo>
                  <a:pt x="206" y="181"/>
                </a:lnTo>
                <a:lnTo>
                  <a:pt x="206" y="181"/>
                </a:lnTo>
                <a:lnTo>
                  <a:pt x="207" y="180"/>
                </a:lnTo>
                <a:lnTo>
                  <a:pt x="207" y="48"/>
                </a:lnTo>
                <a:lnTo>
                  <a:pt x="171" y="11"/>
                </a:lnTo>
                <a:lnTo>
                  <a:pt x="48" y="11"/>
                </a:lnTo>
                <a:lnTo>
                  <a:pt x="11" y="4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3" name="Freeform 266"/>
          <p:cNvSpPr>
            <a:spLocks noEditPoints="1"/>
          </p:cNvSpPr>
          <p:nvPr/>
        </p:nvSpPr>
        <p:spPr bwMode="auto">
          <a:xfrm>
            <a:off x="4112678" y="2859001"/>
            <a:ext cx="204686" cy="135830"/>
          </a:xfrm>
          <a:custGeom>
            <a:avLst/>
            <a:gdLst/>
            <a:ahLst/>
            <a:cxnLst>
              <a:cxn ang="0">
                <a:pos x="101" y="98"/>
              </a:cxn>
              <a:cxn ang="0">
                <a:pos x="43" y="98"/>
              </a:cxn>
              <a:cxn ang="0">
                <a:pos x="43" y="59"/>
              </a:cxn>
              <a:cxn ang="0">
                <a:pos x="0" y="59"/>
              </a:cxn>
              <a:cxn ang="0">
                <a:pos x="73" y="0"/>
              </a:cxn>
              <a:cxn ang="0">
                <a:pos x="144" y="59"/>
              </a:cxn>
              <a:cxn ang="0">
                <a:pos x="101" y="59"/>
              </a:cxn>
              <a:cxn ang="0">
                <a:pos x="101" y="98"/>
              </a:cxn>
              <a:cxn ang="0">
                <a:pos x="48" y="92"/>
              </a:cxn>
              <a:cxn ang="0">
                <a:pos x="96" y="92"/>
              </a:cxn>
              <a:cxn ang="0">
                <a:pos x="96" y="53"/>
              </a:cxn>
              <a:cxn ang="0">
                <a:pos x="128" y="53"/>
              </a:cxn>
              <a:cxn ang="0">
                <a:pos x="73" y="7"/>
              </a:cxn>
              <a:cxn ang="0">
                <a:pos x="16" y="53"/>
              </a:cxn>
              <a:cxn ang="0">
                <a:pos x="48" y="53"/>
              </a:cxn>
              <a:cxn ang="0">
                <a:pos x="48" y="92"/>
              </a:cxn>
            </a:cxnLst>
            <a:rect l="0" t="0" r="r" b="b"/>
            <a:pathLst>
              <a:path w="144" h="98">
                <a:moveTo>
                  <a:pt x="101" y="98"/>
                </a:moveTo>
                <a:lnTo>
                  <a:pt x="43" y="98"/>
                </a:lnTo>
                <a:lnTo>
                  <a:pt x="43" y="59"/>
                </a:lnTo>
                <a:lnTo>
                  <a:pt x="0" y="59"/>
                </a:lnTo>
                <a:lnTo>
                  <a:pt x="73" y="0"/>
                </a:lnTo>
                <a:lnTo>
                  <a:pt x="144" y="59"/>
                </a:lnTo>
                <a:lnTo>
                  <a:pt x="101" y="59"/>
                </a:lnTo>
                <a:lnTo>
                  <a:pt x="101" y="98"/>
                </a:lnTo>
                <a:close/>
                <a:moveTo>
                  <a:pt x="48" y="92"/>
                </a:moveTo>
                <a:lnTo>
                  <a:pt x="96" y="92"/>
                </a:lnTo>
                <a:lnTo>
                  <a:pt x="96" y="53"/>
                </a:lnTo>
                <a:lnTo>
                  <a:pt x="128" y="53"/>
                </a:lnTo>
                <a:lnTo>
                  <a:pt x="73" y="7"/>
                </a:lnTo>
                <a:lnTo>
                  <a:pt x="16" y="53"/>
                </a:lnTo>
                <a:lnTo>
                  <a:pt x="48" y="53"/>
                </a:lnTo>
                <a:lnTo>
                  <a:pt x="48" y="9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4" name="Freeform 267"/>
          <p:cNvSpPr>
            <a:spLocks noEditPoints="1"/>
          </p:cNvSpPr>
          <p:nvPr/>
        </p:nvSpPr>
        <p:spPr bwMode="auto">
          <a:xfrm>
            <a:off x="4104149" y="2795333"/>
            <a:ext cx="226010" cy="25468"/>
          </a:xfrm>
          <a:custGeom>
            <a:avLst/>
            <a:gdLst/>
            <a:ahLst/>
            <a:cxnLst>
              <a:cxn ang="0">
                <a:pos x="158" y="17"/>
              </a:cxn>
              <a:cxn ang="0">
                <a:pos x="0" y="17"/>
              </a:cxn>
              <a:cxn ang="0">
                <a:pos x="19" y="0"/>
              </a:cxn>
              <a:cxn ang="0">
                <a:pos x="139" y="0"/>
              </a:cxn>
              <a:cxn ang="0">
                <a:pos x="158" y="17"/>
              </a:cxn>
              <a:cxn ang="0">
                <a:pos x="14" y="12"/>
              </a:cxn>
              <a:cxn ang="0">
                <a:pos x="145" y="12"/>
              </a:cxn>
              <a:cxn ang="0">
                <a:pos x="136" y="5"/>
              </a:cxn>
              <a:cxn ang="0">
                <a:pos x="22" y="5"/>
              </a:cxn>
              <a:cxn ang="0">
                <a:pos x="14" y="12"/>
              </a:cxn>
            </a:cxnLst>
            <a:rect l="0" t="0" r="r" b="b"/>
            <a:pathLst>
              <a:path w="158" h="17">
                <a:moveTo>
                  <a:pt x="158" y="17"/>
                </a:moveTo>
                <a:lnTo>
                  <a:pt x="0" y="17"/>
                </a:lnTo>
                <a:lnTo>
                  <a:pt x="19" y="0"/>
                </a:lnTo>
                <a:lnTo>
                  <a:pt x="139" y="0"/>
                </a:lnTo>
                <a:lnTo>
                  <a:pt x="158" y="17"/>
                </a:lnTo>
                <a:close/>
                <a:moveTo>
                  <a:pt x="14" y="12"/>
                </a:moveTo>
                <a:lnTo>
                  <a:pt x="145" y="12"/>
                </a:lnTo>
                <a:lnTo>
                  <a:pt x="136" y="5"/>
                </a:lnTo>
                <a:lnTo>
                  <a:pt x="22" y="5"/>
                </a:lnTo>
                <a:lnTo>
                  <a:pt x="14" y="1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5" name="Freeform 268"/>
          <p:cNvSpPr>
            <a:spLocks noEditPoints="1"/>
          </p:cNvSpPr>
          <p:nvPr/>
        </p:nvSpPr>
        <p:spPr bwMode="auto">
          <a:xfrm>
            <a:off x="4786440" y="2884469"/>
            <a:ext cx="324087" cy="110361"/>
          </a:xfrm>
          <a:custGeom>
            <a:avLst/>
            <a:gdLst/>
            <a:ahLst/>
            <a:cxnLst>
              <a:cxn ang="0">
                <a:pos x="229" y="79"/>
              </a:cxn>
              <a:cxn ang="0">
                <a:pos x="0" y="79"/>
              </a:cxn>
              <a:cxn ang="0">
                <a:pos x="0" y="58"/>
              </a:cxn>
              <a:cxn ang="0">
                <a:pos x="30" y="0"/>
              </a:cxn>
              <a:cxn ang="0">
                <a:pos x="69" y="0"/>
              </a:cxn>
              <a:cxn ang="0">
                <a:pos x="114" y="45"/>
              </a:cxn>
              <a:cxn ang="0">
                <a:pos x="160" y="0"/>
              </a:cxn>
              <a:cxn ang="0">
                <a:pos x="199" y="0"/>
              </a:cxn>
              <a:cxn ang="0">
                <a:pos x="229" y="58"/>
              </a:cxn>
              <a:cxn ang="0">
                <a:pos x="229" y="79"/>
              </a:cxn>
              <a:cxn ang="0">
                <a:pos x="11" y="68"/>
              </a:cxn>
              <a:cxn ang="0">
                <a:pos x="218" y="68"/>
              </a:cxn>
              <a:cxn ang="0">
                <a:pos x="218" y="61"/>
              </a:cxn>
              <a:cxn ang="0">
                <a:pos x="192" y="11"/>
              </a:cxn>
              <a:cxn ang="0">
                <a:pos x="164" y="11"/>
              </a:cxn>
              <a:cxn ang="0">
                <a:pos x="114" y="61"/>
              </a:cxn>
              <a:cxn ang="0">
                <a:pos x="64" y="11"/>
              </a:cxn>
              <a:cxn ang="0">
                <a:pos x="36" y="11"/>
              </a:cxn>
              <a:cxn ang="0">
                <a:pos x="11" y="61"/>
              </a:cxn>
              <a:cxn ang="0">
                <a:pos x="11" y="68"/>
              </a:cxn>
            </a:cxnLst>
            <a:rect l="0" t="0" r="r" b="b"/>
            <a:pathLst>
              <a:path w="229" h="79">
                <a:moveTo>
                  <a:pt x="229" y="79"/>
                </a:moveTo>
                <a:lnTo>
                  <a:pt x="0" y="79"/>
                </a:lnTo>
                <a:lnTo>
                  <a:pt x="0" y="58"/>
                </a:lnTo>
                <a:lnTo>
                  <a:pt x="30" y="0"/>
                </a:lnTo>
                <a:lnTo>
                  <a:pt x="69" y="0"/>
                </a:lnTo>
                <a:lnTo>
                  <a:pt x="114" y="45"/>
                </a:lnTo>
                <a:lnTo>
                  <a:pt x="160" y="0"/>
                </a:lnTo>
                <a:lnTo>
                  <a:pt x="199" y="0"/>
                </a:lnTo>
                <a:lnTo>
                  <a:pt x="229" y="58"/>
                </a:lnTo>
                <a:lnTo>
                  <a:pt x="229" y="79"/>
                </a:lnTo>
                <a:close/>
                <a:moveTo>
                  <a:pt x="11" y="68"/>
                </a:moveTo>
                <a:lnTo>
                  <a:pt x="218" y="68"/>
                </a:lnTo>
                <a:lnTo>
                  <a:pt x="218" y="61"/>
                </a:lnTo>
                <a:lnTo>
                  <a:pt x="192" y="11"/>
                </a:lnTo>
                <a:lnTo>
                  <a:pt x="164" y="11"/>
                </a:lnTo>
                <a:lnTo>
                  <a:pt x="114" y="61"/>
                </a:lnTo>
                <a:lnTo>
                  <a:pt x="64" y="11"/>
                </a:lnTo>
                <a:lnTo>
                  <a:pt x="36" y="11"/>
                </a:lnTo>
                <a:lnTo>
                  <a:pt x="11" y="61"/>
                </a:lnTo>
                <a:lnTo>
                  <a:pt x="11" y="6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6" name="Rectangle 269"/>
          <p:cNvSpPr>
            <a:spLocks noChangeArrowheads="1"/>
          </p:cNvSpPr>
          <p:nvPr/>
        </p:nvSpPr>
        <p:spPr bwMode="auto">
          <a:xfrm>
            <a:off x="4786442" y="3020300"/>
            <a:ext cx="319825" cy="4246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7" name="Freeform 270"/>
          <p:cNvSpPr>
            <a:spLocks noEditPoints="1"/>
          </p:cNvSpPr>
          <p:nvPr/>
        </p:nvSpPr>
        <p:spPr bwMode="auto">
          <a:xfrm>
            <a:off x="4850403" y="2740151"/>
            <a:ext cx="191895" cy="169788"/>
          </a:xfrm>
          <a:custGeom>
            <a:avLst/>
            <a:gdLst/>
            <a:ahLst/>
            <a:cxnLst>
              <a:cxn ang="0">
                <a:pos x="68" y="121"/>
              </a:cxn>
              <a:cxn ang="0">
                <a:pos x="0" y="54"/>
              </a:cxn>
              <a:cxn ang="0">
                <a:pos x="52" y="54"/>
              </a:cxn>
              <a:cxn ang="0">
                <a:pos x="52" y="0"/>
              </a:cxn>
              <a:cxn ang="0">
                <a:pos x="84" y="0"/>
              </a:cxn>
              <a:cxn ang="0">
                <a:pos x="84" y="54"/>
              </a:cxn>
              <a:cxn ang="0">
                <a:pos x="135" y="54"/>
              </a:cxn>
              <a:cxn ang="0">
                <a:pos x="68" y="121"/>
              </a:cxn>
              <a:cxn ang="0">
                <a:pos x="14" y="59"/>
              </a:cxn>
              <a:cxn ang="0">
                <a:pos x="68" y="113"/>
              </a:cxn>
              <a:cxn ang="0">
                <a:pos x="123" y="59"/>
              </a:cxn>
              <a:cxn ang="0">
                <a:pos x="79" y="59"/>
              </a:cxn>
              <a:cxn ang="0">
                <a:pos x="79" y="5"/>
              </a:cxn>
              <a:cxn ang="0">
                <a:pos x="57" y="5"/>
              </a:cxn>
              <a:cxn ang="0">
                <a:pos x="57" y="59"/>
              </a:cxn>
              <a:cxn ang="0">
                <a:pos x="14" y="59"/>
              </a:cxn>
            </a:cxnLst>
            <a:rect l="0" t="0" r="r" b="b"/>
            <a:pathLst>
              <a:path w="135" h="121">
                <a:moveTo>
                  <a:pt x="68" y="121"/>
                </a:moveTo>
                <a:lnTo>
                  <a:pt x="0" y="54"/>
                </a:lnTo>
                <a:lnTo>
                  <a:pt x="52" y="54"/>
                </a:lnTo>
                <a:lnTo>
                  <a:pt x="52" y="0"/>
                </a:lnTo>
                <a:lnTo>
                  <a:pt x="84" y="0"/>
                </a:lnTo>
                <a:lnTo>
                  <a:pt x="84" y="54"/>
                </a:lnTo>
                <a:lnTo>
                  <a:pt x="135" y="54"/>
                </a:lnTo>
                <a:lnTo>
                  <a:pt x="68" y="121"/>
                </a:lnTo>
                <a:close/>
                <a:moveTo>
                  <a:pt x="14" y="59"/>
                </a:moveTo>
                <a:lnTo>
                  <a:pt x="68" y="113"/>
                </a:lnTo>
                <a:lnTo>
                  <a:pt x="123" y="59"/>
                </a:lnTo>
                <a:lnTo>
                  <a:pt x="79" y="59"/>
                </a:lnTo>
                <a:lnTo>
                  <a:pt x="79" y="5"/>
                </a:lnTo>
                <a:lnTo>
                  <a:pt x="57" y="5"/>
                </a:lnTo>
                <a:lnTo>
                  <a:pt x="57" y="59"/>
                </a:lnTo>
                <a:lnTo>
                  <a:pt x="14" y="5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8" name="Freeform 271"/>
          <p:cNvSpPr>
            <a:spLocks noEditPoints="1"/>
          </p:cNvSpPr>
          <p:nvPr/>
        </p:nvSpPr>
        <p:spPr bwMode="auto">
          <a:xfrm>
            <a:off x="5524163" y="2884469"/>
            <a:ext cx="324087" cy="110361"/>
          </a:xfrm>
          <a:custGeom>
            <a:avLst/>
            <a:gdLst/>
            <a:ahLst/>
            <a:cxnLst>
              <a:cxn ang="0">
                <a:pos x="228" y="79"/>
              </a:cxn>
              <a:cxn ang="0">
                <a:pos x="0" y="79"/>
              </a:cxn>
              <a:cxn ang="0">
                <a:pos x="0" y="58"/>
              </a:cxn>
              <a:cxn ang="0">
                <a:pos x="30" y="0"/>
              </a:cxn>
              <a:cxn ang="0">
                <a:pos x="93" y="0"/>
              </a:cxn>
              <a:cxn ang="0">
                <a:pos x="93" y="27"/>
              </a:cxn>
              <a:cxn ang="0">
                <a:pos x="136" y="27"/>
              </a:cxn>
              <a:cxn ang="0">
                <a:pos x="136" y="0"/>
              </a:cxn>
              <a:cxn ang="0">
                <a:pos x="198" y="0"/>
              </a:cxn>
              <a:cxn ang="0">
                <a:pos x="228" y="58"/>
              </a:cxn>
              <a:cxn ang="0">
                <a:pos x="228" y="79"/>
              </a:cxn>
              <a:cxn ang="0">
                <a:pos x="11" y="68"/>
              </a:cxn>
              <a:cxn ang="0">
                <a:pos x="217" y="68"/>
              </a:cxn>
              <a:cxn ang="0">
                <a:pos x="217" y="61"/>
              </a:cxn>
              <a:cxn ang="0">
                <a:pos x="193" y="11"/>
              </a:cxn>
              <a:cxn ang="0">
                <a:pos x="147" y="11"/>
              </a:cxn>
              <a:cxn ang="0">
                <a:pos x="147" y="38"/>
              </a:cxn>
              <a:cxn ang="0">
                <a:pos x="82" y="38"/>
              </a:cxn>
              <a:cxn ang="0">
                <a:pos x="82" y="11"/>
              </a:cxn>
              <a:cxn ang="0">
                <a:pos x="36" y="11"/>
              </a:cxn>
              <a:cxn ang="0">
                <a:pos x="11" y="61"/>
              </a:cxn>
              <a:cxn ang="0">
                <a:pos x="11" y="68"/>
              </a:cxn>
            </a:cxnLst>
            <a:rect l="0" t="0" r="r" b="b"/>
            <a:pathLst>
              <a:path w="228" h="79">
                <a:moveTo>
                  <a:pt x="228" y="79"/>
                </a:moveTo>
                <a:lnTo>
                  <a:pt x="0" y="79"/>
                </a:lnTo>
                <a:lnTo>
                  <a:pt x="0" y="58"/>
                </a:lnTo>
                <a:lnTo>
                  <a:pt x="30" y="0"/>
                </a:lnTo>
                <a:lnTo>
                  <a:pt x="93" y="0"/>
                </a:lnTo>
                <a:lnTo>
                  <a:pt x="93" y="27"/>
                </a:lnTo>
                <a:lnTo>
                  <a:pt x="136" y="27"/>
                </a:lnTo>
                <a:lnTo>
                  <a:pt x="136" y="0"/>
                </a:lnTo>
                <a:lnTo>
                  <a:pt x="198" y="0"/>
                </a:lnTo>
                <a:lnTo>
                  <a:pt x="228" y="58"/>
                </a:lnTo>
                <a:lnTo>
                  <a:pt x="228" y="79"/>
                </a:lnTo>
                <a:close/>
                <a:moveTo>
                  <a:pt x="11" y="68"/>
                </a:moveTo>
                <a:lnTo>
                  <a:pt x="217" y="68"/>
                </a:lnTo>
                <a:lnTo>
                  <a:pt x="217" y="61"/>
                </a:lnTo>
                <a:lnTo>
                  <a:pt x="193" y="11"/>
                </a:lnTo>
                <a:lnTo>
                  <a:pt x="147" y="11"/>
                </a:lnTo>
                <a:lnTo>
                  <a:pt x="147" y="38"/>
                </a:lnTo>
                <a:lnTo>
                  <a:pt x="82" y="38"/>
                </a:lnTo>
                <a:lnTo>
                  <a:pt x="82" y="11"/>
                </a:lnTo>
                <a:lnTo>
                  <a:pt x="36" y="11"/>
                </a:lnTo>
                <a:lnTo>
                  <a:pt x="11" y="61"/>
                </a:lnTo>
                <a:lnTo>
                  <a:pt x="11" y="6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9" name="Freeform 272"/>
          <p:cNvSpPr>
            <a:spLocks noEditPoints="1"/>
          </p:cNvSpPr>
          <p:nvPr/>
        </p:nvSpPr>
        <p:spPr bwMode="auto">
          <a:xfrm>
            <a:off x="5588130" y="2727417"/>
            <a:ext cx="191895" cy="174034"/>
          </a:xfrm>
          <a:custGeom>
            <a:avLst/>
            <a:gdLst/>
            <a:ahLst/>
            <a:cxnLst>
              <a:cxn ang="0">
                <a:pos x="84" y="121"/>
              </a:cxn>
              <a:cxn ang="0">
                <a:pos x="51" y="121"/>
              </a:cxn>
              <a:cxn ang="0">
                <a:pos x="51" y="67"/>
              </a:cxn>
              <a:cxn ang="0">
                <a:pos x="0" y="67"/>
              </a:cxn>
              <a:cxn ang="0">
                <a:pos x="68" y="0"/>
              </a:cxn>
              <a:cxn ang="0">
                <a:pos x="135" y="67"/>
              </a:cxn>
              <a:cxn ang="0">
                <a:pos x="84" y="67"/>
              </a:cxn>
              <a:cxn ang="0">
                <a:pos x="84" y="121"/>
              </a:cxn>
              <a:cxn ang="0">
                <a:pos x="57" y="116"/>
              </a:cxn>
              <a:cxn ang="0">
                <a:pos x="78" y="116"/>
              </a:cxn>
              <a:cxn ang="0">
                <a:pos x="78" y="62"/>
              </a:cxn>
              <a:cxn ang="0">
                <a:pos x="122" y="62"/>
              </a:cxn>
              <a:cxn ang="0">
                <a:pos x="68" y="6"/>
              </a:cxn>
              <a:cxn ang="0">
                <a:pos x="12" y="62"/>
              </a:cxn>
              <a:cxn ang="0">
                <a:pos x="57" y="62"/>
              </a:cxn>
              <a:cxn ang="0">
                <a:pos x="57" y="116"/>
              </a:cxn>
            </a:cxnLst>
            <a:rect l="0" t="0" r="r" b="b"/>
            <a:pathLst>
              <a:path w="135" h="121">
                <a:moveTo>
                  <a:pt x="84" y="121"/>
                </a:moveTo>
                <a:lnTo>
                  <a:pt x="51" y="121"/>
                </a:lnTo>
                <a:lnTo>
                  <a:pt x="51" y="67"/>
                </a:lnTo>
                <a:lnTo>
                  <a:pt x="0" y="67"/>
                </a:lnTo>
                <a:lnTo>
                  <a:pt x="68" y="0"/>
                </a:lnTo>
                <a:lnTo>
                  <a:pt x="135" y="67"/>
                </a:lnTo>
                <a:lnTo>
                  <a:pt x="84" y="67"/>
                </a:lnTo>
                <a:lnTo>
                  <a:pt x="84" y="121"/>
                </a:lnTo>
                <a:close/>
                <a:moveTo>
                  <a:pt x="57" y="116"/>
                </a:moveTo>
                <a:lnTo>
                  <a:pt x="78" y="116"/>
                </a:lnTo>
                <a:lnTo>
                  <a:pt x="78" y="62"/>
                </a:lnTo>
                <a:lnTo>
                  <a:pt x="122" y="62"/>
                </a:lnTo>
                <a:lnTo>
                  <a:pt x="68" y="6"/>
                </a:lnTo>
                <a:lnTo>
                  <a:pt x="12" y="62"/>
                </a:lnTo>
                <a:lnTo>
                  <a:pt x="57" y="62"/>
                </a:lnTo>
                <a:lnTo>
                  <a:pt x="57" y="11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20" name="Rectangle 273"/>
          <p:cNvSpPr>
            <a:spLocks noChangeArrowheads="1"/>
          </p:cNvSpPr>
          <p:nvPr/>
        </p:nvSpPr>
        <p:spPr bwMode="auto">
          <a:xfrm>
            <a:off x="5524163" y="3020300"/>
            <a:ext cx="324087" cy="4246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21" name="Freeform 274"/>
          <p:cNvSpPr>
            <a:spLocks noEditPoints="1"/>
          </p:cNvSpPr>
          <p:nvPr/>
        </p:nvSpPr>
        <p:spPr bwMode="auto">
          <a:xfrm>
            <a:off x="6244833" y="2731661"/>
            <a:ext cx="362466" cy="348065"/>
          </a:xfrm>
          <a:custGeom>
            <a:avLst/>
            <a:gdLst/>
            <a:ahLst/>
            <a:cxnLst>
              <a:cxn ang="0">
                <a:pos x="252" y="131"/>
              </a:cxn>
              <a:cxn ang="0">
                <a:pos x="250" y="111"/>
              </a:cxn>
              <a:cxn ang="0">
                <a:pos x="229" y="96"/>
              </a:cxn>
              <a:cxn ang="0">
                <a:pos x="182" y="93"/>
              </a:cxn>
              <a:cxn ang="0">
                <a:pos x="182" y="86"/>
              </a:cxn>
              <a:cxn ang="0">
                <a:pos x="202" y="47"/>
              </a:cxn>
              <a:cxn ang="0">
                <a:pos x="202" y="22"/>
              </a:cxn>
              <a:cxn ang="0">
                <a:pos x="186" y="1"/>
              </a:cxn>
              <a:cxn ang="0">
                <a:pos x="170" y="3"/>
              </a:cxn>
              <a:cxn ang="0">
                <a:pos x="162" y="15"/>
              </a:cxn>
              <a:cxn ang="0">
                <a:pos x="155" y="38"/>
              </a:cxn>
              <a:cxn ang="0">
                <a:pos x="131" y="69"/>
              </a:cxn>
              <a:cxn ang="0">
                <a:pos x="123" y="77"/>
              </a:cxn>
              <a:cxn ang="0">
                <a:pos x="103" y="112"/>
              </a:cxn>
              <a:cxn ang="0">
                <a:pos x="81" y="121"/>
              </a:cxn>
              <a:cxn ang="0">
                <a:pos x="69" y="111"/>
              </a:cxn>
              <a:cxn ang="0">
                <a:pos x="4" y="115"/>
              </a:cxn>
              <a:cxn ang="0">
                <a:pos x="0" y="234"/>
              </a:cxn>
              <a:cxn ang="0">
                <a:pos x="12" y="246"/>
              </a:cxn>
              <a:cxn ang="0">
                <a:pos x="77" y="243"/>
              </a:cxn>
              <a:cxn ang="0">
                <a:pos x="84" y="235"/>
              </a:cxn>
              <a:cxn ang="0">
                <a:pos x="94" y="243"/>
              </a:cxn>
              <a:cxn ang="0">
                <a:pos x="101" y="246"/>
              </a:cxn>
              <a:cxn ang="0">
                <a:pos x="212" y="246"/>
              </a:cxn>
              <a:cxn ang="0">
                <a:pos x="232" y="236"/>
              </a:cxn>
              <a:cxn ang="0">
                <a:pos x="238" y="219"/>
              </a:cxn>
              <a:cxn ang="0">
                <a:pos x="243" y="203"/>
              </a:cxn>
              <a:cxn ang="0">
                <a:pos x="244" y="185"/>
              </a:cxn>
              <a:cxn ang="0">
                <a:pos x="248" y="171"/>
              </a:cxn>
              <a:cxn ang="0">
                <a:pos x="251" y="154"/>
              </a:cxn>
              <a:cxn ang="0">
                <a:pos x="70" y="234"/>
              </a:cxn>
              <a:cxn ang="0">
                <a:pos x="12" y="235"/>
              </a:cxn>
              <a:cxn ang="0">
                <a:pos x="12" y="121"/>
              </a:cxn>
              <a:cxn ang="0">
                <a:pos x="70" y="234"/>
              </a:cxn>
              <a:cxn ang="0">
                <a:pos x="236" y="146"/>
              </a:cxn>
              <a:cxn ang="0">
                <a:pos x="240" y="159"/>
              </a:cxn>
              <a:cxn ang="0">
                <a:pos x="225" y="177"/>
              </a:cxn>
              <a:cxn ang="0">
                <a:pos x="233" y="188"/>
              </a:cxn>
              <a:cxn ang="0">
                <a:pos x="231" y="205"/>
              </a:cxn>
              <a:cxn ang="0">
                <a:pos x="225" y="215"/>
              </a:cxn>
              <a:cxn ang="0">
                <a:pos x="223" y="231"/>
              </a:cxn>
              <a:cxn ang="0">
                <a:pos x="103" y="235"/>
              </a:cxn>
              <a:cxn ang="0">
                <a:pos x="93" y="230"/>
              </a:cxn>
              <a:cxn ang="0">
                <a:pos x="81" y="132"/>
              </a:cxn>
              <a:cxn ang="0">
                <a:pos x="100" y="131"/>
              </a:cxn>
              <a:cxn ang="0">
                <a:pos x="120" y="105"/>
              </a:cxn>
              <a:cxn ang="0">
                <a:pos x="135" y="80"/>
              </a:cxn>
              <a:cxn ang="0">
                <a:pos x="146" y="70"/>
              </a:cxn>
              <a:cxn ang="0">
                <a:pos x="169" y="32"/>
              </a:cxn>
              <a:cxn ang="0">
                <a:pos x="175" y="11"/>
              </a:cxn>
              <a:cxn ang="0">
                <a:pos x="182" y="11"/>
              </a:cxn>
              <a:cxn ang="0">
                <a:pos x="194" y="32"/>
              </a:cxn>
              <a:cxn ang="0">
                <a:pos x="186" y="59"/>
              </a:cxn>
              <a:cxn ang="0">
                <a:pos x="171" y="84"/>
              </a:cxn>
              <a:cxn ang="0">
                <a:pos x="173" y="100"/>
              </a:cxn>
              <a:cxn ang="0">
                <a:pos x="219" y="104"/>
              </a:cxn>
              <a:cxn ang="0">
                <a:pos x="236" y="111"/>
              </a:cxn>
              <a:cxn ang="0">
                <a:pos x="243" y="126"/>
              </a:cxn>
              <a:cxn ang="0">
                <a:pos x="238" y="138"/>
              </a:cxn>
            </a:cxnLst>
            <a:rect l="0" t="0" r="r" b="b"/>
            <a:pathLst>
              <a:path w="254" h="246">
                <a:moveTo>
                  <a:pt x="247" y="143"/>
                </a:moveTo>
                <a:lnTo>
                  <a:pt x="247" y="143"/>
                </a:lnTo>
                <a:lnTo>
                  <a:pt x="251" y="136"/>
                </a:lnTo>
                <a:lnTo>
                  <a:pt x="252" y="131"/>
                </a:lnTo>
                <a:lnTo>
                  <a:pt x="254" y="126"/>
                </a:lnTo>
                <a:lnTo>
                  <a:pt x="254" y="126"/>
                </a:lnTo>
                <a:lnTo>
                  <a:pt x="252" y="117"/>
                </a:lnTo>
                <a:lnTo>
                  <a:pt x="250" y="111"/>
                </a:lnTo>
                <a:lnTo>
                  <a:pt x="246" y="105"/>
                </a:lnTo>
                <a:lnTo>
                  <a:pt x="242" y="101"/>
                </a:lnTo>
                <a:lnTo>
                  <a:pt x="236" y="97"/>
                </a:lnTo>
                <a:lnTo>
                  <a:pt x="229" y="96"/>
                </a:lnTo>
                <a:lnTo>
                  <a:pt x="220" y="93"/>
                </a:lnTo>
                <a:lnTo>
                  <a:pt x="182" y="93"/>
                </a:lnTo>
                <a:lnTo>
                  <a:pt x="182" y="93"/>
                </a:lnTo>
                <a:lnTo>
                  <a:pt x="182" y="93"/>
                </a:lnTo>
                <a:lnTo>
                  <a:pt x="181" y="90"/>
                </a:lnTo>
                <a:lnTo>
                  <a:pt x="181" y="89"/>
                </a:lnTo>
                <a:lnTo>
                  <a:pt x="182" y="86"/>
                </a:lnTo>
                <a:lnTo>
                  <a:pt x="182" y="86"/>
                </a:lnTo>
                <a:lnTo>
                  <a:pt x="182" y="86"/>
                </a:lnTo>
                <a:lnTo>
                  <a:pt x="190" y="76"/>
                </a:lnTo>
                <a:lnTo>
                  <a:pt x="196" y="63"/>
                </a:lnTo>
                <a:lnTo>
                  <a:pt x="202" y="47"/>
                </a:lnTo>
                <a:lnTo>
                  <a:pt x="202" y="47"/>
                </a:lnTo>
                <a:lnTo>
                  <a:pt x="205" y="38"/>
                </a:lnTo>
                <a:lnTo>
                  <a:pt x="204" y="30"/>
                </a:lnTo>
                <a:lnTo>
                  <a:pt x="202" y="22"/>
                </a:lnTo>
                <a:lnTo>
                  <a:pt x="198" y="15"/>
                </a:lnTo>
                <a:lnTo>
                  <a:pt x="192" y="5"/>
                </a:lnTo>
                <a:lnTo>
                  <a:pt x="188" y="1"/>
                </a:lnTo>
                <a:lnTo>
                  <a:pt x="186" y="1"/>
                </a:lnTo>
                <a:lnTo>
                  <a:pt x="186" y="1"/>
                </a:lnTo>
                <a:lnTo>
                  <a:pt x="181" y="0"/>
                </a:lnTo>
                <a:lnTo>
                  <a:pt x="175" y="0"/>
                </a:lnTo>
                <a:lnTo>
                  <a:pt x="170" y="3"/>
                </a:lnTo>
                <a:lnTo>
                  <a:pt x="170" y="3"/>
                </a:lnTo>
                <a:lnTo>
                  <a:pt x="166" y="5"/>
                </a:lnTo>
                <a:lnTo>
                  <a:pt x="163" y="9"/>
                </a:lnTo>
                <a:lnTo>
                  <a:pt x="162" y="15"/>
                </a:lnTo>
                <a:lnTo>
                  <a:pt x="161" y="22"/>
                </a:lnTo>
                <a:lnTo>
                  <a:pt x="161" y="22"/>
                </a:lnTo>
                <a:lnTo>
                  <a:pt x="158" y="30"/>
                </a:lnTo>
                <a:lnTo>
                  <a:pt x="155" y="38"/>
                </a:lnTo>
                <a:lnTo>
                  <a:pt x="151" y="45"/>
                </a:lnTo>
                <a:lnTo>
                  <a:pt x="147" y="51"/>
                </a:lnTo>
                <a:lnTo>
                  <a:pt x="138" y="62"/>
                </a:lnTo>
                <a:lnTo>
                  <a:pt x="131" y="69"/>
                </a:lnTo>
                <a:lnTo>
                  <a:pt x="131" y="69"/>
                </a:lnTo>
                <a:lnTo>
                  <a:pt x="127" y="72"/>
                </a:lnTo>
                <a:lnTo>
                  <a:pt x="127" y="72"/>
                </a:lnTo>
                <a:lnTo>
                  <a:pt x="123" y="77"/>
                </a:lnTo>
                <a:lnTo>
                  <a:pt x="119" y="84"/>
                </a:lnTo>
                <a:lnTo>
                  <a:pt x="111" y="100"/>
                </a:lnTo>
                <a:lnTo>
                  <a:pt x="111" y="100"/>
                </a:lnTo>
                <a:lnTo>
                  <a:pt x="103" y="112"/>
                </a:lnTo>
                <a:lnTo>
                  <a:pt x="94" y="121"/>
                </a:lnTo>
                <a:lnTo>
                  <a:pt x="94" y="121"/>
                </a:lnTo>
                <a:lnTo>
                  <a:pt x="81" y="121"/>
                </a:lnTo>
                <a:lnTo>
                  <a:pt x="81" y="121"/>
                </a:lnTo>
                <a:lnTo>
                  <a:pt x="80" y="117"/>
                </a:lnTo>
                <a:lnTo>
                  <a:pt x="77" y="115"/>
                </a:lnTo>
                <a:lnTo>
                  <a:pt x="73" y="112"/>
                </a:lnTo>
                <a:lnTo>
                  <a:pt x="69" y="111"/>
                </a:lnTo>
                <a:lnTo>
                  <a:pt x="12" y="111"/>
                </a:lnTo>
                <a:lnTo>
                  <a:pt x="12" y="111"/>
                </a:lnTo>
                <a:lnTo>
                  <a:pt x="8" y="112"/>
                </a:lnTo>
                <a:lnTo>
                  <a:pt x="4" y="115"/>
                </a:lnTo>
                <a:lnTo>
                  <a:pt x="1" y="119"/>
                </a:lnTo>
                <a:lnTo>
                  <a:pt x="0" y="123"/>
                </a:lnTo>
                <a:lnTo>
                  <a:pt x="0" y="234"/>
                </a:lnTo>
                <a:lnTo>
                  <a:pt x="0" y="234"/>
                </a:lnTo>
                <a:lnTo>
                  <a:pt x="1" y="239"/>
                </a:lnTo>
                <a:lnTo>
                  <a:pt x="4" y="242"/>
                </a:lnTo>
                <a:lnTo>
                  <a:pt x="8" y="244"/>
                </a:lnTo>
                <a:lnTo>
                  <a:pt x="12" y="246"/>
                </a:lnTo>
                <a:lnTo>
                  <a:pt x="69" y="246"/>
                </a:lnTo>
                <a:lnTo>
                  <a:pt x="69" y="246"/>
                </a:lnTo>
                <a:lnTo>
                  <a:pt x="73" y="244"/>
                </a:lnTo>
                <a:lnTo>
                  <a:pt x="77" y="243"/>
                </a:lnTo>
                <a:lnTo>
                  <a:pt x="80" y="240"/>
                </a:lnTo>
                <a:lnTo>
                  <a:pt x="81" y="236"/>
                </a:lnTo>
                <a:lnTo>
                  <a:pt x="81" y="236"/>
                </a:lnTo>
                <a:lnTo>
                  <a:pt x="84" y="235"/>
                </a:lnTo>
                <a:lnTo>
                  <a:pt x="86" y="234"/>
                </a:lnTo>
                <a:lnTo>
                  <a:pt x="86" y="234"/>
                </a:lnTo>
                <a:lnTo>
                  <a:pt x="90" y="239"/>
                </a:lnTo>
                <a:lnTo>
                  <a:pt x="94" y="243"/>
                </a:lnTo>
                <a:lnTo>
                  <a:pt x="98" y="246"/>
                </a:lnTo>
                <a:lnTo>
                  <a:pt x="100" y="246"/>
                </a:lnTo>
                <a:lnTo>
                  <a:pt x="101" y="246"/>
                </a:lnTo>
                <a:lnTo>
                  <a:pt x="101" y="246"/>
                </a:lnTo>
                <a:lnTo>
                  <a:pt x="174" y="246"/>
                </a:lnTo>
                <a:lnTo>
                  <a:pt x="174" y="246"/>
                </a:lnTo>
                <a:lnTo>
                  <a:pt x="212" y="246"/>
                </a:lnTo>
                <a:lnTo>
                  <a:pt x="212" y="246"/>
                </a:lnTo>
                <a:lnTo>
                  <a:pt x="220" y="244"/>
                </a:lnTo>
                <a:lnTo>
                  <a:pt x="225" y="243"/>
                </a:lnTo>
                <a:lnTo>
                  <a:pt x="229" y="240"/>
                </a:lnTo>
                <a:lnTo>
                  <a:pt x="232" y="236"/>
                </a:lnTo>
                <a:lnTo>
                  <a:pt x="232" y="236"/>
                </a:lnTo>
                <a:lnTo>
                  <a:pt x="235" y="231"/>
                </a:lnTo>
                <a:lnTo>
                  <a:pt x="236" y="224"/>
                </a:lnTo>
                <a:lnTo>
                  <a:pt x="238" y="219"/>
                </a:lnTo>
                <a:lnTo>
                  <a:pt x="236" y="215"/>
                </a:lnTo>
                <a:lnTo>
                  <a:pt x="236" y="215"/>
                </a:lnTo>
                <a:lnTo>
                  <a:pt x="242" y="209"/>
                </a:lnTo>
                <a:lnTo>
                  <a:pt x="243" y="203"/>
                </a:lnTo>
                <a:lnTo>
                  <a:pt x="244" y="196"/>
                </a:lnTo>
                <a:lnTo>
                  <a:pt x="244" y="190"/>
                </a:lnTo>
                <a:lnTo>
                  <a:pt x="244" y="190"/>
                </a:lnTo>
                <a:lnTo>
                  <a:pt x="244" y="185"/>
                </a:lnTo>
                <a:lnTo>
                  <a:pt x="243" y="180"/>
                </a:lnTo>
                <a:lnTo>
                  <a:pt x="243" y="180"/>
                </a:lnTo>
                <a:lnTo>
                  <a:pt x="246" y="177"/>
                </a:lnTo>
                <a:lnTo>
                  <a:pt x="248" y="171"/>
                </a:lnTo>
                <a:lnTo>
                  <a:pt x="250" y="166"/>
                </a:lnTo>
                <a:lnTo>
                  <a:pt x="251" y="159"/>
                </a:lnTo>
                <a:lnTo>
                  <a:pt x="251" y="159"/>
                </a:lnTo>
                <a:lnTo>
                  <a:pt x="251" y="154"/>
                </a:lnTo>
                <a:lnTo>
                  <a:pt x="251" y="150"/>
                </a:lnTo>
                <a:lnTo>
                  <a:pt x="247" y="143"/>
                </a:lnTo>
                <a:lnTo>
                  <a:pt x="247" y="143"/>
                </a:lnTo>
                <a:close/>
                <a:moveTo>
                  <a:pt x="70" y="234"/>
                </a:moveTo>
                <a:lnTo>
                  <a:pt x="70" y="234"/>
                </a:lnTo>
                <a:lnTo>
                  <a:pt x="69" y="235"/>
                </a:lnTo>
                <a:lnTo>
                  <a:pt x="12" y="235"/>
                </a:lnTo>
                <a:lnTo>
                  <a:pt x="12" y="235"/>
                </a:lnTo>
                <a:lnTo>
                  <a:pt x="11" y="234"/>
                </a:lnTo>
                <a:lnTo>
                  <a:pt x="11" y="123"/>
                </a:lnTo>
                <a:lnTo>
                  <a:pt x="11" y="123"/>
                </a:lnTo>
                <a:lnTo>
                  <a:pt x="12" y="121"/>
                </a:lnTo>
                <a:lnTo>
                  <a:pt x="69" y="121"/>
                </a:lnTo>
                <a:lnTo>
                  <a:pt x="69" y="121"/>
                </a:lnTo>
                <a:lnTo>
                  <a:pt x="70" y="123"/>
                </a:lnTo>
                <a:lnTo>
                  <a:pt x="70" y="234"/>
                </a:lnTo>
                <a:close/>
                <a:moveTo>
                  <a:pt x="238" y="138"/>
                </a:moveTo>
                <a:lnTo>
                  <a:pt x="232" y="142"/>
                </a:lnTo>
                <a:lnTo>
                  <a:pt x="236" y="146"/>
                </a:lnTo>
                <a:lnTo>
                  <a:pt x="236" y="146"/>
                </a:lnTo>
                <a:lnTo>
                  <a:pt x="239" y="150"/>
                </a:lnTo>
                <a:lnTo>
                  <a:pt x="240" y="154"/>
                </a:lnTo>
                <a:lnTo>
                  <a:pt x="240" y="159"/>
                </a:lnTo>
                <a:lnTo>
                  <a:pt x="240" y="159"/>
                </a:lnTo>
                <a:lnTo>
                  <a:pt x="239" y="166"/>
                </a:lnTo>
                <a:lnTo>
                  <a:pt x="236" y="170"/>
                </a:lnTo>
                <a:lnTo>
                  <a:pt x="233" y="174"/>
                </a:lnTo>
                <a:lnTo>
                  <a:pt x="225" y="177"/>
                </a:lnTo>
                <a:lnTo>
                  <a:pt x="232" y="182"/>
                </a:lnTo>
                <a:lnTo>
                  <a:pt x="232" y="182"/>
                </a:lnTo>
                <a:lnTo>
                  <a:pt x="233" y="185"/>
                </a:lnTo>
                <a:lnTo>
                  <a:pt x="233" y="188"/>
                </a:lnTo>
                <a:lnTo>
                  <a:pt x="233" y="192"/>
                </a:lnTo>
                <a:lnTo>
                  <a:pt x="233" y="192"/>
                </a:lnTo>
                <a:lnTo>
                  <a:pt x="232" y="200"/>
                </a:lnTo>
                <a:lnTo>
                  <a:pt x="231" y="205"/>
                </a:lnTo>
                <a:lnTo>
                  <a:pt x="227" y="208"/>
                </a:lnTo>
                <a:lnTo>
                  <a:pt x="221" y="211"/>
                </a:lnTo>
                <a:lnTo>
                  <a:pt x="225" y="215"/>
                </a:lnTo>
                <a:lnTo>
                  <a:pt x="225" y="215"/>
                </a:lnTo>
                <a:lnTo>
                  <a:pt x="227" y="221"/>
                </a:lnTo>
                <a:lnTo>
                  <a:pt x="225" y="227"/>
                </a:lnTo>
                <a:lnTo>
                  <a:pt x="223" y="231"/>
                </a:lnTo>
                <a:lnTo>
                  <a:pt x="223" y="231"/>
                </a:lnTo>
                <a:lnTo>
                  <a:pt x="219" y="234"/>
                </a:lnTo>
                <a:lnTo>
                  <a:pt x="212" y="235"/>
                </a:lnTo>
                <a:lnTo>
                  <a:pt x="212" y="235"/>
                </a:lnTo>
                <a:lnTo>
                  <a:pt x="103" y="235"/>
                </a:lnTo>
                <a:lnTo>
                  <a:pt x="103" y="235"/>
                </a:lnTo>
                <a:lnTo>
                  <a:pt x="94" y="231"/>
                </a:lnTo>
                <a:lnTo>
                  <a:pt x="94" y="231"/>
                </a:lnTo>
                <a:lnTo>
                  <a:pt x="93" y="230"/>
                </a:lnTo>
                <a:lnTo>
                  <a:pt x="90" y="227"/>
                </a:lnTo>
                <a:lnTo>
                  <a:pt x="88" y="224"/>
                </a:lnTo>
                <a:lnTo>
                  <a:pt x="81" y="223"/>
                </a:lnTo>
                <a:lnTo>
                  <a:pt x="81" y="132"/>
                </a:lnTo>
                <a:lnTo>
                  <a:pt x="81" y="132"/>
                </a:lnTo>
                <a:lnTo>
                  <a:pt x="96" y="132"/>
                </a:lnTo>
                <a:lnTo>
                  <a:pt x="97" y="132"/>
                </a:lnTo>
                <a:lnTo>
                  <a:pt x="100" y="131"/>
                </a:lnTo>
                <a:lnTo>
                  <a:pt x="100" y="131"/>
                </a:lnTo>
                <a:lnTo>
                  <a:pt x="108" y="121"/>
                </a:lnTo>
                <a:lnTo>
                  <a:pt x="115" y="113"/>
                </a:lnTo>
                <a:lnTo>
                  <a:pt x="120" y="105"/>
                </a:lnTo>
                <a:lnTo>
                  <a:pt x="120" y="105"/>
                </a:lnTo>
                <a:lnTo>
                  <a:pt x="127" y="89"/>
                </a:lnTo>
                <a:lnTo>
                  <a:pt x="131" y="84"/>
                </a:lnTo>
                <a:lnTo>
                  <a:pt x="135" y="80"/>
                </a:lnTo>
                <a:lnTo>
                  <a:pt x="135" y="80"/>
                </a:lnTo>
                <a:lnTo>
                  <a:pt x="136" y="77"/>
                </a:lnTo>
                <a:lnTo>
                  <a:pt x="136" y="77"/>
                </a:lnTo>
                <a:lnTo>
                  <a:pt x="146" y="70"/>
                </a:lnTo>
                <a:lnTo>
                  <a:pt x="157" y="57"/>
                </a:lnTo>
                <a:lnTo>
                  <a:pt x="161" y="50"/>
                </a:lnTo>
                <a:lnTo>
                  <a:pt x="166" y="42"/>
                </a:lnTo>
                <a:lnTo>
                  <a:pt x="169" y="32"/>
                </a:lnTo>
                <a:lnTo>
                  <a:pt x="171" y="23"/>
                </a:lnTo>
                <a:lnTo>
                  <a:pt x="171" y="23"/>
                </a:lnTo>
                <a:lnTo>
                  <a:pt x="173" y="15"/>
                </a:lnTo>
                <a:lnTo>
                  <a:pt x="175" y="11"/>
                </a:lnTo>
                <a:lnTo>
                  <a:pt x="175" y="11"/>
                </a:lnTo>
                <a:lnTo>
                  <a:pt x="179" y="11"/>
                </a:lnTo>
                <a:lnTo>
                  <a:pt x="182" y="11"/>
                </a:lnTo>
                <a:lnTo>
                  <a:pt x="182" y="11"/>
                </a:lnTo>
                <a:lnTo>
                  <a:pt x="186" y="15"/>
                </a:lnTo>
                <a:lnTo>
                  <a:pt x="190" y="22"/>
                </a:lnTo>
                <a:lnTo>
                  <a:pt x="193" y="27"/>
                </a:lnTo>
                <a:lnTo>
                  <a:pt x="194" y="32"/>
                </a:lnTo>
                <a:lnTo>
                  <a:pt x="194" y="38"/>
                </a:lnTo>
                <a:lnTo>
                  <a:pt x="193" y="45"/>
                </a:lnTo>
                <a:lnTo>
                  <a:pt x="193" y="45"/>
                </a:lnTo>
                <a:lnTo>
                  <a:pt x="186" y="59"/>
                </a:lnTo>
                <a:lnTo>
                  <a:pt x="181" y="70"/>
                </a:lnTo>
                <a:lnTo>
                  <a:pt x="174" y="80"/>
                </a:lnTo>
                <a:lnTo>
                  <a:pt x="174" y="80"/>
                </a:lnTo>
                <a:lnTo>
                  <a:pt x="171" y="84"/>
                </a:lnTo>
                <a:lnTo>
                  <a:pt x="170" y="89"/>
                </a:lnTo>
                <a:lnTo>
                  <a:pt x="170" y="94"/>
                </a:lnTo>
                <a:lnTo>
                  <a:pt x="173" y="100"/>
                </a:lnTo>
                <a:lnTo>
                  <a:pt x="173" y="100"/>
                </a:lnTo>
                <a:lnTo>
                  <a:pt x="175" y="103"/>
                </a:lnTo>
                <a:lnTo>
                  <a:pt x="178" y="104"/>
                </a:lnTo>
                <a:lnTo>
                  <a:pt x="182" y="104"/>
                </a:lnTo>
                <a:lnTo>
                  <a:pt x="219" y="104"/>
                </a:lnTo>
                <a:lnTo>
                  <a:pt x="219" y="104"/>
                </a:lnTo>
                <a:lnTo>
                  <a:pt x="223" y="105"/>
                </a:lnTo>
                <a:lnTo>
                  <a:pt x="231" y="108"/>
                </a:lnTo>
                <a:lnTo>
                  <a:pt x="236" y="111"/>
                </a:lnTo>
                <a:lnTo>
                  <a:pt x="239" y="113"/>
                </a:lnTo>
                <a:lnTo>
                  <a:pt x="242" y="119"/>
                </a:lnTo>
                <a:lnTo>
                  <a:pt x="243" y="126"/>
                </a:lnTo>
                <a:lnTo>
                  <a:pt x="243" y="126"/>
                </a:lnTo>
                <a:lnTo>
                  <a:pt x="242" y="131"/>
                </a:lnTo>
                <a:lnTo>
                  <a:pt x="240" y="135"/>
                </a:lnTo>
                <a:lnTo>
                  <a:pt x="238" y="138"/>
                </a:lnTo>
                <a:lnTo>
                  <a:pt x="238" y="13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22" name="Freeform 275"/>
          <p:cNvSpPr>
            <a:spLocks noEditPoints="1"/>
          </p:cNvSpPr>
          <p:nvPr/>
        </p:nvSpPr>
        <p:spPr bwMode="auto">
          <a:xfrm>
            <a:off x="6935648" y="2765618"/>
            <a:ext cx="405110" cy="305617"/>
          </a:xfrm>
          <a:custGeom>
            <a:avLst/>
            <a:gdLst/>
            <a:ahLst/>
            <a:cxnLst>
              <a:cxn ang="0">
                <a:pos x="276" y="33"/>
              </a:cxn>
              <a:cxn ang="0">
                <a:pos x="73" y="12"/>
              </a:cxn>
              <a:cxn ang="0">
                <a:pos x="67" y="6"/>
              </a:cxn>
              <a:cxn ang="0">
                <a:pos x="62" y="2"/>
              </a:cxn>
              <a:cxn ang="0">
                <a:pos x="58" y="2"/>
              </a:cxn>
              <a:cxn ang="0">
                <a:pos x="19" y="0"/>
              </a:cxn>
              <a:cxn ang="0">
                <a:pos x="0" y="19"/>
              </a:cxn>
              <a:cxn ang="0">
                <a:pos x="12" y="35"/>
              </a:cxn>
              <a:cxn ang="0">
                <a:pos x="55" y="60"/>
              </a:cxn>
              <a:cxn ang="0">
                <a:pos x="86" y="131"/>
              </a:cxn>
              <a:cxn ang="0">
                <a:pos x="94" y="147"/>
              </a:cxn>
              <a:cxn ang="0">
                <a:pos x="104" y="156"/>
              </a:cxn>
              <a:cxn ang="0">
                <a:pos x="235" y="156"/>
              </a:cxn>
              <a:cxn ang="0">
                <a:pos x="247" y="143"/>
              </a:cxn>
              <a:cxn ang="0">
                <a:pos x="285" y="58"/>
              </a:cxn>
              <a:cxn ang="0">
                <a:pos x="285" y="38"/>
              </a:cxn>
              <a:cxn ang="0">
                <a:pos x="237" y="139"/>
              </a:cxn>
              <a:cxn ang="0">
                <a:pos x="232" y="145"/>
              </a:cxn>
              <a:cxn ang="0">
                <a:pos x="224" y="145"/>
              </a:cxn>
              <a:cxn ang="0">
                <a:pos x="109" y="145"/>
              </a:cxn>
              <a:cxn ang="0">
                <a:pos x="102" y="139"/>
              </a:cxn>
              <a:cxn ang="0">
                <a:pos x="70" y="69"/>
              </a:cxn>
              <a:cxn ang="0">
                <a:pos x="19" y="27"/>
              </a:cxn>
              <a:cxn ang="0">
                <a:pos x="12" y="22"/>
              </a:cxn>
              <a:cxn ang="0">
                <a:pos x="13" y="14"/>
              </a:cxn>
              <a:cxn ang="0">
                <a:pos x="58" y="11"/>
              </a:cxn>
              <a:cxn ang="0">
                <a:pos x="60" y="12"/>
              </a:cxn>
              <a:cxn ang="0">
                <a:pos x="62" y="14"/>
              </a:cxn>
              <a:cxn ang="0">
                <a:pos x="272" y="42"/>
              </a:cxn>
              <a:cxn ang="0">
                <a:pos x="275" y="43"/>
              </a:cxn>
              <a:cxn ang="0">
                <a:pos x="268" y="69"/>
              </a:cxn>
              <a:cxn ang="0">
                <a:pos x="124" y="166"/>
              </a:cxn>
              <a:cxn ang="0">
                <a:pos x="108" y="177"/>
              </a:cxn>
              <a:cxn ang="0">
                <a:pos x="104" y="192"/>
              </a:cxn>
              <a:cxn ang="0">
                <a:pos x="112" y="210"/>
              </a:cxn>
              <a:cxn ang="0">
                <a:pos x="129" y="218"/>
              </a:cxn>
              <a:cxn ang="0">
                <a:pos x="144" y="212"/>
              </a:cxn>
              <a:cxn ang="0">
                <a:pos x="154" y="197"/>
              </a:cxn>
              <a:cxn ang="0">
                <a:pos x="152" y="181"/>
              </a:cxn>
              <a:cxn ang="0">
                <a:pos x="139" y="168"/>
              </a:cxn>
              <a:cxn ang="0">
                <a:pos x="129" y="208"/>
              </a:cxn>
              <a:cxn ang="0">
                <a:pos x="114" y="197"/>
              </a:cxn>
              <a:cxn ang="0">
                <a:pos x="117" y="180"/>
              </a:cxn>
              <a:cxn ang="0">
                <a:pos x="136" y="177"/>
              </a:cxn>
              <a:cxn ang="0">
                <a:pos x="145" y="192"/>
              </a:cxn>
              <a:cxn ang="0">
                <a:pos x="129" y="208"/>
              </a:cxn>
              <a:cxn ang="0">
                <a:pos x="212" y="166"/>
              </a:cxn>
              <a:cxn ang="0">
                <a:pos x="197" y="177"/>
              </a:cxn>
              <a:cxn ang="0">
                <a:pos x="191" y="192"/>
              </a:cxn>
              <a:cxn ang="0">
                <a:pos x="199" y="210"/>
              </a:cxn>
              <a:cxn ang="0">
                <a:pos x="217" y="218"/>
              </a:cxn>
              <a:cxn ang="0">
                <a:pos x="232" y="212"/>
              </a:cxn>
              <a:cxn ang="0">
                <a:pos x="243" y="197"/>
              </a:cxn>
              <a:cxn ang="0">
                <a:pos x="241" y="181"/>
              </a:cxn>
              <a:cxn ang="0">
                <a:pos x="228" y="168"/>
              </a:cxn>
              <a:cxn ang="0">
                <a:pos x="217" y="208"/>
              </a:cxn>
              <a:cxn ang="0">
                <a:pos x="202" y="197"/>
              </a:cxn>
              <a:cxn ang="0">
                <a:pos x="206" y="180"/>
              </a:cxn>
              <a:cxn ang="0">
                <a:pos x="224" y="177"/>
              </a:cxn>
              <a:cxn ang="0">
                <a:pos x="233" y="192"/>
              </a:cxn>
              <a:cxn ang="0">
                <a:pos x="217" y="208"/>
              </a:cxn>
            </a:cxnLst>
            <a:rect l="0" t="0" r="r" b="b"/>
            <a:pathLst>
              <a:path w="286" h="218">
                <a:moveTo>
                  <a:pt x="285" y="38"/>
                </a:moveTo>
                <a:lnTo>
                  <a:pt x="285" y="38"/>
                </a:lnTo>
                <a:lnTo>
                  <a:pt x="280" y="34"/>
                </a:lnTo>
                <a:lnTo>
                  <a:pt x="276" y="33"/>
                </a:lnTo>
                <a:lnTo>
                  <a:pt x="272" y="33"/>
                </a:lnTo>
                <a:lnTo>
                  <a:pt x="82" y="33"/>
                </a:lnTo>
                <a:lnTo>
                  <a:pt x="73" y="12"/>
                </a:lnTo>
                <a:lnTo>
                  <a:pt x="73" y="12"/>
                </a:lnTo>
                <a:lnTo>
                  <a:pt x="70" y="8"/>
                </a:lnTo>
                <a:lnTo>
                  <a:pt x="70" y="8"/>
                </a:lnTo>
                <a:lnTo>
                  <a:pt x="67" y="6"/>
                </a:lnTo>
                <a:lnTo>
                  <a:pt x="67" y="6"/>
                </a:lnTo>
                <a:lnTo>
                  <a:pt x="66" y="3"/>
                </a:lnTo>
                <a:lnTo>
                  <a:pt x="64" y="3"/>
                </a:lnTo>
                <a:lnTo>
                  <a:pt x="64" y="3"/>
                </a:lnTo>
                <a:lnTo>
                  <a:pt x="62" y="2"/>
                </a:lnTo>
                <a:lnTo>
                  <a:pt x="62" y="2"/>
                </a:lnTo>
                <a:lnTo>
                  <a:pt x="62" y="2"/>
                </a:lnTo>
                <a:lnTo>
                  <a:pt x="59" y="2"/>
                </a:lnTo>
                <a:lnTo>
                  <a:pt x="58" y="2"/>
                </a:lnTo>
                <a:lnTo>
                  <a:pt x="58" y="2"/>
                </a:lnTo>
                <a:lnTo>
                  <a:pt x="56" y="0"/>
                </a:lnTo>
                <a:lnTo>
                  <a:pt x="19" y="0"/>
                </a:lnTo>
                <a:lnTo>
                  <a:pt x="19" y="0"/>
                </a:lnTo>
                <a:lnTo>
                  <a:pt x="12" y="3"/>
                </a:lnTo>
                <a:lnTo>
                  <a:pt x="5" y="6"/>
                </a:lnTo>
                <a:lnTo>
                  <a:pt x="1" y="12"/>
                </a:lnTo>
                <a:lnTo>
                  <a:pt x="0" y="19"/>
                </a:lnTo>
                <a:lnTo>
                  <a:pt x="0" y="19"/>
                </a:lnTo>
                <a:lnTo>
                  <a:pt x="1" y="26"/>
                </a:lnTo>
                <a:lnTo>
                  <a:pt x="5" y="31"/>
                </a:lnTo>
                <a:lnTo>
                  <a:pt x="12" y="35"/>
                </a:lnTo>
                <a:lnTo>
                  <a:pt x="19" y="37"/>
                </a:lnTo>
                <a:lnTo>
                  <a:pt x="44" y="37"/>
                </a:lnTo>
                <a:lnTo>
                  <a:pt x="55" y="60"/>
                </a:lnTo>
                <a:lnTo>
                  <a:pt x="55" y="60"/>
                </a:lnTo>
                <a:lnTo>
                  <a:pt x="59" y="69"/>
                </a:lnTo>
                <a:lnTo>
                  <a:pt x="60" y="73"/>
                </a:lnTo>
                <a:lnTo>
                  <a:pt x="86" y="131"/>
                </a:lnTo>
                <a:lnTo>
                  <a:pt x="86" y="131"/>
                </a:lnTo>
                <a:lnTo>
                  <a:pt x="87" y="133"/>
                </a:lnTo>
                <a:lnTo>
                  <a:pt x="91" y="143"/>
                </a:lnTo>
                <a:lnTo>
                  <a:pt x="91" y="143"/>
                </a:lnTo>
                <a:lnTo>
                  <a:pt x="94" y="147"/>
                </a:lnTo>
                <a:lnTo>
                  <a:pt x="97" y="150"/>
                </a:lnTo>
                <a:lnTo>
                  <a:pt x="100" y="153"/>
                </a:lnTo>
                <a:lnTo>
                  <a:pt x="105" y="156"/>
                </a:lnTo>
                <a:lnTo>
                  <a:pt x="104" y="156"/>
                </a:lnTo>
                <a:lnTo>
                  <a:pt x="229" y="156"/>
                </a:lnTo>
                <a:lnTo>
                  <a:pt x="235" y="156"/>
                </a:lnTo>
                <a:lnTo>
                  <a:pt x="235" y="156"/>
                </a:lnTo>
                <a:lnTo>
                  <a:pt x="235" y="156"/>
                </a:lnTo>
                <a:lnTo>
                  <a:pt x="239" y="153"/>
                </a:lnTo>
                <a:lnTo>
                  <a:pt x="243" y="150"/>
                </a:lnTo>
                <a:lnTo>
                  <a:pt x="245" y="147"/>
                </a:lnTo>
                <a:lnTo>
                  <a:pt x="247" y="143"/>
                </a:lnTo>
                <a:lnTo>
                  <a:pt x="278" y="73"/>
                </a:lnTo>
                <a:lnTo>
                  <a:pt x="278" y="73"/>
                </a:lnTo>
                <a:lnTo>
                  <a:pt x="280" y="68"/>
                </a:lnTo>
                <a:lnTo>
                  <a:pt x="285" y="58"/>
                </a:lnTo>
                <a:lnTo>
                  <a:pt x="286" y="48"/>
                </a:lnTo>
                <a:lnTo>
                  <a:pt x="286" y="42"/>
                </a:lnTo>
                <a:lnTo>
                  <a:pt x="285" y="38"/>
                </a:lnTo>
                <a:lnTo>
                  <a:pt x="285" y="38"/>
                </a:lnTo>
                <a:close/>
                <a:moveTo>
                  <a:pt x="268" y="69"/>
                </a:moveTo>
                <a:lnTo>
                  <a:pt x="239" y="135"/>
                </a:lnTo>
                <a:lnTo>
                  <a:pt x="239" y="134"/>
                </a:lnTo>
                <a:lnTo>
                  <a:pt x="237" y="139"/>
                </a:lnTo>
                <a:lnTo>
                  <a:pt x="237" y="139"/>
                </a:lnTo>
                <a:lnTo>
                  <a:pt x="236" y="142"/>
                </a:lnTo>
                <a:lnTo>
                  <a:pt x="235" y="143"/>
                </a:lnTo>
                <a:lnTo>
                  <a:pt x="232" y="145"/>
                </a:lnTo>
                <a:lnTo>
                  <a:pt x="229" y="145"/>
                </a:lnTo>
                <a:lnTo>
                  <a:pt x="229" y="145"/>
                </a:lnTo>
                <a:lnTo>
                  <a:pt x="229" y="145"/>
                </a:lnTo>
                <a:lnTo>
                  <a:pt x="224" y="145"/>
                </a:lnTo>
                <a:lnTo>
                  <a:pt x="224" y="146"/>
                </a:lnTo>
                <a:lnTo>
                  <a:pt x="114" y="146"/>
                </a:lnTo>
                <a:lnTo>
                  <a:pt x="109" y="145"/>
                </a:lnTo>
                <a:lnTo>
                  <a:pt x="109" y="145"/>
                </a:lnTo>
                <a:lnTo>
                  <a:pt x="106" y="145"/>
                </a:lnTo>
                <a:lnTo>
                  <a:pt x="105" y="143"/>
                </a:lnTo>
                <a:lnTo>
                  <a:pt x="102" y="142"/>
                </a:lnTo>
                <a:lnTo>
                  <a:pt x="102" y="139"/>
                </a:lnTo>
                <a:lnTo>
                  <a:pt x="101" y="134"/>
                </a:lnTo>
                <a:lnTo>
                  <a:pt x="100" y="135"/>
                </a:lnTo>
                <a:lnTo>
                  <a:pt x="70" y="69"/>
                </a:lnTo>
                <a:lnTo>
                  <a:pt x="70" y="69"/>
                </a:lnTo>
                <a:lnTo>
                  <a:pt x="67" y="65"/>
                </a:lnTo>
                <a:lnTo>
                  <a:pt x="64" y="56"/>
                </a:lnTo>
                <a:lnTo>
                  <a:pt x="51" y="27"/>
                </a:lnTo>
                <a:lnTo>
                  <a:pt x="19" y="27"/>
                </a:lnTo>
                <a:lnTo>
                  <a:pt x="19" y="27"/>
                </a:lnTo>
                <a:lnTo>
                  <a:pt x="16" y="26"/>
                </a:lnTo>
                <a:lnTo>
                  <a:pt x="13" y="25"/>
                </a:lnTo>
                <a:lnTo>
                  <a:pt x="12" y="22"/>
                </a:lnTo>
                <a:lnTo>
                  <a:pt x="10" y="19"/>
                </a:lnTo>
                <a:lnTo>
                  <a:pt x="10" y="19"/>
                </a:lnTo>
                <a:lnTo>
                  <a:pt x="12" y="16"/>
                </a:lnTo>
                <a:lnTo>
                  <a:pt x="13" y="14"/>
                </a:lnTo>
                <a:lnTo>
                  <a:pt x="16" y="12"/>
                </a:lnTo>
                <a:lnTo>
                  <a:pt x="19" y="11"/>
                </a:lnTo>
                <a:lnTo>
                  <a:pt x="56" y="11"/>
                </a:lnTo>
                <a:lnTo>
                  <a:pt x="58" y="11"/>
                </a:lnTo>
                <a:lnTo>
                  <a:pt x="58" y="11"/>
                </a:lnTo>
                <a:lnTo>
                  <a:pt x="59" y="12"/>
                </a:lnTo>
                <a:lnTo>
                  <a:pt x="59" y="12"/>
                </a:lnTo>
                <a:lnTo>
                  <a:pt x="60" y="12"/>
                </a:lnTo>
                <a:lnTo>
                  <a:pt x="60" y="12"/>
                </a:lnTo>
                <a:lnTo>
                  <a:pt x="60" y="14"/>
                </a:lnTo>
                <a:lnTo>
                  <a:pt x="60" y="14"/>
                </a:lnTo>
                <a:lnTo>
                  <a:pt x="62" y="14"/>
                </a:lnTo>
                <a:lnTo>
                  <a:pt x="62" y="14"/>
                </a:lnTo>
                <a:lnTo>
                  <a:pt x="63" y="16"/>
                </a:lnTo>
                <a:lnTo>
                  <a:pt x="75" y="42"/>
                </a:lnTo>
                <a:lnTo>
                  <a:pt x="272" y="42"/>
                </a:lnTo>
                <a:lnTo>
                  <a:pt x="272" y="42"/>
                </a:lnTo>
                <a:lnTo>
                  <a:pt x="275" y="43"/>
                </a:lnTo>
                <a:lnTo>
                  <a:pt x="275" y="43"/>
                </a:lnTo>
                <a:lnTo>
                  <a:pt x="275" y="43"/>
                </a:lnTo>
                <a:lnTo>
                  <a:pt x="276" y="48"/>
                </a:lnTo>
                <a:lnTo>
                  <a:pt x="275" y="54"/>
                </a:lnTo>
                <a:lnTo>
                  <a:pt x="272" y="61"/>
                </a:lnTo>
                <a:lnTo>
                  <a:pt x="268" y="69"/>
                </a:lnTo>
                <a:lnTo>
                  <a:pt x="268" y="69"/>
                </a:lnTo>
                <a:close/>
                <a:moveTo>
                  <a:pt x="129" y="166"/>
                </a:moveTo>
                <a:lnTo>
                  <a:pt x="129" y="166"/>
                </a:lnTo>
                <a:lnTo>
                  <a:pt x="124" y="166"/>
                </a:lnTo>
                <a:lnTo>
                  <a:pt x="120" y="168"/>
                </a:lnTo>
                <a:lnTo>
                  <a:pt x="114" y="170"/>
                </a:lnTo>
                <a:lnTo>
                  <a:pt x="112" y="173"/>
                </a:lnTo>
                <a:lnTo>
                  <a:pt x="108" y="177"/>
                </a:lnTo>
                <a:lnTo>
                  <a:pt x="106" y="181"/>
                </a:lnTo>
                <a:lnTo>
                  <a:pt x="105" y="187"/>
                </a:lnTo>
                <a:lnTo>
                  <a:pt x="104" y="192"/>
                </a:lnTo>
                <a:lnTo>
                  <a:pt x="104" y="192"/>
                </a:lnTo>
                <a:lnTo>
                  <a:pt x="105" y="197"/>
                </a:lnTo>
                <a:lnTo>
                  <a:pt x="106" y="201"/>
                </a:lnTo>
                <a:lnTo>
                  <a:pt x="108" y="206"/>
                </a:lnTo>
                <a:lnTo>
                  <a:pt x="112" y="210"/>
                </a:lnTo>
                <a:lnTo>
                  <a:pt x="114" y="212"/>
                </a:lnTo>
                <a:lnTo>
                  <a:pt x="120" y="215"/>
                </a:lnTo>
                <a:lnTo>
                  <a:pt x="124" y="216"/>
                </a:lnTo>
                <a:lnTo>
                  <a:pt x="129" y="218"/>
                </a:lnTo>
                <a:lnTo>
                  <a:pt x="129" y="218"/>
                </a:lnTo>
                <a:lnTo>
                  <a:pt x="135" y="216"/>
                </a:lnTo>
                <a:lnTo>
                  <a:pt x="139" y="215"/>
                </a:lnTo>
                <a:lnTo>
                  <a:pt x="144" y="212"/>
                </a:lnTo>
                <a:lnTo>
                  <a:pt x="147" y="210"/>
                </a:lnTo>
                <a:lnTo>
                  <a:pt x="151" y="206"/>
                </a:lnTo>
                <a:lnTo>
                  <a:pt x="152" y="201"/>
                </a:lnTo>
                <a:lnTo>
                  <a:pt x="154" y="197"/>
                </a:lnTo>
                <a:lnTo>
                  <a:pt x="155" y="192"/>
                </a:lnTo>
                <a:lnTo>
                  <a:pt x="155" y="192"/>
                </a:lnTo>
                <a:lnTo>
                  <a:pt x="154" y="187"/>
                </a:lnTo>
                <a:lnTo>
                  <a:pt x="152" y="181"/>
                </a:lnTo>
                <a:lnTo>
                  <a:pt x="151" y="177"/>
                </a:lnTo>
                <a:lnTo>
                  <a:pt x="147" y="173"/>
                </a:lnTo>
                <a:lnTo>
                  <a:pt x="144" y="170"/>
                </a:lnTo>
                <a:lnTo>
                  <a:pt x="139" y="168"/>
                </a:lnTo>
                <a:lnTo>
                  <a:pt x="135" y="166"/>
                </a:lnTo>
                <a:lnTo>
                  <a:pt x="129" y="166"/>
                </a:lnTo>
                <a:lnTo>
                  <a:pt x="129" y="166"/>
                </a:lnTo>
                <a:close/>
                <a:moveTo>
                  <a:pt x="129" y="208"/>
                </a:moveTo>
                <a:lnTo>
                  <a:pt x="129" y="208"/>
                </a:lnTo>
                <a:lnTo>
                  <a:pt x="122" y="207"/>
                </a:lnTo>
                <a:lnTo>
                  <a:pt x="117" y="203"/>
                </a:lnTo>
                <a:lnTo>
                  <a:pt x="114" y="197"/>
                </a:lnTo>
                <a:lnTo>
                  <a:pt x="113" y="192"/>
                </a:lnTo>
                <a:lnTo>
                  <a:pt x="113" y="192"/>
                </a:lnTo>
                <a:lnTo>
                  <a:pt x="114" y="185"/>
                </a:lnTo>
                <a:lnTo>
                  <a:pt x="117" y="180"/>
                </a:lnTo>
                <a:lnTo>
                  <a:pt x="122" y="177"/>
                </a:lnTo>
                <a:lnTo>
                  <a:pt x="129" y="176"/>
                </a:lnTo>
                <a:lnTo>
                  <a:pt x="129" y="176"/>
                </a:lnTo>
                <a:lnTo>
                  <a:pt x="136" y="177"/>
                </a:lnTo>
                <a:lnTo>
                  <a:pt x="140" y="180"/>
                </a:lnTo>
                <a:lnTo>
                  <a:pt x="144" y="185"/>
                </a:lnTo>
                <a:lnTo>
                  <a:pt x="145" y="192"/>
                </a:lnTo>
                <a:lnTo>
                  <a:pt x="145" y="192"/>
                </a:lnTo>
                <a:lnTo>
                  <a:pt x="144" y="197"/>
                </a:lnTo>
                <a:lnTo>
                  <a:pt x="140" y="203"/>
                </a:lnTo>
                <a:lnTo>
                  <a:pt x="136" y="207"/>
                </a:lnTo>
                <a:lnTo>
                  <a:pt x="129" y="208"/>
                </a:lnTo>
                <a:lnTo>
                  <a:pt x="129" y="208"/>
                </a:lnTo>
                <a:close/>
                <a:moveTo>
                  <a:pt x="217" y="166"/>
                </a:moveTo>
                <a:lnTo>
                  <a:pt x="217" y="166"/>
                </a:lnTo>
                <a:lnTo>
                  <a:pt x="212" y="166"/>
                </a:lnTo>
                <a:lnTo>
                  <a:pt x="208" y="168"/>
                </a:lnTo>
                <a:lnTo>
                  <a:pt x="204" y="170"/>
                </a:lnTo>
                <a:lnTo>
                  <a:pt x="199" y="173"/>
                </a:lnTo>
                <a:lnTo>
                  <a:pt x="197" y="177"/>
                </a:lnTo>
                <a:lnTo>
                  <a:pt x="194" y="181"/>
                </a:lnTo>
                <a:lnTo>
                  <a:pt x="193" y="187"/>
                </a:lnTo>
                <a:lnTo>
                  <a:pt x="191" y="192"/>
                </a:lnTo>
                <a:lnTo>
                  <a:pt x="191" y="192"/>
                </a:lnTo>
                <a:lnTo>
                  <a:pt x="193" y="197"/>
                </a:lnTo>
                <a:lnTo>
                  <a:pt x="194" y="201"/>
                </a:lnTo>
                <a:lnTo>
                  <a:pt x="197" y="206"/>
                </a:lnTo>
                <a:lnTo>
                  <a:pt x="199" y="210"/>
                </a:lnTo>
                <a:lnTo>
                  <a:pt x="204" y="212"/>
                </a:lnTo>
                <a:lnTo>
                  <a:pt x="208" y="215"/>
                </a:lnTo>
                <a:lnTo>
                  <a:pt x="212" y="216"/>
                </a:lnTo>
                <a:lnTo>
                  <a:pt x="217" y="218"/>
                </a:lnTo>
                <a:lnTo>
                  <a:pt x="217" y="218"/>
                </a:lnTo>
                <a:lnTo>
                  <a:pt x="222" y="216"/>
                </a:lnTo>
                <a:lnTo>
                  <a:pt x="228" y="215"/>
                </a:lnTo>
                <a:lnTo>
                  <a:pt x="232" y="212"/>
                </a:lnTo>
                <a:lnTo>
                  <a:pt x="236" y="210"/>
                </a:lnTo>
                <a:lnTo>
                  <a:pt x="239" y="206"/>
                </a:lnTo>
                <a:lnTo>
                  <a:pt x="241" y="201"/>
                </a:lnTo>
                <a:lnTo>
                  <a:pt x="243" y="197"/>
                </a:lnTo>
                <a:lnTo>
                  <a:pt x="243" y="192"/>
                </a:lnTo>
                <a:lnTo>
                  <a:pt x="243" y="192"/>
                </a:lnTo>
                <a:lnTo>
                  <a:pt x="243" y="187"/>
                </a:lnTo>
                <a:lnTo>
                  <a:pt x="241" y="181"/>
                </a:lnTo>
                <a:lnTo>
                  <a:pt x="239" y="177"/>
                </a:lnTo>
                <a:lnTo>
                  <a:pt x="236" y="173"/>
                </a:lnTo>
                <a:lnTo>
                  <a:pt x="232" y="170"/>
                </a:lnTo>
                <a:lnTo>
                  <a:pt x="228" y="168"/>
                </a:lnTo>
                <a:lnTo>
                  <a:pt x="222" y="166"/>
                </a:lnTo>
                <a:lnTo>
                  <a:pt x="217" y="166"/>
                </a:lnTo>
                <a:lnTo>
                  <a:pt x="217" y="166"/>
                </a:lnTo>
                <a:close/>
                <a:moveTo>
                  <a:pt x="217" y="208"/>
                </a:moveTo>
                <a:lnTo>
                  <a:pt x="217" y="208"/>
                </a:lnTo>
                <a:lnTo>
                  <a:pt x="212" y="207"/>
                </a:lnTo>
                <a:lnTo>
                  <a:pt x="206" y="203"/>
                </a:lnTo>
                <a:lnTo>
                  <a:pt x="202" y="197"/>
                </a:lnTo>
                <a:lnTo>
                  <a:pt x="201" y="192"/>
                </a:lnTo>
                <a:lnTo>
                  <a:pt x="201" y="192"/>
                </a:lnTo>
                <a:lnTo>
                  <a:pt x="202" y="185"/>
                </a:lnTo>
                <a:lnTo>
                  <a:pt x="206" y="180"/>
                </a:lnTo>
                <a:lnTo>
                  <a:pt x="212" y="177"/>
                </a:lnTo>
                <a:lnTo>
                  <a:pt x="217" y="176"/>
                </a:lnTo>
                <a:lnTo>
                  <a:pt x="217" y="176"/>
                </a:lnTo>
                <a:lnTo>
                  <a:pt x="224" y="177"/>
                </a:lnTo>
                <a:lnTo>
                  <a:pt x="229" y="180"/>
                </a:lnTo>
                <a:lnTo>
                  <a:pt x="232" y="185"/>
                </a:lnTo>
                <a:lnTo>
                  <a:pt x="233" y="192"/>
                </a:lnTo>
                <a:lnTo>
                  <a:pt x="233" y="192"/>
                </a:lnTo>
                <a:lnTo>
                  <a:pt x="232" y="197"/>
                </a:lnTo>
                <a:lnTo>
                  <a:pt x="229" y="203"/>
                </a:lnTo>
                <a:lnTo>
                  <a:pt x="224" y="207"/>
                </a:lnTo>
                <a:lnTo>
                  <a:pt x="217" y="208"/>
                </a:lnTo>
                <a:lnTo>
                  <a:pt x="217" y="20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23" name="Freeform 276"/>
          <p:cNvSpPr>
            <a:spLocks noEditPoints="1"/>
          </p:cNvSpPr>
          <p:nvPr/>
        </p:nvSpPr>
        <p:spPr bwMode="auto">
          <a:xfrm>
            <a:off x="2590322" y="3461745"/>
            <a:ext cx="302767" cy="178276"/>
          </a:xfrm>
          <a:custGeom>
            <a:avLst/>
            <a:gdLst/>
            <a:ahLst/>
            <a:cxnLst>
              <a:cxn ang="0">
                <a:pos x="31" y="127"/>
              </a:cxn>
              <a:cxn ang="0">
                <a:pos x="0" y="127"/>
              </a:cxn>
              <a:cxn ang="0">
                <a:pos x="0" y="43"/>
              </a:cxn>
              <a:cxn ang="0">
                <a:pos x="155" y="43"/>
              </a:cxn>
              <a:cxn ang="0">
                <a:pos x="155" y="0"/>
              </a:cxn>
              <a:cxn ang="0">
                <a:pos x="213" y="60"/>
              </a:cxn>
              <a:cxn ang="0">
                <a:pos x="155" y="118"/>
              </a:cxn>
              <a:cxn ang="0">
                <a:pos x="155" y="74"/>
              </a:cxn>
              <a:cxn ang="0">
                <a:pos x="31" y="74"/>
              </a:cxn>
              <a:cxn ang="0">
                <a:pos x="31" y="127"/>
              </a:cxn>
              <a:cxn ang="0">
                <a:pos x="6" y="122"/>
              </a:cxn>
              <a:cxn ang="0">
                <a:pos x="26" y="122"/>
              </a:cxn>
              <a:cxn ang="0">
                <a:pos x="26" y="69"/>
              </a:cxn>
              <a:cxn ang="0">
                <a:pos x="161" y="69"/>
              </a:cxn>
              <a:cxn ang="0">
                <a:pos x="161" y="104"/>
              </a:cxn>
              <a:cxn ang="0">
                <a:pos x="207" y="60"/>
              </a:cxn>
              <a:cxn ang="0">
                <a:pos x="161" y="14"/>
              </a:cxn>
              <a:cxn ang="0">
                <a:pos x="161" y="49"/>
              </a:cxn>
              <a:cxn ang="0">
                <a:pos x="6" y="49"/>
              </a:cxn>
              <a:cxn ang="0">
                <a:pos x="6" y="122"/>
              </a:cxn>
            </a:cxnLst>
            <a:rect l="0" t="0" r="r" b="b"/>
            <a:pathLst>
              <a:path w="213" h="127">
                <a:moveTo>
                  <a:pt x="31" y="127"/>
                </a:moveTo>
                <a:lnTo>
                  <a:pt x="0" y="127"/>
                </a:lnTo>
                <a:lnTo>
                  <a:pt x="0" y="43"/>
                </a:lnTo>
                <a:lnTo>
                  <a:pt x="155" y="43"/>
                </a:lnTo>
                <a:lnTo>
                  <a:pt x="155" y="0"/>
                </a:lnTo>
                <a:lnTo>
                  <a:pt x="213" y="60"/>
                </a:lnTo>
                <a:lnTo>
                  <a:pt x="155" y="118"/>
                </a:lnTo>
                <a:lnTo>
                  <a:pt x="155" y="74"/>
                </a:lnTo>
                <a:lnTo>
                  <a:pt x="31" y="74"/>
                </a:lnTo>
                <a:lnTo>
                  <a:pt x="31" y="127"/>
                </a:lnTo>
                <a:close/>
                <a:moveTo>
                  <a:pt x="6" y="122"/>
                </a:moveTo>
                <a:lnTo>
                  <a:pt x="26" y="122"/>
                </a:lnTo>
                <a:lnTo>
                  <a:pt x="26" y="69"/>
                </a:lnTo>
                <a:lnTo>
                  <a:pt x="161" y="69"/>
                </a:lnTo>
                <a:lnTo>
                  <a:pt x="161" y="104"/>
                </a:lnTo>
                <a:lnTo>
                  <a:pt x="207" y="60"/>
                </a:lnTo>
                <a:lnTo>
                  <a:pt x="161" y="14"/>
                </a:lnTo>
                <a:lnTo>
                  <a:pt x="161" y="49"/>
                </a:lnTo>
                <a:lnTo>
                  <a:pt x="6" y="49"/>
                </a:lnTo>
                <a:lnTo>
                  <a:pt x="6" y="12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24" name="Freeform 277"/>
          <p:cNvSpPr>
            <a:spLocks noEditPoints="1"/>
          </p:cNvSpPr>
          <p:nvPr/>
        </p:nvSpPr>
        <p:spPr bwMode="auto">
          <a:xfrm>
            <a:off x="2586059" y="3606066"/>
            <a:ext cx="311295" cy="191012"/>
          </a:xfrm>
          <a:custGeom>
            <a:avLst/>
            <a:gdLst/>
            <a:ahLst/>
            <a:cxnLst>
              <a:cxn ang="0">
                <a:pos x="65" y="135"/>
              </a:cxn>
              <a:cxn ang="0">
                <a:pos x="0" y="70"/>
              </a:cxn>
              <a:cxn ang="0">
                <a:pos x="65" y="5"/>
              </a:cxn>
              <a:cxn ang="0">
                <a:pos x="65" y="51"/>
              </a:cxn>
              <a:cxn ang="0">
                <a:pos x="183" y="51"/>
              </a:cxn>
              <a:cxn ang="0">
                <a:pos x="183" y="0"/>
              </a:cxn>
              <a:cxn ang="0">
                <a:pos x="220" y="0"/>
              </a:cxn>
              <a:cxn ang="0">
                <a:pos x="220" y="89"/>
              </a:cxn>
              <a:cxn ang="0">
                <a:pos x="65" y="89"/>
              </a:cxn>
              <a:cxn ang="0">
                <a:pos x="65" y="135"/>
              </a:cxn>
              <a:cxn ang="0">
                <a:pos x="15" y="70"/>
              </a:cxn>
              <a:cxn ang="0">
                <a:pos x="54" y="109"/>
              </a:cxn>
              <a:cxn ang="0">
                <a:pos x="54" y="78"/>
              </a:cxn>
              <a:cxn ang="0">
                <a:pos x="209" y="78"/>
              </a:cxn>
              <a:cxn ang="0">
                <a:pos x="209" y="11"/>
              </a:cxn>
              <a:cxn ang="0">
                <a:pos x="194" y="11"/>
              </a:cxn>
              <a:cxn ang="0">
                <a:pos x="194" y="62"/>
              </a:cxn>
              <a:cxn ang="0">
                <a:pos x="54" y="62"/>
              </a:cxn>
              <a:cxn ang="0">
                <a:pos x="54" y="31"/>
              </a:cxn>
              <a:cxn ang="0">
                <a:pos x="15" y="70"/>
              </a:cxn>
            </a:cxnLst>
            <a:rect l="0" t="0" r="r" b="b"/>
            <a:pathLst>
              <a:path w="220" h="135">
                <a:moveTo>
                  <a:pt x="65" y="135"/>
                </a:moveTo>
                <a:lnTo>
                  <a:pt x="0" y="70"/>
                </a:lnTo>
                <a:lnTo>
                  <a:pt x="65" y="5"/>
                </a:lnTo>
                <a:lnTo>
                  <a:pt x="65" y="51"/>
                </a:lnTo>
                <a:lnTo>
                  <a:pt x="183" y="51"/>
                </a:lnTo>
                <a:lnTo>
                  <a:pt x="183" y="0"/>
                </a:lnTo>
                <a:lnTo>
                  <a:pt x="220" y="0"/>
                </a:lnTo>
                <a:lnTo>
                  <a:pt x="220" y="89"/>
                </a:lnTo>
                <a:lnTo>
                  <a:pt x="65" y="89"/>
                </a:lnTo>
                <a:lnTo>
                  <a:pt x="65" y="135"/>
                </a:lnTo>
                <a:close/>
                <a:moveTo>
                  <a:pt x="15" y="70"/>
                </a:moveTo>
                <a:lnTo>
                  <a:pt x="54" y="109"/>
                </a:lnTo>
                <a:lnTo>
                  <a:pt x="54" y="78"/>
                </a:lnTo>
                <a:lnTo>
                  <a:pt x="209" y="78"/>
                </a:lnTo>
                <a:lnTo>
                  <a:pt x="209" y="11"/>
                </a:lnTo>
                <a:lnTo>
                  <a:pt x="194" y="11"/>
                </a:lnTo>
                <a:lnTo>
                  <a:pt x="194" y="62"/>
                </a:lnTo>
                <a:lnTo>
                  <a:pt x="54" y="62"/>
                </a:lnTo>
                <a:lnTo>
                  <a:pt x="54" y="31"/>
                </a:lnTo>
                <a:lnTo>
                  <a:pt x="15" y="7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25" name="Freeform 278"/>
          <p:cNvSpPr>
            <a:spLocks noEditPoints="1"/>
          </p:cNvSpPr>
          <p:nvPr/>
        </p:nvSpPr>
        <p:spPr bwMode="auto">
          <a:xfrm>
            <a:off x="1114874" y="3474482"/>
            <a:ext cx="311295" cy="127341"/>
          </a:xfrm>
          <a:custGeom>
            <a:avLst/>
            <a:gdLst/>
            <a:ahLst/>
            <a:cxnLst>
              <a:cxn ang="0">
                <a:pos x="128" y="90"/>
              </a:cxn>
              <a:cxn ang="0">
                <a:pos x="161" y="58"/>
              </a:cxn>
              <a:cxn ang="0">
                <a:pos x="136" y="41"/>
              </a:cxn>
              <a:cxn ang="0">
                <a:pos x="107" y="36"/>
              </a:cxn>
              <a:cxn ang="0">
                <a:pos x="94" y="36"/>
              </a:cxn>
              <a:cxn ang="0">
                <a:pos x="71" y="44"/>
              </a:cxn>
              <a:cxn ang="0">
                <a:pos x="53" y="58"/>
              </a:cxn>
              <a:cxn ang="0">
                <a:pos x="38" y="77"/>
              </a:cxn>
              <a:cxn ang="0">
                <a:pos x="31" y="90"/>
              </a:cxn>
              <a:cxn ang="0">
                <a:pos x="1" y="77"/>
              </a:cxn>
              <a:cxn ang="0">
                <a:pos x="8" y="60"/>
              </a:cxn>
              <a:cxn ang="0">
                <a:pos x="30" y="33"/>
              </a:cxn>
              <a:cxn ang="0">
                <a:pos x="57" y="14"/>
              </a:cxn>
              <a:cxn ang="0">
                <a:pos x="89" y="4"/>
              </a:cxn>
              <a:cxn ang="0">
                <a:pos x="107" y="2"/>
              </a:cxn>
              <a:cxn ang="0">
                <a:pos x="128" y="5"/>
              </a:cxn>
              <a:cxn ang="0">
                <a:pos x="148" y="10"/>
              </a:cxn>
              <a:cxn ang="0">
                <a:pos x="167" y="21"/>
              </a:cxn>
              <a:cxn ang="0">
                <a:pos x="183" y="33"/>
              </a:cxn>
              <a:cxn ang="0">
                <a:pos x="219" y="90"/>
              </a:cxn>
              <a:cxn ang="0">
                <a:pos x="213" y="85"/>
              </a:cxn>
              <a:cxn ang="0">
                <a:pos x="185" y="41"/>
              </a:cxn>
              <a:cxn ang="0">
                <a:pos x="182" y="40"/>
              </a:cxn>
              <a:cxn ang="0">
                <a:pos x="166" y="27"/>
              </a:cxn>
              <a:cxn ang="0">
                <a:pos x="147" y="16"/>
              </a:cxn>
              <a:cxn ang="0">
                <a:pos x="128" y="10"/>
              </a:cxn>
              <a:cxn ang="0">
                <a:pos x="107" y="8"/>
              </a:cxn>
              <a:cxn ang="0">
                <a:pos x="90" y="9"/>
              </a:cxn>
              <a:cxn ang="0">
                <a:pos x="61" y="19"/>
              </a:cxn>
              <a:cxn ang="0">
                <a:pos x="35" y="36"/>
              </a:cxn>
              <a:cxn ang="0">
                <a:pos x="15" y="60"/>
              </a:cxn>
              <a:cxn ang="0">
                <a:pos x="28" y="83"/>
              </a:cxn>
              <a:cxn ang="0">
                <a:pos x="34" y="71"/>
              </a:cxn>
              <a:cxn ang="0">
                <a:pos x="50" y="52"/>
              </a:cxn>
              <a:cxn ang="0">
                <a:pos x="70" y="39"/>
              </a:cxn>
              <a:cxn ang="0">
                <a:pos x="94" y="31"/>
              </a:cxn>
              <a:cxn ang="0">
                <a:pos x="107" y="31"/>
              </a:cxn>
              <a:cxn ang="0">
                <a:pos x="123" y="32"/>
              </a:cxn>
              <a:cxn ang="0">
                <a:pos x="139" y="37"/>
              </a:cxn>
              <a:cxn ang="0">
                <a:pos x="154" y="44"/>
              </a:cxn>
              <a:cxn ang="0">
                <a:pos x="167" y="55"/>
              </a:cxn>
              <a:cxn ang="0">
                <a:pos x="140" y="85"/>
              </a:cxn>
            </a:cxnLst>
            <a:rect l="0" t="0" r="r" b="b"/>
            <a:pathLst>
              <a:path w="219" h="90">
                <a:moveTo>
                  <a:pt x="219" y="90"/>
                </a:moveTo>
                <a:lnTo>
                  <a:pt x="128" y="90"/>
                </a:lnTo>
                <a:lnTo>
                  <a:pt x="161" y="58"/>
                </a:lnTo>
                <a:lnTo>
                  <a:pt x="161" y="58"/>
                </a:lnTo>
                <a:lnTo>
                  <a:pt x="148" y="48"/>
                </a:lnTo>
                <a:lnTo>
                  <a:pt x="136" y="41"/>
                </a:lnTo>
                <a:lnTo>
                  <a:pt x="121" y="37"/>
                </a:lnTo>
                <a:lnTo>
                  <a:pt x="107" y="36"/>
                </a:lnTo>
                <a:lnTo>
                  <a:pt x="107" y="36"/>
                </a:lnTo>
                <a:lnTo>
                  <a:pt x="94" y="36"/>
                </a:lnTo>
                <a:lnTo>
                  <a:pt x="82" y="40"/>
                </a:lnTo>
                <a:lnTo>
                  <a:pt x="71" y="44"/>
                </a:lnTo>
                <a:lnTo>
                  <a:pt x="61" y="50"/>
                </a:lnTo>
                <a:lnTo>
                  <a:pt x="53" y="58"/>
                </a:lnTo>
                <a:lnTo>
                  <a:pt x="44" y="66"/>
                </a:lnTo>
                <a:lnTo>
                  <a:pt x="38" y="77"/>
                </a:lnTo>
                <a:lnTo>
                  <a:pt x="32" y="87"/>
                </a:lnTo>
                <a:lnTo>
                  <a:pt x="31" y="90"/>
                </a:lnTo>
                <a:lnTo>
                  <a:pt x="0" y="78"/>
                </a:lnTo>
                <a:lnTo>
                  <a:pt x="1" y="77"/>
                </a:lnTo>
                <a:lnTo>
                  <a:pt x="1" y="77"/>
                </a:lnTo>
                <a:lnTo>
                  <a:pt x="8" y="60"/>
                </a:lnTo>
                <a:lnTo>
                  <a:pt x="17" y="46"/>
                </a:lnTo>
                <a:lnTo>
                  <a:pt x="30" y="33"/>
                </a:lnTo>
                <a:lnTo>
                  <a:pt x="43" y="23"/>
                </a:lnTo>
                <a:lnTo>
                  <a:pt x="57" y="14"/>
                </a:lnTo>
                <a:lnTo>
                  <a:pt x="73" y="8"/>
                </a:lnTo>
                <a:lnTo>
                  <a:pt x="89" y="4"/>
                </a:lnTo>
                <a:lnTo>
                  <a:pt x="107" y="2"/>
                </a:lnTo>
                <a:lnTo>
                  <a:pt x="107" y="2"/>
                </a:lnTo>
                <a:lnTo>
                  <a:pt x="117" y="4"/>
                </a:lnTo>
                <a:lnTo>
                  <a:pt x="128" y="5"/>
                </a:lnTo>
                <a:lnTo>
                  <a:pt x="139" y="8"/>
                </a:lnTo>
                <a:lnTo>
                  <a:pt x="148" y="10"/>
                </a:lnTo>
                <a:lnTo>
                  <a:pt x="158" y="16"/>
                </a:lnTo>
                <a:lnTo>
                  <a:pt x="167" y="21"/>
                </a:lnTo>
                <a:lnTo>
                  <a:pt x="175" y="27"/>
                </a:lnTo>
                <a:lnTo>
                  <a:pt x="183" y="33"/>
                </a:lnTo>
                <a:lnTo>
                  <a:pt x="219" y="0"/>
                </a:lnTo>
                <a:lnTo>
                  <a:pt x="219" y="90"/>
                </a:lnTo>
                <a:close/>
                <a:moveTo>
                  <a:pt x="140" y="85"/>
                </a:moveTo>
                <a:lnTo>
                  <a:pt x="213" y="85"/>
                </a:lnTo>
                <a:lnTo>
                  <a:pt x="213" y="12"/>
                </a:lnTo>
                <a:lnTo>
                  <a:pt x="185" y="41"/>
                </a:lnTo>
                <a:lnTo>
                  <a:pt x="182" y="40"/>
                </a:lnTo>
                <a:lnTo>
                  <a:pt x="182" y="40"/>
                </a:lnTo>
                <a:lnTo>
                  <a:pt x="174" y="32"/>
                </a:lnTo>
                <a:lnTo>
                  <a:pt x="166" y="27"/>
                </a:lnTo>
                <a:lnTo>
                  <a:pt x="156" y="21"/>
                </a:lnTo>
                <a:lnTo>
                  <a:pt x="147" y="16"/>
                </a:lnTo>
                <a:lnTo>
                  <a:pt x="138" y="13"/>
                </a:lnTo>
                <a:lnTo>
                  <a:pt x="128" y="10"/>
                </a:lnTo>
                <a:lnTo>
                  <a:pt x="117" y="9"/>
                </a:lnTo>
                <a:lnTo>
                  <a:pt x="107" y="8"/>
                </a:lnTo>
                <a:lnTo>
                  <a:pt x="107" y="8"/>
                </a:lnTo>
                <a:lnTo>
                  <a:pt x="90" y="9"/>
                </a:lnTo>
                <a:lnTo>
                  <a:pt x="75" y="13"/>
                </a:lnTo>
                <a:lnTo>
                  <a:pt x="61" y="19"/>
                </a:lnTo>
                <a:lnTo>
                  <a:pt x="47" y="27"/>
                </a:lnTo>
                <a:lnTo>
                  <a:pt x="35" y="36"/>
                </a:lnTo>
                <a:lnTo>
                  <a:pt x="23" y="48"/>
                </a:lnTo>
                <a:lnTo>
                  <a:pt x="15" y="60"/>
                </a:lnTo>
                <a:lnTo>
                  <a:pt x="7" y="75"/>
                </a:lnTo>
                <a:lnTo>
                  <a:pt x="28" y="83"/>
                </a:lnTo>
                <a:lnTo>
                  <a:pt x="28" y="83"/>
                </a:lnTo>
                <a:lnTo>
                  <a:pt x="34" y="71"/>
                </a:lnTo>
                <a:lnTo>
                  <a:pt x="40" y="62"/>
                </a:lnTo>
                <a:lnTo>
                  <a:pt x="50" y="52"/>
                </a:lnTo>
                <a:lnTo>
                  <a:pt x="59" y="44"/>
                </a:lnTo>
                <a:lnTo>
                  <a:pt x="70" y="39"/>
                </a:lnTo>
                <a:lnTo>
                  <a:pt x="82" y="35"/>
                </a:lnTo>
                <a:lnTo>
                  <a:pt x="94" y="31"/>
                </a:lnTo>
                <a:lnTo>
                  <a:pt x="107" y="31"/>
                </a:lnTo>
                <a:lnTo>
                  <a:pt x="107" y="31"/>
                </a:lnTo>
                <a:lnTo>
                  <a:pt x="115" y="31"/>
                </a:lnTo>
                <a:lnTo>
                  <a:pt x="123" y="32"/>
                </a:lnTo>
                <a:lnTo>
                  <a:pt x="131" y="33"/>
                </a:lnTo>
                <a:lnTo>
                  <a:pt x="139" y="37"/>
                </a:lnTo>
                <a:lnTo>
                  <a:pt x="147" y="40"/>
                </a:lnTo>
                <a:lnTo>
                  <a:pt x="154" y="44"/>
                </a:lnTo>
                <a:lnTo>
                  <a:pt x="161" y="50"/>
                </a:lnTo>
                <a:lnTo>
                  <a:pt x="167" y="55"/>
                </a:lnTo>
                <a:lnTo>
                  <a:pt x="169" y="58"/>
                </a:lnTo>
                <a:lnTo>
                  <a:pt x="140" y="8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26" name="Freeform 279"/>
          <p:cNvSpPr>
            <a:spLocks noEditPoints="1"/>
          </p:cNvSpPr>
          <p:nvPr/>
        </p:nvSpPr>
        <p:spPr bwMode="auto">
          <a:xfrm>
            <a:off x="1106343" y="3669737"/>
            <a:ext cx="315559" cy="1443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5" y="37"/>
              </a:cxn>
              <a:cxn ang="0">
                <a:pos x="75" y="45"/>
              </a:cxn>
              <a:cxn ang="0">
                <a:pos x="101" y="54"/>
              </a:cxn>
              <a:cxn ang="0">
                <a:pos x="115" y="56"/>
              </a:cxn>
              <a:cxn ang="0">
                <a:pos x="137" y="52"/>
              </a:cxn>
              <a:cxn ang="0">
                <a:pos x="158" y="42"/>
              </a:cxn>
              <a:cxn ang="0">
                <a:pos x="175" y="26"/>
              </a:cxn>
              <a:cxn ang="0">
                <a:pos x="186" y="6"/>
              </a:cxn>
              <a:cxn ang="0">
                <a:pos x="224" y="14"/>
              </a:cxn>
              <a:cxn ang="0">
                <a:pos x="223" y="19"/>
              </a:cxn>
              <a:cxn ang="0">
                <a:pos x="205" y="49"/>
              </a:cxn>
              <a:cxn ang="0">
                <a:pos x="181" y="73"/>
              </a:cxn>
              <a:cxn ang="0">
                <a:pos x="150" y="88"/>
              </a:cxn>
              <a:cxn ang="0">
                <a:pos x="115" y="94"/>
              </a:cxn>
              <a:cxn ang="0">
                <a:pos x="104" y="94"/>
              </a:cxn>
              <a:cxn ang="0">
                <a:pos x="83" y="89"/>
              </a:cxn>
              <a:cxn ang="0">
                <a:pos x="63" y="81"/>
              </a:cxn>
              <a:cxn ang="0">
                <a:pos x="46" y="71"/>
              </a:cxn>
              <a:cxn ang="0">
                <a:pos x="0" y="102"/>
              </a:cxn>
              <a:cxn ang="0">
                <a:pos x="40" y="52"/>
              </a:cxn>
              <a:cxn ang="0">
                <a:pos x="48" y="60"/>
              </a:cxn>
              <a:cxn ang="0">
                <a:pos x="66" y="71"/>
              </a:cxn>
              <a:cxn ang="0">
                <a:pos x="83" y="79"/>
              </a:cxn>
              <a:cxn ang="0">
                <a:pos x="104" y="83"/>
              </a:cxn>
              <a:cxn ang="0">
                <a:pos x="115" y="83"/>
              </a:cxn>
              <a:cxn ang="0">
                <a:pos x="144" y="79"/>
              </a:cxn>
              <a:cxn ang="0">
                <a:pos x="171" y="65"/>
              </a:cxn>
              <a:cxn ang="0">
                <a:pos x="194" y="46"/>
              </a:cxn>
              <a:cxn ang="0">
                <a:pos x="210" y="21"/>
              </a:cxn>
              <a:cxn ang="0">
                <a:pos x="194" y="14"/>
              </a:cxn>
              <a:cxn ang="0">
                <a:pos x="181" y="35"/>
              </a:cxn>
              <a:cxn ang="0">
                <a:pos x="162" y="52"/>
              </a:cxn>
              <a:cxn ang="0">
                <a:pos x="140" y="62"/>
              </a:cxn>
              <a:cxn ang="0">
                <a:pos x="115" y="67"/>
              </a:cxn>
              <a:cxn ang="0">
                <a:pos x="106" y="65"/>
              </a:cxn>
              <a:cxn ang="0">
                <a:pos x="89" y="62"/>
              </a:cxn>
              <a:cxn ang="0">
                <a:pos x="73" y="56"/>
              </a:cxn>
              <a:cxn ang="0">
                <a:pos x="59" y="46"/>
              </a:cxn>
              <a:cxn ang="0">
                <a:pos x="48" y="37"/>
              </a:cxn>
              <a:cxn ang="0">
                <a:pos x="11" y="11"/>
              </a:cxn>
              <a:cxn ang="0">
                <a:pos x="36" y="49"/>
              </a:cxn>
            </a:cxnLst>
            <a:rect l="0" t="0" r="r" b="b"/>
            <a:pathLst>
              <a:path w="224" h="102">
                <a:moveTo>
                  <a:pt x="0" y="102"/>
                </a:moveTo>
                <a:lnTo>
                  <a:pt x="0" y="0"/>
                </a:lnTo>
                <a:lnTo>
                  <a:pt x="100" y="0"/>
                </a:lnTo>
                <a:lnTo>
                  <a:pt x="65" y="37"/>
                </a:lnTo>
                <a:lnTo>
                  <a:pt x="65" y="37"/>
                </a:lnTo>
                <a:lnTo>
                  <a:pt x="75" y="45"/>
                </a:lnTo>
                <a:lnTo>
                  <a:pt x="88" y="50"/>
                </a:lnTo>
                <a:lnTo>
                  <a:pt x="101" y="54"/>
                </a:lnTo>
                <a:lnTo>
                  <a:pt x="115" y="56"/>
                </a:lnTo>
                <a:lnTo>
                  <a:pt x="115" y="56"/>
                </a:lnTo>
                <a:lnTo>
                  <a:pt x="127" y="54"/>
                </a:lnTo>
                <a:lnTo>
                  <a:pt x="137" y="52"/>
                </a:lnTo>
                <a:lnTo>
                  <a:pt x="148" y="48"/>
                </a:lnTo>
                <a:lnTo>
                  <a:pt x="158" y="42"/>
                </a:lnTo>
                <a:lnTo>
                  <a:pt x="167" y="34"/>
                </a:lnTo>
                <a:lnTo>
                  <a:pt x="175" y="26"/>
                </a:lnTo>
                <a:lnTo>
                  <a:pt x="182" y="17"/>
                </a:lnTo>
                <a:lnTo>
                  <a:pt x="186" y="6"/>
                </a:lnTo>
                <a:lnTo>
                  <a:pt x="189" y="0"/>
                </a:lnTo>
                <a:lnTo>
                  <a:pt x="224" y="14"/>
                </a:lnTo>
                <a:lnTo>
                  <a:pt x="223" y="19"/>
                </a:lnTo>
                <a:lnTo>
                  <a:pt x="223" y="19"/>
                </a:lnTo>
                <a:lnTo>
                  <a:pt x="214" y="35"/>
                </a:lnTo>
                <a:lnTo>
                  <a:pt x="205" y="49"/>
                </a:lnTo>
                <a:lnTo>
                  <a:pt x="193" y="62"/>
                </a:lnTo>
                <a:lnTo>
                  <a:pt x="181" y="73"/>
                </a:lnTo>
                <a:lnTo>
                  <a:pt x="166" y="81"/>
                </a:lnTo>
                <a:lnTo>
                  <a:pt x="150" y="88"/>
                </a:lnTo>
                <a:lnTo>
                  <a:pt x="132" y="92"/>
                </a:lnTo>
                <a:lnTo>
                  <a:pt x="115" y="94"/>
                </a:lnTo>
                <a:lnTo>
                  <a:pt x="115" y="94"/>
                </a:lnTo>
                <a:lnTo>
                  <a:pt x="104" y="94"/>
                </a:lnTo>
                <a:lnTo>
                  <a:pt x="93" y="92"/>
                </a:lnTo>
                <a:lnTo>
                  <a:pt x="83" y="89"/>
                </a:lnTo>
                <a:lnTo>
                  <a:pt x="73" y="85"/>
                </a:lnTo>
                <a:lnTo>
                  <a:pt x="63" y="81"/>
                </a:lnTo>
                <a:lnTo>
                  <a:pt x="54" y="76"/>
                </a:lnTo>
                <a:lnTo>
                  <a:pt x="46" y="71"/>
                </a:lnTo>
                <a:lnTo>
                  <a:pt x="38" y="64"/>
                </a:lnTo>
                <a:lnTo>
                  <a:pt x="0" y="102"/>
                </a:lnTo>
                <a:close/>
                <a:moveTo>
                  <a:pt x="36" y="49"/>
                </a:moveTo>
                <a:lnTo>
                  <a:pt x="40" y="52"/>
                </a:lnTo>
                <a:lnTo>
                  <a:pt x="40" y="52"/>
                </a:lnTo>
                <a:lnTo>
                  <a:pt x="48" y="60"/>
                </a:lnTo>
                <a:lnTo>
                  <a:pt x="56" y="65"/>
                </a:lnTo>
                <a:lnTo>
                  <a:pt x="66" y="71"/>
                </a:lnTo>
                <a:lnTo>
                  <a:pt x="74" y="75"/>
                </a:lnTo>
                <a:lnTo>
                  <a:pt x="83" y="79"/>
                </a:lnTo>
                <a:lnTo>
                  <a:pt x="94" y="81"/>
                </a:lnTo>
                <a:lnTo>
                  <a:pt x="104" y="83"/>
                </a:lnTo>
                <a:lnTo>
                  <a:pt x="115" y="83"/>
                </a:lnTo>
                <a:lnTo>
                  <a:pt x="115" y="83"/>
                </a:lnTo>
                <a:lnTo>
                  <a:pt x="129" y="81"/>
                </a:lnTo>
                <a:lnTo>
                  <a:pt x="144" y="79"/>
                </a:lnTo>
                <a:lnTo>
                  <a:pt x="159" y="73"/>
                </a:lnTo>
                <a:lnTo>
                  <a:pt x="171" y="65"/>
                </a:lnTo>
                <a:lnTo>
                  <a:pt x="183" y="57"/>
                </a:lnTo>
                <a:lnTo>
                  <a:pt x="194" y="46"/>
                </a:lnTo>
                <a:lnTo>
                  <a:pt x="204" y="34"/>
                </a:lnTo>
                <a:lnTo>
                  <a:pt x="210" y="21"/>
                </a:lnTo>
                <a:lnTo>
                  <a:pt x="194" y="14"/>
                </a:lnTo>
                <a:lnTo>
                  <a:pt x="194" y="14"/>
                </a:lnTo>
                <a:lnTo>
                  <a:pt x="189" y="26"/>
                </a:lnTo>
                <a:lnTo>
                  <a:pt x="181" y="35"/>
                </a:lnTo>
                <a:lnTo>
                  <a:pt x="173" y="45"/>
                </a:lnTo>
                <a:lnTo>
                  <a:pt x="162" y="52"/>
                </a:lnTo>
                <a:lnTo>
                  <a:pt x="151" y="58"/>
                </a:lnTo>
                <a:lnTo>
                  <a:pt x="140" y="62"/>
                </a:lnTo>
                <a:lnTo>
                  <a:pt x="127" y="65"/>
                </a:lnTo>
                <a:lnTo>
                  <a:pt x="115" y="67"/>
                </a:lnTo>
                <a:lnTo>
                  <a:pt x="115" y="67"/>
                </a:lnTo>
                <a:lnTo>
                  <a:pt x="106" y="65"/>
                </a:lnTo>
                <a:lnTo>
                  <a:pt x="97" y="65"/>
                </a:lnTo>
                <a:lnTo>
                  <a:pt x="89" y="62"/>
                </a:lnTo>
                <a:lnTo>
                  <a:pt x="81" y="60"/>
                </a:lnTo>
                <a:lnTo>
                  <a:pt x="73" y="56"/>
                </a:lnTo>
                <a:lnTo>
                  <a:pt x="66" y="52"/>
                </a:lnTo>
                <a:lnTo>
                  <a:pt x="59" y="46"/>
                </a:lnTo>
                <a:lnTo>
                  <a:pt x="52" y="41"/>
                </a:lnTo>
                <a:lnTo>
                  <a:pt x="48" y="37"/>
                </a:lnTo>
                <a:lnTo>
                  <a:pt x="74" y="11"/>
                </a:lnTo>
                <a:lnTo>
                  <a:pt x="11" y="11"/>
                </a:lnTo>
                <a:lnTo>
                  <a:pt x="11" y="75"/>
                </a:lnTo>
                <a:lnTo>
                  <a:pt x="36" y="4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27" name="Freeform 280"/>
          <p:cNvSpPr>
            <a:spLocks noEditPoints="1"/>
          </p:cNvSpPr>
          <p:nvPr/>
        </p:nvSpPr>
        <p:spPr bwMode="auto">
          <a:xfrm>
            <a:off x="3298197" y="3529662"/>
            <a:ext cx="213215" cy="195255"/>
          </a:xfrm>
          <a:custGeom>
            <a:avLst/>
            <a:gdLst/>
            <a:ahLst/>
            <a:cxnLst>
              <a:cxn ang="0">
                <a:pos x="152" y="140"/>
              </a:cxn>
              <a:cxn ang="0">
                <a:pos x="50" y="140"/>
              </a:cxn>
              <a:cxn ang="0">
                <a:pos x="50" y="69"/>
              </a:cxn>
              <a:cxn ang="0">
                <a:pos x="0" y="69"/>
              </a:cxn>
              <a:cxn ang="0">
                <a:pos x="69" y="0"/>
              </a:cxn>
              <a:cxn ang="0">
                <a:pos x="139" y="69"/>
              </a:cxn>
              <a:cxn ang="0">
                <a:pos x="89" y="69"/>
              </a:cxn>
              <a:cxn ang="0">
                <a:pos x="89" y="100"/>
              </a:cxn>
              <a:cxn ang="0">
                <a:pos x="113" y="100"/>
              </a:cxn>
              <a:cxn ang="0">
                <a:pos x="152" y="140"/>
              </a:cxn>
              <a:cxn ang="0">
                <a:pos x="60" y="129"/>
              </a:cxn>
              <a:cxn ang="0">
                <a:pos x="127" y="129"/>
              </a:cxn>
              <a:cxn ang="0">
                <a:pos x="109" y="111"/>
              </a:cxn>
              <a:cxn ang="0">
                <a:pos x="78" y="111"/>
              </a:cxn>
              <a:cxn ang="0">
                <a:pos x="78" y="58"/>
              </a:cxn>
              <a:cxn ang="0">
                <a:pos x="113" y="58"/>
              </a:cxn>
              <a:cxn ang="0">
                <a:pos x="69" y="15"/>
              </a:cxn>
              <a:cxn ang="0">
                <a:pos x="25" y="58"/>
              </a:cxn>
              <a:cxn ang="0">
                <a:pos x="60" y="58"/>
              </a:cxn>
              <a:cxn ang="0">
                <a:pos x="60" y="129"/>
              </a:cxn>
            </a:cxnLst>
            <a:rect l="0" t="0" r="r" b="b"/>
            <a:pathLst>
              <a:path w="152" h="140">
                <a:moveTo>
                  <a:pt x="152" y="140"/>
                </a:moveTo>
                <a:lnTo>
                  <a:pt x="50" y="140"/>
                </a:lnTo>
                <a:lnTo>
                  <a:pt x="50" y="69"/>
                </a:lnTo>
                <a:lnTo>
                  <a:pt x="0" y="69"/>
                </a:lnTo>
                <a:lnTo>
                  <a:pt x="69" y="0"/>
                </a:lnTo>
                <a:lnTo>
                  <a:pt x="139" y="69"/>
                </a:lnTo>
                <a:lnTo>
                  <a:pt x="89" y="69"/>
                </a:lnTo>
                <a:lnTo>
                  <a:pt x="89" y="100"/>
                </a:lnTo>
                <a:lnTo>
                  <a:pt x="113" y="100"/>
                </a:lnTo>
                <a:lnTo>
                  <a:pt x="152" y="140"/>
                </a:lnTo>
                <a:close/>
                <a:moveTo>
                  <a:pt x="60" y="129"/>
                </a:moveTo>
                <a:lnTo>
                  <a:pt x="127" y="129"/>
                </a:lnTo>
                <a:lnTo>
                  <a:pt x="109" y="111"/>
                </a:lnTo>
                <a:lnTo>
                  <a:pt x="78" y="111"/>
                </a:lnTo>
                <a:lnTo>
                  <a:pt x="78" y="58"/>
                </a:lnTo>
                <a:lnTo>
                  <a:pt x="113" y="58"/>
                </a:lnTo>
                <a:lnTo>
                  <a:pt x="69" y="15"/>
                </a:lnTo>
                <a:lnTo>
                  <a:pt x="25" y="58"/>
                </a:lnTo>
                <a:lnTo>
                  <a:pt x="60" y="58"/>
                </a:lnTo>
                <a:lnTo>
                  <a:pt x="60" y="12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28" name="Freeform 281"/>
          <p:cNvSpPr>
            <a:spLocks noEditPoints="1"/>
          </p:cNvSpPr>
          <p:nvPr/>
        </p:nvSpPr>
        <p:spPr bwMode="auto">
          <a:xfrm>
            <a:off x="3460242" y="3555130"/>
            <a:ext cx="200423" cy="191012"/>
          </a:xfrm>
          <a:custGeom>
            <a:avLst/>
            <a:gdLst/>
            <a:ahLst/>
            <a:cxnLst>
              <a:cxn ang="0">
                <a:pos x="77" y="134"/>
              </a:cxn>
              <a:cxn ang="0">
                <a:pos x="13" y="71"/>
              </a:cxn>
              <a:cxn ang="0">
                <a:pos x="61" y="71"/>
              </a:cxn>
              <a:cxn ang="0">
                <a:pos x="61" y="34"/>
              </a:cxn>
              <a:cxn ang="0">
                <a:pos x="34" y="34"/>
              </a:cxn>
              <a:cxn ang="0">
                <a:pos x="0" y="0"/>
              </a:cxn>
              <a:cxn ang="0">
                <a:pos x="93" y="0"/>
              </a:cxn>
              <a:cxn ang="0">
                <a:pos x="93" y="71"/>
              </a:cxn>
              <a:cxn ang="0">
                <a:pos x="140" y="71"/>
              </a:cxn>
              <a:cxn ang="0">
                <a:pos x="77" y="134"/>
              </a:cxn>
              <a:cxn ang="0">
                <a:pos x="27" y="76"/>
              </a:cxn>
              <a:cxn ang="0">
                <a:pos x="77" y="126"/>
              </a:cxn>
              <a:cxn ang="0">
                <a:pos x="127" y="76"/>
              </a:cxn>
              <a:cxn ang="0">
                <a:pos x="88" y="76"/>
              </a:cxn>
              <a:cxn ang="0">
                <a:pos x="88" y="6"/>
              </a:cxn>
              <a:cxn ang="0">
                <a:pos x="13" y="6"/>
              </a:cxn>
              <a:cxn ang="0">
                <a:pos x="35" y="29"/>
              </a:cxn>
              <a:cxn ang="0">
                <a:pos x="66" y="29"/>
              </a:cxn>
              <a:cxn ang="0">
                <a:pos x="66" y="76"/>
              </a:cxn>
              <a:cxn ang="0">
                <a:pos x="27" y="76"/>
              </a:cxn>
            </a:cxnLst>
            <a:rect l="0" t="0" r="r" b="b"/>
            <a:pathLst>
              <a:path w="140" h="134">
                <a:moveTo>
                  <a:pt x="77" y="134"/>
                </a:moveTo>
                <a:lnTo>
                  <a:pt x="13" y="71"/>
                </a:lnTo>
                <a:lnTo>
                  <a:pt x="61" y="71"/>
                </a:lnTo>
                <a:lnTo>
                  <a:pt x="61" y="34"/>
                </a:lnTo>
                <a:lnTo>
                  <a:pt x="34" y="34"/>
                </a:lnTo>
                <a:lnTo>
                  <a:pt x="0" y="0"/>
                </a:lnTo>
                <a:lnTo>
                  <a:pt x="93" y="0"/>
                </a:lnTo>
                <a:lnTo>
                  <a:pt x="93" y="71"/>
                </a:lnTo>
                <a:lnTo>
                  <a:pt x="140" y="71"/>
                </a:lnTo>
                <a:lnTo>
                  <a:pt x="77" y="134"/>
                </a:lnTo>
                <a:close/>
                <a:moveTo>
                  <a:pt x="27" y="76"/>
                </a:moveTo>
                <a:lnTo>
                  <a:pt x="77" y="126"/>
                </a:lnTo>
                <a:lnTo>
                  <a:pt x="127" y="76"/>
                </a:lnTo>
                <a:lnTo>
                  <a:pt x="88" y="76"/>
                </a:lnTo>
                <a:lnTo>
                  <a:pt x="88" y="6"/>
                </a:lnTo>
                <a:lnTo>
                  <a:pt x="13" y="6"/>
                </a:lnTo>
                <a:lnTo>
                  <a:pt x="35" y="29"/>
                </a:lnTo>
                <a:lnTo>
                  <a:pt x="66" y="29"/>
                </a:lnTo>
                <a:lnTo>
                  <a:pt x="66" y="76"/>
                </a:lnTo>
                <a:lnTo>
                  <a:pt x="27" y="7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29" name="Freeform 282"/>
          <p:cNvSpPr>
            <a:spLocks noEditPoints="1"/>
          </p:cNvSpPr>
          <p:nvPr/>
        </p:nvSpPr>
        <p:spPr bwMode="auto">
          <a:xfrm>
            <a:off x="1844071" y="3465993"/>
            <a:ext cx="328353" cy="343821"/>
          </a:xfrm>
          <a:custGeom>
            <a:avLst/>
            <a:gdLst/>
            <a:ahLst/>
            <a:cxnLst>
              <a:cxn ang="0">
                <a:pos x="163" y="194"/>
              </a:cxn>
              <a:cxn ang="0">
                <a:pos x="112" y="182"/>
              </a:cxn>
              <a:cxn ang="0">
                <a:pos x="90" y="163"/>
              </a:cxn>
              <a:cxn ang="0">
                <a:pos x="70" y="129"/>
              </a:cxn>
              <a:cxn ang="0">
                <a:pos x="55" y="105"/>
              </a:cxn>
              <a:cxn ang="0">
                <a:pos x="31" y="89"/>
              </a:cxn>
              <a:cxn ang="0">
                <a:pos x="0" y="86"/>
              </a:cxn>
              <a:cxn ang="0">
                <a:pos x="5" y="48"/>
              </a:cxn>
              <a:cxn ang="0">
                <a:pos x="53" y="57"/>
              </a:cxn>
              <a:cxn ang="0">
                <a:pos x="73" y="70"/>
              </a:cxn>
              <a:cxn ang="0">
                <a:pos x="92" y="90"/>
              </a:cxn>
              <a:cxn ang="0">
                <a:pos x="104" y="113"/>
              </a:cxn>
              <a:cxn ang="0">
                <a:pos x="124" y="143"/>
              </a:cxn>
              <a:cxn ang="0">
                <a:pos x="150" y="155"/>
              </a:cxn>
              <a:cxn ang="0">
                <a:pos x="163" y="86"/>
              </a:cxn>
              <a:cxn ang="0">
                <a:pos x="134" y="93"/>
              </a:cxn>
              <a:cxn ang="0">
                <a:pos x="113" y="111"/>
              </a:cxn>
              <a:cxn ang="0">
                <a:pos x="104" y="92"/>
              </a:cxn>
              <a:cxn ang="0">
                <a:pos x="96" y="73"/>
              </a:cxn>
              <a:cxn ang="0">
                <a:pos x="100" y="70"/>
              </a:cxn>
              <a:cxn ang="0">
                <a:pos x="144" y="50"/>
              </a:cxn>
              <a:cxn ang="0">
                <a:pos x="231" y="67"/>
              </a:cxn>
              <a:cxn ang="0">
                <a:pos x="163" y="243"/>
              </a:cxn>
              <a:cxn ang="0">
                <a:pos x="26" y="77"/>
              </a:cxn>
              <a:cxn ang="0">
                <a:pos x="57" y="92"/>
              </a:cxn>
              <a:cxn ang="0">
                <a:pos x="80" y="125"/>
              </a:cxn>
              <a:cxn ang="0">
                <a:pos x="90" y="146"/>
              </a:cxn>
              <a:cxn ang="0">
                <a:pos x="107" y="165"/>
              </a:cxn>
              <a:cxn ang="0">
                <a:pos x="150" y="184"/>
              </a:cxn>
              <a:cxn ang="0">
                <a:pos x="174" y="217"/>
              </a:cxn>
              <a:cxn ang="0">
                <a:pos x="174" y="167"/>
              </a:cxn>
              <a:cxn ang="0">
                <a:pos x="151" y="167"/>
              </a:cxn>
              <a:cxn ang="0">
                <a:pos x="117" y="152"/>
              </a:cxn>
              <a:cxn ang="0">
                <a:pos x="94" y="117"/>
              </a:cxn>
              <a:cxn ang="0">
                <a:pos x="82" y="97"/>
              </a:cxn>
              <a:cxn ang="0">
                <a:pos x="66" y="78"/>
              </a:cxn>
              <a:cxn ang="0">
                <a:pos x="27" y="61"/>
              </a:cxn>
              <a:cxn ang="0">
                <a:pos x="169" y="75"/>
              </a:cxn>
              <a:cxn ang="0">
                <a:pos x="215" y="67"/>
              </a:cxn>
              <a:cxn ang="0">
                <a:pos x="169" y="59"/>
              </a:cxn>
              <a:cxn ang="0">
                <a:pos x="134" y="63"/>
              </a:cxn>
              <a:cxn ang="0">
                <a:pos x="107" y="78"/>
              </a:cxn>
              <a:cxn ang="0">
                <a:pos x="126" y="85"/>
              </a:cxn>
              <a:cxn ang="0">
                <a:pos x="169" y="75"/>
              </a:cxn>
            </a:cxnLst>
            <a:rect l="0" t="0" r="r" b="b"/>
            <a:pathLst>
              <a:path w="231" h="243">
                <a:moveTo>
                  <a:pt x="163" y="243"/>
                </a:moveTo>
                <a:lnTo>
                  <a:pt x="163" y="194"/>
                </a:lnTo>
                <a:lnTo>
                  <a:pt x="163" y="194"/>
                </a:lnTo>
                <a:lnTo>
                  <a:pt x="144" y="193"/>
                </a:lnTo>
                <a:lnTo>
                  <a:pt x="127" y="189"/>
                </a:lnTo>
                <a:lnTo>
                  <a:pt x="112" y="182"/>
                </a:lnTo>
                <a:lnTo>
                  <a:pt x="100" y="174"/>
                </a:lnTo>
                <a:lnTo>
                  <a:pt x="100" y="174"/>
                </a:lnTo>
                <a:lnTo>
                  <a:pt x="90" y="163"/>
                </a:lnTo>
                <a:lnTo>
                  <a:pt x="82" y="152"/>
                </a:lnTo>
                <a:lnTo>
                  <a:pt x="76" y="142"/>
                </a:lnTo>
                <a:lnTo>
                  <a:pt x="70" y="129"/>
                </a:lnTo>
                <a:lnTo>
                  <a:pt x="70" y="129"/>
                </a:lnTo>
                <a:lnTo>
                  <a:pt x="61" y="112"/>
                </a:lnTo>
                <a:lnTo>
                  <a:pt x="55" y="105"/>
                </a:lnTo>
                <a:lnTo>
                  <a:pt x="49" y="98"/>
                </a:lnTo>
                <a:lnTo>
                  <a:pt x="40" y="93"/>
                </a:lnTo>
                <a:lnTo>
                  <a:pt x="31" y="89"/>
                </a:lnTo>
                <a:lnTo>
                  <a:pt x="19" y="86"/>
                </a:lnTo>
                <a:lnTo>
                  <a:pt x="5" y="86"/>
                </a:lnTo>
                <a:lnTo>
                  <a:pt x="0" y="86"/>
                </a:lnTo>
                <a:lnTo>
                  <a:pt x="0" y="48"/>
                </a:lnTo>
                <a:lnTo>
                  <a:pt x="5" y="48"/>
                </a:lnTo>
                <a:lnTo>
                  <a:pt x="5" y="48"/>
                </a:lnTo>
                <a:lnTo>
                  <a:pt x="26" y="50"/>
                </a:lnTo>
                <a:lnTo>
                  <a:pt x="43" y="54"/>
                </a:lnTo>
                <a:lnTo>
                  <a:pt x="53" y="57"/>
                </a:lnTo>
                <a:lnTo>
                  <a:pt x="59" y="61"/>
                </a:lnTo>
                <a:lnTo>
                  <a:pt x="67" y="65"/>
                </a:lnTo>
                <a:lnTo>
                  <a:pt x="73" y="70"/>
                </a:lnTo>
                <a:lnTo>
                  <a:pt x="73" y="70"/>
                </a:lnTo>
                <a:lnTo>
                  <a:pt x="84" y="80"/>
                </a:lnTo>
                <a:lnTo>
                  <a:pt x="92" y="90"/>
                </a:lnTo>
                <a:lnTo>
                  <a:pt x="97" y="101"/>
                </a:lnTo>
                <a:lnTo>
                  <a:pt x="104" y="113"/>
                </a:lnTo>
                <a:lnTo>
                  <a:pt x="104" y="113"/>
                </a:lnTo>
                <a:lnTo>
                  <a:pt x="112" y="129"/>
                </a:lnTo>
                <a:lnTo>
                  <a:pt x="117" y="138"/>
                </a:lnTo>
                <a:lnTo>
                  <a:pt x="124" y="143"/>
                </a:lnTo>
                <a:lnTo>
                  <a:pt x="131" y="148"/>
                </a:lnTo>
                <a:lnTo>
                  <a:pt x="139" y="152"/>
                </a:lnTo>
                <a:lnTo>
                  <a:pt x="150" y="155"/>
                </a:lnTo>
                <a:lnTo>
                  <a:pt x="163" y="157"/>
                </a:lnTo>
                <a:lnTo>
                  <a:pt x="163" y="86"/>
                </a:lnTo>
                <a:lnTo>
                  <a:pt x="163" y="86"/>
                </a:lnTo>
                <a:lnTo>
                  <a:pt x="154" y="86"/>
                </a:lnTo>
                <a:lnTo>
                  <a:pt x="146" y="88"/>
                </a:lnTo>
                <a:lnTo>
                  <a:pt x="134" y="93"/>
                </a:lnTo>
                <a:lnTo>
                  <a:pt x="124" y="98"/>
                </a:lnTo>
                <a:lnTo>
                  <a:pt x="119" y="105"/>
                </a:lnTo>
                <a:lnTo>
                  <a:pt x="113" y="111"/>
                </a:lnTo>
                <a:lnTo>
                  <a:pt x="109" y="104"/>
                </a:lnTo>
                <a:lnTo>
                  <a:pt x="109" y="104"/>
                </a:lnTo>
                <a:lnTo>
                  <a:pt x="104" y="92"/>
                </a:lnTo>
                <a:lnTo>
                  <a:pt x="96" y="80"/>
                </a:lnTo>
                <a:lnTo>
                  <a:pt x="93" y="75"/>
                </a:lnTo>
                <a:lnTo>
                  <a:pt x="96" y="73"/>
                </a:lnTo>
                <a:lnTo>
                  <a:pt x="96" y="73"/>
                </a:lnTo>
                <a:lnTo>
                  <a:pt x="100" y="70"/>
                </a:lnTo>
                <a:lnTo>
                  <a:pt x="100" y="70"/>
                </a:lnTo>
                <a:lnTo>
                  <a:pt x="112" y="61"/>
                </a:lnTo>
                <a:lnTo>
                  <a:pt x="127" y="54"/>
                </a:lnTo>
                <a:lnTo>
                  <a:pt x="144" y="50"/>
                </a:lnTo>
                <a:lnTo>
                  <a:pt x="163" y="48"/>
                </a:lnTo>
                <a:lnTo>
                  <a:pt x="163" y="0"/>
                </a:lnTo>
                <a:lnTo>
                  <a:pt x="231" y="67"/>
                </a:lnTo>
                <a:lnTo>
                  <a:pt x="175" y="121"/>
                </a:lnTo>
                <a:lnTo>
                  <a:pt x="231" y="175"/>
                </a:lnTo>
                <a:lnTo>
                  <a:pt x="163" y="243"/>
                </a:lnTo>
                <a:close/>
                <a:moveTo>
                  <a:pt x="11" y="75"/>
                </a:moveTo>
                <a:lnTo>
                  <a:pt x="11" y="75"/>
                </a:lnTo>
                <a:lnTo>
                  <a:pt x="26" y="77"/>
                </a:lnTo>
                <a:lnTo>
                  <a:pt x="38" y="81"/>
                </a:lnTo>
                <a:lnTo>
                  <a:pt x="49" y="85"/>
                </a:lnTo>
                <a:lnTo>
                  <a:pt x="57" y="92"/>
                </a:lnTo>
                <a:lnTo>
                  <a:pt x="63" y="98"/>
                </a:lnTo>
                <a:lnTo>
                  <a:pt x="69" y="107"/>
                </a:lnTo>
                <a:lnTo>
                  <a:pt x="80" y="125"/>
                </a:lnTo>
                <a:lnTo>
                  <a:pt x="80" y="125"/>
                </a:lnTo>
                <a:lnTo>
                  <a:pt x="85" y="136"/>
                </a:lnTo>
                <a:lnTo>
                  <a:pt x="90" y="146"/>
                </a:lnTo>
                <a:lnTo>
                  <a:pt x="98" y="157"/>
                </a:lnTo>
                <a:lnTo>
                  <a:pt x="107" y="165"/>
                </a:lnTo>
                <a:lnTo>
                  <a:pt x="107" y="165"/>
                </a:lnTo>
                <a:lnTo>
                  <a:pt x="119" y="174"/>
                </a:lnTo>
                <a:lnTo>
                  <a:pt x="134" y="179"/>
                </a:lnTo>
                <a:lnTo>
                  <a:pt x="150" y="184"/>
                </a:lnTo>
                <a:lnTo>
                  <a:pt x="169" y="185"/>
                </a:lnTo>
                <a:lnTo>
                  <a:pt x="174" y="185"/>
                </a:lnTo>
                <a:lnTo>
                  <a:pt x="174" y="217"/>
                </a:lnTo>
                <a:lnTo>
                  <a:pt x="215" y="175"/>
                </a:lnTo>
                <a:lnTo>
                  <a:pt x="174" y="135"/>
                </a:lnTo>
                <a:lnTo>
                  <a:pt x="174" y="167"/>
                </a:lnTo>
                <a:lnTo>
                  <a:pt x="169" y="167"/>
                </a:lnTo>
                <a:lnTo>
                  <a:pt x="169" y="167"/>
                </a:lnTo>
                <a:lnTo>
                  <a:pt x="151" y="167"/>
                </a:lnTo>
                <a:lnTo>
                  <a:pt x="138" y="163"/>
                </a:lnTo>
                <a:lnTo>
                  <a:pt x="127" y="159"/>
                </a:lnTo>
                <a:lnTo>
                  <a:pt x="117" y="152"/>
                </a:lnTo>
                <a:lnTo>
                  <a:pt x="111" y="146"/>
                </a:lnTo>
                <a:lnTo>
                  <a:pt x="104" y="138"/>
                </a:lnTo>
                <a:lnTo>
                  <a:pt x="94" y="117"/>
                </a:lnTo>
                <a:lnTo>
                  <a:pt x="94" y="117"/>
                </a:lnTo>
                <a:lnTo>
                  <a:pt x="89" y="108"/>
                </a:lnTo>
                <a:lnTo>
                  <a:pt x="82" y="97"/>
                </a:lnTo>
                <a:lnTo>
                  <a:pt x="76" y="86"/>
                </a:lnTo>
                <a:lnTo>
                  <a:pt x="66" y="78"/>
                </a:lnTo>
                <a:lnTo>
                  <a:pt x="66" y="78"/>
                </a:lnTo>
                <a:lnTo>
                  <a:pt x="55" y="70"/>
                </a:lnTo>
                <a:lnTo>
                  <a:pt x="42" y="65"/>
                </a:lnTo>
                <a:lnTo>
                  <a:pt x="27" y="61"/>
                </a:lnTo>
                <a:lnTo>
                  <a:pt x="11" y="59"/>
                </a:lnTo>
                <a:lnTo>
                  <a:pt x="11" y="75"/>
                </a:lnTo>
                <a:close/>
                <a:moveTo>
                  <a:pt x="169" y="75"/>
                </a:moveTo>
                <a:lnTo>
                  <a:pt x="174" y="75"/>
                </a:lnTo>
                <a:lnTo>
                  <a:pt x="174" y="108"/>
                </a:lnTo>
                <a:lnTo>
                  <a:pt x="215" y="67"/>
                </a:lnTo>
                <a:lnTo>
                  <a:pt x="174" y="26"/>
                </a:lnTo>
                <a:lnTo>
                  <a:pt x="174" y="59"/>
                </a:lnTo>
                <a:lnTo>
                  <a:pt x="169" y="59"/>
                </a:lnTo>
                <a:lnTo>
                  <a:pt x="169" y="59"/>
                </a:lnTo>
                <a:lnTo>
                  <a:pt x="150" y="61"/>
                </a:lnTo>
                <a:lnTo>
                  <a:pt x="134" y="63"/>
                </a:lnTo>
                <a:lnTo>
                  <a:pt x="119" y="69"/>
                </a:lnTo>
                <a:lnTo>
                  <a:pt x="107" y="78"/>
                </a:lnTo>
                <a:lnTo>
                  <a:pt x="107" y="78"/>
                </a:lnTo>
                <a:lnTo>
                  <a:pt x="116" y="92"/>
                </a:lnTo>
                <a:lnTo>
                  <a:pt x="116" y="92"/>
                </a:lnTo>
                <a:lnTo>
                  <a:pt x="126" y="85"/>
                </a:lnTo>
                <a:lnTo>
                  <a:pt x="138" y="80"/>
                </a:lnTo>
                <a:lnTo>
                  <a:pt x="151" y="77"/>
                </a:lnTo>
                <a:lnTo>
                  <a:pt x="169" y="75"/>
                </a:lnTo>
                <a:lnTo>
                  <a:pt x="169" y="7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30" name="Freeform 283"/>
          <p:cNvSpPr>
            <a:spLocks noEditPoints="1"/>
          </p:cNvSpPr>
          <p:nvPr/>
        </p:nvSpPr>
        <p:spPr bwMode="auto">
          <a:xfrm>
            <a:off x="1848331" y="3661246"/>
            <a:ext cx="106608" cy="76405"/>
          </a:xfrm>
          <a:custGeom>
            <a:avLst/>
            <a:gdLst/>
            <a:ahLst/>
            <a:cxnLst>
              <a:cxn ang="0">
                <a:pos x="2" y="55"/>
              </a:cxn>
              <a:cxn ang="0">
                <a:pos x="0" y="55"/>
              </a:cxn>
              <a:cxn ang="0">
                <a:pos x="0" y="21"/>
              </a:cxn>
              <a:cxn ang="0">
                <a:pos x="2" y="21"/>
              </a:cxn>
              <a:cxn ang="0">
                <a:pos x="2" y="21"/>
              </a:cxn>
              <a:cxn ang="0">
                <a:pos x="19" y="21"/>
              </a:cxn>
              <a:cxn ang="0">
                <a:pos x="33" y="17"/>
              </a:cxn>
              <a:cxn ang="0">
                <a:pos x="39" y="14"/>
              </a:cxn>
              <a:cxn ang="0">
                <a:pos x="44" y="10"/>
              </a:cxn>
              <a:cxn ang="0">
                <a:pos x="50" y="6"/>
              </a:cxn>
              <a:cxn ang="0">
                <a:pos x="54" y="2"/>
              </a:cxn>
              <a:cxn ang="0">
                <a:pos x="56" y="0"/>
              </a:cxn>
              <a:cxn ang="0">
                <a:pos x="58" y="2"/>
              </a:cxn>
              <a:cxn ang="0">
                <a:pos x="58" y="2"/>
              </a:cxn>
              <a:cxn ang="0">
                <a:pos x="64" y="14"/>
              </a:cxn>
              <a:cxn ang="0">
                <a:pos x="73" y="27"/>
              </a:cxn>
              <a:cxn ang="0">
                <a:pos x="74" y="29"/>
              </a:cxn>
              <a:cxn ang="0">
                <a:pos x="73" y="31"/>
              </a:cxn>
              <a:cxn ang="0">
                <a:pos x="73" y="31"/>
              </a:cxn>
              <a:cxn ang="0">
                <a:pos x="68" y="33"/>
              </a:cxn>
              <a:cxn ang="0">
                <a:pos x="68" y="33"/>
              </a:cxn>
              <a:cxn ang="0">
                <a:pos x="62" y="39"/>
              </a:cxn>
              <a:cxn ang="0">
                <a:pos x="55" y="43"/>
              </a:cxn>
              <a:cxn ang="0">
                <a:pos x="48" y="47"/>
              </a:cxn>
              <a:cxn ang="0">
                <a:pos x="40" y="50"/>
              </a:cxn>
              <a:cxn ang="0">
                <a:pos x="23" y="54"/>
              </a:cxn>
              <a:cxn ang="0">
                <a:pos x="2" y="55"/>
              </a:cxn>
              <a:cxn ang="0">
                <a:pos x="2" y="55"/>
              </a:cxn>
              <a:cxn ang="0">
                <a:pos x="5" y="27"/>
              </a:cxn>
              <a:cxn ang="0">
                <a:pos x="5" y="50"/>
              </a:cxn>
              <a:cxn ang="0">
                <a:pos x="5" y="50"/>
              </a:cxn>
              <a:cxn ang="0">
                <a:pos x="23" y="47"/>
              </a:cxn>
              <a:cxn ang="0">
                <a:pos x="39" y="44"/>
              </a:cxn>
              <a:cxn ang="0">
                <a:pos x="54" y="37"/>
              </a:cxn>
              <a:cxn ang="0">
                <a:pos x="66" y="29"/>
              </a:cxn>
              <a:cxn ang="0">
                <a:pos x="66" y="29"/>
              </a:cxn>
              <a:cxn ang="0">
                <a:pos x="67" y="28"/>
              </a:cxn>
              <a:cxn ang="0">
                <a:pos x="67" y="28"/>
              </a:cxn>
              <a:cxn ang="0">
                <a:pos x="60" y="19"/>
              </a:cxn>
              <a:cxn ang="0">
                <a:pos x="55" y="9"/>
              </a:cxn>
              <a:cxn ang="0">
                <a:pos x="55" y="9"/>
              </a:cxn>
              <a:cxn ang="0">
                <a:pos x="46" y="17"/>
              </a:cxn>
              <a:cxn ang="0">
                <a:pos x="35" y="23"/>
              </a:cxn>
              <a:cxn ang="0">
                <a:pos x="21" y="25"/>
              </a:cxn>
              <a:cxn ang="0">
                <a:pos x="5" y="27"/>
              </a:cxn>
              <a:cxn ang="0">
                <a:pos x="5" y="27"/>
              </a:cxn>
            </a:cxnLst>
            <a:rect l="0" t="0" r="r" b="b"/>
            <a:pathLst>
              <a:path w="74" h="55">
                <a:moveTo>
                  <a:pt x="2" y="55"/>
                </a:moveTo>
                <a:lnTo>
                  <a:pt x="0" y="55"/>
                </a:lnTo>
                <a:lnTo>
                  <a:pt x="0" y="21"/>
                </a:lnTo>
                <a:lnTo>
                  <a:pt x="2" y="21"/>
                </a:lnTo>
                <a:lnTo>
                  <a:pt x="2" y="21"/>
                </a:lnTo>
                <a:lnTo>
                  <a:pt x="19" y="21"/>
                </a:lnTo>
                <a:lnTo>
                  <a:pt x="33" y="17"/>
                </a:lnTo>
                <a:lnTo>
                  <a:pt x="39" y="14"/>
                </a:lnTo>
                <a:lnTo>
                  <a:pt x="44" y="10"/>
                </a:lnTo>
                <a:lnTo>
                  <a:pt x="50" y="6"/>
                </a:lnTo>
                <a:lnTo>
                  <a:pt x="54" y="2"/>
                </a:lnTo>
                <a:lnTo>
                  <a:pt x="56" y="0"/>
                </a:lnTo>
                <a:lnTo>
                  <a:pt x="58" y="2"/>
                </a:lnTo>
                <a:lnTo>
                  <a:pt x="58" y="2"/>
                </a:lnTo>
                <a:lnTo>
                  <a:pt x="64" y="14"/>
                </a:lnTo>
                <a:lnTo>
                  <a:pt x="73" y="27"/>
                </a:lnTo>
                <a:lnTo>
                  <a:pt x="74" y="29"/>
                </a:lnTo>
                <a:lnTo>
                  <a:pt x="73" y="31"/>
                </a:lnTo>
                <a:lnTo>
                  <a:pt x="73" y="31"/>
                </a:lnTo>
                <a:lnTo>
                  <a:pt x="68" y="33"/>
                </a:lnTo>
                <a:lnTo>
                  <a:pt x="68" y="33"/>
                </a:lnTo>
                <a:lnTo>
                  <a:pt x="62" y="39"/>
                </a:lnTo>
                <a:lnTo>
                  <a:pt x="55" y="43"/>
                </a:lnTo>
                <a:lnTo>
                  <a:pt x="48" y="47"/>
                </a:lnTo>
                <a:lnTo>
                  <a:pt x="40" y="50"/>
                </a:lnTo>
                <a:lnTo>
                  <a:pt x="23" y="54"/>
                </a:lnTo>
                <a:lnTo>
                  <a:pt x="2" y="55"/>
                </a:lnTo>
                <a:lnTo>
                  <a:pt x="2" y="55"/>
                </a:lnTo>
                <a:close/>
                <a:moveTo>
                  <a:pt x="5" y="27"/>
                </a:moveTo>
                <a:lnTo>
                  <a:pt x="5" y="50"/>
                </a:lnTo>
                <a:lnTo>
                  <a:pt x="5" y="50"/>
                </a:lnTo>
                <a:lnTo>
                  <a:pt x="23" y="47"/>
                </a:lnTo>
                <a:lnTo>
                  <a:pt x="39" y="44"/>
                </a:lnTo>
                <a:lnTo>
                  <a:pt x="54" y="37"/>
                </a:lnTo>
                <a:lnTo>
                  <a:pt x="66" y="29"/>
                </a:lnTo>
                <a:lnTo>
                  <a:pt x="66" y="29"/>
                </a:lnTo>
                <a:lnTo>
                  <a:pt x="67" y="28"/>
                </a:lnTo>
                <a:lnTo>
                  <a:pt x="67" y="28"/>
                </a:lnTo>
                <a:lnTo>
                  <a:pt x="60" y="19"/>
                </a:lnTo>
                <a:lnTo>
                  <a:pt x="55" y="9"/>
                </a:lnTo>
                <a:lnTo>
                  <a:pt x="55" y="9"/>
                </a:lnTo>
                <a:lnTo>
                  <a:pt x="46" y="17"/>
                </a:lnTo>
                <a:lnTo>
                  <a:pt x="35" y="23"/>
                </a:lnTo>
                <a:lnTo>
                  <a:pt x="21" y="25"/>
                </a:lnTo>
                <a:lnTo>
                  <a:pt x="5" y="27"/>
                </a:lnTo>
                <a:lnTo>
                  <a:pt x="5" y="27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31" name="Freeform 284"/>
          <p:cNvSpPr/>
          <p:nvPr/>
        </p:nvSpPr>
        <p:spPr bwMode="auto">
          <a:xfrm>
            <a:off x="8521972" y="3487213"/>
            <a:ext cx="17057" cy="203745"/>
          </a:xfrm>
          <a:custGeom>
            <a:avLst/>
            <a:gdLst/>
            <a:ahLst/>
            <a:cxnLst>
              <a:cxn ang="0">
                <a:pos x="4" y="143"/>
              </a:cxn>
              <a:cxn ang="0">
                <a:pos x="4" y="143"/>
              </a:cxn>
              <a:cxn ang="0">
                <a:pos x="11" y="143"/>
              </a:cxn>
              <a:cxn ang="0">
                <a:pos x="11" y="5"/>
              </a:cxn>
              <a:cxn ang="0">
                <a:pos x="11" y="5"/>
              </a:cxn>
              <a:cxn ang="0">
                <a:pos x="10" y="3"/>
              </a:cxn>
              <a:cxn ang="0">
                <a:pos x="8" y="1"/>
              </a:cxn>
              <a:cxn ang="0">
                <a:pos x="7" y="0"/>
              </a:cxn>
              <a:cxn ang="0">
                <a:pos x="6" y="0"/>
              </a:cxn>
              <a:cxn ang="0">
                <a:pos x="6" y="0"/>
              </a:cxn>
              <a:cxn ang="0">
                <a:pos x="3" y="0"/>
              </a:cxn>
              <a:cxn ang="0">
                <a:pos x="2" y="1"/>
              </a:cxn>
              <a:cxn ang="0">
                <a:pos x="0" y="3"/>
              </a:cxn>
              <a:cxn ang="0">
                <a:pos x="0" y="5"/>
              </a:cxn>
              <a:cxn ang="0">
                <a:pos x="0" y="143"/>
              </a:cxn>
              <a:cxn ang="0">
                <a:pos x="0" y="143"/>
              </a:cxn>
              <a:cxn ang="0">
                <a:pos x="4" y="143"/>
              </a:cxn>
              <a:cxn ang="0">
                <a:pos x="4" y="143"/>
              </a:cxn>
            </a:cxnLst>
            <a:rect l="0" t="0" r="r" b="b"/>
            <a:pathLst>
              <a:path w="11" h="143">
                <a:moveTo>
                  <a:pt x="4" y="143"/>
                </a:moveTo>
                <a:lnTo>
                  <a:pt x="4" y="143"/>
                </a:lnTo>
                <a:lnTo>
                  <a:pt x="11" y="143"/>
                </a:lnTo>
                <a:lnTo>
                  <a:pt x="11" y="5"/>
                </a:lnTo>
                <a:lnTo>
                  <a:pt x="11" y="5"/>
                </a:lnTo>
                <a:lnTo>
                  <a:pt x="10" y="3"/>
                </a:lnTo>
                <a:lnTo>
                  <a:pt x="8" y="1"/>
                </a:lnTo>
                <a:lnTo>
                  <a:pt x="7" y="0"/>
                </a:lnTo>
                <a:lnTo>
                  <a:pt x="6" y="0"/>
                </a:lnTo>
                <a:lnTo>
                  <a:pt x="6" y="0"/>
                </a:lnTo>
                <a:lnTo>
                  <a:pt x="3" y="0"/>
                </a:lnTo>
                <a:lnTo>
                  <a:pt x="2" y="1"/>
                </a:lnTo>
                <a:lnTo>
                  <a:pt x="0" y="3"/>
                </a:lnTo>
                <a:lnTo>
                  <a:pt x="0" y="5"/>
                </a:lnTo>
                <a:lnTo>
                  <a:pt x="0" y="143"/>
                </a:lnTo>
                <a:lnTo>
                  <a:pt x="0" y="143"/>
                </a:lnTo>
                <a:lnTo>
                  <a:pt x="4" y="143"/>
                </a:lnTo>
                <a:lnTo>
                  <a:pt x="4" y="14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32" name="Freeform 285"/>
          <p:cNvSpPr/>
          <p:nvPr/>
        </p:nvSpPr>
        <p:spPr bwMode="auto">
          <a:xfrm>
            <a:off x="8521972" y="3750386"/>
            <a:ext cx="17057" cy="42447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4" y="1"/>
              </a:cxn>
              <a:cxn ang="0">
                <a:pos x="0" y="1"/>
              </a:cxn>
              <a:cxn ang="0">
                <a:pos x="0" y="27"/>
              </a:cxn>
              <a:cxn ang="0">
                <a:pos x="0" y="27"/>
              </a:cxn>
              <a:cxn ang="0">
                <a:pos x="0" y="28"/>
              </a:cxn>
              <a:cxn ang="0">
                <a:pos x="2" y="29"/>
              </a:cxn>
              <a:cxn ang="0">
                <a:pos x="3" y="31"/>
              </a:cxn>
              <a:cxn ang="0">
                <a:pos x="6" y="32"/>
              </a:cxn>
              <a:cxn ang="0">
                <a:pos x="6" y="32"/>
              </a:cxn>
              <a:cxn ang="0">
                <a:pos x="7" y="31"/>
              </a:cxn>
              <a:cxn ang="0">
                <a:pos x="8" y="29"/>
              </a:cxn>
              <a:cxn ang="0">
                <a:pos x="10" y="28"/>
              </a:cxn>
              <a:cxn ang="0">
                <a:pos x="11" y="27"/>
              </a:cxn>
              <a:cxn ang="0">
                <a:pos x="11" y="0"/>
              </a:cxn>
              <a:cxn ang="0">
                <a:pos x="11" y="0"/>
              </a:cxn>
              <a:cxn ang="0">
                <a:pos x="4" y="1"/>
              </a:cxn>
              <a:cxn ang="0">
                <a:pos x="4" y="1"/>
              </a:cxn>
            </a:cxnLst>
            <a:rect l="0" t="0" r="r" b="b"/>
            <a:pathLst>
              <a:path w="11" h="32">
                <a:moveTo>
                  <a:pt x="4" y="1"/>
                </a:moveTo>
                <a:lnTo>
                  <a:pt x="4" y="1"/>
                </a:lnTo>
                <a:lnTo>
                  <a:pt x="0" y="1"/>
                </a:lnTo>
                <a:lnTo>
                  <a:pt x="0" y="27"/>
                </a:lnTo>
                <a:lnTo>
                  <a:pt x="0" y="27"/>
                </a:lnTo>
                <a:lnTo>
                  <a:pt x="0" y="28"/>
                </a:lnTo>
                <a:lnTo>
                  <a:pt x="2" y="29"/>
                </a:lnTo>
                <a:lnTo>
                  <a:pt x="3" y="31"/>
                </a:lnTo>
                <a:lnTo>
                  <a:pt x="6" y="32"/>
                </a:lnTo>
                <a:lnTo>
                  <a:pt x="6" y="32"/>
                </a:lnTo>
                <a:lnTo>
                  <a:pt x="7" y="31"/>
                </a:lnTo>
                <a:lnTo>
                  <a:pt x="8" y="29"/>
                </a:lnTo>
                <a:lnTo>
                  <a:pt x="10" y="28"/>
                </a:lnTo>
                <a:lnTo>
                  <a:pt x="11" y="27"/>
                </a:lnTo>
                <a:lnTo>
                  <a:pt x="11" y="0"/>
                </a:lnTo>
                <a:lnTo>
                  <a:pt x="11" y="0"/>
                </a:lnTo>
                <a:lnTo>
                  <a:pt x="4" y="1"/>
                </a:lnTo>
                <a:lnTo>
                  <a:pt x="4" y="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33" name="Freeform 286"/>
          <p:cNvSpPr/>
          <p:nvPr/>
        </p:nvSpPr>
        <p:spPr bwMode="auto">
          <a:xfrm>
            <a:off x="8628578" y="3487213"/>
            <a:ext cx="17057" cy="55182"/>
          </a:xfrm>
          <a:custGeom>
            <a:avLst/>
            <a:gdLst/>
            <a:ahLst/>
            <a:cxnLst>
              <a:cxn ang="0">
                <a:pos x="5" y="38"/>
              </a:cxn>
              <a:cxn ang="0">
                <a:pos x="5" y="38"/>
              </a:cxn>
              <a:cxn ang="0">
                <a:pos x="11" y="38"/>
              </a:cxn>
              <a:cxn ang="0">
                <a:pos x="11" y="5"/>
              </a:cxn>
              <a:cxn ang="0">
                <a:pos x="11" y="5"/>
              </a:cxn>
              <a:cxn ang="0">
                <a:pos x="11" y="3"/>
              </a:cxn>
              <a:cxn ang="0">
                <a:pos x="9" y="1"/>
              </a:cxn>
              <a:cxn ang="0">
                <a:pos x="8" y="0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1" y="1"/>
              </a:cxn>
              <a:cxn ang="0">
                <a:pos x="0" y="3"/>
              </a:cxn>
              <a:cxn ang="0">
                <a:pos x="0" y="5"/>
              </a:cxn>
              <a:cxn ang="0">
                <a:pos x="0" y="38"/>
              </a:cxn>
              <a:cxn ang="0">
                <a:pos x="0" y="38"/>
              </a:cxn>
              <a:cxn ang="0">
                <a:pos x="5" y="38"/>
              </a:cxn>
              <a:cxn ang="0">
                <a:pos x="5" y="38"/>
              </a:cxn>
            </a:cxnLst>
            <a:rect l="0" t="0" r="r" b="b"/>
            <a:pathLst>
              <a:path w="11" h="38">
                <a:moveTo>
                  <a:pt x="5" y="38"/>
                </a:moveTo>
                <a:lnTo>
                  <a:pt x="5" y="38"/>
                </a:lnTo>
                <a:lnTo>
                  <a:pt x="11" y="38"/>
                </a:lnTo>
                <a:lnTo>
                  <a:pt x="11" y="5"/>
                </a:lnTo>
                <a:lnTo>
                  <a:pt x="11" y="5"/>
                </a:lnTo>
                <a:lnTo>
                  <a:pt x="11" y="3"/>
                </a:lnTo>
                <a:lnTo>
                  <a:pt x="9" y="1"/>
                </a:lnTo>
                <a:lnTo>
                  <a:pt x="8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  <a:lnTo>
                  <a:pt x="0" y="38"/>
                </a:lnTo>
                <a:lnTo>
                  <a:pt x="0" y="38"/>
                </a:lnTo>
                <a:lnTo>
                  <a:pt x="5" y="38"/>
                </a:lnTo>
                <a:lnTo>
                  <a:pt x="5" y="3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34" name="Freeform 287"/>
          <p:cNvSpPr/>
          <p:nvPr/>
        </p:nvSpPr>
        <p:spPr bwMode="auto">
          <a:xfrm>
            <a:off x="8628578" y="3601824"/>
            <a:ext cx="17057" cy="191012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5" y="0"/>
              </a:cxn>
              <a:cxn ang="0">
                <a:pos x="0" y="0"/>
              </a:cxn>
              <a:cxn ang="0">
                <a:pos x="0" y="131"/>
              </a:cxn>
              <a:cxn ang="0">
                <a:pos x="0" y="131"/>
              </a:cxn>
              <a:cxn ang="0">
                <a:pos x="0" y="132"/>
              </a:cxn>
              <a:cxn ang="0">
                <a:pos x="1" y="133"/>
              </a:cxn>
              <a:cxn ang="0">
                <a:pos x="3" y="135"/>
              </a:cxn>
              <a:cxn ang="0">
                <a:pos x="5" y="136"/>
              </a:cxn>
              <a:cxn ang="0">
                <a:pos x="5" y="136"/>
              </a:cxn>
              <a:cxn ang="0">
                <a:pos x="8" y="135"/>
              </a:cxn>
              <a:cxn ang="0">
                <a:pos x="9" y="133"/>
              </a:cxn>
              <a:cxn ang="0">
                <a:pos x="11" y="132"/>
              </a:cxn>
              <a:cxn ang="0">
                <a:pos x="11" y="131"/>
              </a:cxn>
              <a:cxn ang="0">
                <a:pos x="11" y="0"/>
              </a:cxn>
              <a:cxn ang="0">
                <a:pos x="11" y="0"/>
              </a:cxn>
              <a:cxn ang="0">
                <a:pos x="5" y="0"/>
              </a:cxn>
              <a:cxn ang="0">
                <a:pos x="5" y="0"/>
              </a:cxn>
            </a:cxnLst>
            <a:rect l="0" t="0" r="r" b="b"/>
            <a:pathLst>
              <a:path w="11" h="136">
                <a:moveTo>
                  <a:pt x="5" y="0"/>
                </a:moveTo>
                <a:lnTo>
                  <a:pt x="5" y="0"/>
                </a:lnTo>
                <a:lnTo>
                  <a:pt x="0" y="0"/>
                </a:lnTo>
                <a:lnTo>
                  <a:pt x="0" y="131"/>
                </a:lnTo>
                <a:lnTo>
                  <a:pt x="0" y="131"/>
                </a:lnTo>
                <a:lnTo>
                  <a:pt x="0" y="132"/>
                </a:lnTo>
                <a:lnTo>
                  <a:pt x="1" y="133"/>
                </a:lnTo>
                <a:lnTo>
                  <a:pt x="3" y="135"/>
                </a:lnTo>
                <a:lnTo>
                  <a:pt x="5" y="136"/>
                </a:lnTo>
                <a:lnTo>
                  <a:pt x="5" y="136"/>
                </a:lnTo>
                <a:lnTo>
                  <a:pt x="8" y="135"/>
                </a:lnTo>
                <a:lnTo>
                  <a:pt x="9" y="133"/>
                </a:lnTo>
                <a:lnTo>
                  <a:pt x="11" y="132"/>
                </a:lnTo>
                <a:lnTo>
                  <a:pt x="11" y="131"/>
                </a:lnTo>
                <a:lnTo>
                  <a:pt x="11" y="0"/>
                </a:lnTo>
                <a:lnTo>
                  <a:pt x="11" y="0"/>
                </a:lnTo>
                <a:lnTo>
                  <a:pt x="5" y="0"/>
                </a:lnTo>
                <a:lnTo>
                  <a:pt x="5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35" name="Freeform 288"/>
          <p:cNvSpPr/>
          <p:nvPr/>
        </p:nvSpPr>
        <p:spPr bwMode="auto">
          <a:xfrm>
            <a:off x="8735187" y="3487213"/>
            <a:ext cx="17057" cy="161298"/>
          </a:xfrm>
          <a:custGeom>
            <a:avLst/>
            <a:gdLst/>
            <a:ahLst/>
            <a:cxnLst>
              <a:cxn ang="0">
                <a:pos x="6" y="113"/>
              </a:cxn>
              <a:cxn ang="0">
                <a:pos x="6" y="113"/>
              </a:cxn>
              <a:cxn ang="0">
                <a:pos x="11" y="113"/>
              </a:cxn>
              <a:cxn ang="0">
                <a:pos x="11" y="5"/>
              </a:cxn>
              <a:cxn ang="0">
                <a:pos x="11" y="5"/>
              </a:cxn>
              <a:cxn ang="0">
                <a:pos x="11" y="3"/>
              </a:cxn>
              <a:cxn ang="0">
                <a:pos x="10" y="1"/>
              </a:cxn>
              <a:cxn ang="0">
                <a:pos x="9" y="0"/>
              </a:cxn>
              <a:cxn ang="0">
                <a:pos x="6" y="0"/>
              </a:cxn>
              <a:cxn ang="0">
                <a:pos x="6" y="0"/>
              </a:cxn>
              <a:cxn ang="0">
                <a:pos x="5" y="0"/>
              </a:cxn>
              <a:cxn ang="0">
                <a:pos x="3" y="1"/>
              </a:cxn>
              <a:cxn ang="0">
                <a:pos x="2" y="3"/>
              </a:cxn>
              <a:cxn ang="0">
                <a:pos x="0" y="5"/>
              </a:cxn>
              <a:cxn ang="0">
                <a:pos x="0" y="113"/>
              </a:cxn>
              <a:cxn ang="0">
                <a:pos x="0" y="113"/>
              </a:cxn>
              <a:cxn ang="0">
                <a:pos x="6" y="113"/>
              </a:cxn>
              <a:cxn ang="0">
                <a:pos x="6" y="113"/>
              </a:cxn>
            </a:cxnLst>
            <a:rect l="0" t="0" r="r" b="b"/>
            <a:pathLst>
              <a:path w="11" h="113">
                <a:moveTo>
                  <a:pt x="6" y="113"/>
                </a:moveTo>
                <a:lnTo>
                  <a:pt x="6" y="113"/>
                </a:lnTo>
                <a:lnTo>
                  <a:pt x="11" y="113"/>
                </a:lnTo>
                <a:lnTo>
                  <a:pt x="11" y="5"/>
                </a:lnTo>
                <a:lnTo>
                  <a:pt x="11" y="5"/>
                </a:lnTo>
                <a:lnTo>
                  <a:pt x="11" y="3"/>
                </a:lnTo>
                <a:lnTo>
                  <a:pt x="10" y="1"/>
                </a:lnTo>
                <a:lnTo>
                  <a:pt x="9" y="0"/>
                </a:lnTo>
                <a:lnTo>
                  <a:pt x="6" y="0"/>
                </a:lnTo>
                <a:lnTo>
                  <a:pt x="6" y="0"/>
                </a:lnTo>
                <a:lnTo>
                  <a:pt x="5" y="0"/>
                </a:lnTo>
                <a:lnTo>
                  <a:pt x="3" y="1"/>
                </a:lnTo>
                <a:lnTo>
                  <a:pt x="2" y="3"/>
                </a:lnTo>
                <a:lnTo>
                  <a:pt x="0" y="5"/>
                </a:lnTo>
                <a:lnTo>
                  <a:pt x="0" y="113"/>
                </a:lnTo>
                <a:lnTo>
                  <a:pt x="0" y="113"/>
                </a:lnTo>
                <a:lnTo>
                  <a:pt x="6" y="113"/>
                </a:lnTo>
                <a:lnTo>
                  <a:pt x="6" y="11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36" name="Freeform 289"/>
          <p:cNvSpPr/>
          <p:nvPr/>
        </p:nvSpPr>
        <p:spPr bwMode="auto">
          <a:xfrm>
            <a:off x="8735187" y="3707941"/>
            <a:ext cx="17057" cy="84894"/>
          </a:xfrm>
          <a:custGeom>
            <a:avLst/>
            <a:gdLst/>
            <a:ahLst/>
            <a:cxnLst>
              <a:cxn ang="0">
                <a:pos x="6" y="1"/>
              </a:cxn>
              <a:cxn ang="0">
                <a:pos x="6" y="1"/>
              </a:cxn>
              <a:cxn ang="0">
                <a:pos x="0" y="1"/>
              </a:cxn>
              <a:cxn ang="0">
                <a:pos x="0" y="57"/>
              </a:cxn>
              <a:cxn ang="0">
                <a:pos x="0" y="57"/>
              </a:cxn>
              <a:cxn ang="0">
                <a:pos x="2" y="58"/>
              </a:cxn>
              <a:cxn ang="0">
                <a:pos x="3" y="59"/>
              </a:cxn>
              <a:cxn ang="0">
                <a:pos x="5" y="61"/>
              </a:cxn>
              <a:cxn ang="0">
                <a:pos x="6" y="62"/>
              </a:cxn>
              <a:cxn ang="0">
                <a:pos x="6" y="62"/>
              </a:cxn>
              <a:cxn ang="0">
                <a:pos x="9" y="61"/>
              </a:cxn>
              <a:cxn ang="0">
                <a:pos x="10" y="59"/>
              </a:cxn>
              <a:cxn ang="0">
                <a:pos x="11" y="58"/>
              </a:cxn>
              <a:cxn ang="0">
                <a:pos x="11" y="57"/>
              </a:cxn>
              <a:cxn ang="0">
                <a:pos x="11" y="0"/>
              </a:cxn>
              <a:cxn ang="0">
                <a:pos x="11" y="0"/>
              </a:cxn>
              <a:cxn ang="0">
                <a:pos x="6" y="1"/>
              </a:cxn>
              <a:cxn ang="0">
                <a:pos x="6" y="1"/>
              </a:cxn>
            </a:cxnLst>
            <a:rect l="0" t="0" r="r" b="b"/>
            <a:pathLst>
              <a:path w="11" h="62">
                <a:moveTo>
                  <a:pt x="6" y="1"/>
                </a:moveTo>
                <a:lnTo>
                  <a:pt x="6" y="1"/>
                </a:lnTo>
                <a:lnTo>
                  <a:pt x="0" y="1"/>
                </a:lnTo>
                <a:lnTo>
                  <a:pt x="0" y="57"/>
                </a:lnTo>
                <a:lnTo>
                  <a:pt x="0" y="57"/>
                </a:lnTo>
                <a:lnTo>
                  <a:pt x="2" y="58"/>
                </a:lnTo>
                <a:lnTo>
                  <a:pt x="3" y="59"/>
                </a:lnTo>
                <a:lnTo>
                  <a:pt x="5" y="61"/>
                </a:lnTo>
                <a:lnTo>
                  <a:pt x="6" y="62"/>
                </a:lnTo>
                <a:lnTo>
                  <a:pt x="6" y="62"/>
                </a:lnTo>
                <a:lnTo>
                  <a:pt x="9" y="61"/>
                </a:lnTo>
                <a:lnTo>
                  <a:pt x="10" y="59"/>
                </a:lnTo>
                <a:lnTo>
                  <a:pt x="11" y="58"/>
                </a:lnTo>
                <a:lnTo>
                  <a:pt x="11" y="57"/>
                </a:lnTo>
                <a:lnTo>
                  <a:pt x="11" y="0"/>
                </a:lnTo>
                <a:lnTo>
                  <a:pt x="11" y="0"/>
                </a:lnTo>
                <a:lnTo>
                  <a:pt x="6" y="1"/>
                </a:lnTo>
                <a:lnTo>
                  <a:pt x="6" y="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37" name="Freeform 290"/>
          <p:cNvSpPr>
            <a:spLocks noEditPoints="1"/>
          </p:cNvSpPr>
          <p:nvPr/>
        </p:nvSpPr>
        <p:spPr bwMode="auto">
          <a:xfrm>
            <a:off x="8496385" y="3686716"/>
            <a:ext cx="68229" cy="67915"/>
          </a:xfrm>
          <a:custGeom>
            <a:avLst/>
            <a:gdLst/>
            <a:ahLst/>
            <a:cxnLst>
              <a:cxn ang="0">
                <a:pos x="23" y="47"/>
              </a:cxn>
              <a:cxn ang="0">
                <a:pos x="23" y="47"/>
              </a:cxn>
              <a:cxn ang="0">
                <a:pos x="19" y="47"/>
              </a:cxn>
              <a:cxn ang="0">
                <a:pos x="14" y="45"/>
              </a:cxn>
              <a:cxn ang="0">
                <a:pos x="10" y="43"/>
              </a:cxn>
              <a:cxn ang="0">
                <a:pos x="7" y="40"/>
              </a:cxn>
              <a:cxn ang="0">
                <a:pos x="4" y="36"/>
              </a:cxn>
              <a:cxn ang="0">
                <a:pos x="2" y="32"/>
              </a:cxn>
              <a:cxn ang="0">
                <a:pos x="0" y="28"/>
              </a:cxn>
              <a:cxn ang="0">
                <a:pos x="0" y="22"/>
              </a:cxn>
              <a:cxn ang="0">
                <a:pos x="0" y="22"/>
              </a:cxn>
              <a:cxn ang="0">
                <a:pos x="0" y="18"/>
              </a:cxn>
              <a:cxn ang="0">
                <a:pos x="2" y="13"/>
              </a:cxn>
              <a:cxn ang="0">
                <a:pos x="4" y="9"/>
              </a:cxn>
              <a:cxn ang="0">
                <a:pos x="7" y="6"/>
              </a:cxn>
              <a:cxn ang="0">
                <a:pos x="10" y="4"/>
              </a:cxn>
              <a:cxn ang="0">
                <a:pos x="14" y="1"/>
              </a:cxn>
              <a:cxn ang="0">
                <a:pos x="19" y="0"/>
              </a:cxn>
              <a:cxn ang="0">
                <a:pos x="23" y="0"/>
              </a:cxn>
              <a:cxn ang="0">
                <a:pos x="23" y="0"/>
              </a:cxn>
              <a:cxn ang="0">
                <a:pos x="29" y="0"/>
              </a:cxn>
              <a:cxn ang="0">
                <a:pos x="33" y="1"/>
              </a:cxn>
              <a:cxn ang="0">
                <a:pos x="37" y="4"/>
              </a:cxn>
              <a:cxn ang="0">
                <a:pos x="41" y="6"/>
              </a:cxn>
              <a:cxn ang="0">
                <a:pos x="44" y="9"/>
              </a:cxn>
              <a:cxn ang="0">
                <a:pos x="46" y="13"/>
              </a:cxn>
              <a:cxn ang="0">
                <a:pos x="48" y="18"/>
              </a:cxn>
              <a:cxn ang="0">
                <a:pos x="48" y="22"/>
              </a:cxn>
              <a:cxn ang="0">
                <a:pos x="48" y="22"/>
              </a:cxn>
              <a:cxn ang="0">
                <a:pos x="48" y="28"/>
              </a:cxn>
              <a:cxn ang="0">
                <a:pos x="46" y="32"/>
              </a:cxn>
              <a:cxn ang="0">
                <a:pos x="44" y="36"/>
              </a:cxn>
              <a:cxn ang="0">
                <a:pos x="41" y="40"/>
              </a:cxn>
              <a:cxn ang="0">
                <a:pos x="37" y="43"/>
              </a:cxn>
              <a:cxn ang="0">
                <a:pos x="33" y="45"/>
              </a:cxn>
              <a:cxn ang="0">
                <a:pos x="29" y="47"/>
              </a:cxn>
              <a:cxn ang="0">
                <a:pos x="23" y="47"/>
              </a:cxn>
              <a:cxn ang="0">
                <a:pos x="23" y="47"/>
              </a:cxn>
              <a:cxn ang="0">
                <a:pos x="23" y="5"/>
              </a:cxn>
              <a:cxn ang="0">
                <a:pos x="23" y="5"/>
              </a:cxn>
              <a:cxn ang="0">
                <a:pos x="17" y="6"/>
              </a:cxn>
              <a:cxn ang="0">
                <a:pos x="11" y="10"/>
              </a:cxn>
              <a:cxn ang="0">
                <a:pos x="7" y="16"/>
              </a:cxn>
              <a:cxn ang="0">
                <a:pos x="6" y="22"/>
              </a:cxn>
              <a:cxn ang="0">
                <a:pos x="6" y="22"/>
              </a:cxn>
              <a:cxn ang="0">
                <a:pos x="7" y="31"/>
              </a:cxn>
              <a:cxn ang="0">
                <a:pos x="11" y="36"/>
              </a:cxn>
              <a:cxn ang="0">
                <a:pos x="17" y="40"/>
              </a:cxn>
              <a:cxn ang="0">
                <a:pos x="23" y="41"/>
              </a:cxn>
              <a:cxn ang="0">
                <a:pos x="23" y="41"/>
              </a:cxn>
              <a:cxn ang="0">
                <a:pos x="31" y="40"/>
              </a:cxn>
              <a:cxn ang="0">
                <a:pos x="37" y="36"/>
              </a:cxn>
              <a:cxn ang="0">
                <a:pos x="41" y="31"/>
              </a:cxn>
              <a:cxn ang="0">
                <a:pos x="42" y="22"/>
              </a:cxn>
              <a:cxn ang="0">
                <a:pos x="42" y="22"/>
              </a:cxn>
              <a:cxn ang="0">
                <a:pos x="41" y="16"/>
              </a:cxn>
              <a:cxn ang="0">
                <a:pos x="37" y="10"/>
              </a:cxn>
              <a:cxn ang="0">
                <a:pos x="31" y="6"/>
              </a:cxn>
              <a:cxn ang="0">
                <a:pos x="23" y="5"/>
              </a:cxn>
              <a:cxn ang="0">
                <a:pos x="23" y="5"/>
              </a:cxn>
            </a:cxnLst>
            <a:rect l="0" t="0" r="r" b="b"/>
            <a:pathLst>
              <a:path w="48" h="47">
                <a:moveTo>
                  <a:pt x="23" y="47"/>
                </a:moveTo>
                <a:lnTo>
                  <a:pt x="23" y="47"/>
                </a:lnTo>
                <a:lnTo>
                  <a:pt x="19" y="47"/>
                </a:lnTo>
                <a:lnTo>
                  <a:pt x="14" y="45"/>
                </a:lnTo>
                <a:lnTo>
                  <a:pt x="10" y="43"/>
                </a:lnTo>
                <a:lnTo>
                  <a:pt x="7" y="40"/>
                </a:lnTo>
                <a:lnTo>
                  <a:pt x="4" y="36"/>
                </a:lnTo>
                <a:lnTo>
                  <a:pt x="2" y="32"/>
                </a:lnTo>
                <a:lnTo>
                  <a:pt x="0" y="28"/>
                </a:lnTo>
                <a:lnTo>
                  <a:pt x="0" y="22"/>
                </a:lnTo>
                <a:lnTo>
                  <a:pt x="0" y="22"/>
                </a:lnTo>
                <a:lnTo>
                  <a:pt x="0" y="18"/>
                </a:lnTo>
                <a:lnTo>
                  <a:pt x="2" y="13"/>
                </a:lnTo>
                <a:lnTo>
                  <a:pt x="4" y="9"/>
                </a:lnTo>
                <a:lnTo>
                  <a:pt x="7" y="6"/>
                </a:lnTo>
                <a:lnTo>
                  <a:pt x="10" y="4"/>
                </a:lnTo>
                <a:lnTo>
                  <a:pt x="14" y="1"/>
                </a:lnTo>
                <a:lnTo>
                  <a:pt x="19" y="0"/>
                </a:lnTo>
                <a:lnTo>
                  <a:pt x="23" y="0"/>
                </a:lnTo>
                <a:lnTo>
                  <a:pt x="23" y="0"/>
                </a:lnTo>
                <a:lnTo>
                  <a:pt x="29" y="0"/>
                </a:lnTo>
                <a:lnTo>
                  <a:pt x="33" y="1"/>
                </a:lnTo>
                <a:lnTo>
                  <a:pt x="37" y="4"/>
                </a:lnTo>
                <a:lnTo>
                  <a:pt x="41" y="6"/>
                </a:lnTo>
                <a:lnTo>
                  <a:pt x="44" y="9"/>
                </a:lnTo>
                <a:lnTo>
                  <a:pt x="46" y="13"/>
                </a:lnTo>
                <a:lnTo>
                  <a:pt x="48" y="18"/>
                </a:lnTo>
                <a:lnTo>
                  <a:pt x="48" y="22"/>
                </a:lnTo>
                <a:lnTo>
                  <a:pt x="48" y="22"/>
                </a:lnTo>
                <a:lnTo>
                  <a:pt x="48" y="28"/>
                </a:lnTo>
                <a:lnTo>
                  <a:pt x="46" y="32"/>
                </a:lnTo>
                <a:lnTo>
                  <a:pt x="44" y="36"/>
                </a:lnTo>
                <a:lnTo>
                  <a:pt x="41" y="40"/>
                </a:lnTo>
                <a:lnTo>
                  <a:pt x="37" y="43"/>
                </a:lnTo>
                <a:lnTo>
                  <a:pt x="33" y="45"/>
                </a:lnTo>
                <a:lnTo>
                  <a:pt x="29" y="47"/>
                </a:lnTo>
                <a:lnTo>
                  <a:pt x="23" y="47"/>
                </a:lnTo>
                <a:lnTo>
                  <a:pt x="23" y="47"/>
                </a:lnTo>
                <a:close/>
                <a:moveTo>
                  <a:pt x="23" y="5"/>
                </a:moveTo>
                <a:lnTo>
                  <a:pt x="23" y="5"/>
                </a:lnTo>
                <a:lnTo>
                  <a:pt x="17" y="6"/>
                </a:lnTo>
                <a:lnTo>
                  <a:pt x="11" y="10"/>
                </a:lnTo>
                <a:lnTo>
                  <a:pt x="7" y="16"/>
                </a:lnTo>
                <a:lnTo>
                  <a:pt x="6" y="22"/>
                </a:lnTo>
                <a:lnTo>
                  <a:pt x="6" y="22"/>
                </a:lnTo>
                <a:lnTo>
                  <a:pt x="7" y="31"/>
                </a:lnTo>
                <a:lnTo>
                  <a:pt x="11" y="36"/>
                </a:lnTo>
                <a:lnTo>
                  <a:pt x="17" y="40"/>
                </a:lnTo>
                <a:lnTo>
                  <a:pt x="23" y="41"/>
                </a:lnTo>
                <a:lnTo>
                  <a:pt x="23" y="41"/>
                </a:lnTo>
                <a:lnTo>
                  <a:pt x="31" y="40"/>
                </a:lnTo>
                <a:lnTo>
                  <a:pt x="37" y="36"/>
                </a:lnTo>
                <a:lnTo>
                  <a:pt x="41" y="31"/>
                </a:lnTo>
                <a:lnTo>
                  <a:pt x="42" y="22"/>
                </a:lnTo>
                <a:lnTo>
                  <a:pt x="42" y="22"/>
                </a:lnTo>
                <a:lnTo>
                  <a:pt x="41" y="16"/>
                </a:lnTo>
                <a:lnTo>
                  <a:pt x="37" y="10"/>
                </a:lnTo>
                <a:lnTo>
                  <a:pt x="31" y="6"/>
                </a:lnTo>
                <a:lnTo>
                  <a:pt x="23" y="5"/>
                </a:lnTo>
                <a:lnTo>
                  <a:pt x="23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38" name="Freeform 291"/>
          <p:cNvSpPr>
            <a:spLocks noEditPoints="1"/>
          </p:cNvSpPr>
          <p:nvPr/>
        </p:nvSpPr>
        <p:spPr bwMode="auto">
          <a:xfrm>
            <a:off x="8602992" y="3538150"/>
            <a:ext cx="68229" cy="67915"/>
          </a:xfrm>
          <a:custGeom>
            <a:avLst/>
            <a:gdLst/>
            <a:ahLst/>
            <a:cxnLst>
              <a:cxn ang="0">
                <a:pos x="24" y="47"/>
              </a:cxn>
              <a:cxn ang="0">
                <a:pos x="24" y="47"/>
              </a:cxn>
              <a:cxn ang="0">
                <a:pos x="19" y="47"/>
              </a:cxn>
              <a:cxn ang="0">
                <a:pos x="15" y="46"/>
              </a:cxn>
              <a:cxn ang="0">
                <a:pos x="11" y="43"/>
              </a:cxn>
              <a:cxn ang="0">
                <a:pos x="7" y="41"/>
              </a:cxn>
              <a:cxn ang="0">
                <a:pos x="4" y="37"/>
              </a:cxn>
              <a:cxn ang="0">
                <a:pos x="1" y="33"/>
              </a:cxn>
              <a:cxn ang="0">
                <a:pos x="0" y="29"/>
              </a:cxn>
              <a:cxn ang="0">
                <a:pos x="0" y="24"/>
              </a:cxn>
              <a:cxn ang="0">
                <a:pos x="0" y="24"/>
              </a:cxn>
              <a:cxn ang="0">
                <a:pos x="0" y="19"/>
              </a:cxn>
              <a:cxn ang="0">
                <a:pos x="1" y="15"/>
              </a:cxn>
              <a:cxn ang="0">
                <a:pos x="4" y="11"/>
              </a:cxn>
              <a:cxn ang="0">
                <a:pos x="7" y="7"/>
              </a:cxn>
              <a:cxn ang="0">
                <a:pos x="11" y="4"/>
              </a:cxn>
              <a:cxn ang="0">
                <a:pos x="15" y="2"/>
              </a:cxn>
              <a:cxn ang="0">
                <a:pos x="19" y="0"/>
              </a:cxn>
              <a:cxn ang="0">
                <a:pos x="24" y="0"/>
              </a:cxn>
              <a:cxn ang="0">
                <a:pos x="24" y="0"/>
              </a:cxn>
              <a:cxn ang="0">
                <a:pos x="28" y="0"/>
              </a:cxn>
              <a:cxn ang="0">
                <a:pos x="34" y="2"/>
              </a:cxn>
              <a:cxn ang="0">
                <a:pos x="38" y="4"/>
              </a:cxn>
              <a:cxn ang="0">
                <a:pos x="40" y="7"/>
              </a:cxn>
              <a:cxn ang="0">
                <a:pos x="43" y="11"/>
              </a:cxn>
              <a:cxn ang="0">
                <a:pos x="46" y="15"/>
              </a:cxn>
              <a:cxn ang="0">
                <a:pos x="47" y="19"/>
              </a:cxn>
              <a:cxn ang="0">
                <a:pos x="47" y="24"/>
              </a:cxn>
              <a:cxn ang="0">
                <a:pos x="47" y="24"/>
              </a:cxn>
              <a:cxn ang="0">
                <a:pos x="47" y="29"/>
              </a:cxn>
              <a:cxn ang="0">
                <a:pos x="46" y="33"/>
              </a:cxn>
              <a:cxn ang="0">
                <a:pos x="43" y="37"/>
              </a:cxn>
              <a:cxn ang="0">
                <a:pos x="40" y="41"/>
              </a:cxn>
              <a:cxn ang="0">
                <a:pos x="38" y="43"/>
              </a:cxn>
              <a:cxn ang="0">
                <a:pos x="34" y="46"/>
              </a:cxn>
              <a:cxn ang="0">
                <a:pos x="28" y="47"/>
              </a:cxn>
              <a:cxn ang="0">
                <a:pos x="24" y="47"/>
              </a:cxn>
              <a:cxn ang="0">
                <a:pos x="24" y="47"/>
              </a:cxn>
              <a:cxn ang="0">
                <a:pos x="24" y="6"/>
              </a:cxn>
              <a:cxn ang="0">
                <a:pos x="24" y="6"/>
              </a:cxn>
              <a:cxn ang="0">
                <a:pos x="16" y="7"/>
              </a:cxn>
              <a:cxn ang="0">
                <a:pos x="11" y="11"/>
              </a:cxn>
              <a:cxn ang="0">
                <a:pos x="7" y="16"/>
              </a:cxn>
              <a:cxn ang="0">
                <a:pos x="5" y="24"/>
              </a:cxn>
              <a:cxn ang="0">
                <a:pos x="5" y="24"/>
              </a:cxn>
              <a:cxn ang="0">
                <a:pos x="7" y="31"/>
              </a:cxn>
              <a:cxn ang="0">
                <a:pos x="11" y="37"/>
              </a:cxn>
              <a:cxn ang="0">
                <a:pos x="16" y="41"/>
              </a:cxn>
              <a:cxn ang="0">
                <a:pos x="24" y="42"/>
              </a:cxn>
              <a:cxn ang="0">
                <a:pos x="24" y="42"/>
              </a:cxn>
              <a:cxn ang="0">
                <a:pos x="31" y="41"/>
              </a:cxn>
              <a:cxn ang="0">
                <a:pos x="36" y="37"/>
              </a:cxn>
              <a:cxn ang="0">
                <a:pos x="40" y="31"/>
              </a:cxn>
              <a:cxn ang="0">
                <a:pos x="42" y="24"/>
              </a:cxn>
              <a:cxn ang="0">
                <a:pos x="42" y="24"/>
              </a:cxn>
              <a:cxn ang="0">
                <a:pos x="40" y="16"/>
              </a:cxn>
              <a:cxn ang="0">
                <a:pos x="36" y="11"/>
              </a:cxn>
              <a:cxn ang="0">
                <a:pos x="31" y="7"/>
              </a:cxn>
              <a:cxn ang="0">
                <a:pos x="24" y="6"/>
              </a:cxn>
              <a:cxn ang="0">
                <a:pos x="24" y="6"/>
              </a:cxn>
            </a:cxnLst>
            <a:rect l="0" t="0" r="r" b="b"/>
            <a:pathLst>
              <a:path w="47" h="47">
                <a:moveTo>
                  <a:pt x="24" y="47"/>
                </a:moveTo>
                <a:lnTo>
                  <a:pt x="24" y="47"/>
                </a:lnTo>
                <a:lnTo>
                  <a:pt x="19" y="47"/>
                </a:lnTo>
                <a:lnTo>
                  <a:pt x="15" y="46"/>
                </a:lnTo>
                <a:lnTo>
                  <a:pt x="11" y="43"/>
                </a:lnTo>
                <a:lnTo>
                  <a:pt x="7" y="41"/>
                </a:lnTo>
                <a:lnTo>
                  <a:pt x="4" y="37"/>
                </a:lnTo>
                <a:lnTo>
                  <a:pt x="1" y="33"/>
                </a:lnTo>
                <a:lnTo>
                  <a:pt x="0" y="29"/>
                </a:lnTo>
                <a:lnTo>
                  <a:pt x="0" y="24"/>
                </a:lnTo>
                <a:lnTo>
                  <a:pt x="0" y="24"/>
                </a:lnTo>
                <a:lnTo>
                  <a:pt x="0" y="19"/>
                </a:lnTo>
                <a:lnTo>
                  <a:pt x="1" y="15"/>
                </a:lnTo>
                <a:lnTo>
                  <a:pt x="4" y="11"/>
                </a:lnTo>
                <a:lnTo>
                  <a:pt x="7" y="7"/>
                </a:lnTo>
                <a:lnTo>
                  <a:pt x="11" y="4"/>
                </a:lnTo>
                <a:lnTo>
                  <a:pt x="15" y="2"/>
                </a:lnTo>
                <a:lnTo>
                  <a:pt x="19" y="0"/>
                </a:lnTo>
                <a:lnTo>
                  <a:pt x="24" y="0"/>
                </a:lnTo>
                <a:lnTo>
                  <a:pt x="24" y="0"/>
                </a:lnTo>
                <a:lnTo>
                  <a:pt x="28" y="0"/>
                </a:lnTo>
                <a:lnTo>
                  <a:pt x="34" y="2"/>
                </a:lnTo>
                <a:lnTo>
                  <a:pt x="38" y="4"/>
                </a:lnTo>
                <a:lnTo>
                  <a:pt x="40" y="7"/>
                </a:lnTo>
                <a:lnTo>
                  <a:pt x="43" y="11"/>
                </a:lnTo>
                <a:lnTo>
                  <a:pt x="46" y="15"/>
                </a:lnTo>
                <a:lnTo>
                  <a:pt x="47" y="19"/>
                </a:lnTo>
                <a:lnTo>
                  <a:pt x="47" y="24"/>
                </a:lnTo>
                <a:lnTo>
                  <a:pt x="47" y="24"/>
                </a:lnTo>
                <a:lnTo>
                  <a:pt x="47" y="29"/>
                </a:lnTo>
                <a:lnTo>
                  <a:pt x="46" y="33"/>
                </a:lnTo>
                <a:lnTo>
                  <a:pt x="43" y="37"/>
                </a:lnTo>
                <a:lnTo>
                  <a:pt x="40" y="41"/>
                </a:lnTo>
                <a:lnTo>
                  <a:pt x="38" y="43"/>
                </a:lnTo>
                <a:lnTo>
                  <a:pt x="34" y="46"/>
                </a:lnTo>
                <a:lnTo>
                  <a:pt x="28" y="47"/>
                </a:lnTo>
                <a:lnTo>
                  <a:pt x="24" y="47"/>
                </a:lnTo>
                <a:lnTo>
                  <a:pt x="24" y="47"/>
                </a:lnTo>
                <a:close/>
                <a:moveTo>
                  <a:pt x="24" y="6"/>
                </a:moveTo>
                <a:lnTo>
                  <a:pt x="24" y="6"/>
                </a:lnTo>
                <a:lnTo>
                  <a:pt x="16" y="7"/>
                </a:lnTo>
                <a:lnTo>
                  <a:pt x="11" y="11"/>
                </a:lnTo>
                <a:lnTo>
                  <a:pt x="7" y="16"/>
                </a:lnTo>
                <a:lnTo>
                  <a:pt x="5" y="24"/>
                </a:lnTo>
                <a:lnTo>
                  <a:pt x="5" y="24"/>
                </a:lnTo>
                <a:lnTo>
                  <a:pt x="7" y="31"/>
                </a:lnTo>
                <a:lnTo>
                  <a:pt x="11" y="37"/>
                </a:lnTo>
                <a:lnTo>
                  <a:pt x="16" y="41"/>
                </a:lnTo>
                <a:lnTo>
                  <a:pt x="24" y="42"/>
                </a:lnTo>
                <a:lnTo>
                  <a:pt x="24" y="42"/>
                </a:lnTo>
                <a:lnTo>
                  <a:pt x="31" y="41"/>
                </a:lnTo>
                <a:lnTo>
                  <a:pt x="36" y="37"/>
                </a:lnTo>
                <a:lnTo>
                  <a:pt x="40" y="31"/>
                </a:lnTo>
                <a:lnTo>
                  <a:pt x="42" y="24"/>
                </a:lnTo>
                <a:lnTo>
                  <a:pt x="42" y="24"/>
                </a:lnTo>
                <a:lnTo>
                  <a:pt x="40" y="16"/>
                </a:lnTo>
                <a:lnTo>
                  <a:pt x="36" y="11"/>
                </a:lnTo>
                <a:lnTo>
                  <a:pt x="31" y="7"/>
                </a:lnTo>
                <a:lnTo>
                  <a:pt x="24" y="6"/>
                </a:lnTo>
                <a:lnTo>
                  <a:pt x="24" y="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39" name="Freeform 292"/>
          <p:cNvSpPr>
            <a:spLocks noEditPoints="1"/>
          </p:cNvSpPr>
          <p:nvPr/>
        </p:nvSpPr>
        <p:spPr bwMode="auto">
          <a:xfrm>
            <a:off x="8709602" y="3644269"/>
            <a:ext cx="68229" cy="67915"/>
          </a:xfrm>
          <a:custGeom>
            <a:avLst/>
            <a:gdLst/>
            <a:ahLst/>
            <a:cxnLst>
              <a:cxn ang="0">
                <a:pos x="24" y="47"/>
              </a:cxn>
              <a:cxn ang="0">
                <a:pos x="24" y="47"/>
              </a:cxn>
              <a:cxn ang="0">
                <a:pos x="20" y="47"/>
              </a:cxn>
              <a:cxn ang="0">
                <a:pos x="14" y="46"/>
              </a:cxn>
              <a:cxn ang="0">
                <a:pos x="10" y="43"/>
              </a:cxn>
              <a:cxn ang="0">
                <a:pos x="8" y="40"/>
              </a:cxn>
              <a:cxn ang="0">
                <a:pos x="5" y="36"/>
              </a:cxn>
              <a:cxn ang="0">
                <a:pos x="2" y="32"/>
              </a:cxn>
              <a:cxn ang="0">
                <a:pos x="1" y="28"/>
              </a:cxn>
              <a:cxn ang="0">
                <a:pos x="0" y="23"/>
              </a:cxn>
              <a:cxn ang="0">
                <a:pos x="0" y="23"/>
              </a:cxn>
              <a:cxn ang="0">
                <a:pos x="1" y="19"/>
              </a:cxn>
              <a:cxn ang="0">
                <a:pos x="2" y="13"/>
              </a:cxn>
              <a:cxn ang="0">
                <a:pos x="5" y="9"/>
              </a:cxn>
              <a:cxn ang="0">
                <a:pos x="8" y="7"/>
              </a:cxn>
              <a:cxn ang="0">
                <a:pos x="10" y="4"/>
              </a:cxn>
              <a:cxn ang="0">
                <a:pos x="14" y="1"/>
              </a:cxn>
              <a:cxn ang="0">
                <a:pos x="20" y="0"/>
              </a:cxn>
              <a:cxn ang="0">
                <a:pos x="24" y="0"/>
              </a:cxn>
              <a:cxn ang="0">
                <a:pos x="24" y="0"/>
              </a:cxn>
              <a:cxn ang="0">
                <a:pos x="29" y="0"/>
              </a:cxn>
              <a:cxn ang="0">
                <a:pos x="33" y="1"/>
              </a:cxn>
              <a:cxn ang="0">
                <a:pos x="37" y="4"/>
              </a:cxn>
              <a:cxn ang="0">
                <a:pos x="41" y="7"/>
              </a:cxn>
              <a:cxn ang="0">
                <a:pos x="44" y="9"/>
              </a:cxn>
              <a:cxn ang="0">
                <a:pos x="47" y="13"/>
              </a:cxn>
              <a:cxn ang="0">
                <a:pos x="48" y="19"/>
              </a:cxn>
              <a:cxn ang="0">
                <a:pos x="48" y="23"/>
              </a:cxn>
              <a:cxn ang="0">
                <a:pos x="48" y="23"/>
              </a:cxn>
              <a:cxn ang="0">
                <a:pos x="48" y="28"/>
              </a:cxn>
              <a:cxn ang="0">
                <a:pos x="47" y="32"/>
              </a:cxn>
              <a:cxn ang="0">
                <a:pos x="44" y="36"/>
              </a:cxn>
              <a:cxn ang="0">
                <a:pos x="41" y="40"/>
              </a:cxn>
              <a:cxn ang="0">
                <a:pos x="37" y="43"/>
              </a:cxn>
              <a:cxn ang="0">
                <a:pos x="33" y="46"/>
              </a:cxn>
              <a:cxn ang="0">
                <a:pos x="29" y="47"/>
              </a:cxn>
              <a:cxn ang="0">
                <a:pos x="24" y="47"/>
              </a:cxn>
              <a:cxn ang="0">
                <a:pos x="24" y="47"/>
              </a:cxn>
              <a:cxn ang="0">
                <a:pos x="24" y="5"/>
              </a:cxn>
              <a:cxn ang="0">
                <a:pos x="24" y="5"/>
              </a:cxn>
              <a:cxn ang="0">
                <a:pos x="17" y="7"/>
              </a:cxn>
              <a:cxn ang="0">
                <a:pos x="12" y="11"/>
              </a:cxn>
              <a:cxn ang="0">
                <a:pos x="8" y="16"/>
              </a:cxn>
              <a:cxn ang="0">
                <a:pos x="5" y="23"/>
              </a:cxn>
              <a:cxn ang="0">
                <a:pos x="5" y="23"/>
              </a:cxn>
              <a:cxn ang="0">
                <a:pos x="8" y="31"/>
              </a:cxn>
              <a:cxn ang="0">
                <a:pos x="12" y="36"/>
              </a:cxn>
              <a:cxn ang="0">
                <a:pos x="17" y="40"/>
              </a:cxn>
              <a:cxn ang="0">
                <a:pos x="24" y="42"/>
              </a:cxn>
              <a:cxn ang="0">
                <a:pos x="24" y="42"/>
              </a:cxn>
              <a:cxn ang="0">
                <a:pos x="32" y="40"/>
              </a:cxn>
              <a:cxn ang="0">
                <a:pos x="37" y="36"/>
              </a:cxn>
              <a:cxn ang="0">
                <a:pos x="41" y="31"/>
              </a:cxn>
              <a:cxn ang="0">
                <a:pos x="43" y="23"/>
              </a:cxn>
              <a:cxn ang="0">
                <a:pos x="43" y="23"/>
              </a:cxn>
              <a:cxn ang="0">
                <a:pos x="41" y="16"/>
              </a:cxn>
              <a:cxn ang="0">
                <a:pos x="37" y="11"/>
              </a:cxn>
              <a:cxn ang="0">
                <a:pos x="32" y="7"/>
              </a:cxn>
              <a:cxn ang="0">
                <a:pos x="24" y="5"/>
              </a:cxn>
              <a:cxn ang="0">
                <a:pos x="24" y="5"/>
              </a:cxn>
            </a:cxnLst>
            <a:rect l="0" t="0" r="r" b="b"/>
            <a:pathLst>
              <a:path w="48" h="47">
                <a:moveTo>
                  <a:pt x="24" y="47"/>
                </a:moveTo>
                <a:lnTo>
                  <a:pt x="24" y="47"/>
                </a:lnTo>
                <a:lnTo>
                  <a:pt x="20" y="47"/>
                </a:lnTo>
                <a:lnTo>
                  <a:pt x="14" y="46"/>
                </a:lnTo>
                <a:lnTo>
                  <a:pt x="10" y="43"/>
                </a:lnTo>
                <a:lnTo>
                  <a:pt x="8" y="40"/>
                </a:lnTo>
                <a:lnTo>
                  <a:pt x="5" y="36"/>
                </a:lnTo>
                <a:lnTo>
                  <a:pt x="2" y="32"/>
                </a:lnTo>
                <a:lnTo>
                  <a:pt x="1" y="28"/>
                </a:lnTo>
                <a:lnTo>
                  <a:pt x="0" y="23"/>
                </a:lnTo>
                <a:lnTo>
                  <a:pt x="0" y="23"/>
                </a:lnTo>
                <a:lnTo>
                  <a:pt x="1" y="19"/>
                </a:lnTo>
                <a:lnTo>
                  <a:pt x="2" y="13"/>
                </a:lnTo>
                <a:lnTo>
                  <a:pt x="5" y="9"/>
                </a:lnTo>
                <a:lnTo>
                  <a:pt x="8" y="7"/>
                </a:lnTo>
                <a:lnTo>
                  <a:pt x="10" y="4"/>
                </a:lnTo>
                <a:lnTo>
                  <a:pt x="14" y="1"/>
                </a:lnTo>
                <a:lnTo>
                  <a:pt x="20" y="0"/>
                </a:lnTo>
                <a:lnTo>
                  <a:pt x="24" y="0"/>
                </a:lnTo>
                <a:lnTo>
                  <a:pt x="24" y="0"/>
                </a:lnTo>
                <a:lnTo>
                  <a:pt x="29" y="0"/>
                </a:lnTo>
                <a:lnTo>
                  <a:pt x="33" y="1"/>
                </a:lnTo>
                <a:lnTo>
                  <a:pt x="37" y="4"/>
                </a:lnTo>
                <a:lnTo>
                  <a:pt x="41" y="7"/>
                </a:lnTo>
                <a:lnTo>
                  <a:pt x="44" y="9"/>
                </a:lnTo>
                <a:lnTo>
                  <a:pt x="47" y="13"/>
                </a:lnTo>
                <a:lnTo>
                  <a:pt x="48" y="19"/>
                </a:lnTo>
                <a:lnTo>
                  <a:pt x="48" y="23"/>
                </a:lnTo>
                <a:lnTo>
                  <a:pt x="48" y="23"/>
                </a:lnTo>
                <a:lnTo>
                  <a:pt x="48" y="28"/>
                </a:lnTo>
                <a:lnTo>
                  <a:pt x="47" y="32"/>
                </a:lnTo>
                <a:lnTo>
                  <a:pt x="44" y="36"/>
                </a:lnTo>
                <a:lnTo>
                  <a:pt x="41" y="40"/>
                </a:lnTo>
                <a:lnTo>
                  <a:pt x="37" y="43"/>
                </a:lnTo>
                <a:lnTo>
                  <a:pt x="33" y="46"/>
                </a:lnTo>
                <a:lnTo>
                  <a:pt x="29" y="47"/>
                </a:lnTo>
                <a:lnTo>
                  <a:pt x="24" y="47"/>
                </a:lnTo>
                <a:lnTo>
                  <a:pt x="24" y="47"/>
                </a:lnTo>
                <a:close/>
                <a:moveTo>
                  <a:pt x="24" y="5"/>
                </a:moveTo>
                <a:lnTo>
                  <a:pt x="24" y="5"/>
                </a:lnTo>
                <a:lnTo>
                  <a:pt x="17" y="7"/>
                </a:lnTo>
                <a:lnTo>
                  <a:pt x="12" y="11"/>
                </a:lnTo>
                <a:lnTo>
                  <a:pt x="8" y="16"/>
                </a:lnTo>
                <a:lnTo>
                  <a:pt x="5" y="23"/>
                </a:lnTo>
                <a:lnTo>
                  <a:pt x="5" y="23"/>
                </a:lnTo>
                <a:lnTo>
                  <a:pt x="8" y="31"/>
                </a:lnTo>
                <a:lnTo>
                  <a:pt x="12" y="36"/>
                </a:lnTo>
                <a:lnTo>
                  <a:pt x="17" y="40"/>
                </a:lnTo>
                <a:lnTo>
                  <a:pt x="24" y="42"/>
                </a:lnTo>
                <a:lnTo>
                  <a:pt x="24" y="42"/>
                </a:lnTo>
                <a:lnTo>
                  <a:pt x="32" y="40"/>
                </a:lnTo>
                <a:lnTo>
                  <a:pt x="37" y="36"/>
                </a:lnTo>
                <a:lnTo>
                  <a:pt x="41" y="31"/>
                </a:lnTo>
                <a:lnTo>
                  <a:pt x="43" y="23"/>
                </a:lnTo>
                <a:lnTo>
                  <a:pt x="43" y="23"/>
                </a:lnTo>
                <a:lnTo>
                  <a:pt x="41" y="16"/>
                </a:lnTo>
                <a:lnTo>
                  <a:pt x="37" y="11"/>
                </a:lnTo>
                <a:lnTo>
                  <a:pt x="32" y="7"/>
                </a:lnTo>
                <a:lnTo>
                  <a:pt x="24" y="5"/>
                </a:lnTo>
                <a:lnTo>
                  <a:pt x="24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40" name="Freeform 293"/>
          <p:cNvSpPr/>
          <p:nvPr/>
        </p:nvSpPr>
        <p:spPr bwMode="auto">
          <a:xfrm>
            <a:off x="7848212" y="3525416"/>
            <a:ext cx="204686" cy="16978"/>
          </a:xfrm>
          <a:custGeom>
            <a:avLst/>
            <a:gdLst/>
            <a:ahLst/>
            <a:cxnLst>
              <a:cxn ang="0">
                <a:pos x="1" y="5"/>
              </a:cxn>
              <a:cxn ang="0">
                <a:pos x="1" y="5"/>
              </a:cxn>
              <a:cxn ang="0">
                <a:pos x="0" y="11"/>
              </a:cxn>
              <a:cxn ang="0">
                <a:pos x="139" y="11"/>
              </a:cxn>
              <a:cxn ang="0">
                <a:pos x="139" y="11"/>
              </a:cxn>
              <a:cxn ang="0">
                <a:pos x="140" y="11"/>
              </a:cxn>
              <a:cxn ang="0">
                <a:pos x="143" y="9"/>
              </a:cxn>
              <a:cxn ang="0">
                <a:pos x="144" y="8"/>
              </a:cxn>
              <a:cxn ang="0">
                <a:pos x="144" y="5"/>
              </a:cxn>
              <a:cxn ang="0">
                <a:pos x="144" y="5"/>
              </a:cxn>
              <a:cxn ang="0">
                <a:pos x="144" y="4"/>
              </a:cxn>
              <a:cxn ang="0">
                <a:pos x="143" y="1"/>
              </a:cxn>
              <a:cxn ang="0">
                <a:pos x="140" y="1"/>
              </a:cxn>
              <a:cxn ang="0">
                <a:pos x="139" y="0"/>
              </a:cxn>
              <a:cxn ang="0">
                <a:pos x="0" y="0"/>
              </a:cxn>
              <a:cxn ang="0">
                <a:pos x="0" y="0"/>
              </a:cxn>
              <a:cxn ang="0">
                <a:pos x="1" y="5"/>
              </a:cxn>
              <a:cxn ang="0">
                <a:pos x="1" y="5"/>
              </a:cxn>
            </a:cxnLst>
            <a:rect l="0" t="0" r="r" b="b"/>
            <a:pathLst>
              <a:path w="144" h="11">
                <a:moveTo>
                  <a:pt x="1" y="5"/>
                </a:moveTo>
                <a:lnTo>
                  <a:pt x="1" y="5"/>
                </a:lnTo>
                <a:lnTo>
                  <a:pt x="0" y="11"/>
                </a:lnTo>
                <a:lnTo>
                  <a:pt x="139" y="11"/>
                </a:lnTo>
                <a:lnTo>
                  <a:pt x="139" y="11"/>
                </a:lnTo>
                <a:lnTo>
                  <a:pt x="140" y="11"/>
                </a:lnTo>
                <a:lnTo>
                  <a:pt x="143" y="9"/>
                </a:lnTo>
                <a:lnTo>
                  <a:pt x="144" y="8"/>
                </a:lnTo>
                <a:lnTo>
                  <a:pt x="144" y="5"/>
                </a:lnTo>
                <a:lnTo>
                  <a:pt x="144" y="5"/>
                </a:lnTo>
                <a:lnTo>
                  <a:pt x="144" y="4"/>
                </a:lnTo>
                <a:lnTo>
                  <a:pt x="143" y="1"/>
                </a:lnTo>
                <a:lnTo>
                  <a:pt x="140" y="1"/>
                </a:lnTo>
                <a:lnTo>
                  <a:pt x="139" y="0"/>
                </a:lnTo>
                <a:lnTo>
                  <a:pt x="0" y="0"/>
                </a:lnTo>
                <a:lnTo>
                  <a:pt x="0" y="0"/>
                </a:lnTo>
                <a:lnTo>
                  <a:pt x="1" y="5"/>
                </a:lnTo>
                <a:lnTo>
                  <a:pt x="1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41" name="Freeform 294"/>
          <p:cNvSpPr/>
          <p:nvPr/>
        </p:nvSpPr>
        <p:spPr bwMode="auto">
          <a:xfrm>
            <a:off x="7745869" y="3525416"/>
            <a:ext cx="42643" cy="16978"/>
          </a:xfrm>
          <a:custGeom>
            <a:avLst/>
            <a:gdLst/>
            <a:ahLst/>
            <a:cxnLst>
              <a:cxn ang="0">
                <a:pos x="30" y="5"/>
              </a:cxn>
              <a:cxn ang="0">
                <a:pos x="30" y="5"/>
              </a:cxn>
              <a:cxn ang="0">
                <a:pos x="31" y="0"/>
              </a:cxn>
              <a:cxn ang="0">
                <a:pos x="6" y="0"/>
              </a:cxn>
              <a:cxn ang="0">
                <a:pos x="6" y="0"/>
              </a:cxn>
              <a:cxn ang="0">
                <a:pos x="3" y="1"/>
              </a:cxn>
              <a:cxn ang="0">
                <a:pos x="2" y="1"/>
              </a:cxn>
              <a:cxn ang="0">
                <a:pos x="0" y="4"/>
              </a:cxn>
              <a:cxn ang="0">
                <a:pos x="0" y="5"/>
              </a:cxn>
              <a:cxn ang="0">
                <a:pos x="0" y="5"/>
              </a:cxn>
              <a:cxn ang="0">
                <a:pos x="0" y="8"/>
              </a:cxn>
              <a:cxn ang="0">
                <a:pos x="2" y="9"/>
              </a:cxn>
              <a:cxn ang="0">
                <a:pos x="3" y="11"/>
              </a:cxn>
              <a:cxn ang="0">
                <a:pos x="6" y="11"/>
              </a:cxn>
              <a:cxn ang="0">
                <a:pos x="31" y="11"/>
              </a:cxn>
              <a:cxn ang="0">
                <a:pos x="31" y="11"/>
              </a:cxn>
              <a:cxn ang="0">
                <a:pos x="30" y="5"/>
              </a:cxn>
              <a:cxn ang="0">
                <a:pos x="30" y="5"/>
              </a:cxn>
            </a:cxnLst>
            <a:rect l="0" t="0" r="r" b="b"/>
            <a:pathLst>
              <a:path w="31" h="11">
                <a:moveTo>
                  <a:pt x="30" y="5"/>
                </a:moveTo>
                <a:lnTo>
                  <a:pt x="30" y="5"/>
                </a:lnTo>
                <a:lnTo>
                  <a:pt x="31" y="0"/>
                </a:lnTo>
                <a:lnTo>
                  <a:pt x="6" y="0"/>
                </a:lnTo>
                <a:lnTo>
                  <a:pt x="6" y="0"/>
                </a:lnTo>
                <a:lnTo>
                  <a:pt x="3" y="1"/>
                </a:lnTo>
                <a:lnTo>
                  <a:pt x="2" y="1"/>
                </a:lnTo>
                <a:lnTo>
                  <a:pt x="0" y="4"/>
                </a:lnTo>
                <a:lnTo>
                  <a:pt x="0" y="5"/>
                </a:lnTo>
                <a:lnTo>
                  <a:pt x="0" y="5"/>
                </a:lnTo>
                <a:lnTo>
                  <a:pt x="0" y="8"/>
                </a:lnTo>
                <a:lnTo>
                  <a:pt x="2" y="9"/>
                </a:lnTo>
                <a:lnTo>
                  <a:pt x="3" y="11"/>
                </a:lnTo>
                <a:lnTo>
                  <a:pt x="6" y="11"/>
                </a:lnTo>
                <a:lnTo>
                  <a:pt x="31" y="11"/>
                </a:lnTo>
                <a:lnTo>
                  <a:pt x="31" y="11"/>
                </a:lnTo>
                <a:lnTo>
                  <a:pt x="30" y="5"/>
                </a:lnTo>
                <a:lnTo>
                  <a:pt x="30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42" name="Freeform 295"/>
          <p:cNvSpPr/>
          <p:nvPr/>
        </p:nvSpPr>
        <p:spPr bwMode="auto">
          <a:xfrm>
            <a:off x="7997461" y="3635780"/>
            <a:ext cx="55437" cy="12735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2" y="5"/>
              </a:cxn>
              <a:cxn ang="0">
                <a:pos x="0" y="10"/>
              </a:cxn>
              <a:cxn ang="0">
                <a:pos x="34" y="10"/>
              </a:cxn>
              <a:cxn ang="0">
                <a:pos x="34" y="10"/>
              </a:cxn>
              <a:cxn ang="0">
                <a:pos x="35" y="9"/>
              </a:cxn>
              <a:cxn ang="0">
                <a:pos x="38" y="9"/>
              </a:cxn>
              <a:cxn ang="0">
                <a:pos x="39" y="6"/>
              </a:cxn>
              <a:cxn ang="0">
                <a:pos x="39" y="5"/>
              </a:cxn>
              <a:cxn ang="0">
                <a:pos x="39" y="5"/>
              </a:cxn>
              <a:cxn ang="0">
                <a:pos x="39" y="2"/>
              </a:cxn>
              <a:cxn ang="0">
                <a:pos x="38" y="1"/>
              </a:cxn>
              <a:cxn ang="0">
                <a:pos x="35" y="0"/>
              </a:cxn>
              <a:cxn ang="0">
                <a:pos x="34" y="0"/>
              </a:cxn>
              <a:cxn ang="0">
                <a:pos x="0" y="0"/>
              </a:cxn>
              <a:cxn ang="0">
                <a:pos x="0" y="0"/>
              </a:cxn>
              <a:cxn ang="0">
                <a:pos x="2" y="5"/>
              </a:cxn>
              <a:cxn ang="0">
                <a:pos x="2" y="5"/>
              </a:cxn>
            </a:cxnLst>
            <a:rect l="0" t="0" r="r" b="b"/>
            <a:pathLst>
              <a:path w="39" h="10">
                <a:moveTo>
                  <a:pt x="2" y="5"/>
                </a:moveTo>
                <a:lnTo>
                  <a:pt x="2" y="5"/>
                </a:lnTo>
                <a:lnTo>
                  <a:pt x="0" y="10"/>
                </a:lnTo>
                <a:lnTo>
                  <a:pt x="34" y="10"/>
                </a:lnTo>
                <a:lnTo>
                  <a:pt x="34" y="10"/>
                </a:lnTo>
                <a:lnTo>
                  <a:pt x="35" y="9"/>
                </a:lnTo>
                <a:lnTo>
                  <a:pt x="38" y="9"/>
                </a:lnTo>
                <a:lnTo>
                  <a:pt x="39" y="6"/>
                </a:lnTo>
                <a:lnTo>
                  <a:pt x="39" y="5"/>
                </a:lnTo>
                <a:lnTo>
                  <a:pt x="39" y="5"/>
                </a:lnTo>
                <a:lnTo>
                  <a:pt x="39" y="2"/>
                </a:lnTo>
                <a:lnTo>
                  <a:pt x="38" y="1"/>
                </a:lnTo>
                <a:lnTo>
                  <a:pt x="35" y="0"/>
                </a:lnTo>
                <a:lnTo>
                  <a:pt x="34" y="0"/>
                </a:lnTo>
                <a:lnTo>
                  <a:pt x="0" y="0"/>
                </a:lnTo>
                <a:lnTo>
                  <a:pt x="0" y="0"/>
                </a:lnTo>
                <a:lnTo>
                  <a:pt x="2" y="5"/>
                </a:lnTo>
                <a:lnTo>
                  <a:pt x="2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43" name="Freeform 296"/>
          <p:cNvSpPr/>
          <p:nvPr/>
        </p:nvSpPr>
        <p:spPr bwMode="auto">
          <a:xfrm>
            <a:off x="7745868" y="3635780"/>
            <a:ext cx="191895" cy="12735"/>
          </a:xfrm>
          <a:custGeom>
            <a:avLst/>
            <a:gdLst/>
            <a:ahLst/>
            <a:cxnLst>
              <a:cxn ang="0">
                <a:pos x="135" y="5"/>
              </a:cxn>
              <a:cxn ang="0">
                <a:pos x="135" y="5"/>
              </a:cxn>
              <a:cxn ang="0">
                <a:pos x="137" y="0"/>
              </a:cxn>
              <a:cxn ang="0">
                <a:pos x="6" y="0"/>
              </a:cxn>
              <a:cxn ang="0">
                <a:pos x="6" y="0"/>
              </a:cxn>
              <a:cxn ang="0">
                <a:pos x="3" y="0"/>
              </a:cxn>
              <a:cxn ang="0">
                <a:pos x="2" y="1"/>
              </a:cxn>
              <a:cxn ang="0">
                <a:pos x="0" y="2"/>
              </a:cxn>
              <a:cxn ang="0">
                <a:pos x="0" y="5"/>
              </a:cxn>
              <a:cxn ang="0">
                <a:pos x="0" y="5"/>
              </a:cxn>
              <a:cxn ang="0">
                <a:pos x="0" y="6"/>
              </a:cxn>
              <a:cxn ang="0">
                <a:pos x="2" y="9"/>
              </a:cxn>
              <a:cxn ang="0">
                <a:pos x="3" y="9"/>
              </a:cxn>
              <a:cxn ang="0">
                <a:pos x="6" y="10"/>
              </a:cxn>
              <a:cxn ang="0">
                <a:pos x="137" y="10"/>
              </a:cxn>
              <a:cxn ang="0">
                <a:pos x="137" y="10"/>
              </a:cxn>
              <a:cxn ang="0">
                <a:pos x="135" y="5"/>
              </a:cxn>
              <a:cxn ang="0">
                <a:pos x="135" y="5"/>
              </a:cxn>
            </a:cxnLst>
            <a:rect l="0" t="0" r="r" b="b"/>
            <a:pathLst>
              <a:path w="137" h="10">
                <a:moveTo>
                  <a:pt x="135" y="5"/>
                </a:moveTo>
                <a:lnTo>
                  <a:pt x="135" y="5"/>
                </a:lnTo>
                <a:lnTo>
                  <a:pt x="137" y="0"/>
                </a:lnTo>
                <a:lnTo>
                  <a:pt x="6" y="0"/>
                </a:lnTo>
                <a:lnTo>
                  <a:pt x="6" y="0"/>
                </a:lnTo>
                <a:lnTo>
                  <a:pt x="3" y="0"/>
                </a:lnTo>
                <a:lnTo>
                  <a:pt x="2" y="1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0" y="6"/>
                </a:lnTo>
                <a:lnTo>
                  <a:pt x="2" y="9"/>
                </a:lnTo>
                <a:lnTo>
                  <a:pt x="3" y="9"/>
                </a:lnTo>
                <a:lnTo>
                  <a:pt x="6" y="10"/>
                </a:lnTo>
                <a:lnTo>
                  <a:pt x="137" y="10"/>
                </a:lnTo>
                <a:lnTo>
                  <a:pt x="137" y="10"/>
                </a:lnTo>
                <a:lnTo>
                  <a:pt x="135" y="5"/>
                </a:lnTo>
                <a:lnTo>
                  <a:pt x="135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44" name="Freeform 297"/>
          <p:cNvSpPr/>
          <p:nvPr/>
        </p:nvSpPr>
        <p:spPr bwMode="auto">
          <a:xfrm>
            <a:off x="7890854" y="3741899"/>
            <a:ext cx="162044" cy="12735"/>
          </a:xfrm>
          <a:custGeom>
            <a:avLst/>
            <a:gdLst/>
            <a:ahLst/>
            <a:cxnLst>
              <a:cxn ang="0">
                <a:pos x="1" y="6"/>
              </a:cxn>
              <a:cxn ang="0">
                <a:pos x="1" y="6"/>
              </a:cxn>
              <a:cxn ang="0">
                <a:pos x="0" y="11"/>
              </a:cxn>
              <a:cxn ang="0">
                <a:pos x="109" y="11"/>
              </a:cxn>
              <a:cxn ang="0">
                <a:pos x="109" y="11"/>
              </a:cxn>
              <a:cxn ang="0">
                <a:pos x="110" y="11"/>
              </a:cxn>
              <a:cxn ang="0">
                <a:pos x="113" y="10"/>
              </a:cxn>
              <a:cxn ang="0">
                <a:pos x="114" y="8"/>
              </a:cxn>
              <a:cxn ang="0">
                <a:pos x="114" y="6"/>
              </a:cxn>
              <a:cxn ang="0">
                <a:pos x="114" y="6"/>
              </a:cxn>
              <a:cxn ang="0">
                <a:pos x="114" y="4"/>
              </a:cxn>
              <a:cxn ang="0">
                <a:pos x="113" y="2"/>
              </a:cxn>
              <a:cxn ang="0">
                <a:pos x="110" y="2"/>
              </a:cxn>
              <a:cxn ang="0">
                <a:pos x="109" y="0"/>
              </a:cxn>
              <a:cxn ang="0">
                <a:pos x="0" y="0"/>
              </a:cxn>
              <a:cxn ang="0">
                <a:pos x="0" y="0"/>
              </a:cxn>
              <a:cxn ang="0">
                <a:pos x="1" y="6"/>
              </a:cxn>
              <a:cxn ang="0">
                <a:pos x="1" y="6"/>
              </a:cxn>
            </a:cxnLst>
            <a:rect l="0" t="0" r="r" b="b"/>
            <a:pathLst>
              <a:path w="114" h="11">
                <a:moveTo>
                  <a:pt x="1" y="6"/>
                </a:moveTo>
                <a:lnTo>
                  <a:pt x="1" y="6"/>
                </a:lnTo>
                <a:lnTo>
                  <a:pt x="0" y="11"/>
                </a:lnTo>
                <a:lnTo>
                  <a:pt x="109" y="11"/>
                </a:lnTo>
                <a:lnTo>
                  <a:pt x="109" y="11"/>
                </a:lnTo>
                <a:lnTo>
                  <a:pt x="110" y="11"/>
                </a:lnTo>
                <a:lnTo>
                  <a:pt x="113" y="10"/>
                </a:lnTo>
                <a:lnTo>
                  <a:pt x="114" y="8"/>
                </a:lnTo>
                <a:lnTo>
                  <a:pt x="114" y="6"/>
                </a:lnTo>
                <a:lnTo>
                  <a:pt x="114" y="6"/>
                </a:lnTo>
                <a:lnTo>
                  <a:pt x="114" y="4"/>
                </a:lnTo>
                <a:lnTo>
                  <a:pt x="113" y="2"/>
                </a:lnTo>
                <a:lnTo>
                  <a:pt x="110" y="2"/>
                </a:lnTo>
                <a:lnTo>
                  <a:pt x="109" y="0"/>
                </a:lnTo>
                <a:lnTo>
                  <a:pt x="0" y="0"/>
                </a:lnTo>
                <a:lnTo>
                  <a:pt x="0" y="0"/>
                </a:lnTo>
                <a:lnTo>
                  <a:pt x="1" y="6"/>
                </a:lnTo>
                <a:lnTo>
                  <a:pt x="1" y="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45" name="Freeform 298"/>
          <p:cNvSpPr/>
          <p:nvPr/>
        </p:nvSpPr>
        <p:spPr bwMode="auto">
          <a:xfrm>
            <a:off x="7745870" y="3741899"/>
            <a:ext cx="85286" cy="12735"/>
          </a:xfrm>
          <a:custGeom>
            <a:avLst/>
            <a:gdLst/>
            <a:ahLst/>
            <a:cxnLst>
              <a:cxn ang="0">
                <a:pos x="60" y="6"/>
              </a:cxn>
              <a:cxn ang="0">
                <a:pos x="60" y="6"/>
              </a:cxn>
              <a:cxn ang="0">
                <a:pos x="61" y="0"/>
              </a:cxn>
              <a:cxn ang="0">
                <a:pos x="6" y="0"/>
              </a:cxn>
              <a:cxn ang="0">
                <a:pos x="6" y="0"/>
              </a:cxn>
              <a:cxn ang="0">
                <a:pos x="3" y="2"/>
              </a:cxn>
              <a:cxn ang="0">
                <a:pos x="2" y="2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2" y="10"/>
              </a:cxn>
              <a:cxn ang="0">
                <a:pos x="3" y="11"/>
              </a:cxn>
              <a:cxn ang="0">
                <a:pos x="6" y="11"/>
              </a:cxn>
              <a:cxn ang="0">
                <a:pos x="61" y="11"/>
              </a:cxn>
              <a:cxn ang="0">
                <a:pos x="61" y="11"/>
              </a:cxn>
              <a:cxn ang="0">
                <a:pos x="60" y="6"/>
              </a:cxn>
              <a:cxn ang="0">
                <a:pos x="60" y="6"/>
              </a:cxn>
            </a:cxnLst>
            <a:rect l="0" t="0" r="r" b="b"/>
            <a:pathLst>
              <a:path w="61" h="11">
                <a:moveTo>
                  <a:pt x="60" y="6"/>
                </a:moveTo>
                <a:lnTo>
                  <a:pt x="60" y="6"/>
                </a:lnTo>
                <a:lnTo>
                  <a:pt x="61" y="0"/>
                </a:lnTo>
                <a:lnTo>
                  <a:pt x="6" y="0"/>
                </a:lnTo>
                <a:lnTo>
                  <a:pt x="6" y="0"/>
                </a:lnTo>
                <a:lnTo>
                  <a:pt x="3" y="2"/>
                </a:lnTo>
                <a:lnTo>
                  <a:pt x="2" y="2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2" y="10"/>
                </a:lnTo>
                <a:lnTo>
                  <a:pt x="3" y="11"/>
                </a:lnTo>
                <a:lnTo>
                  <a:pt x="6" y="11"/>
                </a:lnTo>
                <a:lnTo>
                  <a:pt x="61" y="11"/>
                </a:lnTo>
                <a:lnTo>
                  <a:pt x="61" y="11"/>
                </a:lnTo>
                <a:lnTo>
                  <a:pt x="60" y="6"/>
                </a:lnTo>
                <a:lnTo>
                  <a:pt x="60" y="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46" name="Freeform 299"/>
          <p:cNvSpPr>
            <a:spLocks noEditPoints="1"/>
          </p:cNvSpPr>
          <p:nvPr/>
        </p:nvSpPr>
        <p:spPr bwMode="auto">
          <a:xfrm>
            <a:off x="7784247" y="3499950"/>
            <a:ext cx="68229" cy="67915"/>
          </a:xfrm>
          <a:custGeom>
            <a:avLst/>
            <a:gdLst/>
            <a:ahLst/>
            <a:cxnLst>
              <a:cxn ang="0">
                <a:pos x="25" y="48"/>
              </a:cxn>
              <a:cxn ang="0">
                <a:pos x="25" y="48"/>
              </a:cxn>
              <a:cxn ang="0">
                <a:pos x="21" y="47"/>
              </a:cxn>
              <a:cxn ang="0">
                <a:pos x="15" y="46"/>
              </a:cxn>
              <a:cxn ang="0">
                <a:pos x="11" y="44"/>
              </a:cxn>
              <a:cxn ang="0">
                <a:pos x="9" y="42"/>
              </a:cxn>
              <a:cxn ang="0">
                <a:pos x="4" y="38"/>
              </a:cxn>
              <a:cxn ang="0">
                <a:pos x="3" y="34"/>
              </a:cxn>
              <a:cxn ang="0">
                <a:pos x="2" y="30"/>
              </a:cxn>
              <a:cxn ang="0">
                <a:pos x="0" y="24"/>
              </a:cxn>
              <a:cxn ang="0">
                <a:pos x="0" y="24"/>
              </a:cxn>
              <a:cxn ang="0">
                <a:pos x="2" y="19"/>
              </a:cxn>
              <a:cxn ang="0">
                <a:pos x="3" y="15"/>
              </a:cxn>
              <a:cxn ang="0">
                <a:pos x="4" y="11"/>
              </a:cxn>
              <a:cxn ang="0">
                <a:pos x="9" y="8"/>
              </a:cxn>
              <a:cxn ang="0">
                <a:pos x="11" y="4"/>
              </a:cxn>
              <a:cxn ang="0">
                <a:pos x="15" y="3"/>
              </a:cxn>
              <a:cxn ang="0">
                <a:pos x="21" y="1"/>
              </a:cxn>
              <a:cxn ang="0">
                <a:pos x="25" y="0"/>
              </a:cxn>
              <a:cxn ang="0">
                <a:pos x="25" y="0"/>
              </a:cxn>
              <a:cxn ang="0">
                <a:pos x="30" y="1"/>
              </a:cxn>
              <a:cxn ang="0">
                <a:pos x="34" y="3"/>
              </a:cxn>
              <a:cxn ang="0">
                <a:pos x="38" y="4"/>
              </a:cxn>
              <a:cxn ang="0">
                <a:pos x="42" y="8"/>
              </a:cxn>
              <a:cxn ang="0">
                <a:pos x="45" y="11"/>
              </a:cxn>
              <a:cxn ang="0">
                <a:pos x="46" y="15"/>
              </a:cxn>
              <a:cxn ang="0">
                <a:pos x="48" y="19"/>
              </a:cxn>
              <a:cxn ang="0">
                <a:pos x="49" y="24"/>
              </a:cxn>
              <a:cxn ang="0">
                <a:pos x="49" y="24"/>
              </a:cxn>
              <a:cxn ang="0">
                <a:pos x="48" y="30"/>
              </a:cxn>
              <a:cxn ang="0">
                <a:pos x="46" y="34"/>
              </a:cxn>
              <a:cxn ang="0">
                <a:pos x="45" y="38"/>
              </a:cxn>
              <a:cxn ang="0">
                <a:pos x="42" y="42"/>
              </a:cxn>
              <a:cxn ang="0">
                <a:pos x="38" y="44"/>
              </a:cxn>
              <a:cxn ang="0">
                <a:pos x="34" y="46"/>
              </a:cxn>
              <a:cxn ang="0">
                <a:pos x="30" y="47"/>
              </a:cxn>
              <a:cxn ang="0">
                <a:pos x="25" y="48"/>
              </a:cxn>
              <a:cxn ang="0">
                <a:pos x="25" y="48"/>
              </a:cxn>
              <a:cxn ang="0">
                <a:pos x="25" y="5"/>
              </a:cxn>
              <a:cxn ang="0">
                <a:pos x="25" y="5"/>
              </a:cxn>
              <a:cxn ang="0">
                <a:pos x="18" y="7"/>
              </a:cxn>
              <a:cxn ang="0">
                <a:pos x="11" y="11"/>
              </a:cxn>
              <a:cxn ang="0">
                <a:pos x="7" y="17"/>
              </a:cxn>
              <a:cxn ang="0">
                <a:pos x="6" y="24"/>
              </a:cxn>
              <a:cxn ang="0">
                <a:pos x="6" y="24"/>
              </a:cxn>
              <a:cxn ang="0">
                <a:pos x="7" y="31"/>
              </a:cxn>
              <a:cxn ang="0">
                <a:pos x="11" y="38"/>
              </a:cxn>
              <a:cxn ang="0">
                <a:pos x="18" y="42"/>
              </a:cxn>
              <a:cxn ang="0">
                <a:pos x="25" y="43"/>
              </a:cxn>
              <a:cxn ang="0">
                <a:pos x="25" y="43"/>
              </a:cxn>
              <a:cxn ang="0">
                <a:pos x="31" y="42"/>
              </a:cxn>
              <a:cxn ang="0">
                <a:pos x="38" y="38"/>
              </a:cxn>
              <a:cxn ang="0">
                <a:pos x="42" y="31"/>
              </a:cxn>
              <a:cxn ang="0">
                <a:pos x="44" y="24"/>
              </a:cxn>
              <a:cxn ang="0">
                <a:pos x="44" y="24"/>
              </a:cxn>
              <a:cxn ang="0">
                <a:pos x="42" y="17"/>
              </a:cxn>
              <a:cxn ang="0">
                <a:pos x="38" y="11"/>
              </a:cxn>
              <a:cxn ang="0">
                <a:pos x="31" y="7"/>
              </a:cxn>
              <a:cxn ang="0">
                <a:pos x="25" y="5"/>
              </a:cxn>
              <a:cxn ang="0">
                <a:pos x="25" y="5"/>
              </a:cxn>
            </a:cxnLst>
            <a:rect l="0" t="0" r="r" b="b"/>
            <a:pathLst>
              <a:path w="49" h="48">
                <a:moveTo>
                  <a:pt x="25" y="48"/>
                </a:moveTo>
                <a:lnTo>
                  <a:pt x="25" y="48"/>
                </a:lnTo>
                <a:lnTo>
                  <a:pt x="21" y="47"/>
                </a:lnTo>
                <a:lnTo>
                  <a:pt x="15" y="46"/>
                </a:lnTo>
                <a:lnTo>
                  <a:pt x="11" y="44"/>
                </a:lnTo>
                <a:lnTo>
                  <a:pt x="9" y="42"/>
                </a:lnTo>
                <a:lnTo>
                  <a:pt x="4" y="38"/>
                </a:lnTo>
                <a:lnTo>
                  <a:pt x="3" y="34"/>
                </a:lnTo>
                <a:lnTo>
                  <a:pt x="2" y="30"/>
                </a:lnTo>
                <a:lnTo>
                  <a:pt x="0" y="24"/>
                </a:lnTo>
                <a:lnTo>
                  <a:pt x="0" y="24"/>
                </a:lnTo>
                <a:lnTo>
                  <a:pt x="2" y="19"/>
                </a:lnTo>
                <a:lnTo>
                  <a:pt x="3" y="15"/>
                </a:lnTo>
                <a:lnTo>
                  <a:pt x="4" y="11"/>
                </a:lnTo>
                <a:lnTo>
                  <a:pt x="9" y="8"/>
                </a:lnTo>
                <a:lnTo>
                  <a:pt x="11" y="4"/>
                </a:lnTo>
                <a:lnTo>
                  <a:pt x="15" y="3"/>
                </a:lnTo>
                <a:lnTo>
                  <a:pt x="21" y="1"/>
                </a:lnTo>
                <a:lnTo>
                  <a:pt x="25" y="0"/>
                </a:lnTo>
                <a:lnTo>
                  <a:pt x="25" y="0"/>
                </a:lnTo>
                <a:lnTo>
                  <a:pt x="30" y="1"/>
                </a:lnTo>
                <a:lnTo>
                  <a:pt x="34" y="3"/>
                </a:lnTo>
                <a:lnTo>
                  <a:pt x="38" y="4"/>
                </a:lnTo>
                <a:lnTo>
                  <a:pt x="42" y="8"/>
                </a:lnTo>
                <a:lnTo>
                  <a:pt x="45" y="11"/>
                </a:lnTo>
                <a:lnTo>
                  <a:pt x="46" y="15"/>
                </a:lnTo>
                <a:lnTo>
                  <a:pt x="48" y="19"/>
                </a:lnTo>
                <a:lnTo>
                  <a:pt x="49" y="24"/>
                </a:lnTo>
                <a:lnTo>
                  <a:pt x="49" y="24"/>
                </a:lnTo>
                <a:lnTo>
                  <a:pt x="48" y="30"/>
                </a:lnTo>
                <a:lnTo>
                  <a:pt x="46" y="34"/>
                </a:lnTo>
                <a:lnTo>
                  <a:pt x="45" y="38"/>
                </a:lnTo>
                <a:lnTo>
                  <a:pt x="42" y="42"/>
                </a:lnTo>
                <a:lnTo>
                  <a:pt x="38" y="44"/>
                </a:lnTo>
                <a:lnTo>
                  <a:pt x="34" y="46"/>
                </a:lnTo>
                <a:lnTo>
                  <a:pt x="30" y="47"/>
                </a:lnTo>
                <a:lnTo>
                  <a:pt x="25" y="48"/>
                </a:lnTo>
                <a:lnTo>
                  <a:pt x="25" y="48"/>
                </a:lnTo>
                <a:close/>
                <a:moveTo>
                  <a:pt x="25" y="5"/>
                </a:moveTo>
                <a:lnTo>
                  <a:pt x="25" y="5"/>
                </a:lnTo>
                <a:lnTo>
                  <a:pt x="18" y="7"/>
                </a:lnTo>
                <a:lnTo>
                  <a:pt x="11" y="11"/>
                </a:lnTo>
                <a:lnTo>
                  <a:pt x="7" y="17"/>
                </a:lnTo>
                <a:lnTo>
                  <a:pt x="6" y="24"/>
                </a:lnTo>
                <a:lnTo>
                  <a:pt x="6" y="24"/>
                </a:lnTo>
                <a:lnTo>
                  <a:pt x="7" y="31"/>
                </a:lnTo>
                <a:lnTo>
                  <a:pt x="11" y="38"/>
                </a:lnTo>
                <a:lnTo>
                  <a:pt x="18" y="42"/>
                </a:lnTo>
                <a:lnTo>
                  <a:pt x="25" y="43"/>
                </a:lnTo>
                <a:lnTo>
                  <a:pt x="25" y="43"/>
                </a:lnTo>
                <a:lnTo>
                  <a:pt x="31" y="42"/>
                </a:lnTo>
                <a:lnTo>
                  <a:pt x="38" y="38"/>
                </a:lnTo>
                <a:lnTo>
                  <a:pt x="42" y="31"/>
                </a:lnTo>
                <a:lnTo>
                  <a:pt x="44" y="24"/>
                </a:lnTo>
                <a:lnTo>
                  <a:pt x="44" y="24"/>
                </a:lnTo>
                <a:lnTo>
                  <a:pt x="42" y="17"/>
                </a:lnTo>
                <a:lnTo>
                  <a:pt x="38" y="11"/>
                </a:lnTo>
                <a:lnTo>
                  <a:pt x="31" y="7"/>
                </a:lnTo>
                <a:lnTo>
                  <a:pt x="25" y="5"/>
                </a:lnTo>
                <a:lnTo>
                  <a:pt x="25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47" name="Freeform 300"/>
          <p:cNvSpPr>
            <a:spLocks noEditPoints="1"/>
          </p:cNvSpPr>
          <p:nvPr/>
        </p:nvSpPr>
        <p:spPr bwMode="auto">
          <a:xfrm>
            <a:off x="7933497" y="3606066"/>
            <a:ext cx="68229" cy="67915"/>
          </a:xfrm>
          <a:custGeom>
            <a:avLst/>
            <a:gdLst/>
            <a:ahLst/>
            <a:cxnLst>
              <a:cxn ang="0">
                <a:pos x="24" y="47"/>
              </a:cxn>
              <a:cxn ang="0">
                <a:pos x="24" y="47"/>
              </a:cxn>
              <a:cxn ang="0">
                <a:pos x="19" y="47"/>
              </a:cxn>
              <a:cxn ang="0">
                <a:pos x="15" y="46"/>
              </a:cxn>
              <a:cxn ang="0">
                <a:pos x="11" y="43"/>
              </a:cxn>
              <a:cxn ang="0">
                <a:pos x="6" y="40"/>
              </a:cxn>
              <a:cxn ang="0">
                <a:pos x="4" y="36"/>
              </a:cxn>
              <a:cxn ang="0">
                <a:pos x="2" y="32"/>
              </a:cxn>
              <a:cxn ang="0">
                <a:pos x="0" y="28"/>
              </a:cxn>
              <a:cxn ang="0">
                <a:pos x="0" y="24"/>
              </a:cxn>
              <a:cxn ang="0">
                <a:pos x="0" y="24"/>
              </a:cxn>
              <a:cxn ang="0">
                <a:pos x="0" y="19"/>
              </a:cxn>
              <a:cxn ang="0">
                <a:pos x="2" y="15"/>
              </a:cxn>
              <a:cxn ang="0">
                <a:pos x="4" y="11"/>
              </a:cxn>
              <a:cxn ang="0">
                <a:pos x="6" y="7"/>
              </a:cxn>
              <a:cxn ang="0">
                <a:pos x="11" y="4"/>
              </a:cxn>
              <a:cxn ang="0">
                <a:pos x="15" y="1"/>
              </a:cxn>
              <a:cxn ang="0">
                <a:pos x="19" y="0"/>
              </a:cxn>
              <a:cxn ang="0">
                <a:pos x="24" y="0"/>
              </a:cxn>
              <a:cxn ang="0">
                <a:pos x="24" y="0"/>
              </a:cxn>
              <a:cxn ang="0">
                <a:pos x="28" y="0"/>
              </a:cxn>
              <a:cxn ang="0">
                <a:pos x="33" y="1"/>
              </a:cxn>
              <a:cxn ang="0">
                <a:pos x="38" y="4"/>
              </a:cxn>
              <a:cxn ang="0">
                <a:pos x="40" y="7"/>
              </a:cxn>
              <a:cxn ang="0">
                <a:pos x="44" y="11"/>
              </a:cxn>
              <a:cxn ang="0">
                <a:pos x="46" y="15"/>
              </a:cxn>
              <a:cxn ang="0">
                <a:pos x="47" y="19"/>
              </a:cxn>
              <a:cxn ang="0">
                <a:pos x="48" y="24"/>
              </a:cxn>
              <a:cxn ang="0">
                <a:pos x="48" y="24"/>
              </a:cxn>
              <a:cxn ang="0">
                <a:pos x="47" y="28"/>
              </a:cxn>
              <a:cxn ang="0">
                <a:pos x="46" y="32"/>
              </a:cxn>
              <a:cxn ang="0">
                <a:pos x="44" y="36"/>
              </a:cxn>
              <a:cxn ang="0">
                <a:pos x="40" y="40"/>
              </a:cxn>
              <a:cxn ang="0">
                <a:pos x="38" y="43"/>
              </a:cxn>
              <a:cxn ang="0">
                <a:pos x="33" y="46"/>
              </a:cxn>
              <a:cxn ang="0">
                <a:pos x="28" y="47"/>
              </a:cxn>
              <a:cxn ang="0">
                <a:pos x="24" y="47"/>
              </a:cxn>
              <a:cxn ang="0">
                <a:pos x="24" y="47"/>
              </a:cxn>
              <a:cxn ang="0">
                <a:pos x="24" y="5"/>
              </a:cxn>
              <a:cxn ang="0">
                <a:pos x="24" y="5"/>
              </a:cxn>
              <a:cxn ang="0">
                <a:pos x="17" y="7"/>
              </a:cxn>
              <a:cxn ang="0">
                <a:pos x="11" y="11"/>
              </a:cxn>
              <a:cxn ang="0">
                <a:pos x="6" y="16"/>
              </a:cxn>
              <a:cxn ang="0">
                <a:pos x="5" y="24"/>
              </a:cxn>
              <a:cxn ang="0">
                <a:pos x="5" y="24"/>
              </a:cxn>
              <a:cxn ang="0">
                <a:pos x="6" y="31"/>
              </a:cxn>
              <a:cxn ang="0">
                <a:pos x="11" y="36"/>
              </a:cxn>
              <a:cxn ang="0">
                <a:pos x="17" y="40"/>
              </a:cxn>
              <a:cxn ang="0">
                <a:pos x="24" y="42"/>
              </a:cxn>
              <a:cxn ang="0">
                <a:pos x="24" y="42"/>
              </a:cxn>
              <a:cxn ang="0">
                <a:pos x="31" y="40"/>
              </a:cxn>
              <a:cxn ang="0">
                <a:pos x="38" y="36"/>
              </a:cxn>
              <a:cxn ang="0">
                <a:pos x="42" y="31"/>
              </a:cxn>
              <a:cxn ang="0">
                <a:pos x="43" y="24"/>
              </a:cxn>
              <a:cxn ang="0">
                <a:pos x="43" y="24"/>
              </a:cxn>
              <a:cxn ang="0">
                <a:pos x="42" y="16"/>
              </a:cxn>
              <a:cxn ang="0">
                <a:pos x="38" y="11"/>
              </a:cxn>
              <a:cxn ang="0">
                <a:pos x="31" y="7"/>
              </a:cxn>
              <a:cxn ang="0">
                <a:pos x="24" y="5"/>
              </a:cxn>
              <a:cxn ang="0">
                <a:pos x="24" y="5"/>
              </a:cxn>
            </a:cxnLst>
            <a:rect l="0" t="0" r="r" b="b"/>
            <a:pathLst>
              <a:path w="48" h="47">
                <a:moveTo>
                  <a:pt x="24" y="47"/>
                </a:moveTo>
                <a:lnTo>
                  <a:pt x="24" y="47"/>
                </a:lnTo>
                <a:lnTo>
                  <a:pt x="19" y="47"/>
                </a:lnTo>
                <a:lnTo>
                  <a:pt x="15" y="46"/>
                </a:lnTo>
                <a:lnTo>
                  <a:pt x="11" y="43"/>
                </a:lnTo>
                <a:lnTo>
                  <a:pt x="6" y="40"/>
                </a:lnTo>
                <a:lnTo>
                  <a:pt x="4" y="36"/>
                </a:lnTo>
                <a:lnTo>
                  <a:pt x="2" y="32"/>
                </a:lnTo>
                <a:lnTo>
                  <a:pt x="0" y="28"/>
                </a:lnTo>
                <a:lnTo>
                  <a:pt x="0" y="24"/>
                </a:lnTo>
                <a:lnTo>
                  <a:pt x="0" y="24"/>
                </a:lnTo>
                <a:lnTo>
                  <a:pt x="0" y="19"/>
                </a:lnTo>
                <a:lnTo>
                  <a:pt x="2" y="15"/>
                </a:lnTo>
                <a:lnTo>
                  <a:pt x="4" y="11"/>
                </a:lnTo>
                <a:lnTo>
                  <a:pt x="6" y="7"/>
                </a:lnTo>
                <a:lnTo>
                  <a:pt x="11" y="4"/>
                </a:lnTo>
                <a:lnTo>
                  <a:pt x="15" y="1"/>
                </a:lnTo>
                <a:lnTo>
                  <a:pt x="19" y="0"/>
                </a:lnTo>
                <a:lnTo>
                  <a:pt x="24" y="0"/>
                </a:lnTo>
                <a:lnTo>
                  <a:pt x="24" y="0"/>
                </a:lnTo>
                <a:lnTo>
                  <a:pt x="28" y="0"/>
                </a:lnTo>
                <a:lnTo>
                  <a:pt x="33" y="1"/>
                </a:lnTo>
                <a:lnTo>
                  <a:pt x="38" y="4"/>
                </a:lnTo>
                <a:lnTo>
                  <a:pt x="40" y="7"/>
                </a:lnTo>
                <a:lnTo>
                  <a:pt x="44" y="11"/>
                </a:lnTo>
                <a:lnTo>
                  <a:pt x="46" y="15"/>
                </a:lnTo>
                <a:lnTo>
                  <a:pt x="47" y="19"/>
                </a:lnTo>
                <a:lnTo>
                  <a:pt x="48" y="24"/>
                </a:lnTo>
                <a:lnTo>
                  <a:pt x="48" y="24"/>
                </a:lnTo>
                <a:lnTo>
                  <a:pt x="47" y="28"/>
                </a:lnTo>
                <a:lnTo>
                  <a:pt x="46" y="32"/>
                </a:lnTo>
                <a:lnTo>
                  <a:pt x="44" y="36"/>
                </a:lnTo>
                <a:lnTo>
                  <a:pt x="40" y="40"/>
                </a:lnTo>
                <a:lnTo>
                  <a:pt x="38" y="43"/>
                </a:lnTo>
                <a:lnTo>
                  <a:pt x="33" y="46"/>
                </a:lnTo>
                <a:lnTo>
                  <a:pt x="28" y="47"/>
                </a:lnTo>
                <a:lnTo>
                  <a:pt x="24" y="47"/>
                </a:lnTo>
                <a:lnTo>
                  <a:pt x="24" y="47"/>
                </a:lnTo>
                <a:close/>
                <a:moveTo>
                  <a:pt x="24" y="5"/>
                </a:moveTo>
                <a:lnTo>
                  <a:pt x="24" y="5"/>
                </a:lnTo>
                <a:lnTo>
                  <a:pt x="17" y="7"/>
                </a:lnTo>
                <a:lnTo>
                  <a:pt x="11" y="11"/>
                </a:lnTo>
                <a:lnTo>
                  <a:pt x="6" y="16"/>
                </a:lnTo>
                <a:lnTo>
                  <a:pt x="5" y="24"/>
                </a:lnTo>
                <a:lnTo>
                  <a:pt x="5" y="24"/>
                </a:lnTo>
                <a:lnTo>
                  <a:pt x="6" y="31"/>
                </a:lnTo>
                <a:lnTo>
                  <a:pt x="11" y="36"/>
                </a:lnTo>
                <a:lnTo>
                  <a:pt x="17" y="40"/>
                </a:lnTo>
                <a:lnTo>
                  <a:pt x="24" y="42"/>
                </a:lnTo>
                <a:lnTo>
                  <a:pt x="24" y="42"/>
                </a:lnTo>
                <a:lnTo>
                  <a:pt x="31" y="40"/>
                </a:lnTo>
                <a:lnTo>
                  <a:pt x="38" y="36"/>
                </a:lnTo>
                <a:lnTo>
                  <a:pt x="42" y="31"/>
                </a:lnTo>
                <a:lnTo>
                  <a:pt x="43" y="24"/>
                </a:lnTo>
                <a:lnTo>
                  <a:pt x="43" y="24"/>
                </a:lnTo>
                <a:lnTo>
                  <a:pt x="42" y="16"/>
                </a:lnTo>
                <a:lnTo>
                  <a:pt x="38" y="11"/>
                </a:lnTo>
                <a:lnTo>
                  <a:pt x="31" y="7"/>
                </a:lnTo>
                <a:lnTo>
                  <a:pt x="24" y="5"/>
                </a:lnTo>
                <a:lnTo>
                  <a:pt x="24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48" name="Freeform 301"/>
          <p:cNvSpPr>
            <a:spLocks noEditPoints="1"/>
          </p:cNvSpPr>
          <p:nvPr/>
        </p:nvSpPr>
        <p:spPr bwMode="auto">
          <a:xfrm>
            <a:off x="7826889" y="3712185"/>
            <a:ext cx="68229" cy="72161"/>
          </a:xfrm>
          <a:custGeom>
            <a:avLst/>
            <a:gdLst/>
            <a:ahLst/>
            <a:cxnLst>
              <a:cxn ang="0">
                <a:pos x="24" y="49"/>
              </a:cxn>
              <a:cxn ang="0">
                <a:pos x="24" y="49"/>
              </a:cxn>
              <a:cxn ang="0">
                <a:pos x="20" y="48"/>
              </a:cxn>
              <a:cxn ang="0">
                <a:pos x="15" y="46"/>
              </a:cxn>
              <a:cxn ang="0">
                <a:pos x="11" y="45"/>
              </a:cxn>
              <a:cxn ang="0">
                <a:pos x="8" y="42"/>
              </a:cxn>
              <a:cxn ang="0">
                <a:pos x="4" y="38"/>
              </a:cxn>
              <a:cxn ang="0">
                <a:pos x="3" y="34"/>
              </a:cxn>
              <a:cxn ang="0">
                <a:pos x="1" y="30"/>
              </a:cxn>
              <a:cxn ang="0">
                <a:pos x="0" y="25"/>
              </a:cxn>
              <a:cxn ang="0">
                <a:pos x="0" y="25"/>
              </a:cxn>
              <a:cxn ang="0">
                <a:pos x="1" y="19"/>
              </a:cxn>
              <a:cxn ang="0">
                <a:pos x="3" y="15"/>
              </a:cxn>
              <a:cxn ang="0">
                <a:pos x="4" y="11"/>
              </a:cxn>
              <a:cxn ang="0">
                <a:pos x="8" y="7"/>
              </a:cxn>
              <a:cxn ang="0">
                <a:pos x="11" y="4"/>
              </a:cxn>
              <a:cxn ang="0">
                <a:pos x="15" y="3"/>
              </a:cxn>
              <a:cxn ang="0">
                <a:pos x="20" y="2"/>
              </a:cxn>
              <a:cxn ang="0">
                <a:pos x="24" y="0"/>
              </a:cxn>
              <a:cxn ang="0">
                <a:pos x="24" y="0"/>
              </a:cxn>
              <a:cxn ang="0">
                <a:pos x="30" y="2"/>
              </a:cxn>
              <a:cxn ang="0">
                <a:pos x="34" y="3"/>
              </a:cxn>
              <a:cxn ang="0">
                <a:pos x="38" y="4"/>
              </a:cxn>
              <a:cxn ang="0">
                <a:pos x="42" y="7"/>
              </a:cxn>
              <a:cxn ang="0">
                <a:pos x="45" y="11"/>
              </a:cxn>
              <a:cxn ang="0">
                <a:pos x="46" y="15"/>
              </a:cxn>
              <a:cxn ang="0">
                <a:pos x="47" y="19"/>
              </a:cxn>
              <a:cxn ang="0">
                <a:pos x="49" y="25"/>
              </a:cxn>
              <a:cxn ang="0">
                <a:pos x="49" y="25"/>
              </a:cxn>
              <a:cxn ang="0">
                <a:pos x="47" y="30"/>
              </a:cxn>
              <a:cxn ang="0">
                <a:pos x="46" y="34"/>
              </a:cxn>
              <a:cxn ang="0">
                <a:pos x="45" y="38"/>
              </a:cxn>
              <a:cxn ang="0">
                <a:pos x="42" y="42"/>
              </a:cxn>
              <a:cxn ang="0">
                <a:pos x="38" y="45"/>
              </a:cxn>
              <a:cxn ang="0">
                <a:pos x="34" y="46"/>
              </a:cxn>
              <a:cxn ang="0">
                <a:pos x="30" y="48"/>
              </a:cxn>
              <a:cxn ang="0">
                <a:pos x="24" y="49"/>
              </a:cxn>
              <a:cxn ang="0">
                <a:pos x="24" y="49"/>
              </a:cxn>
              <a:cxn ang="0">
                <a:pos x="24" y="6"/>
              </a:cxn>
              <a:cxn ang="0">
                <a:pos x="24" y="6"/>
              </a:cxn>
              <a:cxn ang="0">
                <a:pos x="18" y="7"/>
              </a:cxn>
              <a:cxn ang="0">
                <a:pos x="11" y="11"/>
              </a:cxn>
              <a:cxn ang="0">
                <a:pos x="7" y="18"/>
              </a:cxn>
              <a:cxn ang="0">
                <a:pos x="6" y="25"/>
              </a:cxn>
              <a:cxn ang="0">
                <a:pos x="6" y="25"/>
              </a:cxn>
              <a:cxn ang="0">
                <a:pos x="7" y="31"/>
              </a:cxn>
              <a:cxn ang="0">
                <a:pos x="11" y="38"/>
              </a:cxn>
              <a:cxn ang="0">
                <a:pos x="18" y="42"/>
              </a:cxn>
              <a:cxn ang="0">
                <a:pos x="24" y="44"/>
              </a:cxn>
              <a:cxn ang="0">
                <a:pos x="24" y="44"/>
              </a:cxn>
              <a:cxn ang="0">
                <a:pos x="31" y="42"/>
              </a:cxn>
              <a:cxn ang="0">
                <a:pos x="38" y="38"/>
              </a:cxn>
              <a:cxn ang="0">
                <a:pos x="42" y="31"/>
              </a:cxn>
              <a:cxn ang="0">
                <a:pos x="43" y="25"/>
              </a:cxn>
              <a:cxn ang="0">
                <a:pos x="43" y="25"/>
              </a:cxn>
              <a:cxn ang="0">
                <a:pos x="42" y="18"/>
              </a:cxn>
              <a:cxn ang="0">
                <a:pos x="38" y="11"/>
              </a:cxn>
              <a:cxn ang="0">
                <a:pos x="31" y="7"/>
              </a:cxn>
              <a:cxn ang="0">
                <a:pos x="24" y="6"/>
              </a:cxn>
              <a:cxn ang="0">
                <a:pos x="24" y="6"/>
              </a:cxn>
            </a:cxnLst>
            <a:rect l="0" t="0" r="r" b="b"/>
            <a:pathLst>
              <a:path w="49" h="49">
                <a:moveTo>
                  <a:pt x="24" y="49"/>
                </a:moveTo>
                <a:lnTo>
                  <a:pt x="24" y="49"/>
                </a:lnTo>
                <a:lnTo>
                  <a:pt x="20" y="48"/>
                </a:lnTo>
                <a:lnTo>
                  <a:pt x="15" y="46"/>
                </a:lnTo>
                <a:lnTo>
                  <a:pt x="11" y="45"/>
                </a:lnTo>
                <a:lnTo>
                  <a:pt x="8" y="42"/>
                </a:lnTo>
                <a:lnTo>
                  <a:pt x="4" y="38"/>
                </a:lnTo>
                <a:lnTo>
                  <a:pt x="3" y="34"/>
                </a:lnTo>
                <a:lnTo>
                  <a:pt x="1" y="30"/>
                </a:lnTo>
                <a:lnTo>
                  <a:pt x="0" y="25"/>
                </a:lnTo>
                <a:lnTo>
                  <a:pt x="0" y="25"/>
                </a:lnTo>
                <a:lnTo>
                  <a:pt x="1" y="19"/>
                </a:lnTo>
                <a:lnTo>
                  <a:pt x="3" y="15"/>
                </a:lnTo>
                <a:lnTo>
                  <a:pt x="4" y="11"/>
                </a:lnTo>
                <a:lnTo>
                  <a:pt x="8" y="7"/>
                </a:lnTo>
                <a:lnTo>
                  <a:pt x="11" y="4"/>
                </a:lnTo>
                <a:lnTo>
                  <a:pt x="15" y="3"/>
                </a:lnTo>
                <a:lnTo>
                  <a:pt x="20" y="2"/>
                </a:lnTo>
                <a:lnTo>
                  <a:pt x="24" y="0"/>
                </a:lnTo>
                <a:lnTo>
                  <a:pt x="24" y="0"/>
                </a:lnTo>
                <a:lnTo>
                  <a:pt x="30" y="2"/>
                </a:lnTo>
                <a:lnTo>
                  <a:pt x="34" y="3"/>
                </a:lnTo>
                <a:lnTo>
                  <a:pt x="38" y="4"/>
                </a:lnTo>
                <a:lnTo>
                  <a:pt x="42" y="7"/>
                </a:lnTo>
                <a:lnTo>
                  <a:pt x="45" y="11"/>
                </a:lnTo>
                <a:lnTo>
                  <a:pt x="46" y="15"/>
                </a:lnTo>
                <a:lnTo>
                  <a:pt x="47" y="19"/>
                </a:lnTo>
                <a:lnTo>
                  <a:pt x="49" y="25"/>
                </a:lnTo>
                <a:lnTo>
                  <a:pt x="49" y="25"/>
                </a:lnTo>
                <a:lnTo>
                  <a:pt x="47" y="30"/>
                </a:lnTo>
                <a:lnTo>
                  <a:pt x="46" y="34"/>
                </a:lnTo>
                <a:lnTo>
                  <a:pt x="45" y="38"/>
                </a:lnTo>
                <a:lnTo>
                  <a:pt x="42" y="42"/>
                </a:lnTo>
                <a:lnTo>
                  <a:pt x="38" y="45"/>
                </a:lnTo>
                <a:lnTo>
                  <a:pt x="34" y="46"/>
                </a:lnTo>
                <a:lnTo>
                  <a:pt x="30" y="48"/>
                </a:lnTo>
                <a:lnTo>
                  <a:pt x="24" y="49"/>
                </a:lnTo>
                <a:lnTo>
                  <a:pt x="24" y="49"/>
                </a:lnTo>
                <a:close/>
                <a:moveTo>
                  <a:pt x="24" y="6"/>
                </a:moveTo>
                <a:lnTo>
                  <a:pt x="24" y="6"/>
                </a:lnTo>
                <a:lnTo>
                  <a:pt x="18" y="7"/>
                </a:lnTo>
                <a:lnTo>
                  <a:pt x="11" y="11"/>
                </a:lnTo>
                <a:lnTo>
                  <a:pt x="7" y="18"/>
                </a:lnTo>
                <a:lnTo>
                  <a:pt x="6" y="25"/>
                </a:lnTo>
                <a:lnTo>
                  <a:pt x="6" y="25"/>
                </a:lnTo>
                <a:lnTo>
                  <a:pt x="7" y="31"/>
                </a:lnTo>
                <a:lnTo>
                  <a:pt x="11" y="38"/>
                </a:lnTo>
                <a:lnTo>
                  <a:pt x="18" y="42"/>
                </a:lnTo>
                <a:lnTo>
                  <a:pt x="24" y="44"/>
                </a:lnTo>
                <a:lnTo>
                  <a:pt x="24" y="44"/>
                </a:lnTo>
                <a:lnTo>
                  <a:pt x="31" y="42"/>
                </a:lnTo>
                <a:lnTo>
                  <a:pt x="38" y="38"/>
                </a:lnTo>
                <a:lnTo>
                  <a:pt x="42" y="31"/>
                </a:lnTo>
                <a:lnTo>
                  <a:pt x="43" y="25"/>
                </a:lnTo>
                <a:lnTo>
                  <a:pt x="43" y="25"/>
                </a:lnTo>
                <a:lnTo>
                  <a:pt x="42" y="18"/>
                </a:lnTo>
                <a:lnTo>
                  <a:pt x="38" y="11"/>
                </a:lnTo>
                <a:lnTo>
                  <a:pt x="31" y="7"/>
                </a:lnTo>
                <a:lnTo>
                  <a:pt x="24" y="6"/>
                </a:lnTo>
                <a:lnTo>
                  <a:pt x="24" y="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49" name="Freeform 302"/>
          <p:cNvSpPr/>
          <p:nvPr/>
        </p:nvSpPr>
        <p:spPr bwMode="auto">
          <a:xfrm>
            <a:off x="6986821" y="3470236"/>
            <a:ext cx="353938" cy="331085"/>
          </a:xfrm>
          <a:custGeom>
            <a:avLst/>
            <a:gdLst/>
            <a:ahLst/>
            <a:cxnLst>
              <a:cxn ang="0">
                <a:pos x="235" y="15"/>
              </a:cxn>
              <a:cxn ang="0">
                <a:pos x="217" y="4"/>
              </a:cxn>
              <a:cxn ang="0">
                <a:pos x="197" y="0"/>
              </a:cxn>
              <a:cxn ang="0">
                <a:pos x="178" y="4"/>
              </a:cxn>
              <a:cxn ang="0">
                <a:pos x="161" y="15"/>
              </a:cxn>
              <a:cxn ang="0">
                <a:pos x="28" y="148"/>
              </a:cxn>
              <a:cxn ang="0">
                <a:pos x="11" y="165"/>
              </a:cxn>
              <a:cxn ang="0">
                <a:pos x="3" y="178"/>
              </a:cxn>
              <a:cxn ang="0">
                <a:pos x="0" y="193"/>
              </a:cxn>
              <a:cxn ang="0">
                <a:pos x="3" y="208"/>
              </a:cxn>
              <a:cxn ang="0">
                <a:pos x="11" y="221"/>
              </a:cxn>
              <a:cxn ang="0">
                <a:pos x="18" y="227"/>
              </a:cxn>
              <a:cxn ang="0">
                <a:pos x="32" y="232"/>
              </a:cxn>
              <a:cxn ang="0">
                <a:pos x="47" y="232"/>
              </a:cxn>
              <a:cxn ang="0">
                <a:pos x="62" y="227"/>
              </a:cxn>
              <a:cxn ang="0">
                <a:pos x="135" y="154"/>
              </a:cxn>
              <a:cxn ang="0">
                <a:pos x="200" y="89"/>
              </a:cxn>
              <a:cxn ang="0">
                <a:pos x="204" y="85"/>
              </a:cxn>
              <a:cxn ang="0">
                <a:pos x="208" y="76"/>
              </a:cxn>
              <a:cxn ang="0">
                <a:pos x="208" y="65"/>
              </a:cxn>
              <a:cxn ang="0">
                <a:pos x="204" y="55"/>
              </a:cxn>
              <a:cxn ang="0">
                <a:pos x="200" y="50"/>
              </a:cxn>
              <a:cxn ang="0">
                <a:pos x="190" y="44"/>
              </a:cxn>
              <a:cxn ang="0">
                <a:pos x="181" y="42"/>
              </a:cxn>
              <a:cxn ang="0">
                <a:pos x="170" y="44"/>
              </a:cxn>
              <a:cxn ang="0">
                <a:pos x="161" y="50"/>
              </a:cxn>
              <a:cxn ang="0">
                <a:pos x="70" y="154"/>
              </a:cxn>
              <a:cxn ang="0">
                <a:pos x="168" y="57"/>
              </a:cxn>
              <a:cxn ang="0">
                <a:pos x="181" y="51"/>
              </a:cxn>
              <a:cxn ang="0">
                <a:pos x="188" y="53"/>
              </a:cxn>
              <a:cxn ang="0">
                <a:pos x="193" y="57"/>
              </a:cxn>
              <a:cxn ang="0">
                <a:pos x="199" y="70"/>
              </a:cxn>
              <a:cxn ang="0">
                <a:pos x="197" y="77"/>
              </a:cxn>
              <a:cxn ang="0">
                <a:pos x="161" y="115"/>
              </a:cxn>
              <a:cxn ang="0">
                <a:pos x="61" y="215"/>
              </a:cxn>
              <a:cxn ang="0">
                <a:pos x="57" y="219"/>
              </a:cxn>
              <a:cxn ang="0">
                <a:pos x="46" y="223"/>
              </a:cxn>
              <a:cxn ang="0">
                <a:pos x="39" y="224"/>
              </a:cxn>
              <a:cxn ang="0">
                <a:pos x="28" y="221"/>
              </a:cxn>
              <a:cxn ang="0">
                <a:pos x="18" y="215"/>
              </a:cxn>
              <a:cxn ang="0">
                <a:pos x="14" y="211"/>
              </a:cxn>
              <a:cxn ang="0">
                <a:pos x="10" y="198"/>
              </a:cxn>
              <a:cxn ang="0">
                <a:pos x="8" y="193"/>
              </a:cxn>
              <a:cxn ang="0">
                <a:pos x="11" y="182"/>
              </a:cxn>
              <a:cxn ang="0">
                <a:pos x="18" y="171"/>
              </a:cxn>
              <a:cxn ang="0">
                <a:pos x="118" y="71"/>
              </a:cxn>
              <a:cxn ang="0">
                <a:pos x="168" y="22"/>
              </a:cxn>
              <a:cxn ang="0">
                <a:pos x="182" y="12"/>
              </a:cxn>
              <a:cxn ang="0">
                <a:pos x="197" y="9"/>
              </a:cxn>
              <a:cxn ang="0">
                <a:pos x="205" y="9"/>
              </a:cxn>
              <a:cxn ang="0">
                <a:pos x="222" y="16"/>
              </a:cxn>
              <a:cxn ang="0">
                <a:pos x="228" y="22"/>
              </a:cxn>
              <a:cxn ang="0">
                <a:pos x="238" y="35"/>
              </a:cxn>
              <a:cxn ang="0">
                <a:pos x="240" y="51"/>
              </a:cxn>
              <a:cxn ang="0">
                <a:pos x="239" y="59"/>
              </a:cxn>
              <a:cxn ang="0">
                <a:pos x="234" y="76"/>
              </a:cxn>
              <a:cxn ang="0">
                <a:pos x="112" y="197"/>
              </a:cxn>
              <a:cxn ang="0">
                <a:pos x="235" y="88"/>
              </a:cxn>
              <a:cxn ang="0">
                <a:pos x="242" y="80"/>
              </a:cxn>
              <a:cxn ang="0">
                <a:pos x="249" y="62"/>
              </a:cxn>
              <a:cxn ang="0">
                <a:pos x="249" y="42"/>
              </a:cxn>
              <a:cxn ang="0">
                <a:pos x="242" y="23"/>
              </a:cxn>
              <a:cxn ang="0">
                <a:pos x="235" y="15"/>
              </a:cxn>
            </a:cxnLst>
            <a:rect l="0" t="0" r="r" b="b"/>
            <a:pathLst>
              <a:path w="250" h="234">
                <a:moveTo>
                  <a:pt x="235" y="15"/>
                </a:moveTo>
                <a:lnTo>
                  <a:pt x="235" y="15"/>
                </a:lnTo>
                <a:lnTo>
                  <a:pt x="227" y="8"/>
                </a:lnTo>
                <a:lnTo>
                  <a:pt x="217" y="4"/>
                </a:lnTo>
                <a:lnTo>
                  <a:pt x="208" y="1"/>
                </a:lnTo>
                <a:lnTo>
                  <a:pt x="197" y="0"/>
                </a:lnTo>
                <a:lnTo>
                  <a:pt x="188" y="1"/>
                </a:lnTo>
                <a:lnTo>
                  <a:pt x="178" y="4"/>
                </a:lnTo>
                <a:lnTo>
                  <a:pt x="169" y="8"/>
                </a:lnTo>
                <a:lnTo>
                  <a:pt x="161" y="15"/>
                </a:lnTo>
                <a:lnTo>
                  <a:pt x="111" y="65"/>
                </a:lnTo>
                <a:lnTo>
                  <a:pt x="28" y="148"/>
                </a:lnTo>
                <a:lnTo>
                  <a:pt x="11" y="165"/>
                </a:lnTo>
                <a:lnTo>
                  <a:pt x="11" y="165"/>
                </a:lnTo>
                <a:lnTo>
                  <a:pt x="5" y="171"/>
                </a:lnTo>
                <a:lnTo>
                  <a:pt x="3" y="178"/>
                </a:lnTo>
                <a:lnTo>
                  <a:pt x="0" y="185"/>
                </a:lnTo>
                <a:lnTo>
                  <a:pt x="0" y="193"/>
                </a:lnTo>
                <a:lnTo>
                  <a:pt x="0" y="201"/>
                </a:lnTo>
                <a:lnTo>
                  <a:pt x="3" y="208"/>
                </a:lnTo>
                <a:lnTo>
                  <a:pt x="5" y="215"/>
                </a:lnTo>
                <a:lnTo>
                  <a:pt x="11" y="221"/>
                </a:lnTo>
                <a:lnTo>
                  <a:pt x="11" y="221"/>
                </a:lnTo>
                <a:lnTo>
                  <a:pt x="18" y="227"/>
                </a:lnTo>
                <a:lnTo>
                  <a:pt x="24" y="231"/>
                </a:lnTo>
                <a:lnTo>
                  <a:pt x="32" y="232"/>
                </a:lnTo>
                <a:lnTo>
                  <a:pt x="39" y="234"/>
                </a:lnTo>
                <a:lnTo>
                  <a:pt x="47" y="232"/>
                </a:lnTo>
                <a:lnTo>
                  <a:pt x="54" y="231"/>
                </a:lnTo>
                <a:lnTo>
                  <a:pt x="62" y="227"/>
                </a:lnTo>
                <a:lnTo>
                  <a:pt x="68" y="221"/>
                </a:lnTo>
                <a:lnTo>
                  <a:pt x="135" y="154"/>
                </a:lnTo>
                <a:lnTo>
                  <a:pt x="168" y="121"/>
                </a:lnTo>
                <a:lnTo>
                  <a:pt x="200" y="89"/>
                </a:lnTo>
                <a:lnTo>
                  <a:pt x="200" y="89"/>
                </a:lnTo>
                <a:lnTo>
                  <a:pt x="204" y="85"/>
                </a:lnTo>
                <a:lnTo>
                  <a:pt x="207" y="80"/>
                </a:lnTo>
                <a:lnTo>
                  <a:pt x="208" y="76"/>
                </a:lnTo>
                <a:lnTo>
                  <a:pt x="208" y="70"/>
                </a:lnTo>
                <a:lnTo>
                  <a:pt x="208" y="65"/>
                </a:lnTo>
                <a:lnTo>
                  <a:pt x="207" y="59"/>
                </a:lnTo>
                <a:lnTo>
                  <a:pt x="204" y="55"/>
                </a:lnTo>
                <a:lnTo>
                  <a:pt x="200" y="50"/>
                </a:lnTo>
                <a:lnTo>
                  <a:pt x="200" y="50"/>
                </a:lnTo>
                <a:lnTo>
                  <a:pt x="196" y="47"/>
                </a:lnTo>
                <a:lnTo>
                  <a:pt x="190" y="44"/>
                </a:lnTo>
                <a:lnTo>
                  <a:pt x="185" y="43"/>
                </a:lnTo>
                <a:lnTo>
                  <a:pt x="181" y="42"/>
                </a:lnTo>
                <a:lnTo>
                  <a:pt x="176" y="43"/>
                </a:lnTo>
                <a:lnTo>
                  <a:pt x="170" y="44"/>
                </a:lnTo>
                <a:lnTo>
                  <a:pt x="165" y="47"/>
                </a:lnTo>
                <a:lnTo>
                  <a:pt x="161" y="50"/>
                </a:lnTo>
                <a:lnTo>
                  <a:pt x="64" y="147"/>
                </a:lnTo>
                <a:lnTo>
                  <a:pt x="70" y="154"/>
                </a:lnTo>
                <a:lnTo>
                  <a:pt x="168" y="57"/>
                </a:lnTo>
                <a:lnTo>
                  <a:pt x="168" y="57"/>
                </a:lnTo>
                <a:lnTo>
                  <a:pt x="173" y="53"/>
                </a:lnTo>
                <a:lnTo>
                  <a:pt x="181" y="51"/>
                </a:lnTo>
                <a:lnTo>
                  <a:pt x="181" y="51"/>
                </a:lnTo>
                <a:lnTo>
                  <a:pt x="188" y="53"/>
                </a:lnTo>
                <a:lnTo>
                  <a:pt x="193" y="57"/>
                </a:lnTo>
                <a:lnTo>
                  <a:pt x="193" y="57"/>
                </a:lnTo>
                <a:lnTo>
                  <a:pt x="197" y="63"/>
                </a:lnTo>
                <a:lnTo>
                  <a:pt x="199" y="70"/>
                </a:lnTo>
                <a:lnTo>
                  <a:pt x="199" y="70"/>
                </a:lnTo>
                <a:lnTo>
                  <a:pt x="197" y="77"/>
                </a:lnTo>
                <a:lnTo>
                  <a:pt x="193" y="82"/>
                </a:lnTo>
                <a:lnTo>
                  <a:pt x="161" y="115"/>
                </a:lnTo>
                <a:lnTo>
                  <a:pt x="128" y="147"/>
                </a:lnTo>
                <a:lnTo>
                  <a:pt x="61" y="215"/>
                </a:lnTo>
                <a:lnTo>
                  <a:pt x="61" y="215"/>
                </a:lnTo>
                <a:lnTo>
                  <a:pt x="57" y="219"/>
                </a:lnTo>
                <a:lnTo>
                  <a:pt x="51" y="221"/>
                </a:lnTo>
                <a:lnTo>
                  <a:pt x="46" y="223"/>
                </a:lnTo>
                <a:lnTo>
                  <a:pt x="39" y="224"/>
                </a:lnTo>
                <a:lnTo>
                  <a:pt x="39" y="224"/>
                </a:lnTo>
                <a:lnTo>
                  <a:pt x="34" y="223"/>
                </a:lnTo>
                <a:lnTo>
                  <a:pt x="28" y="221"/>
                </a:lnTo>
                <a:lnTo>
                  <a:pt x="23" y="219"/>
                </a:lnTo>
                <a:lnTo>
                  <a:pt x="18" y="215"/>
                </a:lnTo>
                <a:lnTo>
                  <a:pt x="18" y="215"/>
                </a:lnTo>
                <a:lnTo>
                  <a:pt x="14" y="211"/>
                </a:lnTo>
                <a:lnTo>
                  <a:pt x="11" y="205"/>
                </a:lnTo>
                <a:lnTo>
                  <a:pt x="10" y="198"/>
                </a:lnTo>
                <a:lnTo>
                  <a:pt x="8" y="193"/>
                </a:lnTo>
                <a:lnTo>
                  <a:pt x="8" y="193"/>
                </a:lnTo>
                <a:lnTo>
                  <a:pt x="10" y="188"/>
                </a:lnTo>
                <a:lnTo>
                  <a:pt x="11" y="182"/>
                </a:lnTo>
                <a:lnTo>
                  <a:pt x="14" y="177"/>
                </a:lnTo>
                <a:lnTo>
                  <a:pt x="18" y="171"/>
                </a:lnTo>
                <a:lnTo>
                  <a:pt x="34" y="155"/>
                </a:lnTo>
                <a:lnTo>
                  <a:pt x="118" y="71"/>
                </a:lnTo>
                <a:lnTo>
                  <a:pt x="168" y="22"/>
                </a:lnTo>
                <a:lnTo>
                  <a:pt x="168" y="22"/>
                </a:lnTo>
                <a:lnTo>
                  <a:pt x="174" y="16"/>
                </a:lnTo>
                <a:lnTo>
                  <a:pt x="182" y="12"/>
                </a:lnTo>
                <a:lnTo>
                  <a:pt x="189" y="9"/>
                </a:lnTo>
                <a:lnTo>
                  <a:pt x="197" y="9"/>
                </a:lnTo>
                <a:lnTo>
                  <a:pt x="197" y="9"/>
                </a:lnTo>
                <a:lnTo>
                  <a:pt x="205" y="9"/>
                </a:lnTo>
                <a:lnTo>
                  <a:pt x="213" y="12"/>
                </a:lnTo>
                <a:lnTo>
                  <a:pt x="222" y="16"/>
                </a:lnTo>
                <a:lnTo>
                  <a:pt x="228" y="22"/>
                </a:lnTo>
                <a:lnTo>
                  <a:pt x="228" y="22"/>
                </a:lnTo>
                <a:lnTo>
                  <a:pt x="234" y="28"/>
                </a:lnTo>
                <a:lnTo>
                  <a:pt x="238" y="35"/>
                </a:lnTo>
                <a:lnTo>
                  <a:pt x="239" y="43"/>
                </a:lnTo>
                <a:lnTo>
                  <a:pt x="240" y="51"/>
                </a:lnTo>
                <a:lnTo>
                  <a:pt x="240" y="51"/>
                </a:lnTo>
                <a:lnTo>
                  <a:pt x="239" y="59"/>
                </a:lnTo>
                <a:lnTo>
                  <a:pt x="238" y="67"/>
                </a:lnTo>
                <a:lnTo>
                  <a:pt x="234" y="76"/>
                </a:lnTo>
                <a:lnTo>
                  <a:pt x="228" y="81"/>
                </a:lnTo>
                <a:lnTo>
                  <a:pt x="112" y="197"/>
                </a:lnTo>
                <a:lnTo>
                  <a:pt x="119" y="204"/>
                </a:lnTo>
                <a:lnTo>
                  <a:pt x="235" y="88"/>
                </a:lnTo>
                <a:lnTo>
                  <a:pt x="235" y="88"/>
                </a:lnTo>
                <a:lnTo>
                  <a:pt x="242" y="80"/>
                </a:lnTo>
                <a:lnTo>
                  <a:pt x="246" y="71"/>
                </a:lnTo>
                <a:lnTo>
                  <a:pt x="249" y="62"/>
                </a:lnTo>
                <a:lnTo>
                  <a:pt x="250" y="51"/>
                </a:lnTo>
                <a:lnTo>
                  <a:pt x="249" y="42"/>
                </a:lnTo>
                <a:lnTo>
                  <a:pt x="246" y="32"/>
                </a:lnTo>
                <a:lnTo>
                  <a:pt x="242" y="23"/>
                </a:lnTo>
                <a:lnTo>
                  <a:pt x="235" y="15"/>
                </a:lnTo>
                <a:lnTo>
                  <a:pt x="235" y="1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50" name="Freeform 303"/>
          <p:cNvSpPr>
            <a:spLocks noEditPoints="1"/>
          </p:cNvSpPr>
          <p:nvPr/>
        </p:nvSpPr>
        <p:spPr bwMode="auto">
          <a:xfrm>
            <a:off x="4812028" y="3729161"/>
            <a:ext cx="272915" cy="55182"/>
          </a:xfrm>
          <a:custGeom>
            <a:avLst/>
            <a:gdLst/>
            <a:ahLst/>
            <a:cxnLst>
              <a:cxn ang="0">
                <a:pos x="19" y="39"/>
              </a:cxn>
              <a:cxn ang="0">
                <a:pos x="15" y="39"/>
              </a:cxn>
              <a:cxn ang="0">
                <a:pos x="5" y="34"/>
              </a:cxn>
              <a:cxn ang="0">
                <a:pos x="0" y="23"/>
              </a:cxn>
              <a:cxn ang="0">
                <a:pos x="0" y="20"/>
              </a:cxn>
              <a:cxn ang="0">
                <a:pos x="1" y="12"/>
              </a:cxn>
              <a:cxn ang="0">
                <a:pos x="12" y="2"/>
              </a:cxn>
              <a:cxn ang="0">
                <a:pos x="19" y="0"/>
              </a:cxn>
              <a:cxn ang="0">
                <a:pos x="78" y="10"/>
              </a:cxn>
              <a:cxn ang="0">
                <a:pos x="82" y="15"/>
              </a:cxn>
              <a:cxn ang="0">
                <a:pos x="92" y="20"/>
              </a:cxn>
              <a:cxn ang="0">
                <a:pos x="96" y="22"/>
              </a:cxn>
              <a:cxn ang="0">
                <a:pos x="105" y="18"/>
              </a:cxn>
              <a:cxn ang="0">
                <a:pos x="113" y="10"/>
              </a:cxn>
              <a:cxn ang="0">
                <a:pos x="173" y="0"/>
              </a:cxn>
              <a:cxn ang="0">
                <a:pos x="177" y="0"/>
              </a:cxn>
              <a:cxn ang="0">
                <a:pos x="188" y="6"/>
              </a:cxn>
              <a:cxn ang="0">
                <a:pos x="193" y="16"/>
              </a:cxn>
              <a:cxn ang="0">
                <a:pos x="193" y="20"/>
              </a:cxn>
              <a:cxn ang="0">
                <a:pos x="192" y="27"/>
              </a:cxn>
              <a:cxn ang="0">
                <a:pos x="181" y="38"/>
              </a:cxn>
              <a:cxn ang="0">
                <a:pos x="173" y="39"/>
              </a:cxn>
              <a:cxn ang="0">
                <a:pos x="19" y="6"/>
              </a:cxn>
              <a:cxn ang="0">
                <a:pos x="13" y="7"/>
              </a:cxn>
              <a:cxn ang="0">
                <a:pos x="5" y="14"/>
              </a:cxn>
              <a:cxn ang="0">
                <a:pos x="5" y="20"/>
              </a:cxn>
              <a:cxn ang="0">
                <a:pos x="9" y="30"/>
              </a:cxn>
              <a:cxn ang="0">
                <a:pos x="19" y="34"/>
              </a:cxn>
              <a:cxn ang="0">
                <a:pos x="173" y="34"/>
              </a:cxn>
              <a:cxn ang="0">
                <a:pos x="184" y="30"/>
              </a:cxn>
              <a:cxn ang="0">
                <a:pos x="188" y="20"/>
              </a:cxn>
              <a:cxn ang="0">
                <a:pos x="186" y="14"/>
              </a:cxn>
              <a:cxn ang="0">
                <a:pos x="178" y="7"/>
              </a:cxn>
              <a:cxn ang="0">
                <a:pos x="123" y="6"/>
              </a:cxn>
              <a:cxn ang="0">
                <a:pos x="119" y="12"/>
              </a:cxn>
              <a:cxn ang="0">
                <a:pos x="108" y="23"/>
              </a:cxn>
              <a:cxn ang="0">
                <a:pos x="96" y="27"/>
              </a:cxn>
              <a:cxn ang="0">
                <a:pos x="89" y="26"/>
              </a:cxn>
              <a:cxn ang="0">
                <a:pos x="78" y="19"/>
              </a:cxn>
              <a:cxn ang="0">
                <a:pos x="70" y="6"/>
              </a:cxn>
            </a:cxnLst>
            <a:rect l="0" t="0" r="r" b="b"/>
            <a:pathLst>
              <a:path w="193" h="39">
                <a:moveTo>
                  <a:pt x="173" y="39"/>
                </a:moveTo>
                <a:lnTo>
                  <a:pt x="19" y="39"/>
                </a:lnTo>
                <a:lnTo>
                  <a:pt x="19" y="39"/>
                </a:lnTo>
                <a:lnTo>
                  <a:pt x="15" y="39"/>
                </a:lnTo>
                <a:lnTo>
                  <a:pt x="12" y="38"/>
                </a:lnTo>
                <a:lnTo>
                  <a:pt x="5" y="34"/>
                </a:lnTo>
                <a:lnTo>
                  <a:pt x="1" y="27"/>
                </a:lnTo>
                <a:lnTo>
                  <a:pt x="0" y="23"/>
                </a:lnTo>
                <a:lnTo>
                  <a:pt x="0" y="20"/>
                </a:lnTo>
                <a:lnTo>
                  <a:pt x="0" y="20"/>
                </a:lnTo>
                <a:lnTo>
                  <a:pt x="0" y="16"/>
                </a:lnTo>
                <a:lnTo>
                  <a:pt x="1" y="12"/>
                </a:lnTo>
                <a:lnTo>
                  <a:pt x="5" y="6"/>
                </a:lnTo>
                <a:lnTo>
                  <a:pt x="12" y="2"/>
                </a:lnTo>
                <a:lnTo>
                  <a:pt x="15" y="0"/>
                </a:lnTo>
                <a:lnTo>
                  <a:pt x="19" y="0"/>
                </a:lnTo>
                <a:lnTo>
                  <a:pt x="73" y="0"/>
                </a:lnTo>
                <a:lnTo>
                  <a:pt x="78" y="10"/>
                </a:lnTo>
                <a:lnTo>
                  <a:pt x="78" y="10"/>
                </a:lnTo>
                <a:lnTo>
                  <a:pt x="82" y="15"/>
                </a:lnTo>
                <a:lnTo>
                  <a:pt x="86" y="18"/>
                </a:lnTo>
                <a:lnTo>
                  <a:pt x="92" y="20"/>
                </a:lnTo>
                <a:lnTo>
                  <a:pt x="96" y="22"/>
                </a:lnTo>
                <a:lnTo>
                  <a:pt x="96" y="22"/>
                </a:lnTo>
                <a:lnTo>
                  <a:pt x="101" y="20"/>
                </a:lnTo>
                <a:lnTo>
                  <a:pt x="105" y="18"/>
                </a:lnTo>
                <a:lnTo>
                  <a:pt x="111" y="15"/>
                </a:lnTo>
                <a:lnTo>
                  <a:pt x="113" y="10"/>
                </a:lnTo>
                <a:lnTo>
                  <a:pt x="119" y="0"/>
                </a:lnTo>
                <a:lnTo>
                  <a:pt x="173" y="0"/>
                </a:lnTo>
                <a:lnTo>
                  <a:pt x="173" y="0"/>
                </a:lnTo>
                <a:lnTo>
                  <a:pt x="177" y="0"/>
                </a:lnTo>
                <a:lnTo>
                  <a:pt x="181" y="2"/>
                </a:lnTo>
                <a:lnTo>
                  <a:pt x="188" y="6"/>
                </a:lnTo>
                <a:lnTo>
                  <a:pt x="192" y="12"/>
                </a:lnTo>
                <a:lnTo>
                  <a:pt x="193" y="16"/>
                </a:lnTo>
                <a:lnTo>
                  <a:pt x="193" y="20"/>
                </a:lnTo>
                <a:lnTo>
                  <a:pt x="193" y="20"/>
                </a:lnTo>
                <a:lnTo>
                  <a:pt x="193" y="23"/>
                </a:lnTo>
                <a:lnTo>
                  <a:pt x="192" y="27"/>
                </a:lnTo>
                <a:lnTo>
                  <a:pt x="188" y="34"/>
                </a:lnTo>
                <a:lnTo>
                  <a:pt x="181" y="38"/>
                </a:lnTo>
                <a:lnTo>
                  <a:pt x="177" y="39"/>
                </a:lnTo>
                <a:lnTo>
                  <a:pt x="173" y="39"/>
                </a:lnTo>
                <a:lnTo>
                  <a:pt x="173" y="39"/>
                </a:lnTo>
                <a:close/>
                <a:moveTo>
                  <a:pt x="19" y="6"/>
                </a:moveTo>
                <a:lnTo>
                  <a:pt x="19" y="6"/>
                </a:lnTo>
                <a:lnTo>
                  <a:pt x="13" y="7"/>
                </a:lnTo>
                <a:lnTo>
                  <a:pt x="9" y="10"/>
                </a:lnTo>
                <a:lnTo>
                  <a:pt x="5" y="14"/>
                </a:lnTo>
                <a:lnTo>
                  <a:pt x="5" y="20"/>
                </a:lnTo>
                <a:lnTo>
                  <a:pt x="5" y="20"/>
                </a:lnTo>
                <a:lnTo>
                  <a:pt x="5" y="26"/>
                </a:lnTo>
                <a:lnTo>
                  <a:pt x="9" y="30"/>
                </a:lnTo>
                <a:lnTo>
                  <a:pt x="13" y="33"/>
                </a:lnTo>
                <a:lnTo>
                  <a:pt x="19" y="34"/>
                </a:lnTo>
                <a:lnTo>
                  <a:pt x="173" y="34"/>
                </a:lnTo>
                <a:lnTo>
                  <a:pt x="173" y="34"/>
                </a:lnTo>
                <a:lnTo>
                  <a:pt x="178" y="33"/>
                </a:lnTo>
                <a:lnTo>
                  <a:pt x="184" y="30"/>
                </a:lnTo>
                <a:lnTo>
                  <a:pt x="186" y="26"/>
                </a:lnTo>
                <a:lnTo>
                  <a:pt x="188" y="20"/>
                </a:lnTo>
                <a:lnTo>
                  <a:pt x="188" y="20"/>
                </a:lnTo>
                <a:lnTo>
                  <a:pt x="186" y="14"/>
                </a:lnTo>
                <a:lnTo>
                  <a:pt x="184" y="10"/>
                </a:lnTo>
                <a:lnTo>
                  <a:pt x="178" y="7"/>
                </a:lnTo>
                <a:lnTo>
                  <a:pt x="173" y="6"/>
                </a:lnTo>
                <a:lnTo>
                  <a:pt x="123" y="6"/>
                </a:lnTo>
                <a:lnTo>
                  <a:pt x="119" y="12"/>
                </a:lnTo>
                <a:lnTo>
                  <a:pt x="119" y="12"/>
                </a:lnTo>
                <a:lnTo>
                  <a:pt x="113" y="19"/>
                </a:lnTo>
                <a:lnTo>
                  <a:pt x="108" y="23"/>
                </a:lnTo>
                <a:lnTo>
                  <a:pt x="103" y="26"/>
                </a:lnTo>
                <a:lnTo>
                  <a:pt x="96" y="27"/>
                </a:lnTo>
                <a:lnTo>
                  <a:pt x="96" y="27"/>
                </a:lnTo>
                <a:lnTo>
                  <a:pt x="89" y="26"/>
                </a:lnTo>
                <a:lnTo>
                  <a:pt x="84" y="23"/>
                </a:lnTo>
                <a:lnTo>
                  <a:pt x="78" y="19"/>
                </a:lnTo>
                <a:lnTo>
                  <a:pt x="74" y="12"/>
                </a:lnTo>
                <a:lnTo>
                  <a:pt x="70" y="6"/>
                </a:lnTo>
                <a:lnTo>
                  <a:pt x="19" y="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51" name="Freeform 304"/>
          <p:cNvSpPr>
            <a:spLocks noEditPoints="1"/>
          </p:cNvSpPr>
          <p:nvPr/>
        </p:nvSpPr>
        <p:spPr bwMode="auto">
          <a:xfrm>
            <a:off x="4854670" y="3482969"/>
            <a:ext cx="183366" cy="246192"/>
          </a:xfrm>
          <a:custGeom>
            <a:avLst/>
            <a:gdLst/>
            <a:ahLst/>
            <a:cxnLst>
              <a:cxn ang="0">
                <a:pos x="64" y="173"/>
              </a:cxn>
              <a:cxn ang="0">
                <a:pos x="57" y="171"/>
              </a:cxn>
              <a:cxn ang="0">
                <a:pos x="50" y="165"/>
              </a:cxn>
              <a:cxn ang="0">
                <a:pos x="3" y="81"/>
              </a:cxn>
              <a:cxn ang="0">
                <a:pos x="0" y="73"/>
              </a:cxn>
              <a:cxn ang="0">
                <a:pos x="2" y="65"/>
              </a:cxn>
              <a:cxn ang="0">
                <a:pos x="4" y="62"/>
              </a:cxn>
              <a:cxn ang="0">
                <a:pos x="11" y="60"/>
              </a:cxn>
              <a:cxn ang="0">
                <a:pos x="30" y="58"/>
              </a:cxn>
              <a:cxn ang="0">
                <a:pos x="30" y="25"/>
              </a:cxn>
              <a:cxn ang="0">
                <a:pos x="31" y="15"/>
              </a:cxn>
              <a:cxn ang="0">
                <a:pos x="37" y="7"/>
              </a:cxn>
              <a:cxn ang="0">
                <a:pos x="45" y="2"/>
              </a:cxn>
              <a:cxn ang="0">
                <a:pos x="54" y="0"/>
              </a:cxn>
              <a:cxn ang="0">
                <a:pos x="73" y="0"/>
              </a:cxn>
              <a:cxn ang="0">
                <a:pos x="83" y="2"/>
              </a:cxn>
              <a:cxn ang="0">
                <a:pos x="91" y="7"/>
              </a:cxn>
              <a:cxn ang="0">
                <a:pos x="96" y="15"/>
              </a:cxn>
              <a:cxn ang="0">
                <a:pos x="99" y="25"/>
              </a:cxn>
              <a:cxn ang="0">
                <a:pos x="112" y="58"/>
              </a:cxn>
              <a:cxn ang="0">
                <a:pos x="116" y="60"/>
              </a:cxn>
              <a:cxn ang="0">
                <a:pos x="123" y="62"/>
              </a:cxn>
              <a:cxn ang="0">
                <a:pos x="126" y="65"/>
              </a:cxn>
              <a:cxn ang="0">
                <a:pos x="127" y="73"/>
              </a:cxn>
              <a:cxn ang="0">
                <a:pos x="125" y="81"/>
              </a:cxn>
              <a:cxn ang="0">
                <a:pos x="77" y="165"/>
              </a:cxn>
              <a:cxn ang="0">
                <a:pos x="72" y="171"/>
              </a:cxn>
              <a:cxn ang="0">
                <a:pos x="64" y="173"/>
              </a:cxn>
              <a:cxn ang="0">
                <a:pos x="17" y="69"/>
              </a:cxn>
              <a:cxn ang="0">
                <a:pos x="14" y="71"/>
              </a:cxn>
              <a:cxn ang="0">
                <a:pos x="11" y="71"/>
              </a:cxn>
              <a:cxn ang="0">
                <a:pos x="13" y="76"/>
              </a:cxn>
              <a:cxn ang="0">
                <a:pos x="60" y="160"/>
              </a:cxn>
              <a:cxn ang="0">
                <a:pos x="64" y="162"/>
              </a:cxn>
              <a:cxn ang="0">
                <a:pos x="67" y="161"/>
              </a:cxn>
              <a:cxn ang="0">
                <a:pos x="116" y="76"/>
              </a:cxn>
              <a:cxn ang="0">
                <a:pos x="116" y="73"/>
              </a:cxn>
              <a:cxn ang="0">
                <a:pos x="116" y="71"/>
              </a:cxn>
              <a:cxn ang="0">
                <a:pos x="112" y="69"/>
              </a:cxn>
              <a:cxn ang="0">
                <a:pos x="88" y="25"/>
              </a:cxn>
              <a:cxn ang="0">
                <a:pos x="87" y="19"/>
              </a:cxn>
              <a:cxn ang="0">
                <a:pos x="79" y="13"/>
              </a:cxn>
              <a:cxn ang="0">
                <a:pos x="54" y="11"/>
              </a:cxn>
              <a:cxn ang="0">
                <a:pos x="49" y="13"/>
              </a:cxn>
              <a:cxn ang="0">
                <a:pos x="42" y="19"/>
              </a:cxn>
              <a:cxn ang="0">
                <a:pos x="41" y="69"/>
              </a:cxn>
            </a:cxnLst>
            <a:rect l="0" t="0" r="r" b="b"/>
            <a:pathLst>
              <a:path w="127" h="173">
                <a:moveTo>
                  <a:pt x="64" y="173"/>
                </a:moveTo>
                <a:lnTo>
                  <a:pt x="64" y="173"/>
                </a:lnTo>
                <a:lnTo>
                  <a:pt x="60" y="173"/>
                </a:lnTo>
                <a:lnTo>
                  <a:pt x="57" y="171"/>
                </a:lnTo>
                <a:lnTo>
                  <a:pt x="53" y="168"/>
                </a:lnTo>
                <a:lnTo>
                  <a:pt x="50" y="165"/>
                </a:lnTo>
                <a:lnTo>
                  <a:pt x="3" y="81"/>
                </a:lnTo>
                <a:lnTo>
                  <a:pt x="3" y="81"/>
                </a:lnTo>
                <a:lnTo>
                  <a:pt x="2" y="77"/>
                </a:lnTo>
                <a:lnTo>
                  <a:pt x="0" y="73"/>
                </a:lnTo>
                <a:lnTo>
                  <a:pt x="0" y="69"/>
                </a:lnTo>
                <a:lnTo>
                  <a:pt x="2" y="65"/>
                </a:lnTo>
                <a:lnTo>
                  <a:pt x="2" y="65"/>
                </a:lnTo>
                <a:lnTo>
                  <a:pt x="4" y="62"/>
                </a:lnTo>
                <a:lnTo>
                  <a:pt x="8" y="61"/>
                </a:lnTo>
                <a:lnTo>
                  <a:pt x="11" y="60"/>
                </a:lnTo>
                <a:lnTo>
                  <a:pt x="17" y="58"/>
                </a:lnTo>
                <a:lnTo>
                  <a:pt x="30" y="58"/>
                </a:lnTo>
                <a:lnTo>
                  <a:pt x="30" y="25"/>
                </a:lnTo>
                <a:lnTo>
                  <a:pt x="30" y="25"/>
                </a:lnTo>
                <a:lnTo>
                  <a:pt x="30" y="19"/>
                </a:lnTo>
                <a:lnTo>
                  <a:pt x="31" y="15"/>
                </a:lnTo>
                <a:lnTo>
                  <a:pt x="34" y="11"/>
                </a:lnTo>
                <a:lnTo>
                  <a:pt x="37" y="7"/>
                </a:lnTo>
                <a:lnTo>
                  <a:pt x="41" y="4"/>
                </a:lnTo>
                <a:lnTo>
                  <a:pt x="45" y="2"/>
                </a:lnTo>
                <a:lnTo>
                  <a:pt x="50" y="0"/>
                </a:lnTo>
                <a:lnTo>
                  <a:pt x="54" y="0"/>
                </a:lnTo>
                <a:lnTo>
                  <a:pt x="73" y="0"/>
                </a:lnTo>
                <a:lnTo>
                  <a:pt x="73" y="0"/>
                </a:lnTo>
                <a:lnTo>
                  <a:pt x="79" y="0"/>
                </a:lnTo>
                <a:lnTo>
                  <a:pt x="83" y="2"/>
                </a:lnTo>
                <a:lnTo>
                  <a:pt x="88" y="4"/>
                </a:lnTo>
                <a:lnTo>
                  <a:pt x="91" y="7"/>
                </a:lnTo>
                <a:lnTo>
                  <a:pt x="94" y="11"/>
                </a:lnTo>
                <a:lnTo>
                  <a:pt x="96" y="15"/>
                </a:lnTo>
                <a:lnTo>
                  <a:pt x="98" y="19"/>
                </a:lnTo>
                <a:lnTo>
                  <a:pt x="99" y="25"/>
                </a:lnTo>
                <a:lnTo>
                  <a:pt x="99" y="58"/>
                </a:lnTo>
                <a:lnTo>
                  <a:pt x="112" y="58"/>
                </a:lnTo>
                <a:lnTo>
                  <a:pt x="112" y="58"/>
                </a:lnTo>
                <a:lnTo>
                  <a:pt x="116" y="60"/>
                </a:lnTo>
                <a:lnTo>
                  <a:pt x="121" y="61"/>
                </a:lnTo>
                <a:lnTo>
                  <a:pt x="123" y="62"/>
                </a:lnTo>
                <a:lnTo>
                  <a:pt x="126" y="65"/>
                </a:lnTo>
                <a:lnTo>
                  <a:pt x="126" y="65"/>
                </a:lnTo>
                <a:lnTo>
                  <a:pt x="127" y="69"/>
                </a:lnTo>
                <a:lnTo>
                  <a:pt x="127" y="73"/>
                </a:lnTo>
                <a:lnTo>
                  <a:pt x="127" y="77"/>
                </a:lnTo>
                <a:lnTo>
                  <a:pt x="125" y="81"/>
                </a:lnTo>
                <a:lnTo>
                  <a:pt x="77" y="165"/>
                </a:lnTo>
                <a:lnTo>
                  <a:pt x="77" y="165"/>
                </a:lnTo>
                <a:lnTo>
                  <a:pt x="75" y="168"/>
                </a:lnTo>
                <a:lnTo>
                  <a:pt x="72" y="171"/>
                </a:lnTo>
                <a:lnTo>
                  <a:pt x="68" y="173"/>
                </a:lnTo>
                <a:lnTo>
                  <a:pt x="64" y="173"/>
                </a:lnTo>
                <a:lnTo>
                  <a:pt x="64" y="173"/>
                </a:lnTo>
                <a:close/>
                <a:moveTo>
                  <a:pt x="17" y="69"/>
                </a:moveTo>
                <a:lnTo>
                  <a:pt x="17" y="69"/>
                </a:lnTo>
                <a:lnTo>
                  <a:pt x="14" y="71"/>
                </a:lnTo>
                <a:lnTo>
                  <a:pt x="11" y="71"/>
                </a:lnTo>
                <a:lnTo>
                  <a:pt x="11" y="71"/>
                </a:lnTo>
                <a:lnTo>
                  <a:pt x="11" y="73"/>
                </a:lnTo>
                <a:lnTo>
                  <a:pt x="13" y="76"/>
                </a:lnTo>
                <a:lnTo>
                  <a:pt x="60" y="160"/>
                </a:lnTo>
                <a:lnTo>
                  <a:pt x="60" y="160"/>
                </a:lnTo>
                <a:lnTo>
                  <a:pt x="62" y="161"/>
                </a:lnTo>
                <a:lnTo>
                  <a:pt x="64" y="162"/>
                </a:lnTo>
                <a:lnTo>
                  <a:pt x="64" y="162"/>
                </a:lnTo>
                <a:lnTo>
                  <a:pt x="67" y="161"/>
                </a:lnTo>
                <a:lnTo>
                  <a:pt x="68" y="160"/>
                </a:lnTo>
                <a:lnTo>
                  <a:pt x="116" y="76"/>
                </a:lnTo>
                <a:lnTo>
                  <a:pt x="116" y="76"/>
                </a:lnTo>
                <a:lnTo>
                  <a:pt x="116" y="73"/>
                </a:lnTo>
                <a:lnTo>
                  <a:pt x="116" y="71"/>
                </a:lnTo>
                <a:lnTo>
                  <a:pt x="116" y="71"/>
                </a:lnTo>
                <a:lnTo>
                  <a:pt x="115" y="71"/>
                </a:lnTo>
                <a:lnTo>
                  <a:pt x="112" y="69"/>
                </a:lnTo>
                <a:lnTo>
                  <a:pt x="88" y="69"/>
                </a:lnTo>
                <a:lnTo>
                  <a:pt x="88" y="25"/>
                </a:lnTo>
                <a:lnTo>
                  <a:pt x="88" y="25"/>
                </a:lnTo>
                <a:lnTo>
                  <a:pt x="87" y="19"/>
                </a:lnTo>
                <a:lnTo>
                  <a:pt x="84" y="15"/>
                </a:lnTo>
                <a:lnTo>
                  <a:pt x="79" y="13"/>
                </a:lnTo>
                <a:lnTo>
                  <a:pt x="73" y="11"/>
                </a:lnTo>
                <a:lnTo>
                  <a:pt x="54" y="11"/>
                </a:lnTo>
                <a:lnTo>
                  <a:pt x="54" y="11"/>
                </a:lnTo>
                <a:lnTo>
                  <a:pt x="49" y="13"/>
                </a:lnTo>
                <a:lnTo>
                  <a:pt x="45" y="15"/>
                </a:lnTo>
                <a:lnTo>
                  <a:pt x="42" y="19"/>
                </a:lnTo>
                <a:lnTo>
                  <a:pt x="41" y="25"/>
                </a:lnTo>
                <a:lnTo>
                  <a:pt x="41" y="69"/>
                </a:lnTo>
                <a:lnTo>
                  <a:pt x="17" y="6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52" name="Freeform 305"/>
          <p:cNvSpPr>
            <a:spLocks noEditPoints="1"/>
          </p:cNvSpPr>
          <p:nvPr/>
        </p:nvSpPr>
        <p:spPr bwMode="auto">
          <a:xfrm>
            <a:off x="5545485" y="3729161"/>
            <a:ext cx="277181" cy="55182"/>
          </a:xfrm>
          <a:custGeom>
            <a:avLst/>
            <a:gdLst/>
            <a:ahLst/>
            <a:cxnLst>
              <a:cxn ang="0">
                <a:pos x="21" y="39"/>
              </a:cxn>
              <a:cxn ang="0">
                <a:pos x="17" y="39"/>
              </a:cxn>
              <a:cxn ang="0">
                <a:pos x="6" y="34"/>
              </a:cxn>
              <a:cxn ang="0">
                <a:pos x="0" y="23"/>
              </a:cxn>
              <a:cxn ang="0">
                <a:pos x="0" y="20"/>
              </a:cxn>
              <a:cxn ang="0">
                <a:pos x="2" y="12"/>
              </a:cxn>
              <a:cxn ang="0">
                <a:pos x="13" y="2"/>
              </a:cxn>
              <a:cxn ang="0">
                <a:pos x="21" y="0"/>
              </a:cxn>
              <a:cxn ang="0">
                <a:pos x="60" y="2"/>
              </a:cxn>
              <a:cxn ang="0">
                <a:pos x="64" y="10"/>
              </a:cxn>
              <a:cxn ang="0">
                <a:pos x="79" y="20"/>
              </a:cxn>
              <a:cxn ang="0">
                <a:pos x="107" y="22"/>
              </a:cxn>
              <a:cxn ang="0">
                <a:pos x="115" y="20"/>
              </a:cxn>
              <a:cxn ang="0">
                <a:pos x="130" y="10"/>
              </a:cxn>
              <a:cxn ang="0">
                <a:pos x="135" y="0"/>
              </a:cxn>
              <a:cxn ang="0">
                <a:pos x="175" y="0"/>
              </a:cxn>
              <a:cxn ang="0">
                <a:pos x="181" y="2"/>
              </a:cxn>
              <a:cxn ang="0">
                <a:pos x="192" y="12"/>
              </a:cxn>
              <a:cxn ang="0">
                <a:pos x="194" y="20"/>
              </a:cxn>
              <a:cxn ang="0">
                <a:pos x="194" y="23"/>
              </a:cxn>
              <a:cxn ang="0">
                <a:pos x="188" y="34"/>
              </a:cxn>
              <a:cxn ang="0">
                <a:pos x="179" y="39"/>
              </a:cxn>
              <a:cxn ang="0">
                <a:pos x="175" y="39"/>
              </a:cxn>
              <a:cxn ang="0">
                <a:pos x="21" y="6"/>
              </a:cxn>
              <a:cxn ang="0">
                <a:pos x="10" y="10"/>
              </a:cxn>
              <a:cxn ang="0">
                <a:pos x="6" y="20"/>
              </a:cxn>
              <a:cxn ang="0">
                <a:pos x="7" y="26"/>
              </a:cxn>
              <a:cxn ang="0">
                <a:pos x="15" y="33"/>
              </a:cxn>
              <a:cxn ang="0">
                <a:pos x="175" y="34"/>
              </a:cxn>
              <a:cxn ang="0">
                <a:pos x="180" y="33"/>
              </a:cxn>
              <a:cxn ang="0">
                <a:pos x="188" y="26"/>
              </a:cxn>
              <a:cxn ang="0">
                <a:pos x="188" y="20"/>
              </a:cxn>
              <a:cxn ang="0">
                <a:pos x="184" y="10"/>
              </a:cxn>
              <a:cxn ang="0">
                <a:pos x="175" y="6"/>
              </a:cxn>
              <a:cxn ang="0">
                <a:pos x="138" y="6"/>
              </a:cxn>
              <a:cxn ang="0">
                <a:pos x="126" y="20"/>
              </a:cxn>
              <a:cxn ang="0">
                <a:pos x="107" y="27"/>
              </a:cxn>
              <a:cxn ang="0">
                <a:pos x="88" y="27"/>
              </a:cxn>
              <a:cxn ang="0">
                <a:pos x="68" y="20"/>
              </a:cxn>
              <a:cxn ang="0">
                <a:pos x="56" y="6"/>
              </a:cxn>
            </a:cxnLst>
            <a:rect l="0" t="0" r="r" b="b"/>
            <a:pathLst>
              <a:path w="194" h="39">
                <a:moveTo>
                  <a:pt x="175" y="39"/>
                </a:moveTo>
                <a:lnTo>
                  <a:pt x="21" y="39"/>
                </a:lnTo>
                <a:lnTo>
                  <a:pt x="21" y="39"/>
                </a:lnTo>
                <a:lnTo>
                  <a:pt x="17" y="39"/>
                </a:lnTo>
                <a:lnTo>
                  <a:pt x="13" y="38"/>
                </a:lnTo>
                <a:lnTo>
                  <a:pt x="6" y="34"/>
                </a:lnTo>
                <a:lnTo>
                  <a:pt x="2" y="27"/>
                </a:lnTo>
                <a:lnTo>
                  <a:pt x="0" y="23"/>
                </a:lnTo>
                <a:lnTo>
                  <a:pt x="0" y="20"/>
                </a:lnTo>
                <a:lnTo>
                  <a:pt x="0" y="20"/>
                </a:lnTo>
                <a:lnTo>
                  <a:pt x="0" y="16"/>
                </a:lnTo>
                <a:lnTo>
                  <a:pt x="2" y="12"/>
                </a:lnTo>
                <a:lnTo>
                  <a:pt x="6" y="6"/>
                </a:lnTo>
                <a:lnTo>
                  <a:pt x="13" y="2"/>
                </a:lnTo>
                <a:lnTo>
                  <a:pt x="17" y="0"/>
                </a:lnTo>
                <a:lnTo>
                  <a:pt x="21" y="0"/>
                </a:lnTo>
                <a:lnTo>
                  <a:pt x="60" y="0"/>
                </a:lnTo>
                <a:lnTo>
                  <a:pt x="60" y="2"/>
                </a:lnTo>
                <a:lnTo>
                  <a:pt x="60" y="2"/>
                </a:lnTo>
                <a:lnTo>
                  <a:pt x="64" y="10"/>
                </a:lnTo>
                <a:lnTo>
                  <a:pt x="71" y="16"/>
                </a:lnTo>
                <a:lnTo>
                  <a:pt x="79" y="20"/>
                </a:lnTo>
                <a:lnTo>
                  <a:pt x="88" y="22"/>
                </a:lnTo>
                <a:lnTo>
                  <a:pt x="107" y="22"/>
                </a:lnTo>
                <a:lnTo>
                  <a:pt x="107" y="22"/>
                </a:lnTo>
                <a:lnTo>
                  <a:pt x="115" y="20"/>
                </a:lnTo>
                <a:lnTo>
                  <a:pt x="123" y="16"/>
                </a:lnTo>
                <a:lnTo>
                  <a:pt x="130" y="10"/>
                </a:lnTo>
                <a:lnTo>
                  <a:pt x="134" y="2"/>
                </a:lnTo>
                <a:lnTo>
                  <a:pt x="135" y="0"/>
                </a:lnTo>
                <a:lnTo>
                  <a:pt x="175" y="0"/>
                </a:lnTo>
                <a:lnTo>
                  <a:pt x="175" y="0"/>
                </a:lnTo>
                <a:lnTo>
                  <a:pt x="179" y="0"/>
                </a:lnTo>
                <a:lnTo>
                  <a:pt x="181" y="2"/>
                </a:lnTo>
                <a:lnTo>
                  <a:pt x="188" y="6"/>
                </a:lnTo>
                <a:lnTo>
                  <a:pt x="192" y="12"/>
                </a:lnTo>
                <a:lnTo>
                  <a:pt x="194" y="16"/>
                </a:lnTo>
                <a:lnTo>
                  <a:pt x="194" y="20"/>
                </a:lnTo>
                <a:lnTo>
                  <a:pt x="194" y="20"/>
                </a:lnTo>
                <a:lnTo>
                  <a:pt x="194" y="23"/>
                </a:lnTo>
                <a:lnTo>
                  <a:pt x="192" y="27"/>
                </a:lnTo>
                <a:lnTo>
                  <a:pt x="188" y="34"/>
                </a:lnTo>
                <a:lnTo>
                  <a:pt x="181" y="38"/>
                </a:lnTo>
                <a:lnTo>
                  <a:pt x="179" y="39"/>
                </a:lnTo>
                <a:lnTo>
                  <a:pt x="175" y="39"/>
                </a:lnTo>
                <a:lnTo>
                  <a:pt x="175" y="39"/>
                </a:lnTo>
                <a:close/>
                <a:moveTo>
                  <a:pt x="21" y="6"/>
                </a:moveTo>
                <a:lnTo>
                  <a:pt x="21" y="6"/>
                </a:lnTo>
                <a:lnTo>
                  <a:pt x="15" y="7"/>
                </a:lnTo>
                <a:lnTo>
                  <a:pt x="10" y="10"/>
                </a:lnTo>
                <a:lnTo>
                  <a:pt x="7" y="14"/>
                </a:lnTo>
                <a:lnTo>
                  <a:pt x="6" y="20"/>
                </a:lnTo>
                <a:lnTo>
                  <a:pt x="6" y="20"/>
                </a:lnTo>
                <a:lnTo>
                  <a:pt x="7" y="26"/>
                </a:lnTo>
                <a:lnTo>
                  <a:pt x="10" y="30"/>
                </a:lnTo>
                <a:lnTo>
                  <a:pt x="15" y="33"/>
                </a:lnTo>
                <a:lnTo>
                  <a:pt x="21" y="34"/>
                </a:lnTo>
                <a:lnTo>
                  <a:pt x="175" y="34"/>
                </a:lnTo>
                <a:lnTo>
                  <a:pt x="175" y="34"/>
                </a:lnTo>
                <a:lnTo>
                  <a:pt x="180" y="33"/>
                </a:lnTo>
                <a:lnTo>
                  <a:pt x="184" y="30"/>
                </a:lnTo>
                <a:lnTo>
                  <a:pt x="188" y="26"/>
                </a:lnTo>
                <a:lnTo>
                  <a:pt x="188" y="20"/>
                </a:lnTo>
                <a:lnTo>
                  <a:pt x="188" y="20"/>
                </a:lnTo>
                <a:lnTo>
                  <a:pt x="188" y="14"/>
                </a:lnTo>
                <a:lnTo>
                  <a:pt x="184" y="10"/>
                </a:lnTo>
                <a:lnTo>
                  <a:pt x="180" y="7"/>
                </a:lnTo>
                <a:lnTo>
                  <a:pt x="175" y="6"/>
                </a:lnTo>
                <a:lnTo>
                  <a:pt x="138" y="6"/>
                </a:lnTo>
                <a:lnTo>
                  <a:pt x="138" y="6"/>
                </a:lnTo>
                <a:lnTo>
                  <a:pt x="133" y="14"/>
                </a:lnTo>
                <a:lnTo>
                  <a:pt x="126" y="20"/>
                </a:lnTo>
                <a:lnTo>
                  <a:pt x="117" y="25"/>
                </a:lnTo>
                <a:lnTo>
                  <a:pt x="107" y="27"/>
                </a:lnTo>
                <a:lnTo>
                  <a:pt x="88" y="27"/>
                </a:lnTo>
                <a:lnTo>
                  <a:pt x="88" y="27"/>
                </a:lnTo>
                <a:lnTo>
                  <a:pt x="77" y="25"/>
                </a:lnTo>
                <a:lnTo>
                  <a:pt x="68" y="20"/>
                </a:lnTo>
                <a:lnTo>
                  <a:pt x="61" y="14"/>
                </a:lnTo>
                <a:lnTo>
                  <a:pt x="56" y="6"/>
                </a:lnTo>
                <a:lnTo>
                  <a:pt x="21" y="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53" name="Freeform 306"/>
          <p:cNvSpPr>
            <a:spLocks noEditPoints="1"/>
          </p:cNvSpPr>
          <p:nvPr/>
        </p:nvSpPr>
        <p:spPr bwMode="auto">
          <a:xfrm>
            <a:off x="5596658" y="3482969"/>
            <a:ext cx="179101" cy="246192"/>
          </a:xfrm>
          <a:custGeom>
            <a:avLst/>
            <a:gdLst/>
            <a:ahLst/>
            <a:cxnLst>
              <a:cxn ang="0">
                <a:pos x="54" y="173"/>
              </a:cxn>
              <a:cxn ang="0">
                <a:pos x="49" y="173"/>
              </a:cxn>
              <a:cxn ang="0">
                <a:pos x="39" y="169"/>
              </a:cxn>
              <a:cxn ang="0">
                <a:pos x="34" y="162"/>
              </a:cxn>
              <a:cxn ang="0">
                <a:pos x="30" y="154"/>
              </a:cxn>
              <a:cxn ang="0">
                <a:pos x="29" y="115"/>
              </a:cxn>
              <a:cxn ang="0">
                <a:pos x="15" y="115"/>
              </a:cxn>
              <a:cxn ang="0">
                <a:pos x="7" y="112"/>
              </a:cxn>
              <a:cxn ang="0">
                <a:pos x="2" y="107"/>
              </a:cxn>
              <a:cxn ang="0">
                <a:pos x="0" y="104"/>
              </a:cxn>
              <a:cxn ang="0">
                <a:pos x="0" y="96"/>
              </a:cxn>
              <a:cxn ang="0">
                <a:pos x="50" y="8"/>
              </a:cxn>
              <a:cxn ang="0">
                <a:pos x="53" y="6"/>
              </a:cxn>
              <a:cxn ang="0">
                <a:pos x="60" y="0"/>
              </a:cxn>
              <a:cxn ang="0">
                <a:pos x="64" y="0"/>
              </a:cxn>
              <a:cxn ang="0">
                <a:pos x="70" y="3"/>
              </a:cxn>
              <a:cxn ang="0">
                <a:pos x="77" y="8"/>
              </a:cxn>
              <a:cxn ang="0">
                <a:pos x="124" y="92"/>
              </a:cxn>
              <a:cxn ang="0">
                <a:pos x="127" y="100"/>
              </a:cxn>
              <a:cxn ang="0">
                <a:pos x="126" y="107"/>
              </a:cxn>
              <a:cxn ang="0">
                <a:pos x="123" y="111"/>
              </a:cxn>
              <a:cxn ang="0">
                <a:pos x="116" y="114"/>
              </a:cxn>
              <a:cxn ang="0">
                <a:pos x="97" y="115"/>
              </a:cxn>
              <a:cxn ang="0">
                <a:pos x="97" y="149"/>
              </a:cxn>
              <a:cxn ang="0">
                <a:pos x="96" y="158"/>
              </a:cxn>
              <a:cxn ang="0">
                <a:pos x="91" y="166"/>
              </a:cxn>
              <a:cxn ang="0">
                <a:pos x="83" y="172"/>
              </a:cxn>
              <a:cxn ang="0">
                <a:pos x="73" y="173"/>
              </a:cxn>
              <a:cxn ang="0">
                <a:pos x="64" y="11"/>
              </a:cxn>
              <a:cxn ang="0">
                <a:pos x="61" y="13"/>
              </a:cxn>
              <a:cxn ang="0">
                <a:pos x="11" y="98"/>
              </a:cxn>
              <a:cxn ang="0">
                <a:pos x="11" y="100"/>
              </a:cxn>
              <a:cxn ang="0">
                <a:pos x="11" y="102"/>
              </a:cxn>
              <a:cxn ang="0">
                <a:pos x="15" y="104"/>
              </a:cxn>
              <a:cxn ang="0">
                <a:pos x="39" y="149"/>
              </a:cxn>
              <a:cxn ang="0">
                <a:pos x="41" y="154"/>
              </a:cxn>
              <a:cxn ang="0">
                <a:pos x="49" y="161"/>
              </a:cxn>
              <a:cxn ang="0">
                <a:pos x="73" y="162"/>
              </a:cxn>
              <a:cxn ang="0">
                <a:pos x="79" y="161"/>
              </a:cxn>
              <a:cxn ang="0">
                <a:pos x="85" y="154"/>
              </a:cxn>
              <a:cxn ang="0">
                <a:pos x="87" y="104"/>
              </a:cxn>
              <a:cxn ang="0">
                <a:pos x="111" y="104"/>
              </a:cxn>
              <a:cxn ang="0">
                <a:pos x="116" y="102"/>
              </a:cxn>
              <a:cxn ang="0">
                <a:pos x="116" y="100"/>
              </a:cxn>
              <a:cxn ang="0">
                <a:pos x="68" y="14"/>
              </a:cxn>
              <a:cxn ang="0">
                <a:pos x="65" y="13"/>
              </a:cxn>
              <a:cxn ang="0">
                <a:pos x="64" y="11"/>
              </a:cxn>
            </a:cxnLst>
            <a:rect l="0" t="0" r="r" b="b"/>
            <a:pathLst>
              <a:path w="127" h="173">
                <a:moveTo>
                  <a:pt x="73" y="173"/>
                </a:moveTo>
                <a:lnTo>
                  <a:pt x="54" y="173"/>
                </a:lnTo>
                <a:lnTo>
                  <a:pt x="54" y="173"/>
                </a:lnTo>
                <a:lnTo>
                  <a:pt x="49" y="173"/>
                </a:lnTo>
                <a:lnTo>
                  <a:pt x="45" y="172"/>
                </a:lnTo>
                <a:lnTo>
                  <a:pt x="39" y="169"/>
                </a:lnTo>
                <a:lnTo>
                  <a:pt x="37" y="166"/>
                </a:lnTo>
                <a:lnTo>
                  <a:pt x="34" y="162"/>
                </a:lnTo>
                <a:lnTo>
                  <a:pt x="31" y="158"/>
                </a:lnTo>
                <a:lnTo>
                  <a:pt x="30" y="154"/>
                </a:lnTo>
                <a:lnTo>
                  <a:pt x="29" y="149"/>
                </a:lnTo>
                <a:lnTo>
                  <a:pt x="29" y="115"/>
                </a:lnTo>
                <a:lnTo>
                  <a:pt x="15" y="115"/>
                </a:lnTo>
                <a:lnTo>
                  <a:pt x="15" y="115"/>
                </a:lnTo>
                <a:lnTo>
                  <a:pt x="11" y="114"/>
                </a:lnTo>
                <a:lnTo>
                  <a:pt x="7" y="112"/>
                </a:lnTo>
                <a:lnTo>
                  <a:pt x="4" y="111"/>
                </a:lnTo>
                <a:lnTo>
                  <a:pt x="2" y="107"/>
                </a:lnTo>
                <a:lnTo>
                  <a:pt x="2" y="107"/>
                </a:lnTo>
                <a:lnTo>
                  <a:pt x="0" y="104"/>
                </a:lnTo>
                <a:lnTo>
                  <a:pt x="0" y="100"/>
                </a:lnTo>
                <a:lnTo>
                  <a:pt x="0" y="96"/>
                </a:lnTo>
                <a:lnTo>
                  <a:pt x="3" y="92"/>
                </a:lnTo>
                <a:lnTo>
                  <a:pt x="50" y="8"/>
                </a:lnTo>
                <a:lnTo>
                  <a:pt x="50" y="8"/>
                </a:lnTo>
                <a:lnTo>
                  <a:pt x="53" y="6"/>
                </a:lnTo>
                <a:lnTo>
                  <a:pt x="56" y="3"/>
                </a:lnTo>
                <a:lnTo>
                  <a:pt x="60" y="0"/>
                </a:lnTo>
                <a:lnTo>
                  <a:pt x="64" y="0"/>
                </a:lnTo>
                <a:lnTo>
                  <a:pt x="64" y="0"/>
                </a:lnTo>
                <a:lnTo>
                  <a:pt x="68" y="0"/>
                </a:lnTo>
                <a:lnTo>
                  <a:pt x="70" y="3"/>
                </a:lnTo>
                <a:lnTo>
                  <a:pt x="73" y="6"/>
                </a:lnTo>
                <a:lnTo>
                  <a:pt x="77" y="8"/>
                </a:lnTo>
                <a:lnTo>
                  <a:pt x="124" y="92"/>
                </a:lnTo>
                <a:lnTo>
                  <a:pt x="124" y="92"/>
                </a:lnTo>
                <a:lnTo>
                  <a:pt x="126" y="96"/>
                </a:lnTo>
                <a:lnTo>
                  <a:pt x="127" y="100"/>
                </a:lnTo>
                <a:lnTo>
                  <a:pt x="127" y="104"/>
                </a:lnTo>
                <a:lnTo>
                  <a:pt x="126" y="107"/>
                </a:lnTo>
                <a:lnTo>
                  <a:pt x="126" y="107"/>
                </a:lnTo>
                <a:lnTo>
                  <a:pt x="123" y="111"/>
                </a:lnTo>
                <a:lnTo>
                  <a:pt x="119" y="112"/>
                </a:lnTo>
                <a:lnTo>
                  <a:pt x="116" y="114"/>
                </a:lnTo>
                <a:lnTo>
                  <a:pt x="111" y="115"/>
                </a:lnTo>
                <a:lnTo>
                  <a:pt x="97" y="115"/>
                </a:lnTo>
                <a:lnTo>
                  <a:pt x="97" y="149"/>
                </a:lnTo>
                <a:lnTo>
                  <a:pt x="97" y="149"/>
                </a:lnTo>
                <a:lnTo>
                  <a:pt x="97" y="154"/>
                </a:lnTo>
                <a:lnTo>
                  <a:pt x="96" y="158"/>
                </a:lnTo>
                <a:lnTo>
                  <a:pt x="93" y="162"/>
                </a:lnTo>
                <a:lnTo>
                  <a:pt x="91" y="166"/>
                </a:lnTo>
                <a:lnTo>
                  <a:pt x="87" y="169"/>
                </a:lnTo>
                <a:lnTo>
                  <a:pt x="83" y="172"/>
                </a:lnTo>
                <a:lnTo>
                  <a:pt x="77" y="173"/>
                </a:lnTo>
                <a:lnTo>
                  <a:pt x="73" y="173"/>
                </a:lnTo>
                <a:lnTo>
                  <a:pt x="73" y="173"/>
                </a:lnTo>
                <a:close/>
                <a:moveTo>
                  <a:pt x="64" y="11"/>
                </a:moveTo>
                <a:lnTo>
                  <a:pt x="64" y="11"/>
                </a:lnTo>
                <a:lnTo>
                  <a:pt x="61" y="13"/>
                </a:lnTo>
                <a:lnTo>
                  <a:pt x="60" y="14"/>
                </a:lnTo>
                <a:lnTo>
                  <a:pt x="11" y="98"/>
                </a:lnTo>
                <a:lnTo>
                  <a:pt x="11" y="98"/>
                </a:lnTo>
                <a:lnTo>
                  <a:pt x="11" y="100"/>
                </a:lnTo>
                <a:lnTo>
                  <a:pt x="11" y="102"/>
                </a:lnTo>
                <a:lnTo>
                  <a:pt x="11" y="102"/>
                </a:lnTo>
                <a:lnTo>
                  <a:pt x="12" y="103"/>
                </a:lnTo>
                <a:lnTo>
                  <a:pt x="15" y="104"/>
                </a:lnTo>
                <a:lnTo>
                  <a:pt x="39" y="104"/>
                </a:lnTo>
                <a:lnTo>
                  <a:pt x="39" y="149"/>
                </a:lnTo>
                <a:lnTo>
                  <a:pt x="39" y="149"/>
                </a:lnTo>
                <a:lnTo>
                  <a:pt x="41" y="154"/>
                </a:lnTo>
                <a:lnTo>
                  <a:pt x="43" y="158"/>
                </a:lnTo>
                <a:lnTo>
                  <a:pt x="49" y="161"/>
                </a:lnTo>
                <a:lnTo>
                  <a:pt x="54" y="162"/>
                </a:lnTo>
                <a:lnTo>
                  <a:pt x="73" y="162"/>
                </a:lnTo>
                <a:lnTo>
                  <a:pt x="73" y="162"/>
                </a:lnTo>
                <a:lnTo>
                  <a:pt x="79" y="161"/>
                </a:lnTo>
                <a:lnTo>
                  <a:pt x="83" y="158"/>
                </a:lnTo>
                <a:lnTo>
                  <a:pt x="85" y="154"/>
                </a:lnTo>
                <a:lnTo>
                  <a:pt x="87" y="149"/>
                </a:lnTo>
                <a:lnTo>
                  <a:pt x="87" y="104"/>
                </a:lnTo>
                <a:lnTo>
                  <a:pt x="111" y="104"/>
                </a:lnTo>
                <a:lnTo>
                  <a:pt x="111" y="104"/>
                </a:lnTo>
                <a:lnTo>
                  <a:pt x="114" y="103"/>
                </a:lnTo>
                <a:lnTo>
                  <a:pt x="116" y="102"/>
                </a:lnTo>
                <a:lnTo>
                  <a:pt x="116" y="102"/>
                </a:lnTo>
                <a:lnTo>
                  <a:pt x="116" y="100"/>
                </a:lnTo>
                <a:lnTo>
                  <a:pt x="115" y="98"/>
                </a:lnTo>
                <a:lnTo>
                  <a:pt x="68" y="14"/>
                </a:lnTo>
                <a:lnTo>
                  <a:pt x="68" y="14"/>
                </a:lnTo>
                <a:lnTo>
                  <a:pt x="65" y="13"/>
                </a:lnTo>
                <a:lnTo>
                  <a:pt x="64" y="11"/>
                </a:lnTo>
                <a:lnTo>
                  <a:pt x="64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54" name="Freeform 307"/>
          <p:cNvSpPr>
            <a:spLocks noEditPoints="1"/>
          </p:cNvSpPr>
          <p:nvPr/>
        </p:nvSpPr>
        <p:spPr bwMode="auto">
          <a:xfrm>
            <a:off x="4219288" y="3657003"/>
            <a:ext cx="157781" cy="144319"/>
          </a:xfrm>
          <a:custGeom>
            <a:avLst/>
            <a:gdLst/>
            <a:ahLst/>
            <a:cxnLst>
              <a:cxn ang="0">
                <a:pos x="81" y="102"/>
              </a:cxn>
              <a:cxn ang="0">
                <a:pos x="81" y="102"/>
              </a:cxn>
              <a:cxn ang="0">
                <a:pos x="81" y="102"/>
              </a:cxn>
              <a:cxn ang="0">
                <a:pos x="81" y="102"/>
              </a:cxn>
              <a:cxn ang="0">
                <a:pos x="76" y="102"/>
              </a:cxn>
              <a:cxn ang="0">
                <a:pos x="73" y="101"/>
              </a:cxn>
              <a:cxn ang="0">
                <a:pos x="71" y="98"/>
              </a:cxn>
              <a:cxn ang="0">
                <a:pos x="0" y="29"/>
              </a:cxn>
              <a:cxn ang="0">
                <a:pos x="18" y="12"/>
              </a:cxn>
              <a:cxn ang="0">
                <a:pos x="18" y="12"/>
              </a:cxn>
              <a:cxn ang="0">
                <a:pos x="23" y="8"/>
              </a:cxn>
              <a:cxn ang="0">
                <a:pos x="30" y="5"/>
              </a:cxn>
              <a:cxn ang="0">
                <a:pos x="41" y="1"/>
              </a:cxn>
              <a:cxn ang="0">
                <a:pos x="45" y="0"/>
              </a:cxn>
              <a:cxn ang="0">
                <a:pos x="107" y="62"/>
              </a:cxn>
              <a:cxn ang="0">
                <a:pos x="107" y="62"/>
              </a:cxn>
              <a:cxn ang="0">
                <a:pos x="110" y="67"/>
              </a:cxn>
              <a:cxn ang="0">
                <a:pos x="111" y="74"/>
              </a:cxn>
              <a:cxn ang="0">
                <a:pos x="110" y="78"/>
              </a:cxn>
              <a:cxn ang="0">
                <a:pos x="108" y="82"/>
              </a:cxn>
              <a:cxn ang="0">
                <a:pos x="104" y="87"/>
              </a:cxn>
              <a:cxn ang="0">
                <a:pos x="100" y="93"/>
              </a:cxn>
              <a:cxn ang="0">
                <a:pos x="100" y="93"/>
              </a:cxn>
              <a:cxn ang="0">
                <a:pos x="95" y="97"/>
              </a:cxn>
              <a:cxn ang="0">
                <a:pos x="91" y="99"/>
              </a:cxn>
              <a:cxn ang="0">
                <a:pos x="86" y="102"/>
              </a:cxn>
              <a:cxn ang="0">
                <a:pos x="81" y="102"/>
              </a:cxn>
              <a:cxn ang="0">
                <a:pos x="81" y="102"/>
              </a:cxn>
              <a:cxn ang="0">
                <a:pos x="79" y="91"/>
              </a:cxn>
              <a:cxn ang="0">
                <a:pos x="79" y="91"/>
              </a:cxn>
              <a:cxn ang="0">
                <a:pos x="81" y="91"/>
              </a:cxn>
              <a:cxn ang="0">
                <a:pos x="81" y="91"/>
              </a:cxn>
              <a:cxn ang="0">
                <a:pos x="87" y="90"/>
              </a:cxn>
              <a:cxn ang="0">
                <a:pos x="92" y="85"/>
              </a:cxn>
              <a:cxn ang="0">
                <a:pos x="92" y="85"/>
              </a:cxn>
              <a:cxn ang="0">
                <a:pos x="98" y="78"/>
              </a:cxn>
              <a:cxn ang="0">
                <a:pos x="100" y="74"/>
              </a:cxn>
              <a:cxn ang="0">
                <a:pos x="99" y="71"/>
              </a:cxn>
              <a:cxn ang="0">
                <a:pos x="99" y="70"/>
              </a:cxn>
              <a:cxn ang="0">
                <a:pos x="41" y="12"/>
              </a:cxn>
              <a:cxn ang="0">
                <a:pos x="41" y="12"/>
              </a:cxn>
              <a:cxn ang="0">
                <a:pos x="29" y="17"/>
              </a:cxn>
              <a:cxn ang="0">
                <a:pos x="25" y="18"/>
              </a:cxn>
              <a:cxn ang="0">
                <a:pos x="15" y="28"/>
              </a:cxn>
              <a:cxn ang="0">
                <a:pos x="79" y="91"/>
              </a:cxn>
              <a:cxn ang="0">
                <a:pos x="79" y="91"/>
              </a:cxn>
              <a:cxn ang="0">
                <a:pos x="79" y="91"/>
              </a:cxn>
              <a:cxn ang="0">
                <a:pos x="79" y="91"/>
              </a:cxn>
            </a:cxnLst>
            <a:rect l="0" t="0" r="r" b="b"/>
            <a:pathLst>
              <a:path w="111" h="102">
                <a:moveTo>
                  <a:pt x="81" y="102"/>
                </a:moveTo>
                <a:lnTo>
                  <a:pt x="81" y="102"/>
                </a:lnTo>
                <a:lnTo>
                  <a:pt x="81" y="102"/>
                </a:lnTo>
                <a:lnTo>
                  <a:pt x="81" y="102"/>
                </a:lnTo>
                <a:lnTo>
                  <a:pt x="76" y="102"/>
                </a:lnTo>
                <a:lnTo>
                  <a:pt x="73" y="101"/>
                </a:lnTo>
                <a:lnTo>
                  <a:pt x="71" y="98"/>
                </a:lnTo>
                <a:lnTo>
                  <a:pt x="0" y="29"/>
                </a:lnTo>
                <a:lnTo>
                  <a:pt x="18" y="12"/>
                </a:lnTo>
                <a:lnTo>
                  <a:pt x="18" y="12"/>
                </a:lnTo>
                <a:lnTo>
                  <a:pt x="23" y="8"/>
                </a:lnTo>
                <a:lnTo>
                  <a:pt x="30" y="5"/>
                </a:lnTo>
                <a:lnTo>
                  <a:pt x="41" y="1"/>
                </a:lnTo>
                <a:lnTo>
                  <a:pt x="45" y="0"/>
                </a:lnTo>
                <a:lnTo>
                  <a:pt x="107" y="62"/>
                </a:lnTo>
                <a:lnTo>
                  <a:pt x="107" y="62"/>
                </a:lnTo>
                <a:lnTo>
                  <a:pt x="110" y="67"/>
                </a:lnTo>
                <a:lnTo>
                  <a:pt x="111" y="74"/>
                </a:lnTo>
                <a:lnTo>
                  <a:pt x="110" y="78"/>
                </a:lnTo>
                <a:lnTo>
                  <a:pt x="108" y="82"/>
                </a:lnTo>
                <a:lnTo>
                  <a:pt x="104" y="87"/>
                </a:lnTo>
                <a:lnTo>
                  <a:pt x="100" y="93"/>
                </a:lnTo>
                <a:lnTo>
                  <a:pt x="100" y="93"/>
                </a:lnTo>
                <a:lnTo>
                  <a:pt x="95" y="97"/>
                </a:lnTo>
                <a:lnTo>
                  <a:pt x="91" y="99"/>
                </a:lnTo>
                <a:lnTo>
                  <a:pt x="86" y="102"/>
                </a:lnTo>
                <a:lnTo>
                  <a:pt x="81" y="102"/>
                </a:lnTo>
                <a:lnTo>
                  <a:pt x="81" y="102"/>
                </a:lnTo>
                <a:close/>
                <a:moveTo>
                  <a:pt x="79" y="91"/>
                </a:moveTo>
                <a:lnTo>
                  <a:pt x="79" y="91"/>
                </a:lnTo>
                <a:lnTo>
                  <a:pt x="81" y="91"/>
                </a:lnTo>
                <a:lnTo>
                  <a:pt x="81" y="91"/>
                </a:lnTo>
                <a:lnTo>
                  <a:pt x="87" y="90"/>
                </a:lnTo>
                <a:lnTo>
                  <a:pt x="92" y="85"/>
                </a:lnTo>
                <a:lnTo>
                  <a:pt x="92" y="85"/>
                </a:lnTo>
                <a:lnTo>
                  <a:pt x="98" y="78"/>
                </a:lnTo>
                <a:lnTo>
                  <a:pt x="100" y="74"/>
                </a:lnTo>
                <a:lnTo>
                  <a:pt x="99" y="71"/>
                </a:lnTo>
                <a:lnTo>
                  <a:pt x="99" y="70"/>
                </a:lnTo>
                <a:lnTo>
                  <a:pt x="41" y="12"/>
                </a:lnTo>
                <a:lnTo>
                  <a:pt x="41" y="12"/>
                </a:lnTo>
                <a:lnTo>
                  <a:pt x="29" y="17"/>
                </a:lnTo>
                <a:lnTo>
                  <a:pt x="25" y="18"/>
                </a:lnTo>
                <a:lnTo>
                  <a:pt x="15" y="28"/>
                </a:lnTo>
                <a:lnTo>
                  <a:pt x="79" y="91"/>
                </a:lnTo>
                <a:lnTo>
                  <a:pt x="79" y="91"/>
                </a:lnTo>
                <a:lnTo>
                  <a:pt x="79" y="91"/>
                </a:lnTo>
                <a:lnTo>
                  <a:pt x="79" y="9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55" name="Freeform 308"/>
          <p:cNvSpPr>
            <a:spLocks noEditPoints="1"/>
          </p:cNvSpPr>
          <p:nvPr/>
        </p:nvSpPr>
        <p:spPr bwMode="auto">
          <a:xfrm>
            <a:off x="4048716" y="3474483"/>
            <a:ext cx="157781" cy="152808"/>
          </a:xfrm>
          <a:custGeom>
            <a:avLst/>
            <a:gdLst/>
            <a:ahLst/>
            <a:cxnLst>
              <a:cxn ang="0">
                <a:pos x="88" y="108"/>
              </a:cxn>
              <a:cxn ang="0">
                <a:pos x="44" y="63"/>
              </a:cxn>
              <a:cxn ang="0">
                <a:pos x="25" y="55"/>
              </a:cxn>
              <a:cxn ang="0">
                <a:pos x="0" y="20"/>
              </a:cxn>
              <a:cxn ang="0">
                <a:pos x="21" y="0"/>
              </a:cxn>
              <a:cxn ang="0">
                <a:pos x="57" y="23"/>
              </a:cxn>
              <a:cxn ang="0">
                <a:pos x="65" y="41"/>
              </a:cxn>
              <a:cxn ang="0">
                <a:pos x="110" y="86"/>
              </a:cxn>
              <a:cxn ang="0">
                <a:pos x="107" y="90"/>
              </a:cxn>
              <a:cxn ang="0">
                <a:pos x="107" y="90"/>
              </a:cxn>
              <a:cxn ang="0">
                <a:pos x="100" y="97"/>
              </a:cxn>
              <a:cxn ang="0">
                <a:pos x="100" y="98"/>
              </a:cxn>
              <a:cxn ang="0">
                <a:pos x="88" y="108"/>
              </a:cxn>
              <a:cxn ang="0">
                <a:pos x="31" y="47"/>
              </a:cxn>
              <a:cxn ang="0">
                <a:pos x="49" y="55"/>
              </a:cxn>
              <a:cxn ang="0">
                <a:pos x="88" y="94"/>
              </a:cxn>
              <a:cxn ang="0">
                <a:pos x="93" y="89"/>
              </a:cxn>
              <a:cxn ang="0">
                <a:pos x="93" y="89"/>
              </a:cxn>
              <a:cxn ang="0">
                <a:pos x="95" y="87"/>
              </a:cxn>
              <a:cxn ang="0">
                <a:pos x="56" y="48"/>
              </a:cxn>
              <a:cxn ang="0">
                <a:pos x="48" y="29"/>
              </a:cxn>
              <a:cxn ang="0">
                <a:pos x="22" y="13"/>
              </a:cxn>
              <a:cxn ang="0">
                <a:pos x="15" y="21"/>
              </a:cxn>
              <a:cxn ang="0">
                <a:pos x="31" y="47"/>
              </a:cxn>
            </a:cxnLst>
            <a:rect l="0" t="0" r="r" b="b"/>
            <a:pathLst>
              <a:path w="110" h="108">
                <a:moveTo>
                  <a:pt x="88" y="108"/>
                </a:moveTo>
                <a:lnTo>
                  <a:pt x="44" y="63"/>
                </a:lnTo>
                <a:lnTo>
                  <a:pt x="25" y="55"/>
                </a:lnTo>
                <a:lnTo>
                  <a:pt x="0" y="20"/>
                </a:lnTo>
                <a:lnTo>
                  <a:pt x="21" y="0"/>
                </a:lnTo>
                <a:lnTo>
                  <a:pt x="57" y="23"/>
                </a:lnTo>
                <a:lnTo>
                  <a:pt x="65" y="41"/>
                </a:lnTo>
                <a:lnTo>
                  <a:pt x="110" y="86"/>
                </a:lnTo>
                <a:lnTo>
                  <a:pt x="107" y="90"/>
                </a:lnTo>
                <a:lnTo>
                  <a:pt x="107" y="90"/>
                </a:lnTo>
                <a:lnTo>
                  <a:pt x="100" y="97"/>
                </a:lnTo>
                <a:lnTo>
                  <a:pt x="100" y="98"/>
                </a:lnTo>
                <a:lnTo>
                  <a:pt x="88" y="108"/>
                </a:lnTo>
                <a:close/>
                <a:moveTo>
                  <a:pt x="31" y="47"/>
                </a:moveTo>
                <a:lnTo>
                  <a:pt x="49" y="55"/>
                </a:lnTo>
                <a:lnTo>
                  <a:pt x="88" y="94"/>
                </a:lnTo>
                <a:lnTo>
                  <a:pt x="93" y="89"/>
                </a:lnTo>
                <a:lnTo>
                  <a:pt x="93" y="89"/>
                </a:lnTo>
                <a:lnTo>
                  <a:pt x="95" y="87"/>
                </a:lnTo>
                <a:lnTo>
                  <a:pt x="56" y="48"/>
                </a:lnTo>
                <a:lnTo>
                  <a:pt x="48" y="29"/>
                </a:lnTo>
                <a:lnTo>
                  <a:pt x="22" y="13"/>
                </a:lnTo>
                <a:lnTo>
                  <a:pt x="15" y="21"/>
                </a:lnTo>
                <a:lnTo>
                  <a:pt x="31" y="47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56" name="Freeform 309"/>
          <p:cNvSpPr>
            <a:spLocks noEditPoints="1"/>
          </p:cNvSpPr>
          <p:nvPr/>
        </p:nvSpPr>
        <p:spPr bwMode="auto">
          <a:xfrm>
            <a:off x="4070037" y="3495705"/>
            <a:ext cx="289972" cy="288639"/>
          </a:xfrm>
          <a:custGeom>
            <a:avLst/>
            <a:gdLst/>
            <a:ahLst/>
            <a:cxnLst>
              <a:cxn ang="0">
                <a:pos x="171" y="6"/>
              </a:cxn>
              <a:cxn ang="0">
                <a:pos x="154" y="19"/>
              </a:cxn>
              <a:cxn ang="0">
                <a:pos x="152" y="33"/>
              </a:cxn>
              <a:cxn ang="0">
                <a:pos x="163" y="59"/>
              </a:cxn>
              <a:cxn ang="0">
                <a:pos x="196" y="44"/>
              </a:cxn>
              <a:cxn ang="0">
                <a:pos x="179" y="64"/>
              </a:cxn>
              <a:cxn ang="0">
                <a:pos x="170" y="76"/>
              </a:cxn>
              <a:cxn ang="0">
                <a:pos x="160" y="94"/>
              </a:cxn>
              <a:cxn ang="0">
                <a:pos x="117" y="108"/>
              </a:cxn>
              <a:cxn ang="0">
                <a:pos x="35" y="192"/>
              </a:cxn>
              <a:cxn ang="0">
                <a:pos x="21" y="198"/>
              </a:cxn>
              <a:cxn ang="0">
                <a:pos x="11" y="192"/>
              </a:cxn>
              <a:cxn ang="0">
                <a:pos x="5" y="184"/>
              </a:cxn>
              <a:cxn ang="0">
                <a:pos x="8" y="171"/>
              </a:cxn>
              <a:cxn ang="0">
                <a:pos x="98" y="96"/>
              </a:cxn>
              <a:cxn ang="0">
                <a:pos x="105" y="88"/>
              </a:cxn>
              <a:cxn ang="0">
                <a:pos x="119" y="64"/>
              </a:cxn>
              <a:cxn ang="0">
                <a:pos x="128" y="32"/>
              </a:cxn>
              <a:cxn ang="0">
                <a:pos x="133" y="14"/>
              </a:cxn>
              <a:cxn ang="0">
                <a:pos x="154" y="6"/>
              </a:cxn>
              <a:cxn ang="0">
                <a:pos x="162" y="6"/>
              </a:cxn>
              <a:cxn ang="0">
                <a:pos x="23" y="192"/>
              </a:cxn>
              <a:cxn ang="0">
                <a:pos x="32" y="188"/>
              </a:cxn>
              <a:cxn ang="0">
                <a:pos x="36" y="173"/>
              </a:cxn>
              <a:cxn ang="0">
                <a:pos x="28" y="167"/>
              </a:cxn>
              <a:cxn ang="0">
                <a:pos x="17" y="167"/>
              </a:cxn>
              <a:cxn ang="0">
                <a:pos x="11" y="173"/>
              </a:cxn>
              <a:cxn ang="0">
                <a:pos x="13" y="188"/>
              </a:cxn>
              <a:cxn ang="0">
                <a:pos x="23" y="192"/>
              </a:cxn>
              <a:cxn ang="0">
                <a:pos x="154" y="0"/>
              </a:cxn>
              <a:cxn ang="0">
                <a:pos x="133" y="6"/>
              </a:cxn>
              <a:cxn ang="0">
                <a:pos x="125" y="18"/>
              </a:cxn>
              <a:cxn ang="0">
                <a:pos x="112" y="63"/>
              </a:cxn>
              <a:cxn ang="0">
                <a:pos x="94" y="92"/>
              </a:cxn>
              <a:cxn ang="0">
                <a:pos x="4" y="167"/>
              </a:cxn>
              <a:cxn ang="0">
                <a:pos x="0" y="184"/>
              </a:cxn>
              <a:cxn ang="0">
                <a:pos x="7" y="196"/>
              </a:cxn>
              <a:cxn ang="0">
                <a:pos x="17" y="202"/>
              </a:cxn>
              <a:cxn ang="0">
                <a:pos x="28" y="202"/>
              </a:cxn>
              <a:cxn ang="0">
                <a:pos x="116" y="115"/>
              </a:cxn>
              <a:cxn ang="0">
                <a:pos x="131" y="107"/>
              </a:cxn>
              <a:cxn ang="0">
                <a:pos x="175" y="98"/>
              </a:cxn>
              <a:cxn ang="0">
                <a:pos x="175" y="73"/>
              </a:cxn>
              <a:cxn ang="0">
                <a:pos x="194" y="56"/>
              </a:cxn>
              <a:cxn ang="0">
                <a:pos x="205" y="34"/>
              </a:cxn>
              <a:cxn ang="0">
                <a:pos x="159" y="23"/>
              </a:cxn>
              <a:cxn ang="0">
                <a:pos x="183" y="5"/>
              </a:cxn>
              <a:cxn ang="0">
                <a:pos x="162" y="0"/>
              </a:cxn>
              <a:cxn ang="0">
                <a:pos x="20" y="187"/>
              </a:cxn>
              <a:cxn ang="0">
                <a:pos x="16" y="181"/>
              </a:cxn>
              <a:cxn ang="0">
                <a:pos x="17" y="173"/>
              </a:cxn>
              <a:cxn ang="0">
                <a:pos x="23" y="171"/>
              </a:cxn>
              <a:cxn ang="0">
                <a:pos x="30" y="173"/>
              </a:cxn>
              <a:cxn ang="0">
                <a:pos x="31" y="179"/>
              </a:cxn>
              <a:cxn ang="0">
                <a:pos x="30" y="184"/>
              </a:cxn>
              <a:cxn ang="0">
                <a:pos x="23" y="187"/>
              </a:cxn>
            </a:cxnLst>
            <a:rect l="0" t="0" r="r" b="b"/>
            <a:pathLst>
              <a:path w="205" h="203">
                <a:moveTo>
                  <a:pt x="162" y="6"/>
                </a:moveTo>
                <a:lnTo>
                  <a:pt x="162" y="6"/>
                </a:lnTo>
                <a:lnTo>
                  <a:pt x="171" y="6"/>
                </a:lnTo>
                <a:lnTo>
                  <a:pt x="179" y="9"/>
                </a:lnTo>
                <a:lnTo>
                  <a:pt x="156" y="18"/>
                </a:lnTo>
                <a:lnTo>
                  <a:pt x="154" y="19"/>
                </a:lnTo>
                <a:lnTo>
                  <a:pt x="154" y="22"/>
                </a:lnTo>
                <a:lnTo>
                  <a:pt x="152" y="32"/>
                </a:lnTo>
                <a:lnTo>
                  <a:pt x="152" y="33"/>
                </a:lnTo>
                <a:lnTo>
                  <a:pt x="152" y="34"/>
                </a:lnTo>
                <a:lnTo>
                  <a:pt x="160" y="53"/>
                </a:lnTo>
                <a:lnTo>
                  <a:pt x="163" y="59"/>
                </a:lnTo>
                <a:lnTo>
                  <a:pt x="167" y="56"/>
                </a:lnTo>
                <a:lnTo>
                  <a:pt x="196" y="44"/>
                </a:lnTo>
                <a:lnTo>
                  <a:pt x="196" y="44"/>
                </a:lnTo>
                <a:lnTo>
                  <a:pt x="192" y="50"/>
                </a:lnTo>
                <a:lnTo>
                  <a:pt x="186" y="57"/>
                </a:lnTo>
                <a:lnTo>
                  <a:pt x="179" y="64"/>
                </a:lnTo>
                <a:lnTo>
                  <a:pt x="173" y="68"/>
                </a:lnTo>
                <a:lnTo>
                  <a:pt x="169" y="71"/>
                </a:lnTo>
                <a:lnTo>
                  <a:pt x="170" y="76"/>
                </a:lnTo>
                <a:lnTo>
                  <a:pt x="177" y="92"/>
                </a:lnTo>
                <a:lnTo>
                  <a:pt x="177" y="92"/>
                </a:lnTo>
                <a:lnTo>
                  <a:pt x="160" y="94"/>
                </a:lnTo>
                <a:lnTo>
                  <a:pt x="142" y="99"/>
                </a:lnTo>
                <a:lnTo>
                  <a:pt x="124" y="104"/>
                </a:lnTo>
                <a:lnTo>
                  <a:pt x="117" y="108"/>
                </a:lnTo>
                <a:lnTo>
                  <a:pt x="112" y="113"/>
                </a:lnTo>
                <a:lnTo>
                  <a:pt x="35" y="192"/>
                </a:lnTo>
                <a:lnTo>
                  <a:pt x="35" y="192"/>
                </a:lnTo>
                <a:lnTo>
                  <a:pt x="31" y="195"/>
                </a:lnTo>
                <a:lnTo>
                  <a:pt x="27" y="196"/>
                </a:lnTo>
                <a:lnTo>
                  <a:pt x="21" y="198"/>
                </a:lnTo>
                <a:lnTo>
                  <a:pt x="21" y="198"/>
                </a:lnTo>
                <a:lnTo>
                  <a:pt x="16" y="196"/>
                </a:lnTo>
                <a:lnTo>
                  <a:pt x="11" y="192"/>
                </a:lnTo>
                <a:lnTo>
                  <a:pt x="11" y="192"/>
                </a:lnTo>
                <a:lnTo>
                  <a:pt x="7" y="188"/>
                </a:lnTo>
                <a:lnTo>
                  <a:pt x="5" y="184"/>
                </a:lnTo>
                <a:lnTo>
                  <a:pt x="5" y="180"/>
                </a:lnTo>
                <a:lnTo>
                  <a:pt x="5" y="176"/>
                </a:lnTo>
                <a:lnTo>
                  <a:pt x="8" y="171"/>
                </a:lnTo>
                <a:lnTo>
                  <a:pt x="11" y="167"/>
                </a:lnTo>
                <a:lnTo>
                  <a:pt x="98" y="96"/>
                </a:lnTo>
                <a:lnTo>
                  <a:pt x="98" y="96"/>
                </a:lnTo>
                <a:lnTo>
                  <a:pt x="98" y="95"/>
                </a:lnTo>
                <a:lnTo>
                  <a:pt x="98" y="95"/>
                </a:lnTo>
                <a:lnTo>
                  <a:pt x="105" y="88"/>
                </a:lnTo>
                <a:lnTo>
                  <a:pt x="109" y="80"/>
                </a:lnTo>
                <a:lnTo>
                  <a:pt x="115" y="72"/>
                </a:lnTo>
                <a:lnTo>
                  <a:pt x="119" y="64"/>
                </a:lnTo>
                <a:lnTo>
                  <a:pt x="124" y="46"/>
                </a:lnTo>
                <a:lnTo>
                  <a:pt x="128" y="32"/>
                </a:lnTo>
                <a:lnTo>
                  <a:pt x="128" y="32"/>
                </a:lnTo>
                <a:lnTo>
                  <a:pt x="131" y="21"/>
                </a:lnTo>
                <a:lnTo>
                  <a:pt x="131" y="21"/>
                </a:lnTo>
                <a:lnTo>
                  <a:pt x="133" y="14"/>
                </a:lnTo>
                <a:lnTo>
                  <a:pt x="136" y="11"/>
                </a:lnTo>
                <a:lnTo>
                  <a:pt x="143" y="9"/>
                </a:lnTo>
                <a:lnTo>
                  <a:pt x="154" y="6"/>
                </a:lnTo>
                <a:lnTo>
                  <a:pt x="155" y="6"/>
                </a:lnTo>
                <a:lnTo>
                  <a:pt x="155" y="6"/>
                </a:lnTo>
                <a:lnTo>
                  <a:pt x="162" y="6"/>
                </a:lnTo>
                <a:lnTo>
                  <a:pt x="162" y="6"/>
                </a:lnTo>
                <a:close/>
                <a:moveTo>
                  <a:pt x="23" y="192"/>
                </a:moveTo>
                <a:lnTo>
                  <a:pt x="23" y="192"/>
                </a:lnTo>
                <a:lnTo>
                  <a:pt x="28" y="192"/>
                </a:lnTo>
                <a:lnTo>
                  <a:pt x="32" y="188"/>
                </a:lnTo>
                <a:lnTo>
                  <a:pt x="32" y="188"/>
                </a:lnTo>
                <a:lnTo>
                  <a:pt x="36" y="184"/>
                </a:lnTo>
                <a:lnTo>
                  <a:pt x="36" y="179"/>
                </a:lnTo>
                <a:lnTo>
                  <a:pt x="36" y="173"/>
                </a:lnTo>
                <a:lnTo>
                  <a:pt x="32" y="169"/>
                </a:lnTo>
                <a:lnTo>
                  <a:pt x="32" y="169"/>
                </a:lnTo>
                <a:lnTo>
                  <a:pt x="28" y="167"/>
                </a:lnTo>
                <a:lnTo>
                  <a:pt x="23" y="165"/>
                </a:lnTo>
                <a:lnTo>
                  <a:pt x="23" y="165"/>
                </a:lnTo>
                <a:lnTo>
                  <a:pt x="17" y="167"/>
                </a:lnTo>
                <a:lnTo>
                  <a:pt x="13" y="169"/>
                </a:lnTo>
                <a:lnTo>
                  <a:pt x="13" y="169"/>
                </a:lnTo>
                <a:lnTo>
                  <a:pt x="11" y="173"/>
                </a:lnTo>
                <a:lnTo>
                  <a:pt x="9" y="179"/>
                </a:lnTo>
                <a:lnTo>
                  <a:pt x="11" y="184"/>
                </a:lnTo>
                <a:lnTo>
                  <a:pt x="13" y="188"/>
                </a:lnTo>
                <a:lnTo>
                  <a:pt x="13" y="188"/>
                </a:lnTo>
                <a:lnTo>
                  <a:pt x="17" y="192"/>
                </a:lnTo>
                <a:lnTo>
                  <a:pt x="23" y="192"/>
                </a:lnTo>
                <a:close/>
                <a:moveTo>
                  <a:pt x="162" y="0"/>
                </a:moveTo>
                <a:lnTo>
                  <a:pt x="162" y="0"/>
                </a:lnTo>
                <a:lnTo>
                  <a:pt x="154" y="0"/>
                </a:lnTo>
                <a:lnTo>
                  <a:pt x="154" y="0"/>
                </a:lnTo>
                <a:lnTo>
                  <a:pt x="142" y="3"/>
                </a:lnTo>
                <a:lnTo>
                  <a:pt x="133" y="6"/>
                </a:lnTo>
                <a:lnTo>
                  <a:pt x="129" y="11"/>
                </a:lnTo>
                <a:lnTo>
                  <a:pt x="125" y="18"/>
                </a:lnTo>
                <a:lnTo>
                  <a:pt x="125" y="18"/>
                </a:lnTo>
                <a:lnTo>
                  <a:pt x="121" y="33"/>
                </a:lnTo>
                <a:lnTo>
                  <a:pt x="116" y="52"/>
                </a:lnTo>
                <a:lnTo>
                  <a:pt x="112" y="63"/>
                </a:lnTo>
                <a:lnTo>
                  <a:pt x="108" y="73"/>
                </a:lnTo>
                <a:lnTo>
                  <a:pt x="102" y="83"/>
                </a:lnTo>
                <a:lnTo>
                  <a:pt x="94" y="92"/>
                </a:lnTo>
                <a:lnTo>
                  <a:pt x="7" y="163"/>
                </a:lnTo>
                <a:lnTo>
                  <a:pt x="7" y="163"/>
                </a:lnTo>
                <a:lnTo>
                  <a:pt x="4" y="167"/>
                </a:lnTo>
                <a:lnTo>
                  <a:pt x="1" y="173"/>
                </a:lnTo>
                <a:lnTo>
                  <a:pt x="0" y="179"/>
                </a:lnTo>
                <a:lnTo>
                  <a:pt x="0" y="184"/>
                </a:lnTo>
                <a:lnTo>
                  <a:pt x="3" y="190"/>
                </a:lnTo>
                <a:lnTo>
                  <a:pt x="7" y="196"/>
                </a:lnTo>
                <a:lnTo>
                  <a:pt x="7" y="196"/>
                </a:lnTo>
                <a:lnTo>
                  <a:pt x="11" y="199"/>
                </a:lnTo>
                <a:lnTo>
                  <a:pt x="15" y="200"/>
                </a:lnTo>
                <a:lnTo>
                  <a:pt x="17" y="202"/>
                </a:lnTo>
                <a:lnTo>
                  <a:pt x="21" y="203"/>
                </a:lnTo>
                <a:lnTo>
                  <a:pt x="21" y="203"/>
                </a:lnTo>
                <a:lnTo>
                  <a:pt x="28" y="202"/>
                </a:lnTo>
                <a:lnTo>
                  <a:pt x="34" y="199"/>
                </a:lnTo>
                <a:lnTo>
                  <a:pt x="39" y="196"/>
                </a:lnTo>
                <a:lnTo>
                  <a:pt x="116" y="115"/>
                </a:lnTo>
                <a:lnTo>
                  <a:pt x="116" y="115"/>
                </a:lnTo>
                <a:lnTo>
                  <a:pt x="121" y="111"/>
                </a:lnTo>
                <a:lnTo>
                  <a:pt x="131" y="107"/>
                </a:lnTo>
                <a:lnTo>
                  <a:pt x="143" y="104"/>
                </a:lnTo>
                <a:lnTo>
                  <a:pt x="155" y="102"/>
                </a:lnTo>
                <a:lnTo>
                  <a:pt x="175" y="98"/>
                </a:lnTo>
                <a:lnTo>
                  <a:pt x="185" y="96"/>
                </a:lnTo>
                <a:lnTo>
                  <a:pt x="175" y="73"/>
                </a:lnTo>
                <a:lnTo>
                  <a:pt x="175" y="73"/>
                </a:lnTo>
                <a:lnTo>
                  <a:pt x="182" y="68"/>
                </a:lnTo>
                <a:lnTo>
                  <a:pt x="189" y="63"/>
                </a:lnTo>
                <a:lnTo>
                  <a:pt x="194" y="56"/>
                </a:lnTo>
                <a:lnTo>
                  <a:pt x="198" y="49"/>
                </a:lnTo>
                <a:lnTo>
                  <a:pt x="204" y="38"/>
                </a:lnTo>
                <a:lnTo>
                  <a:pt x="205" y="34"/>
                </a:lnTo>
                <a:lnTo>
                  <a:pt x="166" y="50"/>
                </a:lnTo>
                <a:lnTo>
                  <a:pt x="158" y="33"/>
                </a:lnTo>
                <a:lnTo>
                  <a:pt x="159" y="23"/>
                </a:lnTo>
                <a:lnTo>
                  <a:pt x="192" y="9"/>
                </a:lnTo>
                <a:lnTo>
                  <a:pt x="192" y="9"/>
                </a:lnTo>
                <a:lnTo>
                  <a:pt x="183" y="5"/>
                </a:lnTo>
                <a:lnTo>
                  <a:pt x="174" y="0"/>
                </a:lnTo>
                <a:lnTo>
                  <a:pt x="162" y="0"/>
                </a:lnTo>
                <a:lnTo>
                  <a:pt x="162" y="0"/>
                </a:lnTo>
                <a:close/>
                <a:moveTo>
                  <a:pt x="23" y="187"/>
                </a:moveTo>
                <a:lnTo>
                  <a:pt x="23" y="187"/>
                </a:lnTo>
                <a:lnTo>
                  <a:pt x="20" y="187"/>
                </a:lnTo>
                <a:lnTo>
                  <a:pt x="17" y="184"/>
                </a:lnTo>
                <a:lnTo>
                  <a:pt x="17" y="184"/>
                </a:lnTo>
                <a:lnTo>
                  <a:pt x="16" y="181"/>
                </a:lnTo>
                <a:lnTo>
                  <a:pt x="15" y="179"/>
                </a:lnTo>
                <a:lnTo>
                  <a:pt x="16" y="176"/>
                </a:lnTo>
                <a:lnTo>
                  <a:pt x="17" y="173"/>
                </a:lnTo>
                <a:lnTo>
                  <a:pt x="17" y="173"/>
                </a:lnTo>
                <a:lnTo>
                  <a:pt x="20" y="171"/>
                </a:lnTo>
                <a:lnTo>
                  <a:pt x="23" y="171"/>
                </a:lnTo>
                <a:lnTo>
                  <a:pt x="23" y="171"/>
                </a:lnTo>
                <a:lnTo>
                  <a:pt x="27" y="171"/>
                </a:lnTo>
                <a:lnTo>
                  <a:pt x="30" y="173"/>
                </a:lnTo>
                <a:lnTo>
                  <a:pt x="30" y="173"/>
                </a:lnTo>
                <a:lnTo>
                  <a:pt x="31" y="176"/>
                </a:lnTo>
                <a:lnTo>
                  <a:pt x="31" y="179"/>
                </a:lnTo>
                <a:lnTo>
                  <a:pt x="31" y="181"/>
                </a:lnTo>
                <a:lnTo>
                  <a:pt x="30" y="184"/>
                </a:lnTo>
                <a:lnTo>
                  <a:pt x="30" y="184"/>
                </a:lnTo>
                <a:lnTo>
                  <a:pt x="27" y="187"/>
                </a:lnTo>
                <a:lnTo>
                  <a:pt x="23" y="187"/>
                </a:lnTo>
                <a:lnTo>
                  <a:pt x="23" y="187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57" name="Freeform 310"/>
          <p:cNvSpPr/>
          <p:nvPr/>
        </p:nvSpPr>
        <p:spPr bwMode="auto">
          <a:xfrm>
            <a:off x="4078564" y="3504195"/>
            <a:ext cx="268652" cy="271659"/>
          </a:xfrm>
          <a:custGeom>
            <a:avLst/>
            <a:gdLst/>
            <a:ahLst/>
            <a:cxnLst>
              <a:cxn ang="0">
                <a:pos x="157" y="0"/>
              </a:cxn>
              <a:cxn ang="0">
                <a:pos x="174" y="3"/>
              </a:cxn>
              <a:cxn ang="0">
                <a:pos x="149" y="13"/>
              </a:cxn>
              <a:cxn ang="0">
                <a:pos x="147" y="26"/>
              </a:cxn>
              <a:cxn ang="0">
                <a:pos x="147" y="28"/>
              </a:cxn>
              <a:cxn ang="0">
                <a:pos x="158" y="53"/>
              </a:cxn>
              <a:cxn ang="0">
                <a:pos x="191" y="38"/>
              </a:cxn>
              <a:cxn ang="0">
                <a:pos x="187" y="44"/>
              </a:cxn>
              <a:cxn ang="0">
                <a:pos x="174" y="58"/>
              </a:cxn>
              <a:cxn ang="0">
                <a:pos x="164" y="65"/>
              </a:cxn>
              <a:cxn ang="0">
                <a:pos x="172" y="86"/>
              </a:cxn>
              <a:cxn ang="0">
                <a:pos x="155" y="88"/>
              </a:cxn>
              <a:cxn ang="0">
                <a:pos x="119" y="98"/>
              </a:cxn>
              <a:cxn ang="0">
                <a:pos x="107" y="107"/>
              </a:cxn>
              <a:cxn ang="0">
                <a:pos x="30" y="186"/>
              </a:cxn>
              <a:cxn ang="0">
                <a:pos x="22" y="190"/>
              </a:cxn>
              <a:cxn ang="0">
                <a:pos x="16" y="192"/>
              </a:cxn>
              <a:cxn ang="0">
                <a:pos x="6" y="186"/>
              </a:cxn>
              <a:cxn ang="0">
                <a:pos x="2" y="182"/>
              </a:cxn>
              <a:cxn ang="0">
                <a:pos x="0" y="174"/>
              </a:cxn>
              <a:cxn ang="0">
                <a:pos x="3" y="165"/>
              </a:cxn>
              <a:cxn ang="0">
                <a:pos x="93" y="90"/>
              </a:cxn>
              <a:cxn ang="0">
                <a:pos x="93" y="89"/>
              </a:cxn>
              <a:cxn ang="0">
                <a:pos x="100" y="82"/>
              </a:cxn>
              <a:cxn ang="0">
                <a:pos x="110" y="66"/>
              </a:cxn>
              <a:cxn ang="0">
                <a:pos x="119" y="40"/>
              </a:cxn>
              <a:cxn ang="0">
                <a:pos x="123" y="26"/>
              </a:cxn>
              <a:cxn ang="0">
                <a:pos x="126" y="15"/>
              </a:cxn>
              <a:cxn ang="0">
                <a:pos x="131" y="5"/>
              </a:cxn>
              <a:cxn ang="0">
                <a:pos x="149" y="0"/>
              </a:cxn>
              <a:cxn ang="0">
                <a:pos x="150" y="0"/>
              </a:cxn>
              <a:cxn ang="0">
                <a:pos x="157" y="0"/>
              </a:cxn>
            </a:cxnLst>
            <a:rect l="0" t="0" r="r" b="b"/>
            <a:pathLst>
              <a:path w="191" h="192">
                <a:moveTo>
                  <a:pt x="157" y="0"/>
                </a:moveTo>
                <a:lnTo>
                  <a:pt x="157" y="0"/>
                </a:lnTo>
                <a:lnTo>
                  <a:pt x="166" y="0"/>
                </a:lnTo>
                <a:lnTo>
                  <a:pt x="174" y="3"/>
                </a:lnTo>
                <a:lnTo>
                  <a:pt x="151" y="12"/>
                </a:lnTo>
                <a:lnTo>
                  <a:pt x="149" y="13"/>
                </a:lnTo>
                <a:lnTo>
                  <a:pt x="149" y="16"/>
                </a:lnTo>
                <a:lnTo>
                  <a:pt x="147" y="26"/>
                </a:lnTo>
                <a:lnTo>
                  <a:pt x="147" y="27"/>
                </a:lnTo>
                <a:lnTo>
                  <a:pt x="147" y="28"/>
                </a:lnTo>
                <a:lnTo>
                  <a:pt x="155" y="47"/>
                </a:lnTo>
                <a:lnTo>
                  <a:pt x="158" y="53"/>
                </a:lnTo>
                <a:lnTo>
                  <a:pt x="162" y="50"/>
                </a:lnTo>
                <a:lnTo>
                  <a:pt x="191" y="38"/>
                </a:lnTo>
                <a:lnTo>
                  <a:pt x="191" y="38"/>
                </a:lnTo>
                <a:lnTo>
                  <a:pt x="187" y="44"/>
                </a:lnTo>
                <a:lnTo>
                  <a:pt x="181" y="51"/>
                </a:lnTo>
                <a:lnTo>
                  <a:pt x="174" y="58"/>
                </a:lnTo>
                <a:lnTo>
                  <a:pt x="168" y="62"/>
                </a:lnTo>
                <a:lnTo>
                  <a:pt x="164" y="65"/>
                </a:lnTo>
                <a:lnTo>
                  <a:pt x="165" y="70"/>
                </a:lnTo>
                <a:lnTo>
                  <a:pt x="172" y="86"/>
                </a:lnTo>
                <a:lnTo>
                  <a:pt x="172" y="86"/>
                </a:lnTo>
                <a:lnTo>
                  <a:pt x="155" y="88"/>
                </a:lnTo>
                <a:lnTo>
                  <a:pt x="137" y="93"/>
                </a:lnTo>
                <a:lnTo>
                  <a:pt x="119" y="98"/>
                </a:lnTo>
                <a:lnTo>
                  <a:pt x="112" y="102"/>
                </a:lnTo>
                <a:lnTo>
                  <a:pt x="107" y="107"/>
                </a:lnTo>
                <a:lnTo>
                  <a:pt x="30" y="186"/>
                </a:lnTo>
                <a:lnTo>
                  <a:pt x="30" y="186"/>
                </a:lnTo>
                <a:lnTo>
                  <a:pt x="26" y="189"/>
                </a:lnTo>
                <a:lnTo>
                  <a:pt x="22" y="190"/>
                </a:lnTo>
                <a:lnTo>
                  <a:pt x="16" y="192"/>
                </a:lnTo>
                <a:lnTo>
                  <a:pt x="16" y="192"/>
                </a:lnTo>
                <a:lnTo>
                  <a:pt x="11" y="190"/>
                </a:lnTo>
                <a:lnTo>
                  <a:pt x="6" y="186"/>
                </a:lnTo>
                <a:lnTo>
                  <a:pt x="6" y="186"/>
                </a:lnTo>
                <a:lnTo>
                  <a:pt x="2" y="182"/>
                </a:lnTo>
                <a:lnTo>
                  <a:pt x="0" y="178"/>
                </a:lnTo>
                <a:lnTo>
                  <a:pt x="0" y="174"/>
                </a:lnTo>
                <a:lnTo>
                  <a:pt x="0" y="170"/>
                </a:lnTo>
                <a:lnTo>
                  <a:pt x="3" y="165"/>
                </a:lnTo>
                <a:lnTo>
                  <a:pt x="6" y="161"/>
                </a:lnTo>
                <a:lnTo>
                  <a:pt x="93" y="90"/>
                </a:lnTo>
                <a:lnTo>
                  <a:pt x="93" y="90"/>
                </a:lnTo>
                <a:lnTo>
                  <a:pt x="93" y="89"/>
                </a:lnTo>
                <a:lnTo>
                  <a:pt x="93" y="89"/>
                </a:lnTo>
                <a:lnTo>
                  <a:pt x="100" y="82"/>
                </a:lnTo>
                <a:lnTo>
                  <a:pt x="104" y="74"/>
                </a:lnTo>
                <a:lnTo>
                  <a:pt x="110" y="66"/>
                </a:lnTo>
                <a:lnTo>
                  <a:pt x="114" y="58"/>
                </a:lnTo>
                <a:lnTo>
                  <a:pt x="119" y="40"/>
                </a:lnTo>
                <a:lnTo>
                  <a:pt x="123" y="26"/>
                </a:lnTo>
                <a:lnTo>
                  <a:pt x="123" y="26"/>
                </a:lnTo>
                <a:lnTo>
                  <a:pt x="126" y="15"/>
                </a:lnTo>
                <a:lnTo>
                  <a:pt x="126" y="15"/>
                </a:lnTo>
                <a:lnTo>
                  <a:pt x="128" y="8"/>
                </a:lnTo>
                <a:lnTo>
                  <a:pt x="131" y="5"/>
                </a:lnTo>
                <a:lnTo>
                  <a:pt x="138" y="3"/>
                </a:lnTo>
                <a:lnTo>
                  <a:pt x="149" y="0"/>
                </a:lnTo>
                <a:lnTo>
                  <a:pt x="150" y="0"/>
                </a:lnTo>
                <a:lnTo>
                  <a:pt x="150" y="0"/>
                </a:lnTo>
                <a:lnTo>
                  <a:pt x="157" y="0"/>
                </a:lnTo>
                <a:lnTo>
                  <a:pt x="157" y="0"/>
                </a:lnTo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58" name="Freeform 311"/>
          <p:cNvSpPr/>
          <p:nvPr/>
        </p:nvSpPr>
        <p:spPr bwMode="auto">
          <a:xfrm>
            <a:off x="4082829" y="3729160"/>
            <a:ext cx="38381" cy="38204"/>
          </a:xfrm>
          <a:custGeom>
            <a:avLst/>
            <a:gdLst/>
            <a:ahLst/>
            <a:cxnLst>
              <a:cxn ang="0">
                <a:pos x="14" y="27"/>
              </a:cxn>
              <a:cxn ang="0">
                <a:pos x="14" y="27"/>
              </a:cxn>
              <a:cxn ang="0">
                <a:pos x="19" y="27"/>
              </a:cxn>
              <a:cxn ang="0">
                <a:pos x="23" y="23"/>
              </a:cxn>
              <a:cxn ang="0">
                <a:pos x="23" y="23"/>
              </a:cxn>
              <a:cxn ang="0">
                <a:pos x="27" y="19"/>
              </a:cxn>
              <a:cxn ang="0">
                <a:pos x="27" y="14"/>
              </a:cxn>
              <a:cxn ang="0">
                <a:pos x="27" y="8"/>
              </a:cxn>
              <a:cxn ang="0">
                <a:pos x="23" y="4"/>
              </a:cxn>
              <a:cxn ang="0">
                <a:pos x="23" y="4"/>
              </a:cxn>
              <a:cxn ang="0">
                <a:pos x="19" y="2"/>
              </a:cxn>
              <a:cxn ang="0">
                <a:pos x="14" y="0"/>
              </a:cxn>
              <a:cxn ang="0">
                <a:pos x="14" y="0"/>
              </a:cxn>
              <a:cxn ang="0">
                <a:pos x="8" y="2"/>
              </a:cxn>
              <a:cxn ang="0">
                <a:pos x="4" y="4"/>
              </a:cxn>
              <a:cxn ang="0">
                <a:pos x="4" y="4"/>
              </a:cxn>
              <a:cxn ang="0">
                <a:pos x="2" y="8"/>
              </a:cxn>
              <a:cxn ang="0">
                <a:pos x="0" y="14"/>
              </a:cxn>
              <a:cxn ang="0">
                <a:pos x="2" y="19"/>
              </a:cxn>
              <a:cxn ang="0">
                <a:pos x="4" y="23"/>
              </a:cxn>
              <a:cxn ang="0">
                <a:pos x="4" y="23"/>
              </a:cxn>
              <a:cxn ang="0">
                <a:pos x="8" y="27"/>
              </a:cxn>
              <a:cxn ang="0">
                <a:pos x="14" y="27"/>
              </a:cxn>
            </a:cxnLst>
            <a:rect l="0" t="0" r="r" b="b"/>
            <a:pathLst>
              <a:path w="27" h="27">
                <a:moveTo>
                  <a:pt x="14" y="27"/>
                </a:moveTo>
                <a:lnTo>
                  <a:pt x="14" y="27"/>
                </a:lnTo>
                <a:lnTo>
                  <a:pt x="19" y="27"/>
                </a:lnTo>
                <a:lnTo>
                  <a:pt x="23" y="23"/>
                </a:lnTo>
                <a:lnTo>
                  <a:pt x="23" y="23"/>
                </a:lnTo>
                <a:lnTo>
                  <a:pt x="27" y="19"/>
                </a:lnTo>
                <a:lnTo>
                  <a:pt x="27" y="14"/>
                </a:lnTo>
                <a:lnTo>
                  <a:pt x="27" y="8"/>
                </a:lnTo>
                <a:lnTo>
                  <a:pt x="23" y="4"/>
                </a:lnTo>
                <a:lnTo>
                  <a:pt x="23" y="4"/>
                </a:lnTo>
                <a:lnTo>
                  <a:pt x="19" y="2"/>
                </a:lnTo>
                <a:lnTo>
                  <a:pt x="14" y="0"/>
                </a:lnTo>
                <a:lnTo>
                  <a:pt x="14" y="0"/>
                </a:lnTo>
                <a:lnTo>
                  <a:pt x="8" y="2"/>
                </a:lnTo>
                <a:lnTo>
                  <a:pt x="4" y="4"/>
                </a:lnTo>
                <a:lnTo>
                  <a:pt x="4" y="4"/>
                </a:lnTo>
                <a:lnTo>
                  <a:pt x="2" y="8"/>
                </a:lnTo>
                <a:lnTo>
                  <a:pt x="0" y="14"/>
                </a:lnTo>
                <a:lnTo>
                  <a:pt x="2" y="19"/>
                </a:lnTo>
                <a:lnTo>
                  <a:pt x="4" y="23"/>
                </a:lnTo>
                <a:lnTo>
                  <a:pt x="4" y="23"/>
                </a:lnTo>
                <a:lnTo>
                  <a:pt x="8" y="27"/>
                </a:lnTo>
                <a:lnTo>
                  <a:pt x="14" y="27"/>
                </a:lnTo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59" name="Freeform 312"/>
          <p:cNvSpPr/>
          <p:nvPr/>
        </p:nvSpPr>
        <p:spPr bwMode="auto">
          <a:xfrm>
            <a:off x="4070037" y="3495705"/>
            <a:ext cx="289972" cy="288639"/>
          </a:xfrm>
          <a:custGeom>
            <a:avLst/>
            <a:gdLst/>
            <a:ahLst/>
            <a:cxnLst>
              <a:cxn ang="0">
                <a:pos x="162" y="0"/>
              </a:cxn>
              <a:cxn ang="0">
                <a:pos x="162" y="0"/>
              </a:cxn>
              <a:cxn ang="0">
                <a:pos x="154" y="0"/>
              </a:cxn>
              <a:cxn ang="0">
                <a:pos x="154" y="0"/>
              </a:cxn>
              <a:cxn ang="0">
                <a:pos x="142" y="3"/>
              </a:cxn>
              <a:cxn ang="0">
                <a:pos x="133" y="6"/>
              </a:cxn>
              <a:cxn ang="0">
                <a:pos x="129" y="11"/>
              </a:cxn>
              <a:cxn ang="0">
                <a:pos x="125" y="18"/>
              </a:cxn>
              <a:cxn ang="0">
                <a:pos x="125" y="18"/>
              </a:cxn>
              <a:cxn ang="0">
                <a:pos x="121" y="33"/>
              </a:cxn>
              <a:cxn ang="0">
                <a:pos x="116" y="52"/>
              </a:cxn>
              <a:cxn ang="0">
                <a:pos x="112" y="63"/>
              </a:cxn>
              <a:cxn ang="0">
                <a:pos x="108" y="73"/>
              </a:cxn>
              <a:cxn ang="0">
                <a:pos x="102" y="83"/>
              </a:cxn>
              <a:cxn ang="0">
                <a:pos x="94" y="92"/>
              </a:cxn>
              <a:cxn ang="0">
                <a:pos x="7" y="163"/>
              </a:cxn>
              <a:cxn ang="0">
                <a:pos x="7" y="163"/>
              </a:cxn>
              <a:cxn ang="0">
                <a:pos x="4" y="167"/>
              </a:cxn>
              <a:cxn ang="0">
                <a:pos x="1" y="173"/>
              </a:cxn>
              <a:cxn ang="0">
                <a:pos x="0" y="179"/>
              </a:cxn>
              <a:cxn ang="0">
                <a:pos x="0" y="184"/>
              </a:cxn>
              <a:cxn ang="0">
                <a:pos x="3" y="190"/>
              </a:cxn>
              <a:cxn ang="0">
                <a:pos x="7" y="196"/>
              </a:cxn>
              <a:cxn ang="0">
                <a:pos x="7" y="196"/>
              </a:cxn>
              <a:cxn ang="0">
                <a:pos x="11" y="199"/>
              </a:cxn>
              <a:cxn ang="0">
                <a:pos x="15" y="200"/>
              </a:cxn>
              <a:cxn ang="0">
                <a:pos x="17" y="202"/>
              </a:cxn>
              <a:cxn ang="0">
                <a:pos x="21" y="203"/>
              </a:cxn>
              <a:cxn ang="0">
                <a:pos x="21" y="203"/>
              </a:cxn>
              <a:cxn ang="0">
                <a:pos x="28" y="202"/>
              </a:cxn>
              <a:cxn ang="0">
                <a:pos x="34" y="199"/>
              </a:cxn>
              <a:cxn ang="0">
                <a:pos x="39" y="196"/>
              </a:cxn>
              <a:cxn ang="0">
                <a:pos x="116" y="115"/>
              </a:cxn>
              <a:cxn ang="0">
                <a:pos x="116" y="115"/>
              </a:cxn>
              <a:cxn ang="0">
                <a:pos x="121" y="111"/>
              </a:cxn>
              <a:cxn ang="0">
                <a:pos x="131" y="107"/>
              </a:cxn>
              <a:cxn ang="0">
                <a:pos x="143" y="104"/>
              </a:cxn>
              <a:cxn ang="0">
                <a:pos x="155" y="102"/>
              </a:cxn>
              <a:cxn ang="0">
                <a:pos x="175" y="98"/>
              </a:cxn>
              <a:cxn ang="0">
                <a:pos x="185" y="96"/>
              </a:cxn>
              <a:cxn ang="0">
                <a:pos x="175" y="73"/>
              </a:cxn>
              <a:cxn ang="0">
                <a:pos x="175" y="73"/>
              </a:cxn>
              <a:cxn ang="0">
                <a:pos x="182" y="68"/>
              </a:cxn>
              <a:cxn ang="0">
                <a:pos x="189" y="63"/>
              </a:cxn>
              <a:cxn ang="0">
                <a:pos x="194" y="56"/>
              </a:cxn>
              <a:cxn ang="0">
                <a:pos x="198" y="49"/>
              </a:cxn>
              <a:cxn ang="0">
                <a:pos x="204" y="38"/>
              </a:cxn>
              <a:cxn ang="0">
                <a:pos x="205" y="34"/>
              </a:cxn>
              <a:cxn ang="0">
                <a:pos x="166" y="50"/>
              </a:cxn>
              <a:cxn ang="0">
                <a:pos x="158" y="33"/>
              </a:cxn>
              <a:cxn ang="0">
                <a:pos x="159" y="23"/>
              </a:cxn>
              <a:cxn ang="0">
                <a:pos x="192" y="9"/>
              </a:cxn>
              <a:cxn ang="0">
                <a:pos x="192" y="9"/>
              </a:cxn>
              <a:cxn ang="0">
                <a:pos x="183" y="5"/>
              </a:cxn>
              <a:cxn ang="0">
                <a:pos x="174" y="0"/>
              </a:cxn>
              <a:cxn ang="0">
                <a:pos x="162" y="0"/>
              </a:cxn>
              <a:cxn ang="0">
                <a:pos x="162" y="0"/>
              </a:cxn>
            </a:cxnLst>
            <a:rect l="0" t="0" r="r" b="b"/>
            <a:pathLst>
              <a:path w="205" h="203">
                <a:moveTo>
                  <a:pt x="162" y="0"/>
                </a:moveTo>
                <a:lnTo>
                  <a:pt x="162" y="0"/>
                </a:lnTo>
                <a:lnTo>
                  <a:pt x="154" y="0"/>
                </a:lnTo>
                <a:lnTo>
                  <a:pt x="154" y="0"/>
                </a:lnTo>
                <a:lnTo>
                  <a:pt x="142" y="3"/>
                </a:lnTo>
                <a:lnTo>
                  <a:pt x="133" y="6"/>
                </a:lnTo>
                <a:lnTo>
                  <a:pt x="129" y="11"/>
                </a:lnTo>
                <a:lnTo>
                  <a:pt x="125" y="18"/>
                </a:lnTo>
                <a:lnTo>
                  <a:pt x="125" y="18"/>
                </a:lnTo>
                <a:lnTo>
                  <a:pt x="121" y="33"/>
                </a:lnTo>
                <a:lnTo>
                  <a:pt x="116" y="52"/>
                </a:lnTo>
                <a:lnTo>
                  <a:pt x="112" y="63"/>
                </a:lnTo>
                <a:lnTo>
                  <a:pt x="108" y="73"/>
                </a:lnTo>
                <a:lnTo>
                  <a:pt x="102" y="83"/>
                </a:lnTo>
                <a:lnTo>
                  <a:pt x="94" y="92"/>
                </a:lnTo>
                <a:lnTo>
                  <a:pt x="7" y="163"/>
                </a:lnTo>
                <a:lnTo>
                  <a:pt x="7" y="163"/>
                </a:lnTo>
                <a:lnTo>
                  <a:pt x="4" y="167"/>
                </a:lnTo>
                <a:lnTo>
                  <a:pt x="1" y="173"/>
                </a:lnTo>
                <a:lnTo>
                  <a:pt x="0" y="179"/>
                </a:lnTo>
                <a:lnTo>
                  <a:pt x="0" y="184"/>
                </a:lnTo>
                <a:lnTo>
                  <a:pt x="3" y="190"/>
                </a:lnTo>
                <a:lnTo>
                  <a:pt x="7" y="196"/>
                </a:lnTo>
                <a:lnTo>
                  <a:pt x="7" y="196"/>
                </a:lnTo>
                <a:lnTo>
                  <a:pt x="11" y="199"/>
                </a:lnTo>
                <a:lnTo>
                  <a:pt x="15" y="200"/>
                </a:lnTo>
                <a:lnTo>
                  <a:pt x="17" y="202"/>
                </a:lnTo>
                <a:lnTo>
                  <a:pt x="21" y="203"/>
                </a:lnTo>
                <a:lnTo>
                  <a:pt x="21" y="203"/>
                </a:lnTo>
                <a:lnTo>
                  <a:pt x="28" y="202"/>
                </a:lnTo>
                <a:lnTo>
                  <a:pt x="34" y="199"/>
                </a:lnTo>
                <a:lnTo>
                  <a:pt x="39" y="196"/>
                </a:lnTo>
                <a:lnTo>
                  <a:pt x="116" y="115"/>
                </a:lnTo>
                <a:lnTo>
                  <a:pt x="116" y="115"/>
                </a:lnTo>
                <a:lnTo>
                  <a:pt x="121" y="111"/>
                </a:lnTo>
                <a:lnTo>
                  <a:pt x="131" y="107"/>
                </a:lnTo>
                <a:lnTo>
                  <a:pt x="143" y="104"/>
                </a:lnTo>
                <a:lnTo>
                  <a:pt x="155" y="102"/>
                </a:lnTo>
                <a:lnTo>
                  <a:pt x="175" y="98"/>
                </a:lnTo>
                <a:lnTo>
                  <a:pt x="185" y="96"/>
                </a:lnTo>
                <a:lnTo>
                  <a:pt x="175" y="73"/>
                </a:lnTo>
                <a:lnTo>
                  <a:pt x="175" y="73"/>
                </a:lnTo>
                <a:lnTo>
                  <a:pt x="182" y="68"/>
                </a:lnTo>
                <a:lnTo>
                  <a:pt x="189" y="63"/>
                </a:lnTo>
                <a:lnTo>
                  <a:pt x="194" y="56"/>
                </a:lnTo>
                <a:lnTo>
                  <a:pt x="198" y="49"/>
                </a:lnTo>
                <a:lnTo>
                  <a:pt x="204" y="38"/>
                </a:lnTo>
                <a:lnTo>
                  <a:pt x="205" y="34"/>
                </a:lnTo>
                <a:lnTo>
                  <a:pt x="166" y="50"/>
                </a:lnTo>
                <a:lnTo>
                  <a:pt x="158" y="33"/>
                </a:lnTo>
                <a:lnTo>
                  <a:pt x="159" y="23"/>
                </a:lnTo>
                <a:lnTo>
                  <a:pt x="192" y="9"/>
                </a:lnTo>
                <a:lnTo>
                  <a:pt x="192" y="9"/>
                </a:lnTo>
                <a:lnTo>
                  <a:pt x="183" y="5"/>
                </a:lnTo>
                <a:lnTo>
                  <a:pt x="174" y="0"/>
                </a:lnTo>
                <a:lnTo>
                  <a:pt x="162" y="0"/>
                </a:lnTo>
                <a:lnTo>
                  <a:pt x="162" y="0"/>
                </a:lnTo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60" name="Freeform 313"/>
          <p:cNvSpPr/>
          <p:nvPr/>
        </p:nvSpPr>
        <p:spPr bwMode="auto">
          <a:xfrm>
            <a:off x="4091359" y="3737650"/>
            <a:ext cx="21323" cy="21225"/>
          </a:xfrm>
          <a:custGeom>
            <a:avLst/>
            <a:gdLst/>
            <a:ahLst/>
            <a:cxnLst>
              <a:cxn ang="0">
                <a:pos x="8" y="16"/>
              </a:cxn>
              <a:cxn ang="0">
                <a:pos x="8" y="16"/>
              </a:cxn>
              <a:cxn ang="0">
                <a:pos x="5" y="16"/>
              </a:cxn>
              <a:cxn ang="0">
                <a:pos x="2" y="13"/>
              </a:cxn>
              <a:cxn ang="0">
                <a:pos x="2" y="13"/>
              </a:cxn>
              <a:cxn ang="0">
                <a:pos x="1" y="10"/>
              </a:cxn>
              <a:cxn ang="0">
                <a:pos x="0" y="8"/>
              </a:cxn>
              <a:cxn ang="0">
                <a:pos x="1" y="5"/>
              </a:cxn>
              <a:cxn ang="0">
                <a:pos x="2" y="2"/>
              </a:cxn>
              <a:cxn ang="0">
                <a:pos x="2" y="2"/>
              </a:cxn>
              <a:cxn ang="0">
                <a:pos x="5" y="0"/>
              </a:cxn>
              <a:cxn ang="0">
                <a:pos x="8" y="0"/>
              </a:cxn>
              <a:cxn ang="0">
                <a:pos x="8" y="0"/>
              </a:cxn>
              <a:cxn ang="0">
                <a:pos x="12" y="0"/>
              </a:cxn>
              <a:cxn ang="0">
                <a:pos x="15" y="2"/>
              </a:cxn>
              <a:cxn ang="0">
                <a:pos x="15" y="2"/>
              </a:cxn>
              <a:cxn ang="0">
                <a:pos x="16" y="5"/>
              </a:cxn>
              <a:cxn ang="0">
                <a:pos x="16" y="8"/>
              </a:cxn>
              <a:cxn ang="0">
                <a:pos x="16" y="10"/>
              </a:cxn>
              <a:cxn ang="0">
                <a:pos x="15" y="13"/>
              </a:cxn>
              <a:cxn ang="0">
                <a:pos x="15" y="13"/>
              </a:cxn>
              <a:cxn ang="0">
                <a:pos x="12" y="16"/>
              </a:cxn>
              <a:cxn ang="0">
                <a:pos x="8" y="16"/>
              </a:cxn>
              <a:cxn ang="0">
                <a:pos x="8" y="16"/>
              </a:cxn>
            </a:cxnLst>
            <a:rect l="0" t="0" r="r" b="b"/>
            <a:pathLst>
              <a:path w="16" h="16">
                <a:moveTo>
                  <a:pt x="8" y="16"/>
                </a:moveTo>
                <a:lnTo>
                  <a:pt x="8" y="16"/>
                </a:lnTo>
                <a:lnTo>
                  <a:pt x="5" y="16"/>
                </a:lnTo>
                <a:lnTo>
                  <a:pt x="2" y="13"/>
                </a:lnTo>
                <a:lnTo>
                  <a:pt x="2" y="13"/>
                </a:lnTo>
                <a:lnTo>
                  <a:pt x="1" y="10"/>
                </a:lnTo>
                <a:lnTo>
                  <a:pt x="0" y="8"/>
                </a:lnTo>
                <a:lnTo>
                  <a:pt x="1" y="5"/>
                </a:lnTo>
                <a:lnTo>
                  <a:pt x="2" y="2"/>
                </a:lnTo>
                <a:lnTo>
                  <a:pt x="2" y="2"/>
                </a:lnTo>
                <a:lnTo>
                  <a:pt x="5" y="0"/>
                </a:lnTo>
                <a:lnTo>
                  <a:pt x="8" y="0"/>
                </a:lnTo>
                <a:lnTo>
                  <a:pt x="8" y="0"/>
                </a:lnTo>
                <a:lnTo>
                  <a:pt x="12" y="0"/>
                </a:lnTo>
                <a:lnTo>
                  <a:pt x="15" y="2"/>
                </a:lnTo>
                <a:lnTo>
                  <a:pt x="15" y="2"/>
                </a:lnTo>
                <a:lnTo>
                  <a:pt x="16" y="5"/>
                </a:lnTo>
                <a:lnTo>
                  <a:pt x="16" y="8"/>
                </a:lnTo>
                <a:lnTo>
                  <a:pt x="16" y="10"/>
                </a:lnTo>
                <a:lnTo>
                  <a:pt x="15" y="13"/>
                </a:lnTo>
                <a:lnTo>
                  <a:pt x="15" y="13"/>
                </a:lnTo>
                <a:lnTo>
                  <a:pt x="12" y="16"/>
                </a:lnTo>
                <a:lnTo>
                  <a:pt x="8" y="16"/>
                </a:lnTo>
                <a:lnTo>
                  <a:pt x="8" y="16"/>
                </a:lnTo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61" name="Freeform 314"/>
          <p:cNvSpPr>
            <a:spLocks noEditPoints="1"/>
          </p:cNvSpPr>
          <p:nvPr/>
        </p:nvSpPr>
        <p:spPr bwMode="auto">
          <a:xfrm>
            <a:off x="6304531" y="3470236"/>
            <a:ext cx="170572" cy="127341"/>
          </a:xfrm>
          <a:custGeom>
            <a:avLst/>
            <a:gdLst/>
            <a:ahLst/>
            <a:cxnLst>
              <a:cxn ang="0">
                <a:pos x="54" y="5"/>
              </a:cxn>
              <a:cxn ang="0">
                <a:pos x="54" y="5"/>
              </a:cxn>
              <a:cxn ang="0">
                <a:pos x="67" y="7"/>
              </a:cxn>
              <a:cxn ang="0">
                <a:pos x="81" y="11"/>
              </a:cxn>
              <a:cxn ang="0">
                <a:pos x="93" y="17"/>
              </a:cxn>
              <a:cxn ang="0">
                <a:pos x="104" y="27"/>
              </a:cxn>
              <a:cxn ang="0">
                <a:pos x="112" y="35"/>
              </a:cxn>
              <a:cxn ang="0">
                <a:pos x="66" y="81"/>
              </a:cxn>
              <a:cxn ang="0">
                <a:pos x="8" y="23"/>
              </a:cxn>
              <a:cxn ang="0">
                <a:pos x="8" y="23"/>
              </a:cxn>
              <a:cxn ang="0">
                <a:pos x="17" y="15"/>
              </a:cxn>
              <a:cxn ang="0">
                <a:pos x="29" y="11"/>
              </a:cxn>
              <a:cxn ang="0">
                <a:pos x="40" y="7"/>
              </a:cxn>
              <a:cxn ang="0">
                <a:pos x="54" y="5"/>
              </a:cxn>
              <a:cxn ang="0">
                <a:pos x="54" y="0"/>
              </a:cxn>
              <a:cxn ang="0">
                <a:pos x="54" y="0"/>
              </a:cxn>
              <a:cxn ang="0">
                <a:pos x="39" y="1"/>
              </a:cxn>
              <a:cxn ang="0">
                <a:pos x="25" y="5"/>
              </a:cxn>
              <a:cxn ang="0">
                <a:pos x="12" y="12"/>
              </a:cxn>
              <a:cxn ang="0">
                <a:pos x="0" y="22"/>
              </a:cxn>
              <a:cxn ang="0">
                <a:pos x="66" y="88"/>
              </a:cxn>
              <a:cxn ang="0">
                <a:pos x="120" y="35"/>
              </a:cxn>
              <a:cxn ang="0">
                <a:pos x="108" y="23"/>
              </a:cxn>
              <a:cxn ang="0">
                <a:pos x="108" y="23"/>
              </a:cxn>
              <a:cxn ang="0">
                <a:pos x="96" y="13"/>
              </a:cxn>
              <a:cxn ang="0">
                <a:pos x="82" y="7"/>
              </a:cxn>
              <a:cxn ang="0">
                <a:pos x="67" y="1"/>
              </a:cxn>
              <a:cxn ang="0">
                <a:pos x="54" y="0"/>
              </a:cxn>
              <a:cxn ang="0">
                <a:pos x="54" y="0"/>
              </a:cxn>
            </a:cxnLst>
            <a:rect l="0" t="0" r="r" b="b"/>
            <a:pathLst>
              <a:path w="120" h="88">
                <a:moveTo>
                  <a:pt x="54" y="5"/>
                </a:moveTo>
                <a:lnTo>
                  <a:pt x="54" y="5"/>
                </a:lnTo>
                <a:lnTo>
                  <a:pt x="67" y="7"/>
                </a:lnTo>
                <a:lnTo>
                  <a:pt x="81" y="11"/>
                </a:lnTo>
                <a:lnTo>
                  <a:pt x="93" y="17"/>
                </a:lnTo>
                <a:lnTo>
                  <a:pt x="104" y="27"/>
                </a:lnTo>
                <a:lnTo>
                  <a:pt x="112" y="35"/>
                </a:lnTo>
                <a:lnTo>
                  <a:pt x="66" y="81"/>
                </a:lnTo>
                <a:lnTo>
                  <a:pt x="8" y="23"/>
                </a:lnTo>
                <a:lnTo>
                  <a:pt x="8" y="23"/>
                </a:lnTo>
                <a:lnTo>
                  <a:pt x="17" y="15"/>
                </a:lnTo>
                <a:lnTo>
                  <a:pt x="29" y="11"/>
                </a:lnTo>
                <a:lnTo>
                  <a:pt x="40" y="7"/>
                </a:lnTo>
                <a:lnTo>
                  <a:pt x="54" y="5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39" y="1"/>
                </a:lnTo>
                <a:lnTo>
                  <a:pt x="25" y="5"/>
                </a:lnTo>
                <a:lnTo>
                  <a:pt x="12" y="12"/>
                </a:lnTo>
                <a:lnTo>
                  <a:pt x="0" y="22"/>
                </a:lnTo>
                <a:lnTo>
                  <a:pt x="66" y="88"/>
                </a:lnTo>
                <a:lnTo>
                  <a:pt x="120" y="35"/>
                </a:lnTo>
                <a:lnTo>
                  <a:pt x="108" y="23"/>
                </a:lnTo>
                <a:lnTo>
                  <a:pt x="108" y="23"/>
                </a:lnTo>
                <a:lnTo>
                  <a:pt x="96" y="13"/>
                </a:lnTo>
                <a:lnTo>
                  <a:pt x="82" y="7"/>
                </a:lnTo>
                <a:lnTo>
                  <a:pt x="67" y="1"/>
                </a:lnTo>
                <a:lnTo>
                  <a:pt x="54" y="0"/>
                </a:lnTo>
                <a:lnTo>
                  <a:pt x="54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62" name="Freeform 317"/>
          <p:cNvSpPr>
            <a:spLocks noEditPoints="1"/>
          </p:cNvSpPr>
          <p:nvPr/>
        </p:nvSpPr>
        <p:spPr bwMode="auto">
          <a:xfrm>
            <a:off x="6321590" y="3529663"/>
            <a:ext cx="272915" cy="271659"/>
          </a:xfrm>
          <a:custGeom>
            <a:avLst/>
            <a:gdLst/>
            <a:ahLst/>
            <a:cxnLst>
              <a:cxn ang="0">
                <a:pos x="115" y="15"/>
              </a:cxn>
              <a:cxn ang="0">
                <a:pos x="161" y="61"/>
              </a:cxn>
              <a:cxn ang="0">
                <a:pos x="161" y="61"/>
              </a:cxn>
              <a:cxn ang="0">
                <a:pos x="169" y="71"/>
              </a:cxn>
              <a:cxn ang="0">
                <a:pos x="175" y="82"/>
              </a:cxn>
              <a:cxn ang="0">
                <a:pos x="178" y="94"/>
              </a:cxn>
              <a:cxn ang="0">
                <a:pos x="179" y="108"/>
              </a:cxn>
              <a:cxn ang="0">
                <a:pos x="179" y="108"/>
              </a:cxn>
              <a:cxn ang="0">
                <a:pos x="178" y="121"/>
              </a:cxn>
              <a:cxn ang="0">
                <a:pos x="175" y="133"/>
              </a:cxn>
              <a:cxn ang="0">
                <a:pos x="169" y="144"/>
              </a:cxn>
              <a:cxn ang="0">
                <a:pos x="161" y="155"/>
              </a:cxn>
              <a:cxn ang="0">
                <a:pos x="155" y="160"/>
              </a:cxn>
              <a:cxn ang="0">
                <a:pos x="155" y="160"/>
              </a:cxn>
              <a:cxn ang="0">
                <a:pos x="144" y="169"/>
              </a:cxn>
              <a:cxn ang="0">
                <a:pos x="134" y="174"/>
              </a:cxn>
              <a:cxn ang="0">
                <a:pos x="121" y="178"/>
              </a:cxn>
              <a:cxn ang="0">
                <a:pos x="108" y="179"/>
              </a:cxn>
              <a:cxn ang="0">
                <a:pos x="108" y="179"/>
              </a:cxn>
              <a:cxn ang="0">
                <a:pos x="96" y="178"/>
              </a:cxn>
              <a:cxn ang="0">
                <a:pos x="82" y="174"/>
              </a:cxn>
              <a:cxn ang="0">
                <a:pos x="71" y="169"/>
              </a:cxn>
              <a:cxn ang="0">
                <a:pos x="62" y="160"/>
              </a:cxn>
              <a:cxn ang="0">
                <a:pos x="16" y="115"/>
              </a:cxn>
              <a:cxn ang="0">
                <a:pos x="115" y="15"/>
              </a:cxn>
              <a:cxn ang="0">
                <a:pos x="115" y="0"/>
              </a:cxn>
              <a:cxn ang="0">
                <a:pos x="0" y="115"/>
              </a:cxn>
              <a:cxn ang="0">
                <a:pos x="54" y="167"/>
              </a:cxn>
              <a:cxn ang="0">
                <a:pos x="54" y="167"/>
              </a:cxn>
              <a:cxn ang="0">
                <a:pos x="66" y="178"/>
              </a:cxn>
              <a:cxn ang="0">
                <a:pos x="80" y="185"/>
              </a:cxn>
              <a:cxn ang="0">
                <a:pos x="93" y="189"/>
              </a:cxn>
              <a:cxn ang="0">
                <a:pos x="108" y="190"/>
              </a:cxn>
              <a:cxn ang="0">
                <a:pos x="108" y="190"/>
              </a:cxn>
              <a:cxn ang="0">
                <a:pos x="123" y="189"/>
              </a:cxn>
              <a:cxn ang="0">
                <a:pos x="138" y="185"/>
              </a:cxn>
              <a:cxn ang="0">
                <a:pos x="151" y="178"/>
              </a:cxn>
              <a:cxn ang="0">
                <a:pos x="163" y="167"/>
              </a:cxn>
              <a:cxn ang="0">
                <a:pos x="169" y="162"/>
              </a:cxn>
              <a:cxn ang="0">
                <a:pos x="169" y="162"/>
              </a:cxn>
              <a:cxn ang="0">
                <a:pos x="178" y="150"/>
              </a:cxn>
              <a:cxn ang="0">
                <a:pos x="185" y="136"/>
              </a:cxn>
              <a:cxn ang="0">
                <a:pos x="189" y="123"/>
              </a:cxn>
              <a:cxn ang="0">
                <a:pos x="190" y="108"/>
              </a:cxn>
              <a:cxn ang="0">
                <a:pos x="189" y="93"/>
              </a:cxn>
              <a:cxn ang="0">
                <a:pos x="185" y="79"/>
              </a:cxn>
              <a:cxn ang="0">
                <a:pos x="178" y="66"/>
              </a:cxn>
              <a:cxn ang="0">
                <a:pos x="169" y="54"/>
              </a:cxn>
              <a:cxn ang="0">
                <a:pos x="115" y="0"/>
              </a:cxn>
              <a:cxn ang="0">
                <a:pos x="115" y="0"/>
              </a:cxn>
            </a:cxnLst>
            <a:rect l="0" t="0" r="r" b="b"/>
            <a:pathLst>
              <a:path w="190" h="190">
                <a:moveTo>
                  <a:pt x="115" y="15"/>
                </a:moveTo>
                <a:lnTo>
                  <a:pt x="161" y="61"/>
                </a:lnTo>
                <a:lnTo>
                  <a:pt x="161" y="61"/>
                </a:lnTo>
                <a:lnTo>
                  <a:pt x="169" y="71"/>
                </a:lnTo>
                <a:lnTo>
                  <a:pt x="175" y="82"/>
                </a:lnTo>
                <a:lnTo>
                  <a:pt x="178" y="94"/>
                </a:lnTo>
                <a:lnTo>
                  <a:pt x="179" y="108"/>
                </a:lnTo>
                <a:lnTo>
                  <a:pt x="179" y="108"/>
                </a:lnTo>
                <a:lnTo>
                  <a:pt x="178" y="121"/>
                </a:lnTo>
                <a:lnTo>
                  <a:pt x="175" y="133"/>
                </a:lnTo>
                <a:lnTo>
                  <a:pt x="169" y="144"/>
                </a:lnTo>
                <a:lnTo>
                  <a:pt x="161" y="155"/>
                </a:lnTo>
                <a:lnTo>
                  <a:pt x="155" y="160"/>
                </a:lnTo>
                <a:lnTo>
                  <a:pt x="155" y="160"/>
                </a:lnTo>
                <a:lnTo>
                  <a:pt x="144" y="169"/>
                </a:lnTo>
                <a:lnTo>
                  <a:pt x="134" y="174"/>
                </a:lnTo>
                <a:lnTo>
                  <a:pt x="121" y="178"/>
                </a:lnTo>
                <a:lnTo>
                  <a:pt x="108" y="179"/>
                </a:lnTo>
                <a:lnTo>
                  <a:pt x="108" y="179"/>
                </a:lnTo>
                <a:lnTo>
                  <a:pt x="96" y="178"/>
                </a:lnTo>
                <a:lnTo>
                  <a:pt x="82" y="174"/>
                </a:lnTo>
                <a:lnTo>
                  <a:pt x="71" y="169"/>
                </a:lnTo>
                <a:lnTo>
                  <a:pt x="62" y="160"/>
                </a:lnTo>
                <a:lnTo>
                  <a:pt x="16" y="115"/>
                </a:lnTo>
                <a:lnTo>
                  <a:pt x="115" y="15"/>
                </a:lnTo>
                <a:close/>
                <a:moveTo>
                  <a:pt x="115" y="0"/>
                </a:moveTo>
                <a:lnTo>
                  <a:pt x="0" y="115"/>
                </a:lnTo>
                <a:lnTo>
                  <a:pt x="54" y="167"/>
                </a:lnTo>
                <a:lnTo>
                  <a:pt x="54" y="167"/>
                </a:lnTo>
                <a:lnTo>
                  <a:pt x="66" y="178"/>
                </a:lnTo>
                <a:lnTo>
                  <a:pt x="80" y="185"/>
                </a:lnTo>
                <a:lnTo>
                  <a:pt x="93" y="189"/>
                </a:lnTo>
                <a:lnTo>
                  <a:pt x="108" y="190"/>
                </a:lnTo>
                <a:lnTo>
                  <a:pt x="108" y="190"/>
                </a:lnTo>
                <a:lnTo>
                  <a:pt x="123" y="189"/>
                </a:lnTo>
                <a:lnTo>
                  <a:pt x="138" y="185"/>
                </a:lnTo>
                <a:lnTo>
                  <a:pt x="151" y="178"/>
                </a:lnTo>
                <a:lnTo>
                  <a:pt x="163" y="167"/>
                </a:lnTo>
                <a:lnTo>
                  <a:pt x="169" y="162"/>
                </a:lnTo>
                <a:lnTo>
                  <a:pt x="169" y="162"/>
                </a:lnTo>
                <a:lnTo>
                  <a:pt x="178" y="150"/>
                </a:lnTo>
                <a:lnTo>
                  <a:pt x="185" y="136"/>
                </a:lnTo>
                <a:lnTo>
                  <a:pt x="189" y="123"/>
                </a:lnTo>
                <a:lnTo>
                  <a:pt x="190" y="108"/>
                </a:lnTo>
                <a:lnTo>
                  <a:pt x="189" y="93"/>
                </a:lnTo>
                <a:lnTo>
                  <a:pt x="185" y="79"/>
                </a:lnTo>
                <a:lnTo>
                  <a:pt x="178" y="66"/>
                </a:lnTo>
                <a:lnTo>
                  <a:pt x="169" y="54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63" name="Freeform 320"/>
          <p:cNvSpPr>
            <a:spLocks noEditPoints="1"/>
          </p:cNvSpPr>
          <p:nvPr/>
        </p:nvSpPr>
        <p:spPr bwMode="auto">
          <a:xfrm>
            <a:off x="6266157" y="3512681"/>
            <a:ext cx="123666" cy="169788"/>
          </a:xfrm>
          <a:custGeom>
            <a:avLst/>
            <a:gdLst/>
            <a:ahLst/>
            <a:cxnLst>
              <a:cxn ang="0">
                <a:pos x="22" y="8"/>
              </a:cxn>
              <a:cxn ang="0">
                <a:pos x="80" y="66"/>
              </a:cxn>
              <a:cxn ang="0">
                <a:pos x="34" y="112"/>
              </a:cxn>
              <a:cxn ang="0">
                <a:pos x="26" y="104"/>
              </a:cxn>
              <a:cxn ang="0">
                <a:pos x="26" y="104"/>
              </a:cxn>
              <a:cxn ang="0">
                <a:pos x="18" y="93"/>
              </a:cxn>
              <a:cxn ang="0">
                <a:pos x="11" y="81"/>
              </a:cxn>
              <a:cxn ang="0">
                <a:pos x="7" y="68"/>
              </a:cxn>
              <a:cxn ang="0">
                <a:pos x="6" y="56"/>
              </a:cxn>
              <a:cxn ang="0">
                <a:pos x="6" y="43"/>
              </a:cxn>
              <a:cxn ang="0">
                <a:pos x="9" y="31"/>
              </a:cxn>
              <a:cxn ang="0">
                <a:pos x="14" y="19"/>
              </a:cxn>
              <a:cxn ang="0">
                <a:pos x="22" y="8"/>
              </a:cxn>
              <a:cxn ang="0">
                <a:pos x="22" y="0"/>
              </a:cxn>
              <a:cxn ang="0">
                <a:pos x="22" y="0"/>
              </a:cxn>
              <a:cxn ang="0">
                <a:pos x="13" y="12"/>
              </a:cxn>
              <a:cxn ang="0">
                <a:pos x="6" y="25"/>
              </a:cxn>
              <a:cxn ang="0">
                <a:pos x="2" y="39"/>
              </a:cxn>
              <a:cxn ang="0">
                <a:pos x="0" y="54"/>
              </a:cxn>
              <a:cxn ang="0">
                <a:pos x="2" y="68"/>
              </a:cxn>
              <a:cxn ang="0">
                <a:pos x="6" y="82"/>
              </a:cxn>
              <a:cxn ang="0">
                <a:pos x="13" y="95"/>
              </a:cxn>
              <a:cxn ang="0">
                <a:pos x="22" y="108"/>
              </a:cxn>
              <a:cxn ang="0">
                <a:pos x="34" y="118"/>
              </a:cxn>
              <a:cxn ang="0">
                <a:pos x="88" y="66"/>
              </a:cxn>
              <a:cxn ang="0">
                <a:pos x="22" y="0"/>
              </a:cxn>
              <a:cxn ang="0">
                <a:pos x="22" y="0"/>
              </a:cxn>
            </a:cxnLst>
            <a:rect l="0" t="0" r="r" b="b"/>
            <a:pathLst>
              <a:path w="88" h="118">
                <a:moveTo>
                  <a:pt x="22" y="8"/>
                </a:moveTo>
                <a:lnTo>
                  <a:pt x="80" y="66"/>
                </a:lnTo>
                <a:lnTo>
                  <a:pt x="34" y="112"/>
                </a:lnTo>
                <a:lnTo>
                  <a:pt x="26" y="104"/>
                </a:lnTo>
                <a:lnTo>
                  <a:pt x="26" y="104"/>
                </a:lnTo>
                <a:lnTo>
                  <a:pt x="18" y="93"/>
                </a:lnTo>
                <a:lnTo>
                  <a:pt x="11" y="81"/>
                </a:lnTo>
                <a:lnTo>
                  <a:pt x="7" y="68"/>
                </a:lnTo>
                <a:lnTo>
                  <a:pt x="6" y="56"/>
                </a:lnTo>
                <a:lnTo>
                  <a:pt x="6" y="43"/>
                </a:lnTo>
                <a:lnTo>
                  <a:pt x="9" y="31"/>
                </a:lnTo>
                <a:lnTo>
                  <a:pt x="14" y="19"/>
                </a:lnTo>
                <a:lnTo>
                  <a:pt x="22" y="8"/>
                </a:lnTo>
                <a:close/>
                <a:moveTo>
                  <a:pt x="22" y="0"/>
                </a:moveTo>
                <a:lnTo>
                  <a:pt x="22" y="0"/>
                </a:lnTo>
                <a:lnTo>
                  <a:pt x="13" y="12"/>
                </a:lnTo>
                <a:lnTo>
                  <a:pt x="6" y="25"/>
                </a:lnTo>
                <a:lnTo>
                  <a:pt x="2" y="39"/>
                </a:lnTo>
                <a:lnTo>
                  <a:pt x="0" y="54"/>
                </a:lnTo>
                <a:lnTo>
                  <a:pt x="2" y="68"/>
                </a:lnTo>
                <a:lnTo>
                  <a:pt x="6" y="82"/>
                </a:lnTo>
                <a:lnTo>
                  <a:pt x="13" y="95"/>
                </a:lnTo>
                <a:lnTo>
                  <a:pt x="22" y="108"/>
                </a:lnTo>
                <a:lnTo>
                  <a:pt x="34" y="118"/>
                </a:lnTo>
                <a:lnTo>
                  <a:pt x="88" y="66"/>
                </a:lnTo>
                <a:lnTo>
                  <a:pt x="22" y="0"/>
                </a:lnTo>
                <a:lnTo>
                  <a:pt x="22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64" name="Freeform 323"/>
          <p:cNvSpPr>
            <a:spLocks noEditPoints="1"/>
          </p:cNvSpPr>
          <p:nvPr/>
        </p:nvSpPr>
        <p:spPr bwMode="auto">
          <a:xfrm>
            <a:off x="355827" y="3614556"/>
            <a:ext cx="341145" cy="148565"/>
          </a:xfrm>
          <a:custGeom>
            <a:avLst/>
            <a:gdLst/>
            <a:ahLst/>
            <a:cxnLst>
              <a:cxn ang="0">
                <a:pos x="225" y="104"/>
              </a:cxn>
              <a:cxn ang="0">
                <a:pos x="15" y="104"/>
              </a:cxn>
              <a:cxn ang="0">
                <a:pos x="15" y="104"/>
              </a:cxn>
              <a:cxn ang="0">
                <a:pos x="9" y="103"/>
              </a:cxn>
              <a:cxn ang="0">
                <a:pos x="4" y="100"/>
              </a:cxn>
              <a:cxn ang="0">
                <a:pos x="1" y="95"/>
              </a:cxn>
              <a:cxn ang="0">
                <a:pos x="0" y="88"/>
              </a:cxn>
              <a:cxn ang="0">
                <a:pos x="0" y="0"/>
              </a:cxn>
              <a:cxn ang="0">
                <a:pos x="240" y="0"/>
              </a:cxn>
              <a:cxn ang="0">
                <a:pos x="240" y="88"/>
              </a:cxn>
              <a:cxn ang="0">
                <a:pos x="240" y="88"/>
              </a:cxn>
              <a:cxn ang="0">
                <a:pos x="239" y="95"/>
              </a:cxn>
              <a:cxn ang="0">
                <a:pos x="236" y="100"/>
              </a:cxn>
              <a:cxn ang="0">
                <a:pos x="231" y="103"/>
              </a:cxn>
              <a:cxn ang="0">
                <a:pos x="225" y="104"/>
              </a:cxn>
              <a:cxn ang="0">
                <a:pos x="225" y="104"/>
              </a:cxn>
              <a:cxn ang="0">
                <a:pos x="5" y="6"/>
              </a:cxn>
              <a:cxn ang="0">
                <a:pos x="5" y="88"/>
              </a:cxn>
              <a:cxn ang="0">
                <a:pos x="5" y="88"/>
              </a:cxn>
              <a:cxn ang="0">
                <a:pos x="7" y="93"/>
              </a:cxn>
              <a:cxn ang="0">
                <a:pos x="8" y="96"/>
              </a:cxn>
              <a:cxn ang="0">
                <a:pos x="11" y="99"/>
              </a:cxn>
              <a:cxn ang="0">
                <a:pos x="15" y="99"/>
              </a:cxn>
              <a:cxn ang="0">
                <a:pos x="225" y="99"/>
              </a:cxn>
              <a:cxn ang="0">
                <a:pos x="225" y="99"/>
              </a:cxn>
              <a:cxn ang="0">
                <a:pos x="229" y="99"/>
              </a:cxn>
              <a:cxn ang="0">
                <a:pos x="232" y="96"/>
              </a:cxn>
              <a:cxn ang="0">
                <a:pos x="233" y="93"/>
              </a:cxn>
              <a:cxn ang="0">
                <a:pos x="235" y="88"/>
              </a:cxn>
              <a:cxn ang="0">
                <a:pos x="235" y="6"/>
              </a:cxn>
              <a:cxn ang="0">
                <a:pos x="5" y="6"/>
              </a:cxn>
            </a:cxnLst>
            <a:rect l="0" t="0" r="r" b="b"/>
            <a:pathLst>
              <a:path w="240" h="104">
                <a:moveTo>
                  <a:pt x="225" y="104"/>
                </a:moveTo>
                <a:lnTo>
                  <a:pt x="15" y="104"/>
                </a:lnTo>
                <a:lnTo>
                  <a:pt x="15" y="104"/>
                </a:lnTo>
                <a:lnTo>
                  <a:pt x="9" y="103"/>
                </a:lnTo>
                <a:lnTo>
                  <a:pt x="4" y="100"/>
                </a:lnTo>
                <a:lnTo>
                  <a:pt x="1" y="95"/>
                </a:lnTo>
                <a:lnTo>
                  <a:pt x="0" y="88"/>
                </a:lnTo>
                <a:lnTo>
                  <a:pt x="0" y="0"/>
                </a:lnTo>
                <a:lnTo>
                  <a:pt x="240" y="0"/>
                </a:lnTo>
                <a:lnTo>
                  <a:pt x="240" y="88"/>
                </a:lnTo>
                <a:lnTo>
                  <a:pt x="240" y="88"/>
                </a:lnTo>
                <a:lnTo>
                  <a:pt x="239" y="95"/>
                </a:lnTo>
                <a:lnTo>
                  <a:pt x="236" y="100"/>
                </a:lnTo>
                <a:lnTo>
                  <a:pt x="231" y="103"/>
                </a:lnTo>
                <a:lnTo>
                  <a:pt x="225" y="104"/>
                </a:lnTo>
                <a:lnTo>
                  <a:pt x="225" y="104"/>
                </a:lnTo>
                <a:close/>
                <a:moveTo>
                  <a:pt x="5" y="6"/>
                </a:moveTo>
                <a:lnTo>
                  <a:pt x="5" y="88"/>
                </a:lnTo>
                <a:lnTo>
                  <a:pt x="5" y="88"/>
                </a:lnTo>
                <a:lnTo>
                  <a:pt x="7" y="93"/>
                </a:lnTo>
                <a:lnTo>
                  <a:pt x="8" y="96"/>
                </a:lnTo>
                <a:lnTo>
                  <a:pt x="11" y="99"/>
                </a:lnTo>
                <a:lnTo>
                  <a:pt x="15" y="99"/>
                </a:lnTo>
                <a:lnTo>
                  <a:pt x="225" y="99"/>
                </a:lnTo>
                <a:lnTo>
                  <a:pt x="225" y="99"/>
                </a:lnTo>
                <a:lnTo>
                  <a:pt x="229" y="99"/>
                </a:lnTo>
                <a:lnTo>
                  <a:pt x="232" y="96"/>
                </a:lnTo>
                <a:lnTo>
                  <a:pt x="233" y="93"/>
                </a:lnTo>
                <a:lnTo>
                  <a:pt x="235" y="88"/>
                </a:lnTo>
                <a:lnTo>
                  <a:pt x="235" y="6"/>
                </a:lnTo>
                <a:lnTo>
                  <a:pt x="5" y="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65" name="Freeform 324"/>
          <p:cNvSpPr>
            <a:spLocks noEditPoints="1"/>
          </p:cNvSpPr>
          <p:nvPr/>
        </p:nvSpPr>
        <p:spPr bwMode="auto">
          <a:xfrm>
            <a:off x="543456" y="3678226"/>
            <a:ext cx="115137" cy="46694"/>
          </a:xfrm>
          <a:custGeom>
            <a:avLst/>
            <a:gdLst/>
            <a:ahLst/>
            <a:cxnLst>
              <a:cxn ang="0">
                <a:pos x="76" y="33"/>
              </a:cxn>
              <a:cxn ang="0">
                <a:pos x="6" y="33"/>
              </a:cxn>
              <a:cxn ang="0">
                <a:pos x="6" y="33"/>
              </a:cxn>
              <a:cxn ang="0">
                <a:pos x="3" y="31"/>
              </a:cxn>
              <a:cxn ang="0">
                <a:pos x="2" y="31"/>
              </a:cxn>
              <a:cxn ang="0">
                <a:pos x="0" y="28"/>
              </a:cxn>
              <a:cxn ang="0">
                <a:pos x="0" y="26"/>
              </a:cxn>
              <a:cxn ang="0">
                <a:pos x="0" y="7"/>
              </a:cxn>
              <a:cxn ang="0">
                <a:pos x="0" y="7"/>
              </a:cxn>
              <a:cxn ang="0">
                <a:pos x="0" y="4"/>
              </a:cxn>
              <a:cxn ang="0">
                <a:pos x="2" y="1"/>
              </a:cxn>
              <a:cxn ang="0">
                <a:pos x="3" y="0"/>
              </a:cxn>
              <a:cxn ang="0">
                <a:pos x="6" y="0"/>
              </a:cxn>
              <a:cxn ang="0">
                <a:pos x="76" y="0"/>
              </a:cxn>
              <a:cxn ang="0">
                <a:pos x="76" y="0"/>
              </a:cxn>
              <a:cxn ang="0">
                <a:pos x="77" y="0"/>
              </a:cxn>
              <a:cxn ang="0">
                <a:pos x="80" y="1"/>
              </a:cxn>
              <a:cxn ang="0">
                <a:pos x="81" y="4"/>
              </a:cxn>
              <a:cxn ang="0">
                <a:pos x="81" y="7"/>
              </a:cxn>
              <a:cxn ang="0">
                <a:pos x="81" y="26"/>
              </a:cxn>
              <a:cxn ang="0">
                <a:pos x="81" y="26"/>
              </a:cxn>
              <a:cxn ang="0">
                <a:pos x="81" y="28"/>
              </a:cxn>
              <a:cxn ang="0">
                <a:pos x="80" y="31"/>
              </a:cxn>
              <a:cxn ang="0">
                <a:pos x="77" y="31"/>
              </a:cxn>
              <a:cxn ang="0">
                <a:pos x="76" y="33"/>
              </a:cxn>
              <a:cxn ang="0">
                <a:pos x="76" y="33"/>
              </a:cxn>
              <a:cxn ang="0">
                <a:pos x="6" y="6"/>
              </a:cxn>
              <a:cxn ang="0">
                <a:pos x="6" y="6"/>
              </a:cxn>
              <a:cxn ang="0">
                <a:pos x="6" y="7"/>
              </a:cxn>
              <a:cxn ang="0">
                <a:pos x="6" y="26"/>
              </a:cxn>
              <a:cxn ang="0">
                <a:pos x="6" y="26"/>
              </a:cxn>
              <a:cxn ang="0">
                <a:pos x="6" y="27"/>
              </a:cxn>
              <a:cxn ang="0">
                <a:pos x="76" y="27"/>
              </a:cxn>
              <a:cxn ang="0">
                <a:pos x="76" y="27"/>
              </a:cxn>
              <a:cxn ang="0">
                <a:pos x="76" y="26"/>
              </a:cxn>
              <a:cxn ang="0">
                <a:pos x="76" y="7"/>
              </a:cxn>
              <a:cxn ang="0">
                <a:pos x="76" y="7"/>
              </a:cxn>
              <a:cxn ang="0">
                <a:pos x="76" y="6"/>
              </a:cxn>
              <a:cxn ang="0">
                <a:pos x="6" y="6"/>
              </a:cxn>
            </a:cxnLst>
            <a:rect l="0" t="0" r="r" b="b"/>
            <a:pathLst>
              <a:path w="81" h="33">
                <a:moveTo>
                  <a:pt x="76" y="33"/>
                </a:moveTo>
                <a:lnTo>
                  <a:pt x="6" y="33"/>
                </a:lnTo>
                <a:lnTo>
                  <a:pt x="6" y="33"/>
                </a:lnTo>
                <a:lnTo>
                  <a:pt x="3" y="31"/>
                </a:lnTo>
                <a:lnTo>
                  <a:pt x="2" y="31"/>
                </a:lnTo>
                <a:lnTo>
                  <a:pt x="0" y="28"/>
                </a:lnTo>
                <a:lnTo>
                  <a:pt x="0" y="26"/>
                </a:lnTo>
                <a:lnTo>
                  <a:pt x="0" y="7"/>
                </a:lnTo>
                <a:lnTo>
                  <a:pt x="0" y="7"/>
                </a:lnTo>
                <a:lnTo>
                  <a:pt x="0" y="4"/>
                </a:lnTo>
                <a:lnTo>
                  <a:pt x="2" y="1"/>
                </a:lnTo>
                <a:lnTo>
                  <a:pt x="3" y="0"/>
                </a:lnTo>
                <a:lnTo>
                  <a:pt x="6" y="0"/>
                </a:lnTo>
                <a:lnTo>
                  <a:pt x="76" y="0"/>
                </a:lnTo>
                <a:lnTo>
                  <a:pt x="76" y="0"/>
                </a:lnTo>
                <a:lnTo>
                  <a:pt x="77" y="0"/>
                </a:lnTo>
                <a:lnTo>
                  <a:pt x="80" y="1"/>
                </a:lnTo>
                <a:lnTo>
                  <a:pt x="81" y="4"/>
                </a:lnTo>
                <a:lnTo>
                  <a:pt x="81" y="7"/>
                </a:lnTo>
                <a:lnTo>
                  <a:pt x="81" y="26"/>
                </a:lnTo>
                <a:lnTo>
                  <a:pt x="81" y="26"/>
                </a:lnTo>
                <a:lnTo>
                  <a:pt x="81" y="28"/>
                </a:lnTo>
                <a:lnTo>
                  <a:pt x="80" y="31"/>
                </a:lnTo>
                <a:lnTo>
                  <a:pt x="77" y="31"/>
                </a:lnTo>
                <a:lnTo>
                  <a:pt x="76" y="33"/>
                </a:lnTo>
                <a:lnTo>
                  <a:pt x="76" y="33"/>
                </a:lnTo>
                <a:close/>
                <a:moveTo>
                  <a:pt x="6" y="6"/>
                </a:moveTo>
                <a:lnTo>
                  <a:pt x="6" y="6"/>
                </a:lnTo>
                <a:lnTo>
                  <a:pt x="6" y="7"/>
                </a:lnTo>
                <a:lnTo>
                  <a:pt x="6" y="26"/>
                </a:lnTo>
                <a:lnTo>
                  <a:pt x="6" y="26"/>
                </a:lnTo>
                <a:lnTo>
                  <a:pt x="6" y="27"/>
                </a:lnTo>
                <a:lnTo>
                  <a:pt x="76" y="27"/>
                </a:lnTo>
                <a:lnTo>
                  <a:pt x="76" y="27"/>
                </a:lnTo>
                <a:lnTo>
                  <a:pt x="76" y="26"/>
                </a:lnTo>
                <a:lnTo>
                  <a:pt x="76" y="7"/>
                </a:lnTo>
                <a:lnTo>
                  <a:pt x="76" y="7"/>
                </a:lnTo>
                <a:lnTo>
                  <a:pt x="76" y="6"/>
                </a:lnTo>
                <a:lnTo>
                  <a:pt x="6" y="6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66" name="Freeform 325"/>
          <p:cNvSpPr>
            <a:spLocks noEditPoints="1"/>
          </p:cNvSpPr>
          <p:nvPr/>
        </p:nvSpPr>
        <p:spPr bwMode="auto">
          <a:xfrm>
            <a:off x="355827" y="3525418"/>
            <a:ext cx="341145" cy="63672"/>
          </a:xfrm>
          <a:custGeom>
            <a:avLst/>
            <a:gdLst/>
            <a:ahLst/>
            <a:cxnLst>
              <a:cxn ang="0">
                <a:pos x="240" y="45"/>
              </a:cxn>
              <a:cxn ang="0">
                <a:pos x="0" y="45"/>
              </a:cxn>
              <a:cxn ang="0">
                <a:pos x="0" y="15"/>
              </a:cxn>
              <a:cxn ang="0">
                <a:pos x="0" y="15"/>
              </a:cxn>
              <a:cxn ang="0">
                <a:pos x="1" y="10"/>
              </a:cxn>
              <a:cxn ang="0">
                <a:pos x="4" y="4"/>
              </a:cxn>
              <a:cxn ang="0">
                <a:pos x="9" y="0"/>
              </a:cxn>
              <a:cxn ang="0">
                <a:pos x="15" y="0"/>
              </a:cxn>
              <a:cxn ang="0">
                <a:pos x="225" y="0"/>
              </a:cxn>
              <a:cxn ang="0">
                <a:pos x="225" y="0"/>
              </a:cxn>
              <a:cxn ang="0">
                <a:pos x="231" y="0"/>
              </a:cxn>
              <a:cxn ang="0">
                <a:pos x="236" y="4"/>
              </a:cxn>
              <a:cxn ang="0">
                <a:pos x="239" y="10"/>
              </a:cxn>
              <a:cxn ang="0">
                <a:pos x="240" y="15"/>
              </a:cxn>
              <a:cxn ang="0">
                <a:pos x="240" y="45"/>
              </a:cxn>
              <a:cxn ang="0">
                <a:pos x="5" y="39"/>
              </a:cxn>
              <a:cxn ang="0">
                <a:pos x="235" y="39"/>
              </a:cxn>
              <a:cxn ang="0">
                <a:pos x="235" y="15"/>
              </a:cxn>
              <a:cxn ang="0">
                <a:pos x="235" y="15"/>
              </a:cxn>
              <a:cxn ang="0">
                <a:pos x="233" y="11"/>
              </a:cxn>
              <a:cxn ang="0">
                <a:pos x="232" y="8"/>
              </a:cxn>
              <a:cxn ang="0">
                <a:pos x="229" y="5"/>
              </a:cxn>
              <a:cxn ang="0">
                <a:pos x="225" y="5"/>
              </a:cxn>
              <a:cxn ang="0">
                <a:pos x="15" y="5"/>
              </a:cxn>
              <a:cxn ang="0">
                <a:pos x="15" y="5"/>
              </a:cxn>
              <a:cxn ang="0">
                <a:pos x="11" y="5"/>
              </a:cxn>
              <a:cxn ang="0">
                <a:pos x="8" y="8"/>
              </a:cxn>
              <a:cxn ang="0">
                <a:pos x="7" y="11"/>
              </a:cxn>
              <a:cxn ang="0">
                <a:pos x="5" y="15"/>
              </a:cxn>
              <a:cxn ang="0">
                <a:pos x="5" y="39"/>
              </a:cxn>
            </a:cxnLst>
            <a:rect l="0" t="0" r="r" b="b"/>
            <a:pathLst>
              <a:path w="240" h="45">
                <a:moveTo>
                  <a:pt x="240" y="45"/>
                </a:moveTo>
                <a:lnTo>
                  <a:pt x="0" y="45"/>
                </a:lnTo>
                <a:lnTo>
                  <a:pt x="0" y="15"/>
                </a:lnTo>
                <a:lnTo>
                  <a:pt x="0" y="15"/>
                </a:lnTo>
                <a:lnTo>
                  <a:pt x="1" y="10"/>
                </a:lnTo>
                <a:lnTo>
                  <a:pt x="4" y="4"/>
                </a:lnTo>
                <a:lnTo>
                  <a:pt x="9" y="0"/>
                </a:lnTo>
                <a:lnTo>
                  <a:pt x="15" y="0"/>
                </a:lnTo>
                <a:lnTo>
                  <a:pt x="225" y="0"/>
                </a:lnTo>
                <a:lnTo>
                  <a:pt x="225" y="0"/>
                </a:lnTo>
                <a:lnTo>
                  <a:pt x="231" y="0"/>
                </a:lnTo>
                <a:lnTo>
                  <a:pt x="236" y="4"/>
                </a:lnTo>
                <a:lnTo>
                  <a:pt x="239" y="10"/>
                </a:lnTo>
                <a:lnTo>
                  <a:pt x="240" y="15"/>
                </a:lnTo>
                <a:lnTo>
                  <a:pt x="240" y="45"/>
                </a:lnTo>
                <a:close/>
                <a:moveTo>
                  <a:pt x="5" y="39"/>
                </a:moveTo>
                <a:lnTo>
                  <a:pt x="235" y="39"/>
                </a:lnTo>
                <a:lnTo>
                  <a:pt x="235" y="15"/>
                </a:lnTo>
                <a:lnTo>
                  <a:pt x="235" y="15"/>
                </a:lnTo>
                <a:lnTo>
                  <a:pt x="233" y="11"/>
                </a:lnTo>
                <a:lnTo>
                  <a:pt x="232" y="8"/>
                </a:lnTo>
                <a:lnTo>
                  <a:pt x="229" y="5"/>
                </a:lnTo>
                <a:lnTo>
                  <a:pt x="225" y="5"/>
                </a:lnTo>
                <a:lnTo>
                  <a:pt x="15" y="5"/>
                </a:lnTo>
                <a:lnTo>
                  <a:pt x="15" y="5"/>
                </a:lnTo>
                <a:lnTo>
                  <a:pt x="11" y="5"/>
                </a:lnTo>
                <a:lnTo>
                  <a:pt x="8" y="8"/>
                </a:lnTo>
                <a:lnTo>
                  <a:pt x="7" y="11"/>
                </a:lnTo>
                <a:lnTo>
                  <a:pt x="5" y="15"/>
                </a:lnTo>
                <a:lnTo>
                  <a:pt x="5" y="3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67" name="Freeform 326"/>
          <p:cNvSpPr>
            <a:spLocks noEditPoints="1"/>
          </p:cNvSpPr>
          <p:nvPr/>
        </p:nvSpPr>
        <p:spPr bwMode="auto">
          <a:xfrm>
            <a:off x="334505" y="4230037"/>
            <a:ext cx="379524" cy="297128"/>
          </a:xfrm>
          <a:custGeom>
            <a:avLst/>
            <a:gdLst/>
            <a:ahLst/>
            <a:cxnLst>
              <a:cxn ang="0">
                <a:pos x="80" y="212"/>
              </a:cxn>
              <a:cxn ang="0">
                <a:pos x="68" y="205"/>
              </a:cxn>
              <a:cxn ang="0">
                <a:pos x="54" y="108"/>
              </a:cxn>
              <a:cxn ang="0">
                <a:pos x="45" y="110"/>
              </a:cxn>
              <a:cxn ang="0">
                <a:pos x="4" y="77"/>
              </a:cxn>
              <a:cxn ang="0">
                <a:pos x="0" y="67"/>
              </a:cxn>
              <a:cxn ang="0">
                <a:pos x="3" y="59"/>
              </a:cxn>
              <a:cxn ang="0">
                <a:pos x="61" y="0"/>
              </a:cxn>
              <a:cxn ang="0">
                <a:pos x="96" y="0"/>
              </a:cxn>
              <a:cxn ang="0">
                <a:pos x="110" y="4"/>
              </a:cxn>
              <a:cxn ang="0">
                <a:pos x="110" y="10"/>
              </a:cxn>
              <a:cxn ang="0">
                <a:pos x="116" y="21"/>
              </a:cxn>
              <a:cxn ang="0">
                <a:pos x="129" y="27"/>
              </a:cxn>
              <a:cxn ang="0">
                <a:pos x="139" y="27"/>
              </a:cxn>
              <a:cxn ang="0">
                <a:pos x="153" y="21"/>
              </a:cxn>
              <a:cxn ang="0">
                <a:pos x="158" y="10"/>
              </a:cxn>
              <a:cxn ang="0">
                <a:pos x="161" y="1"/>
              </a:cxn>
              <a:cxn ang="0">
                <a:pos x="172" y="0"/>
              </a:cxn>
              <a:cxn ang="0">
                <a:pos x="207" y="0"/>
              </a:cxn>
              <a:cxn ang="0">
                <a:pos x="265" y="59"/>
              </a:cxn>
              <a:cxn ang="0">
                <a:pos x="268" y="67"/>
              </a:cxn>
              <a:cxn ang="0">
                <a:pos x="233" y="108"/>
              </a:cxn>
              <a:cxn ang="0">
                <a:pos x="223" y="112"/>
              </a:cxn>
              <a:cxn ang="0">
                <a:pos x="219" y="110"/>
              </a:cxn>
              <a:cxn ang="0">
                <a:pos x="202" y="200"/>
              </a:cxn>
              <a:cxn ang="0">
                <a:pos x="197" y="209"/>
              </a:cxn>
              <a:cxn ang="0">
                <a:pos x="189" y="212"/>
              </a:cxn>
              <a:cxn ang="0">
                <a:pos x="73" y="79"/>
              </a:cxn>
              <a:cxn ang="0">
                <a:pos x="77" y="87"/>
              </a:cxn>
              <a:cxn ang="0">
                <a:pos x="79" y="201"/>
              </a:cxn>
              <a:cxn ang="0">
                <a:pos x="189" y="201"/>
              </a:cxn>
              <a:cxn ang="0">
                <a:pos x="191" y="87"/>
              </a:cxn>
              <a:cxn ang="0">
                <a:pos x="193" y="81"/>
              </a:cxn>
              <a:cxn ang="0">
                <a:pos x="199" y="79"/>
              </a:cxn>
              <a:cxn ang="0">
                <a:pos x="222" y="100"/>
              </a:cxn>
              <a:cxn ang="0">
                <a:pos x="224" y="100"/>
              </a:cxn>
              <a:cxn ang="0">
                <a:pos x="257" y="67"/>
              </a:cxn>
              <a:cxn ang="0">
                <a:pos x="207" y="13"/>
              </a:cxn>
              <a:cxn ang="0">
                <a:pos x="172" y="10"/>
              </a:cxn>
              <a:cxn ang="0">
                <a:pos x="169" y="10"/>
              </a:cxn>
              <a:cxn ang="0">
                <a:pos x="162" y="27"/>
              </a:cxn>
              <a:cxn ang="0">
                <a:pos x="148" y="36"/>
              </a:cxn>
              <a:cxn ang="0">
                <a:pos x="134" y="39"/>
              </a:cxn>
              <a:cxn ang="0">
                <a:pos x="115" y="33"/>
              </a:cxn>
              <a:cxn ang="0">
                <a:pos x="103" y="21"/>
              </a:cxn>
              <a:cxn ang="0">
                <a:pos x="99" y="10"/>
              </a:cxn>
              <a:cxn ang="0">
                <a:pos x="66" y="10"/>
              </a:cxn>
              <a:cxn ang="0">
                <a:pos x="11" y="66"/>
              </a:cxn>
              <a:cxn ang="0">
                <a:pos x="11" y="69"/>
              </a:cxn>
              <a:cxn ang="0">
                <a:pos x="45" y="101"/>
              </a:cxn>
              <a:cxn ang="0">
                <a:pos x="64" y="82"/>
              </a:cxn>
              <a:cxn ang="0">
                <a:pos x="71" y="79"/>
              </a:cxn>
            </a:cxnLst>
            <a:rect l="0" t="0" r="r" b="b"/>
            <a:pathLst>
              <a:path w="268" h="212">
                <a:moveTo>
                  <a:pt x="189" y="212"/>
                </a:moveTo>
                <a:lnTo>
                  <a:pt x="80" y="212"/>
                </a:lnTo>
                <a:lnTo>
                  <a:pt x="80" y="212"/>
                </a:lnTo>
                <a:lnTo>
                  <a:pt x="75" y="212"/>
                </a:lnTo>
                <a:lnTo>
                  <a:pt x="71" y="209"/>
                </a:lnTo>
                <a:lnTo>
                  <a:pt x="68" y="205"/>
                </a:lnTo>
                <a:lnTo>
                  <a:pt x="66" y="200"/>
                </a:lnTo>
                <a:lnTo>
                  <a:pt x="66" y="94"/>
                </a:lnTo>
                <a:lnTo>
                  <a:pt x="54" y="108"/>
                </a:lnTo>
                <a:lnTo>
                  <a:pt x="54" y="108"/>
                </a:lnTo>
                <a:lnTo>
                  <a:pt x="50" y="110"/>
                </a:lnTo>
                <a:lnTo>
                  <a:pt x="45" y="110"/>
                </a:lnTo>
                <a:lnTo>
                  <a:pt x="41" y="110"/>
                </a:lnTo>
                <a:lnTo>
                  <a:pt x="37" y="108"/>
                </a:lnTo>
                <a:lnTo>
                  <a:pt x="4" y="77"/>
                </a:lnTo>
                <a:lnTo>
                  <a:pt x="4" y="77"/>
                </a:lnTo>
                <a:lnTo>
                  <a:pt x="2" y="73"/>
                </a:lnTo>
                <a:lnTo>
                  <a:pt x="0" y="67"/>
                </a:lnTo>
                <a:lnTo>
                  <a:pt x="0" y="67"/>
                </a:lnTo>
                <a:lnTo>
                  <a:pt x="0" y="63"/>
                </a:lnTo>
                <a:lnTo>
                  <a:pt x="3" y="59"/>
                </a:lnTo>
                <a:lnTo>
                  <a:pt x="54" y="6"/>
                </a:lnTo>
                <a:lnTo>
                  <a:pt x="54" y="6"/>
                </a:lnTo>
                <a:lnTo>
                  <a:pt x="61" y="0"/>
                </a:lnTo>
                <a:lnTo>
                  <a:pt x="65" y="0"/>
                </a:lnTo>
                <a:lnTo>
                  <a:pt x="96" y="0"/>
                </a:lnTo>
                <a:lnTo>
                  <a:pt x="96" y="0"/>
                </a:lnTo>
                <a:lnTo>
                  <a:pt x="104" y="0"/>
                </a:lnTo>
                <a:lnTo>
                  <a:pt x="107" y="1"/>
                </a:lnTo>
                <a:lnTo>
                  <a:pt x="110" y="4"/>
                </a:lnTo>
                <a:lnTo>
                  <a:pt x="110" y="5"/>
                </a:lnTo>
                <a:lnTo>
                  <a:pt x="110" y="5"/>
                </a:lnTo>
                <a:lnTo>
                  <a:pt x="110" y="10"/>
                </a:lnTo>
                <a:lnTo>
                  <a:pt x="111" y="15"/>
                </a:lnTo>
                <a:lnTo>
                  <a:pt x="114" y="19"/>
                </a:lnTo>
                <a:lnTo>
                  <a:pt x="116" y="21"/>
                </a:lnTo>
                <a:lnTo>
                  <a:pt x="119" y="24"/>
                </a:lnTo>
                <a:lnTo>
                  <a:pt x="125" y="27"/>
                </a:lnTo>
                <a:lnTo>
                  <a:pt x="129" y="27"/>
                </a:lnTo>
                <a:lnTo>
                  <a:pt x="134" y="28"/>
                </a:lnTo>
                <a:lnTo>
                  <a:pt x="134" y="28"/>
                </a:lnTo>
                <a:lnTo>
                  <a:pt x="139" y="27"/>
                </a:lnTo>
                <a:lnTo>
                  <a:pt x="145" y="27"/>
                </a:lnTo>
                <a:lnTo>
                  <a:pt x="149" y="24"/>
                </a:lnTo>
                <a:lnTo>
                  <a:pt x="153" y="21"/>
                </a:lnTo>
                <a:lnTo>
                  <a:pt x="156" y="19"/>
                </a:lnTo>
                <a:lnTo>
                  <a:pt x="157" y="15"/>
                </a:lnTo>
                <a:lnTo>
                  <a:pt x="158" y="10"/>
                </a:lnTo>
                <a:lnTo>
                  <a:pt x="160" y="5"/>
                </a:lnTo>
                <a:lnTo>
                  <a:pt x="160" y="4"/>
                </a:lnTo>
                <a:lnTo>
                  <a:pt x="161" y="1"/>
                </a:lnTo>
                <a:lnTo>
                  <a:pt x="161" y="1"/>
                </a:lnTo>
                <a:lnTo>
                  <a:pt x="164" y="0"/>
                </a:lnTo>
                <a:lnTo>
                  <a:pt x="172" y="0"/>
                </a:lnTo>
                <a:lnTo>
                  <a:pt x="204" y="0"/>
                </a:lnTo>
                <a:lnTo>
                  <a:pt x="204" y="0"/>
                </a:lnTo>
                <a:lnTo>
                  <a:pt x="207" y="0"/>
                </a:lnTo>
                <a:lnTo>
                  <a:pt x="214" y="6"/>
                </a:lnTo>
                <a:lnTo>
                  <a:pt x="265" y="59"/>
                </a:lnTo>
                <a:lnTo>
                  <a:pt x="265" y="59"/>
                </a:lnTo>
                <a:lnTo>
                  <a:pt x="268" y="63"/>
                </a:lnTo>
                <a:lnTo>
                  <a:pt x="268" y="67"/>
                </a:lnTo>
                <a:lnTo>
                  <a:pt x="268" y="67"/>
                </a:lnTo>
                <a:lnTo>
                  <a:pt x="268" y="73"/>
                </a:lnTo>
                <a:lnTo>
                  <a:pt x="265" y="77"/>
                </a:lnTo>
                <a:lnTo>
                  <a:pt x="233" y="108"/>
                </a:lnTo>
                <a:lnTo>
                  <a:pt x="233" y="108"/>
                </a:lnTo>
                <a:lnTo>
                  <a:pt x="229" y="110"/>
                </a:lnTo>
                <a:lnTo>
                  <a:pt x="223" y="112"/>
                </a:lnTo>
                <a:lnTo>
                  <a:pt x="223" y="112"/>
                </a:lnTo>
                <a:lnTo>
                  <a:pt x="223" y="112"/>
                </a:lnTo>
                <a:lnTo>
                  <a:pt x="219" y="110"/>
                </a:lnTo>
                <a:lnTo>
                  <a:pt x="215" y="108"/>
                </a:lnTo>
                <a:lnTo>
                  <a:pt x="202" y="94"/>
                </a:lnTo>
                <a:lnTo>
                  <a:pt x="202" y="200"/>
                </a:lnTo>
                <a:lnTo>
                  <a:pt x="202" y="200"/>
                </a:lnTo>
                <a:lnTo>
                  <a:pt x="200" y="205"/>
                </a:lnTo>
                <a:lnTo>
                  <a:pt x="197" y="209"/>
                </a:lnTo>
                <a:lnTo>
                  <a:pt x="193" y="212"/>
                </a:lnTo>
                <a:lnTo>
                  <a:pt x="189" y="212"/>
                </a:lnTo>
                <a:lnTo>
                  <a:pt x="189" y="212"/>
                </a:lnTo>
                <a:close/>
                <a:moveTo>
                  <a:pt x="71" y="79"/>
                </a:moveTo>
                <a:lnTo>
                  <a:pt x="71" y="79"/>
                </a:lnTo>
                <a:lnTo>
                  <a:pt x="73" y="79"/>
                </a:lnTo>
                <a:lnTo>
                  <a:pt x="76" y="81"/>
                </a:lnTo>
                <a:lnTo>
                  <a:pt x="77" y="83"/>
                </a:lnTo>
                <a:lnTo>
                  <a:pt x="77" y="87"/>
                </a:lnTo>
                <a:lnTo>
                  <a:pt x="77" y="200"/>
                </a:lnTo>
                <a:lnTo>
                  <a:pt x="77" y="200"/>
                </a:lnTo>
                <a:lnTo>
                  <a:pt x="79" y="201"/>
                </a:lnTo>
                <a:lnTo>
                  <a:pt x="80" y="201"/>
                </a:lnTo>
                <a:lnTo>
                  <a:pt x="189" y="201"/>
                </a:lnTo>
                <a:lnTo>
                  <a:pt x="189" y="201"/>
                </a:lnTo>
                <a:lnTo>
                  <a:pt x="191" y="201"/>
                </a:lnTo>
                <a:lnTo>
                  <a:pt x="191" y="200"/>
                </a:lnTo>
                <a:lnTo>
                  <a:pt x="191" y="87"/>
                </a:lnTo>
                <a:lnTo>
                  <a:pt x="191" y="87"/>
                </a:lnTo>
                <a:lnTo>
                  <a:pt x="191" y="83"/>
                </a:lnTo>
                <a:lnTo>
                  <a:pt x="193" y="81"/>
                </a:lnTo>
                <a:lnTo>
                  <a:pt x="196" y="79"/>
                </a:lnTo>
                <a:lnTo>
                  <a:pt x="199" y="79"/>
                </a:lnTo>
                <a:lnTo>
                  <a:pt x="199" y="79"/>
                </a:lnTo>
                <a:lnTo>
                  <a:pt x="202" y="79"/>
                </a:lnTo>
                <a:lnTo>
                  <a:pt x="206" y="82"/>
                </a:lnTo>
                <a:lnTo>
                  <a:pt x="222" y="100"/>
                </a:lnTo>
                <a:lnTo>
                  <a:pt x="222" y="100"/>
                </a:lnTo>
                <a:lnTo>
                  <a:pt x="223" y="101"/>
                </a:lnTo>
                <a:lnTo>
                  <a:pt x="224" y="100"/>
                </a:lnTo>
                <a:lnTo>
                  <a:pt x="257" y="69"/>
                </a:lnTo>
                <a:lnTo>
                  <a:pt x="257" y="69"/>
                </a:lnTo>
                <a:lnTo>
                  <a:pt x="257" y="67"/>
                </a:lnTo>
                <a:lnTo>
                  <a:pt x="257" y="67"/>
                </a:lnTo>
                <a:lnTo>
                  <a:pt x="257" y="66"/>
                </a:lnTo>
                <a:lnTo>
                  <a:pt x="207" y="13"/>
                </a:lnTo>
                <a:lnTo>
                  <a:pt x="207" y="13"/>
                </a:lnTo>
                <a:lnTo>
                  <a:pt x="203" y="10"/>
                </a:lnTo>
                <a:lnTo>
                  <a:pt x="172" y="10"/>
                </a:lnTo>
                <a:lnTo>
                  <a:pt x="172" y="10"/>
                </a:lnTo>
                <a:lnTo>
                  <a:pt x="169" y="10"/>
                </a:lnTo>
                <a:lnTo>
                  <a:pt x="169" y="10"/>
                </a:lnTo>
                <a:lnTo>
                  <a:pt x="168" y="16"/>
                </a:lnTo>
                <a:lnTo>
                  <a:pt x="166" y="21"/>
                </a:lnTo>
                <a:lnTo>
                  <a:pt x="162" y="27"/>
                </a:lnTo>
                <a:lnTo>
                  <a:pt x="158" y="31"/>
                </a:lnTo>
                <a:lnTo>
                  <a:pt x="153" y="33"/>
                </a:lnTo>
                <a:lnTo>
                  <a:pt x="148" y="36"/>
                </a:lnTo>
                <a:lnTo>
                  <a:pt x="141" y="37"/>
                </a:lnTo>
                <a:lnTo>
                  <a:pt x="134" y="39"/>
                </a:lnTo>
                <a:lnTo>
                  <a:pt x="134" y="39"/>
                </a:lnTo>
                <a:lnTo>
                  <a:pt x="127" y="37"/>
                </a:lnTo>
                <a:lnTo>
                  <a:pt x="121" y="36"/>
                </a:lnTo>
                <a:lnTo>
                  <a:pt x="115" y="33"/>
                </a:lnTo>
                <a:lnTo>
                  <a:pt x="110" y="31"/>
                </a:lnTo>
                <a:lnTo>
                  <a:pt x="106" y="27"/>
                </a:lnTo>
                <a:lnTo>
                  <a:pt x="103" y="21"/>
                </a:lnTo>
                <a:lnTo>
                  <a:pt x="100" y="16"/>
                </a:lnTo>
                <a:lnTo>
                  <a:pt x="99" y="10"/>
                </a:lnTo>
                <a:lnTo>
                  <a:pt x="99" y="10"/>
                </a:lnTo>
                <a:lnTo>
                  <a:pt x="96" y="10"/>
                </a:lnTo>
                <a:lnTo>
                  <a:pt x="66" y="10"/>
                </a:lnTo>
                <a:lnTo>
                  <a:pt x="66" y="10"/>
                </a:lnTo>
                <a:lnTo>
                  <a:pt x="62" y="13"/>
                </a:lnTo>
                <a:lnTo>
                  <a:pt x="11" y="66"/>
                </a:lnTo>
                <a:lnTo>
                  <a:pt x="11" y="66"/>
                </a:lnTo>
                <a:lnTo>
                  <a:pt x="11" y="67"/>
                </a:lnTo>
                <a:lnTo>
                  <a:pt x="11" y="67"/>
                </a:lnTo>
                <a:lnTo>
                  <a:pt x="11" y="69"/>
                </a:lnTo>
                <a:lnTo>
                  <a:pt x="44" y="100"/>
                </a:lnTo>
                <a:lnTo>
                  <a:pt x="44" y="100"/>
                </a:lnTo>
                <a:lnTo>
                  <a:pt x="45" y="101"/>
                </a:lnTo>
                <a:lnTo>
                  <a:pt x="46" y="100"/>
                </a:lnTo>
                <a:lnTo>
                  <a:pt x="64" y="82"/>
                </a:lnTo>
                <a:lnTo>
                  <a:pt x="64" y="82"/>
                </a:lnTo>
                <a:lnTo>
                  <a:pt x="66" y="79"/>
                </a:lnTo>
                <a:lnTo>
                  <a:pt x="71" y="79"/>
                </a:lnTo>
                <a:lnTo>
                  <a:pt x="71" y="7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68" name="Freeform 327"/>
          <p:cNvSpPr>
            <a:spLocks noEditPoints="1"/>
          </p:cNvSpPr>
          <p:nvPr/>
        </p:nvSpPr>
        <p:spPr bwMode="auto">
          <a:xfrm>
            <a:off x="1119136" y="4221546"/>
            <a:ext cx="315559" cy="314106"/>
          </a:xfrm>
          <a:custGeom>
            <a:avLst/>
            <a:gdLst/>
            <a:ahLst/>
            <a:cxnLst>
              <a:cxn ang="0">
                <a:pos x="90" y="222"/>
              </a:cxn>
              <a:cxn ang="0">
                <a:pos x="51" y="208"/>
              </a:cxn>
              <a:cxn ang="0">
                <a:pos x="36" y="214"/>
              </a:cxn>
              <a:cxn ang="0">
                <a:pos x="14" y="208"/>
              </a:cxn>
              <a:cxn ang="0">
                <a:pos x="0" y="180"/>
              </a:cxn>
              <a:cxn ang="0">
                <a:pos x="8" y="96"/>
              </a:cxn>
              <a:cxn ang="0">
                <a:pos x="29" y="85"/>
              </a:cxn>
              <a:cxn ang="0">
                <a:pos x="43" y="88"/>
              </a:cxn>
              <a:cxn ang="0">
                <a:pos x="50" y="89"/>
              </a:cxn>
              <a:cxn ang="0">
                <a:pos x="74" y="70"/>
              </a:cxn>
              <a:cxn ang="0">
                <a:pos x="95" y="42"/>
              </a:cxn>
              <a:cxn ang="0">
                <a:pos x="106" y="22"/>
              </a:cxn>
              <a:cxn ang="0">
                <a:pos x="118" y="4"/>
              </a:cxn>
              <a:cxn ang="0">
                <a:pos x="136" y="0"/>
              </a:cxn>
              <a:cxn ang="0">
                <a:pos x="149" y="12"/>
              </a:cxn>
              <a:cxn ang="0">
                <a:pos x="144" y="52"/>
              </a:cxn>
              <a:cxn ang="0">
                <a:pos x="132" y="76"/>
              </a:cxn>
              <a:cxn ang="0">
                <a:pos x="144" y="80"/>
              </a:cxn>
              <a:cxn ang="0">
                <a:pos x="202" y="80"/>
              </a:cxn>
              <a:cxn ang="0">
                <a:pos x="218" y="92"/>
              </a:cxn>
              <a:cxn ang="0">
                <a:pos x="217" y="112"/>
              </a:cxn>
              <a:cxn ang="0">
                <a:pos x="212" y="134"/>
              </a:cxn>
              <a:cxn ang="0">
                <a:pos x="195" y="156"/>
              </a:cxn>
              <a:cxn ang="0">
                <a:pos x="199" y="172"/>
              </a:cxn>
              <a:cxn ang="0">
                <a:pos x="179" y="189"/>
              </a:cxn>
              <a:cxn ang="0">
                <a:pos x="182" y="204"/>
              </a:cxn>
              <a:cxn ang="0">
                <a:pos x="168" y="220"/>
              </a:cxn>
              <a:cxn ang="0">
                <a:pos x="140" y="223"/>
              </a:cxn>
              <a:cxn ang="0">
                <a:pos x="56" y="199"/>
              </a:cxn>
              <a:cxn ang="0">
                <a:pos x="91" y="211"/>
              </a:cxn>
              <a:cxn ang="0">
                <a:pos x="140" y="212"/>
              </a:cxn>
              <a:cxn ang="0">
                <a:pos x="167" y="208"/>
              </a:cxn>
              <a:cxn ang="0">
                <a:pos x="167" y="192"/>
              </a:cxn>
              <a:cxn ang="0">
                <a:pos x="178" y="179"/>
              </a:cxn>
              <a:cxn ang="0">
                <a:pos x="189" y="168"/>
              </a:cxn>
              <a:cxn ang="0">
                <a:pos x="178" y="145"/>
              </a:cxn>
              <a:cxn ang="0">
                <a:pos x="201" y="138"/>
              </a:cxn>
              <a:cxn ang="0">
                <a:pos x="194" y="123"/>
              </a:cxn>
              <a:cxn ang="0">
                <a:pos x="203" y="111"/>
              </a:cxn>
              <a:cxn ang="0">
                <a:pos x="209" y="96"/>
              </a:cxn>
              <a:cxn ang="0">
                <a:pos x="155" y="89"/>
              </a:cxn>
              <a:cxn ang="0">
                <a:pos x="132" y="91"/>
              </a:cxn>
              <a:cxn ang="0">
                <a:pos x="121" y="75"/>
              </a:cxn>
              <a:cxn ang="0">
                <a:pos x="131" y="56"/>
              </a:cxn>
              <a:cxn ang="0">
                <a:pos x="141" y="22"/>
              </a:cxn>
              <a:cxn ang="0">
                <a:pos x="132" y="11"/>
              </a:cxn>
              <a:cxn ang="0">
                <a:pos x="117" y="23"/>
              </a:cxn>
              <a:cxn ang="0">
                <a:pos x="112" y="35"/>
              </a:cxn>
              <a:cxn ang="0">
                <a:pos x="101" y="56"/>
              </a:cxn>
              <a:cxn ang="0">
                <a:pos x="72" y="87"/>
              </a:cxn>
              <a:cxn ang="0">
                <a:pos x="47" y="100"/>
              </a:cxn>
              <a:cxn ang="0">
                <a:pos x="37" y="97"/>
              </a:cxn>
              <a:cxn ang="0">
                <a:pos x="20" y="100"/>
              </a:cxn>
              <a:cxn ang="0">
                <a:pos x="10" y="118"/>
              </a:cxn>
              <a:cxn ang="0">
                <a:pos x="16" y="196"/>
              </a:cxn>
              <a:cxn ang="0">
                <a:pos x="29" y="203"/>
              </a:cxn>
              <a:cxn ang="0">
                <a:pos x="36" y="201"/>
              </a:cxn>
            </a:cxnLst>
            <a:rect l="0" t="0" r="r" b="b"/>
            <a:pathLst>
              <a:path w="221" h="223">
                <a:moveTo>
                  <a:pt x="120" y="223"/>
                </a:moveTo>
                <a:lnTo>
                  <a:pt x="120" y="223"/>
                </a:lnTo>
                <a:lnTo>
                  <a:pt x="104" y="223"/>
                </a:lnTo>
                <a:lnTo>
                  <a:pt x="90" y="222"/>
                </a:lnTo>
                <a:lnTo>
                  <a:pt x="90" y="222"/>
                </a:lnTo>
                <a:lnTo>
                  <a:pt x="79" y="219"/>
                </a:lnTo>
                <a:lnTo>
                  <a:pt x="70" y="215"/>
                </a:lnTo>
                <a:lnTo>
                  <a:pt x="70" y="215"/>
                </a:lnTo>
                <a:lnTo>
                  <a:pt x="56" y="210"/>
                </a:lnTo>
                <a:lnTo>
                  <a:pt x="51" y="208"/>
                </a:lnTo>
                <a:lnTo>
                  <a:pt x="44" y="210"/>
                </a:lnTo>
                <a:lnTo>
                  <a:pt x="44" y="210"/>
                </a:lnTo>
                <a:lnTo>
                  <a:pt x="40" y="211"/>
                </a:lnTo>
                <a:lnTo>
                  <a:pt x="40" y="211"/>
                </a:lnTo>
                <a:lnTo>
                  <a:pt x="36" y="214"/>
                </a:lnTo>
                <a:lnTo>
                  <a:pt x="29" y="214"/>
                </a:lnTo>
                <a:lnTo>
                  <a:pt x="29" y="214"/>
                </a:lnTo>
                <a:lnTo>
                  <a:pt x="29" y="214"/>
                </a:lnTo>
                <a:lnTo>
                  <a:pt x="21" y="212"/>
                </a:lnTo>
                <a:lnTo>
                  <a:pt x="14" y="208"/>
                </a:lnTo>
                <a:lnTo>
                  <a:pt x="14" y="208"/>
                </a:lnTo>
                <a:lnTo>
                  <a:pt x="8" y="203"/>
                </a:lnTo>
                <a:lnTo>
                  <a:pt x="4" y="196"/>
                </a:lnTo>
                <a:lnTo>
                  <a:pt x="0" y="188"/>
                </a:lnTo>
                <a:lnTo>
                  <a:pt x="0" y="180"/>
                </a:lnTo>
                <a:lnTo>
                  <a:pt x="0" y="118"/>
                </a:lnTo>
                <a:lnTo>
                  <a:pt x="0" y="118"/>
                </a:lnTo>
                <a:lnTo>
                  <a:pt x="0" y="110"/>
                </a:lnTo>
                <a:lnTo>
                  <a:pt x="4" y="103"/>
                </a:lnTo>
                <a:lnTo>
                  <a:pt x="8" y="96"/>
                </a:lnTo>
                <a:lnTo>
                  <a:pt x="13" y="91"/>
                </a:lnTo>
                <a:lnTo>
                  <a:pt x="13" y="91"/>
                </a:lnTo>
                <a:lnTo>
                  <a:pt x="18" y="88"/>
                </a:lnTo>
                <a:lnTo>
                  <a:pt x="24" y="87"/>
                </a:lnTo>
                <a:lnTo>
                  <a:pt x="29" y="85"/>
                </a:lnTo>
                <a:lnTo>
                  <a:pt x="33" y="85"/>
                </a:lnTo>
                <a:lnTo>
                  <a:pt x="33" y="85"/>
                </a:lnTo>
                <a:lnTo>
                  <a:pt x="39" y="85"/>
                </a:lnTo>
                <a:lnTo>
                  <a:pt x="43" y="88"/>
                </a:lnTo>
                <a:lnTo>
                  <a:pt x="43" y="88"/>
                </a:lnTo>
                <a:lnTo>
                  <a:pt x="44" y="89"/>
                </a:lnTo>
                <a:lnTo>
                  <a:pt x="44" y="89"/>
                </a:lnTo>
                <a:lnTo>
                  <a:pt x="47" y="89"/>
                </a:lnTo>
                <a:lnTo>
                  <a:pt x="47" y="89"/>
                </a:lnTo>
                <a:lnTo>
                  <a:pt x="50" y="89"/>
                </a:lnTo>
                <a:lnTo>
                  <a:pt x="54" y="88"/>
                </a:lnTo>
                <a:lnTo>
                  <a:pt x="60" y="83"/>
                </a:lnTo>
                <a:lnTo>
                  <a:pt x="72" y="72"/>
                </a:lnTo>
                <a:lnTo>
                  <a:pt x="74" y="70"/>
                </a:lnTo>
                <a:lnTo>
                  <a:pt x="74" y="70"/>
                </a:lnTo>
                <a:lnTo>
                  <a:pt x="83" y="61"/>
                </a:lnTo>
                <a:lnTo>
                  <a:pt x="91" y="49"/>
                </a:lnTo>
                <a:lnTo>
                  <a:pt x="91" y="49"/>
                </a:lnTo>
                <a:lnTo>
                  <a:pt x="95" y="42"/>
                </a:lnTo>
                <a:lnTo>
                  <a:pt x="95" y="42"/>
                </a:lnTo>
                <a:lnTo>
                  <a:pt x="99" y="37"/>
                </a:lnTo>
                <a:lnTo>
                  <a:pt x="101" y="31"/>
                </a:lnTo>
                <a:lnTo>
                  <a:pt x="101" y="31"/>
                </a:lnTo>
                <a:lnTo>
                  <a:pt x="106" y="22"/>
                </a:lnTo>
                <a:lnTo>
                  <a:pt x="106" y="22"/>
                </a:lnTo>
                <a:lnTo>
                  <a:pt x="108" y="18"/>
                </a:lnTo>
                <a:lnTo>
                  <a:pt x="108" y="18"/>
                </a:lnTo>
                <a:lnTo>
                  <a:pt x="112" y="11"/>
                </a:lnTo>
                <a:lnTo>
                  <a:pt x="114" y="7"/>
                </a:lnTo>
                <a:lnTo>
                  <a:pt x="118" y="4"/>
                </a:lnTo>
                <a:lnTo>
                  <a:pt x="118" y="4"/>
                </a:lnTo>
                <a:lnTo>
                  <a:pt x="124" y="2"/>
                </a:lnTo>
                <a:lnTo>
                  <a:pt x="131" y="0"/>
                </a:lnTo>
                <a:lnTo>
                  <a:pt x="131" y="0"/>
                </a:lnTo>
                <a:lnTo>
                  <a:pt x="136" y="0"/>
                </a:lnTo>
                <a:lnTo>
                  <a:pt x="140" y="2"/>
                </a:lnTo>
                <a:lnTo>
                  <a:pt x="144" y="4"/>
                </a:lnTo>
                <a:lnTo>
                  <a:pt x="147" y="8"/>
                </a:lnTo>
                <a:lnTo>
                  <a:pt x="147" y="8"/>
                </a:lnTo>
                <a:lnTo>
                  <a:pt x="149" y="12"/>
                </a:lnTo>
                <a:lnTo>
                  <a:pt x="152" y="18"/>
                </a:lnTo>
                <a:lnTo>
                  <a:pt x="152" y="23"/>
                </a:lnTo>
                <a:lnTo>
                  <a:pt x="152" y="29"/>
                </a:lnTo>
                <a:lnTo>
                  <a:pt x="149" y="41"/>
                </a:lnTo>
                <a:lnTo>
                  <a:pt x="144" y="52"/>
                </a:lnTo>
                <a:lnTo>
                  <a:pt x="144" y="52"/>
                </a:lnTo>
                <a:lnTo>
                  <a:pt x="139" y="61"/>
                </a:lnTo>
                <a:lnTo>
                  <a:pt x="139" y="61"/>
                </a:lnTo>
                <a:lnTo>
                  <a:pt x="135" y="69"/>
                </a:lnTo>
                <a:lnTo>
                  <a:pt x="132" y="76"/>
                </a:lnTo>
                <a:lnTo>
                  <a:pt x="132" y="76"/>
                </a:lnTo>
                <a:lnTo>
                  <a:pt x="132" y="80"/>
                </a:lnTo>
                <a:lnTo>
                  <a:pt x="133" y="80"/>
                </a:lnTo>
                <a:lnTo>
                  <a:pt x="133" y="80"/>
                </a:lnTo>
                <a:lnTo>
                  <a:pt x="144" y="80"/>
                </a:lnTo>
                <a:lnTo>
                  <a:pt x="144" y="80"/>
                </a:lnTo>
                <a:lnTo>
                  <a:pt x="155" y="79"/>
                </a:lnTo>
                <a:lnTo>
                  <a:pt x="198" y="79"/>
                </a:lnTo>
                <a:lnTo>
                  <a:pt x="198" y="79"/>
                </a:lnTo>
                <a:lnTo>
                  <a:pt x="202" y="80"/>
                </a:lnTo>
                <a:lnTo>
                  <a:pt x="207" y="80"/>
                </a:lnTo>
                <a:lnTo>
                  <a:pt x="210" y="83"/>
                </a:lnTo>
                <a:lnTo>
                  <a:pt x="214" y="85"/>
                </a:lnTo>
                <a:lnTo>
                  <a:pt x="217" y="88"/>
                </a:lnTo>
                <a:lnTo>
                  <a:pt x="218" y="92"/>
                </a:lnTo>
                <a:lnTo>
                  <a:pt x="220" y="96"/>
                </a:lnTo>
                <a:lnTo>
                  <a:pt x="221" y="100"/>
                </a:lnTo>
                <a:lnTo>
                  <a:pt x="221" y="100"/>
                </a:lnTo>
                <a:lnTo>
                  <a:pt x="220" y="107"/>
                </a:lnTo>
                <a:lnTo>
                  <a:pt x="217" y="112"/>
                </a:lnTo>
                <a:lnTo>
                  <a:pt x="213" y="118"/>
                </a:lnTo>
                <a:lnTo>
                  <a:pt x="207" y="120"/>
                </a:lnTo>
                <a:lnTo>
                  <a:pt x="207" y="120"/>
                </a:lnTo>
                <a:lnTo>
                  <a:pt x="210" y="127"/>
                </a:lnTo>
                <a:lnTo>
                  <a:pt x="212" y="134"/>
                </a:lnTo>
                <a:lnTo>
                  <a:pt x="212" y="134"/>
                </a:lnTo>
                <a:lnTo>
                  <a:pt x="210" y="141"/>
                </a:lnTo>
                <a:lnTo>
                  <a:pt x="207" y="147"/>
                </a:lnTo>
                <a:lnTo>
                  <a:pt x="202" y="153"/>
                </a:lnTo>
                <a:lnTo>
                  <a:pt x="195" y="156"/>
                </a:lnTo>
                <a:lnTo>
                  <a:pt x="195" y="156"/>
                </a:lnTo>
                <a:lnTo>
                  <a:pt x="198" y="161"/>
                </a:lnTo>
                <a:lnTo>
                  <a:pt x="199" y="168"/>
                </a:lnTo>
                <a:lnTo>
                  <a:pt x="199" y="168"/>
                </a:lnTo>
                <a:lnTo>
                  <a:pt x="199" y="172"/>
                </a:lnTo>
                <a:lnTo>
                  <a:pt x="198" y="176"/>
                </a:lnTo>
                <a:lnTo>
                  <a:pt x="194" y="183"/>
                </a:lnTo>
                <a:lnTo>
                  <a:pt x="187" y="187"/>
                </a:lnTo>
                <a:lnTo>
                  <a:pt x="183" y="188"/>
                </a:lnTo>
                <a:lnTo>
                  <a:pt x="179" y="189"/>
                </a:lnTo>
                <a:lnTo>
                  <a:pt x="179" y="189"/>
                </a:lnTo>
                <a:lnTo>
                  <a:pt x="180" y="195"/>
                </a:lnTo>
                <a:lnTo>
                  <a:pt x="182" y="200"/>
                </a:lnTo>
                <a:lnTo>
                  <a:pt x="182" y="200"/>
                </a:lnTo>
                <a:lnTo>
                  <a:pt x="182" y="204"/>
                </a:lnTo>
                <a:lnTo>
                  <a:pt x="180" y="208"/>
                </a:lnTo>
                <a:lnTo>
                  <a:pt x="178" y="212"/>
                </a:lnTo>
                <a:lnTo>
                  <a:pt x="175" y="216"/>
                </a:lnTo>
                <a:lnTo>
                  <a:pt x="172" y="219"/>
                </a:lnTo>
                <a:lnTo>
                  <a:pt x="168" y="220"/>
                </a:lnTo>
                <a:lnTo>
                  <a:pt x="164" y="222"/>
                </a:lnTo>
                <a:lnTo>
                  <a:pt x="160" y="222"/>
                </a:lnTo>
                <a:lnTo>
                  <a:pt x="160" y="222"/>
                </a:lnTo>
                <a:lnTo>
                  <a:pt x="140" y="223"/>
                </a:lnTo>
                <a:lnTo>
                  <a:pt x="140" y="223"/>
                </a:lnTo>
                <a:lnTo>
                  <a:pt x="120" y="223"/>
                </a:lnTo>
                <a:lnTo>
                  <a:pt x="120" y="223"/>
                </a:lnTo>
                <a:close/>
                <a:moveTo>
                  <a:pt x="51" y="197"/>
                </a:moveTo>
                <a:lnTo>
                  <a:pt x="51" y="197"/>
                </a:lnTo>
                <a:lnTo>
                  <a:pt x="56" y="199"/>
                </a:lnTo>
                <a:lnTo>
                  <a:pt x="63" y="200"/>
                </a:lnTo>
                <a:lnTo>
                  <a:pt x="74" y="204"/>
                </a:lnTo>
                <a:lnTo>
                  <a:pt x="74" y="204"/>
                </a:lnTo>
                <a:lnTo>
                  <a:pt x="83" y="208"/>
                </a:lnTo>
                <a:lnTo>
                  <a:pt x="91" y="211"/>
                </a:lnTo>
                <a:lnTo>
                  <a:pt x="91" y="211"/>
                </a:lnTo>
                <a:lnTo>
                  <a:pt x="105" y="212"/>
                </a:lnTo>
                <a:lnTo>
                  <a:pt x="120" y="212"/>
                </a:lnTo>
                <a:lnTo>
                  <a:pt x="120" y="212"/>
                </a:lnTo>
                <a:lnTo>
                  <a:pt x="140" y="212"/>
                </a:lnTo>
                <a:lnTo>
                  <a:pt x="140" y="212"/>
                </a:lnTo>
                <a:lnTo>
                  <a:pt x="160" y="211"/>
                </a:lnTo>
                <a:lnTo>
                  <a:pt x="160" y="211"/>
                </a:lnTo>
                <a:lnTo>
                  <a:pt x="164" y="211"/>
                </a:lnTo>
                <a:lnTo>
                  <a:pt x="167" y="208"/>
                </a:lnTo>
                <a:lnTo>
                  <a:pt x="170" y="204"/>
                </a:lnTo>
                <a:lnTo>
                  <a:pt x="171" y="200"/>
                </a:lnTo>
                <a:lnTo>
                  <a:pt x="171" y="200"/>
                </a:lnTo>
                <a:lnTo>
                  <a:pt x="170" y="196"/>
                </a:lnTo>
                <a:lnTo>
                  <a:pt x="167" y="192"/>
                </a:lnTo>
                <a:lnTo>
                  <a:pt x="164" y="191"/>
                </a:lnTo>
                <a:lnTo>
                  <a:pt x="160" y="189"/>
                </a:lnTo>
                <a:lnTo>
                  <a:pt x="160" y="179"/>
                </a:lnTo>
                <a:lnTo>
                  <a:pt x="178" y="179"/>
                </a:lnTo>
                <a:lnTo>
                  <a:pt x="178" y="179"/>
                </a:lnTo>
                <a:lnTo>
                  <a:pt x="182" y="177"/>
                </a:lnTo>
                <a:lnTo>
                  <a:pt x="186" y="174"/>
                </a:lnTo>
                <a:lnTo>
                  <a:pt x="187" y="172"/>
                </a:lnTo>
                <a:lnTo>
                  <a:pt x="189" y="168"/>
                </a:lnTo>
                <a:lnTo>
                  <a:pt x="189" y="168"/>
                </a:lnTo>
                <a:lnTo>
                  <a:pt x="187" y="162"/>
                </a:lnTo>
                <a:lnTo>
                  <a:pt x="186" y="160"/>
                </a:lnTo>
                <a:lnTo>
                  <a:pt x="182" y="157"/>
                </a:lnTo>
                <a:lnTo>
                  <a:pt x="178" y="156"/>
                </a:lnTo>
                <a:lnTo>
                  <a:pt x="178" y="145"/>
                </a:lnTo>
                <a:lnTo>
                  <a:pt x="190" y="145"/>
                </a:lnTo>
                <a:lnTo>
                  <a:pt x="190" y="145"/>
                </a:lnTo>
                <a:lnTo>
                  <a:pt x="194" y="145"/>
                </a:lnTo>
                <a:lnTo>
                  <a:pt x="198" y="142"/>
                </a:lnTo>
                <a:lnTo>
                  <a:pt x="201" y="138"/>
                </a:lnTo>
                <a:lnTo>
                  <a:pt x="201" y="134"/>
                </a:lnTo>
                <a:lnTo>
                  <a:pt x="201" y="134"/>
                </a:lnTo>
                <a:lnTo>
                  <a:pt x="201" y="130"/>
                </a:lnTo>
                <a:lnTo>
                  <a:pt x="198" y="126"/>
                </a:lnTo>
                <a:lnTo>
                  <a:pt x="194" y="123"/>
                </a:lnTo>
                <a:lnTo>
                  <a:pt x="190" y="123"/>
                </a:lnTo>
                <a:lnTo>
                  <a:pt x="190" y="112"/>
                </a:lnTo>
                <a:lnTo>
                  <a:pt x="198" y="112"/>
                </a:lnTo>
                <a:lnTo>
                  <a:pt x="198" y="112"/>
                </a:lnTo>
                <a:lnTo>
                  <a:pt x="203" y="111"/>
                </a:lnTo>
                <a:lnTo>
                  <a:pt x="206" y="108"/>
                </a:lnTo>
                <a:lnTo>
                  <a:pt x="209" y="106"/>
                </a:lnTo>
                <a:lnTo>
                  <a:pt x="210" y="100"/>
                </a:lnTo>
                <a:lnTo>
                  <a:pt x="210" y="100"/>
                </a:lnTo>
                <a:lnTo>
                  <a:pt x="209" y="96"/>
                </a:lnTo>
                <a:lnTo>
                  <a:pt x="206" y="93"/>
                </a:lnTo>
                <a:lnTo>
                  <a:pt x="203" y="91"/>
                </a:lnTo>
                <a:lnTo>
                  <a:pt x="198" y="89"/>
                </a:lnTo>
                <a:lnTo>
                  <a:pt x="155" y="89"/>
                </a:lnTo>
                <a:lnTo>
                  <a:pt x="155" y="89"/>
                </a:lnTo>
                <a:lnTo>
                  <a:pt x="144" y="91"/>
                </a:lnTo>
                <a:lnTo>
                  <a:pt x="144" y="91"/>
                </a:lnTo>
                <a:lnTo>
                  <a:pt x="133" y="91"/>
                </a:lnTo>
                <a:lnTo>
                  <a:pt x="132" y="91"/>
                </a:lnTo>
                <a:lnTo>
                  <a:pt x="132" y="91"/>
                </a:lnTo>
                <a:lnTo>
                  <a:pt x="126" y="89"/>
                </a:lnTo>
                <a:lnTo>
                  <a:pt x="124" y="87"/>
                </a:lnTo>
                <a:lnTo>
                  <a:pt x="124" y="87"/>
                </a:lnTo>
                <a:lnTo>
                  <a:pt x="121" y="81"/>
                </a:lnTo>
                <a:lnTo>
                  <a:pt x="121" y="75"/>
                </a:lnTo>
                <a:lnTo>
                  <a:pt x="121" y="75"/>
                </a:lnTo>
                <a:lnTo>
                  <a:pt x="122" y="69"/>
                </a:lnTo>
                <a:lnTo>
                  <a:pt x="124" y="64"/>
                </a:lnTo>
                <a:lnTo>
                  <a:pt x="131" y="56"/>
                </a:lnTo>
                <a:lnTo>
                  <a:pt x="131" y="56"/>
                </a:lnTo>
                <a:lnTo>
                  <a:pt x="135" y="46"/>
                </a:lnTo>
                <a:lnTo>
                  <a:pt x="135" y="46"/>
                </a:lnTo>
                <a:lnTo>
                  <a:pt x="139" y="38"/>
                </a:lnTo>
                <a:lnTo>
                  <a:pt x="141" y="30"/>
                </a:lnTo>
                <a:lnTo>
                  <a:pt x="141" y="22"/>
                </a:lnTo>
                <a:lnTo>
                  <a:pt x="140" y="18"/>
                </a:lnTo>
                <a:lnTo>
                  <a:pt x="139" y="15"/>
                </a:lnTo>
                <a:lnTo>
                  <a:pt x="139" y="15"/>
                </a:lnTo>
                <a:lnTo>
                  <a:pt x="136" y="12"/>
                </a:lnTo>
                <a:lnTo>
                  <a:pt x="132" y="11"/>
                </a:lnTo>
                <a:lnTo>
                  <a:pt x="128" y="11"/>
                </a:lnTo>
                <a:lnTo>
                  <a:pt x="124" y="14"/>
                </a:lnTo>
                <a:lnTo>
                  <a:pt x="124" y="14"/>
                </a:lnTo>
                <a:lnTo>
                  <a:pt x="120" y="18"/>
                </a:lnTo>
                <a:lnTo>
                  <a:pt x="117" y="23"/>
                </a:lnTo>
                <a:lnTo>
                  <a:pt x="117" y="23"/>
                </a:lnTo>
                <a:lnTo>
                  <a:pt x="116" y="27"/>
                </a:lnTo>
                <a:lnTo>
                  <a:pt x="116" y="27"/>
                </a:lnTo>
                <a:lnTo>
                  <a:pt x="112" y="35"/>
                </a:lnTo>
                <a:lnTo>
                  <a:pt x="112" y="35"/>
                </a:lnTo>
                <a:lnTo>
                  <a:pt x="109" y="42"/>
                </a:lnTo>
                <a:lnTo>
                  <a:pt x="105" y="49"/>
                </a:lnTo>
                <a:lnTo>
                  <a:pt x="105" y="49"/>
                </a:lnTo>
                <a:lnTo>
                  <a:pt x="101" y="56"/>
                </a:lnTo>
                <a:lnTo>
                  <a:pt x="101" y="56"/>
                </a:lnTo>
                <a:lnTo>
                  <a:pt x="91" y="68"/>
                </a:lnTo>
                <a:lnTo>
                  <a:pt x="82" y="79"/>
                </a:lnTo>
                <a:lnTo>
                  <a:pt x="81" y="80"/>
                </a:lnTo>
                <a:lnTo>
                  <a:pt x="81" y="80"/>
                </a:lnTo>
                <a:lnTo>
                  <a:pt x="72" y="87"/>
                </a:lnTo>
                <a:lnTo>
                  <a:pt x="63" y="93"/>
                </a:lnTo>
                <a:lnTo>
                  <a:pt x="55" y="99"/>
                </a:lnTo>
                <a:lnTo>
                  <a:pt x="51" y="100"/>
                </a:lnTo>
                <a:lnTo>
                  <a:pt x="47" y="100"/>
                </a:lnTo>
                <a:lnTo>
                  <a:pt x="47" y="100"/>
                </a:lnTo>
                <a:lnTo>
                  <a:pt x="43" y="100"/>
                </a:lnTo>
                <a:lnTo>
                  <a:pt x="40" y="99"/>
                </a:lnTo>
                <a:lnTo>
                  <a:pt x="40" y="99"/>
                </a:lnTo>
                <a:lnTo>
                  <a:pt x="37" y="97"/>
                </a:lnTo>
                <a:lnTo>
                  <a:pt x="37" y="97"/>
                </a:lnTo>
                <a:lnTo>
                  <a:pt x="33" y="96"/>
                </a:lnTo>
                <a:lnTo>
                  <a:pt x="33" y="96"/>
                </a:lnTo>
                <a:lnTo>
                  <a:pt x="33" y="96"/>
                </a:lnTo>
                <a:lnTo>
                  <a:pt x="27" y="97"/>
                </a:lnTo>
                <a:lnTo>
                  <a:pt x="20" y="100"/>
                </a:lnTo>
                <a:lnTo>
                  <a:pt x="20" y="100"/>
                </a:lnTo>
                <a:lnTo>
                  <a:pt x="16" y="104"/>
                </a:lnTo>
                <a:lnTo>
                  <a:pt x="13" y="108"/>
                </a:lnTo>
                <a:lnTo>
                  <a:pt x="10" y="112"/>
                </a:lnTo>
                <a:lnTo>
                  <a:pt x="10" y="118"/>
                </a:lnTo>
                <a:lnTo>
                  <a:pt x="10" y="180"/>
                </a:lnTo>
                <a:lnTo>
                  <a:pt x="10" y="180"/>
                </a:lnTo>
                <a:lnTo>
                  <a:pt x="10" y="185"/>
                </a:lnTo>
                <a:lnTo>
                  <a:pt x="13" y="191"/>
                </a:lnTo>
                <a:lnTo>
                  <a:pt x="16" y="196"/>
                </a:lnTo>
                <a:lnTo>
                  <a:pt x="20" y="200"/>
                </a:lnTo>
                <a:lnTo>
                  <a:pt x="20" y="200"/>
                </a:lnTo>
                <a:lnTo>
                  <a:pt x="24" y="201"/>
                </a:lnTo>
                <a:lnTo>
                  <a:pt x="29" y="203"/>
                </a:lnTo>
                <a:lnTo>
                  <a:pt x="29" y="203"/>
                </a:lnTo>
                <a:lnTo>
                  <a:pt x="29" y="203"/>
                </a:lnTo>
                <a:lnTo>
                  <a:pt x="29" y="203"/>
                </a:lnTo>
                <a:lnTo>
                  <a:pt x="32" y="203"/>
                </a:lnTo>
                <a:lnTo>
                  <a:pt x="36" y="201"/>
                </a:lnTo>
                <a:lnTo>
                  <a:pt x="36" y="201"/>
                </a:lnTo>
                <a:lnTo>
                  <a:pt x="41" y="199"/>
                </a:lnTo>
                <a:lnTo>
                  <a:pt x="41" y="199"/>
                </a:lnTo>
                <a:lnTo>
                  <a:pt x="51" y="197"/>
                </a:lnTo>
                <a:lnTo>
                  <a:pt x="51" y="197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69" name="Freeform 328"/>
          <p:cNvSpPr/>
          <p:nvPr/>
        </p:nvSpPr>
        <p:spPr bwMode="auto">
          <a:xfrm>
            <a:off x="3285403" y="5100197"/>
            <a:ext cx="375258" cy="8490"/>
          </a:xfrm>
          <a:custGeom>
            <a:avLst/>
            <a:gdLst/>
            <a:ahLst/>
            <a:cxnLst>
              <a:cxn ang="0">
                <a:pos x="260" y="5"/>
              </a:cxn>
              <a:cxn ang="0">
                <a:pos x="2" y="5"/>
              </a:cxn>
              <a:cxn ang="0">
                <a:pos x="2" y="5"/>
              </a:cxn>
              <a:cxn ang="0">
                <a:pos x="1" y="4"/>
              </a:cxn>
              <a:cxn ang="0">
                <a:pos x="0" y="2"/>
              </a:cxn>
              <a:cxn ang="0">
                <a:pos x="0" y="2"/>
              </a:cxn>
              <a:cxn ang="0">
                <a:pos x="1" y="0"/>
              </a:cxn>
              <a:cxn ang="0">
                <a:pos x="2" y="0"/>
              </a:cxn>
              <a:cxn ang="0">
                <a:pos x="260" y="0"/>
              </a:cxn>
              <a:cxn ang="0">
                <a:pos x="260" y="0"/>
              </a:cxn>
              <a:cxn ang="0">
                <a:pos x="262" y="0"/>
              </a:cxn>
              <a:cxn ang="0">
                <a:pos x="263" y="2"/>
              </a:cxn>
              <a:cxn ang="0">
                <a:pos x="263" y="2"/>
              </a:cxn>
              <a:cxn ang="0">
                <a:pos x="262" y="4"/>
              </a:cxn>
              <a:cxn ang="0">
                <a:pos x="260" y="5"/>
              </a:cxn>
              <a:cxn ang="0">
                <a:pos x="260" y="5"/>
              </a:cxn>
            </a:cxnLst>
            <a:rect l="0" t="0" r="r" b="b"/>
            <a:pathLst>
              <a:path w="263" h="5">
                <a:moveTo>
                  <a:pt x="260" y="5"/>
                </a:moveTo>
                <a:lnTo>
                  <a:pt x="2" y="5"/>
                </a:lnTo>
                <a:lnTo>
                  <a:pt x="2" y="5"/>
                </a:lnTo>
                <a:lnTo>
                  <a:pt x="1" y="4"/>
                </a:lnTo>
                <a:lnTo>
                  <a:pt x="0" y="2"/>
                </a:lnTo>
                <a:lnTo>
                  <a:pt x="0" y="2"/>
                </a:lnTo>
                <a:lnTo>
                  <a:pt x="1" y="0"/>
                </a:lnTo>
                <a:lnTo>
                  <a:pt x="2" y="0"/>
                </a:lnTo>
                <a:lnTo>
                  <a:pt x="260" y="0"/>
                </a:lnTo>
                <a:lnTo>
                  <a:pt x="260" y="0"/>
                </a:lnTo>
                <a:lnTo>
                  <a:pt x="262" y="0"/>
                </a:lnTo>
                <a:lnTo>
                  <a:pt x="263" y="2"/>
                </a:lnTo>
                <a:lnTo>
                  <a:pt x="263" y="2"/>
                </a:lnTo>
                <a:lnTo>
                  <a:pt x="262" y="4"/>
                </a:lnTo>
                <a:lnTo>
                  <a:pt x="260" y="5"/>
                </a:lnTo>
                <a:lnTo>
                  <a:pt x="260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70" name="Freeform 329"/>
          <p:cNvSpPr/>
          <p:nvPr/>
        </p:nvSpPr>
        <p:spPr bwMode="auto">
          <a:xfrm>
            <a:off x="3562583" y="5019546"/>
            <a:ext cx="98080" cy="89139"/>
          </a:xfrm>
          <a:custGeom>
            <a:avLst/>
            <a:gdLst/>
            <a:ahLst/>
            <a:cxnLst>
              <a:cxn ang="0">
                <a:pos x="66" y="63"/>
              </a:cxn>
              <a:cxn ang="0">
                <a:pos x="66" y="63"/>
              </a:cxn>
              <a:cxn ang="0">
                <a:pos x="63" y="62"/>
              </a:cxn>
              <a:cxn ang="0">
                <a:pos x="0" y="5"/>
              </a:cxn>
              <a:cxn ang="0">
                <a:pos x="0" y="5"/>
              </a:cxn>
              <a:cxn ang="0">
                <a:pos x="0" y="2"/>
              </a:cxn>
              <a:cxn ang="0">
                <a:pos x="0" y="1"/>
              </a:cxn>
              <a:cxn ang="0">
                <a:pos x="0" y="1"/>
              </a:cxn>
              <a:cxn ang="0">
                <a:pos x="3" y="0"/>
              </a:cxn>
              <a:cxn ang="0">
                <a:pos x="4" y="1"/>
              </a:cxn>
              <a:cxn ang="0">
                <a:pos x="68" y="58"/>
              </a:cxn>
              <a:cxn ang="0">
                <a:pos x="68" y="58"/>
              </a:cxn>
              <a:cxn ang="0">
                <a:pos x="69" y="60"/>
              </a:cxn>
              <a:cxn ang="0">
                <a:pos x="68" y="62"/>
              </a:cxn>
              <a:cxn ang="0">
                <a:pos x="68" y="62"/>
              </a:cxn>
              <a:cxn ang="0">
                <a:pos x="66" y="63"/>
              </a:cxn>
              <a:cxn ang="0">
                <a:pos x="66" y="63"/>
              </a:cxn>
            </a:cxnLst>
            <a:rect l="0" t="0" r="r" b="b"/>
            <a:pathLst>
              <a:path w="69" h="63">
                <a:moveTo>
                  <a:pt x="66" y="63"/>
                </a:moveTo>
                <a:lnTo>
                  <a:pt x="66" y="63"/>
                </a:lnTo>
                <a:lnTo>
                  <a:pt x="63" y="62"/>
                </a:lnTo>
                <a:lnTo>
                  <a:pt x="0" y="5"/>
                </a:lnTo>
                <a:lnTo>
                  <a:pt x="0" y="5"/>
                </a:lnTo>
                <a:lnTo>
                  <a:pt x="0" y="2"/>
                </a:lnTo>
                <a:lnTo>
                  <a:pt x="0" y="1"/>
                </a:lnTo>
                <a:lnTo>
                  <a:pt x="0" y="1"/>
                </a:lnTo>
                <a:lnTo>
                  <a:pt x="3" y="0"/>
                </a:lnTo>
                <a:lnTo>
                  <a:pt x="4" y="1"/>
                </a:lnTo>
                <a:lnTo>
                  <a:pt x="68" y="58"/>
                </a:lnTo>
                <a:lnTo>
                  <a:pt x="68" y="58"/>
                </a:lnTo>
                <a:lnTo>
                  <a:pt x="69" y="60"/>
                </a:lnTo>
                <a:lnTo>
                  <a:pt x="68" y="62"/>
                </a:lnTo>
                <a:lnTo>
                  <a:pt x="68" y="62"/>
                </a:lnTo>
                <a:lnTo>
                  <a:pt x="66" y="63"/>
                </a:lnTo>
                <a:lnTo>
                  <a:pt x="66" y="6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71" name="Freeform 330"/>
          <p:cNvSpPr/>
          <p:nvPr/>
        </p:nvSpPr>
        <p:spPr bwMode="auto">
          <a:xfrm>
            <a:off x="3562583" y="5100197"/>
            <a:ext cx="98080" cy="89139"/>
          </a:xfrm>
          <a:custGeom>
            <a:avLst/>
            <a:gdLst/>
            <a:ahLst/>
            <a:cxnLst>
              <a:cxn ang="0">
                <a:pos x="3" y="63"/>
              </a:cxn>
              <a:cxn ang="0">
                <a:pos x="3" y="63"/>
              </a:cxn>
              <a:cxn ang="0">
                <a:pos x="0" y="62"/>
              </a:cxn>
              <a:cxn ang="0">
                <a:pos x="0" y="62"/>
              </a:cxn>
              <a:cxn ang="0">
                <a:pos x="0" y="59"/>
              </a:cxn>
              <a:cxn ang="0">
                <a:pos x="0" y="58"/>
              </a:cxn>
              <a:cxn ang="0">
                <a:pos x="63" y="0"/>
              </a:cxn>
              <a:cxn ang="0">
                <a:pos x="63" y="0"/>
              </a:cxn>
              <a:cxn ang="0">
                <a:pos x="66" y="0"/>
              </a:cxn>
              <a:cxn ang="0">
                <a:pos x="68" y="0"/>
              </a:cxn>
              <a:cxn ang="0">
                <a:pos x="68" y="0"/>
              </a:cxn>
              <a:cxn ang="0">
                <a:pos x="69" y="2"/>
              </a:cxn>
              <a:cxn ang="0">
                <a:pos x="68" y="4"/>
              </a:cxn>
              <a:cxn ang="0">
                <a:pos x="4" y="62"/>
              </a:cxn>
              <a:cxn ang="0">
                <a:pos x="4" y="62"/>
              </a:cxn>
              <a:cxn ang="0">
                <a:pos x="3" y="63"/>
              </a:cxn>
              <a:cxn ang="0">
                <a:pos x="3" y="63"/>
              </a:cxn>
            </a:cxnLst>
            <a:rect l="0" t="0" r="r" b="b"/>
            <a:pathLst>
              <a:path w="69" h="63">
                <a:moveTo>
                  <a:pt x="3" y="63"/>
                </a:moveTo>
                <a:lnTo>
                  <a:pt x="3" y="63"/>
                </a:lnTo>
                <a:lnTo>
                  <a:pt x="0" y="62"/>
                </a:lnTo>
                <a:lnTo>
                  <a:pt x="0" y="62"/>
                </a:lnTo>
                <a:lnTo>
                  <a:pt x="0" y="59"/>
                </a:lnTo>
                <a:lnTo>
                  <a:pt x="0" y="58"/>
                </a:lnTo>
                <a:lnTo>
                  <a:pt x="63" y="0"/>
                </a:lnTo>
                <a:lnTo>
                  <a:pt x="63" y="0"/>
                </a:lnTo>
                <a:lnTo>
                  <a:pt x="66" y="0"/>
                </a:lnTo>
                <a:lnTo>
                  <a:pt x="68" y="0"/>
                </a:lnTo>
                <a:lnTo>
                  <a:pt x="68" y="0"/>
                </a:lnTo>
                <a:lnTo>
                  <a:pt x="69" y="2"/>
                </a:lnTo>
                <a:lnTo>
                  <a:pt x="68" y="4"/>
                </a:lnTo>
                <a:lnTo>
                  <a:pt x="4" y="62"/>
                </a:lnTo>
                <a:lnTo>
                  <a:pt x="4" y="62"/>
                </a:lnTo>
                <a:lnTo>
                  <a:pt x="3" y="63"/>
                </a:lnTo>
                <a:lnTo>
                  <a:pt x="3" y="6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72" name="Freeform 331"/>
          <p:cNvSpPr/>
          <p:nvPr/>
        </p:nvSpPr>
        <p:spPr bwMode="auto">
          <a:xfrm>
            <a:off x="2547679" y="5100197"/>
            <a:ext cx="370995" cy="8490"/>
          </a:xfrm>
          <a:custGeom>
            <a:avLst/>
            <a:gdLst/>
            <a:ahLst/>
            <a:cxnLst>
              <a:cxn ang="0">
                <a:pos x="259" y="5"/>
              </a:cxn>
              <a:cxn ang="0">
                <a:pos x="3" y="5"/>
              </a:cxn>
              <a:cxn ang="0">
                <a:pos x="3" y="5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3" y="0"/>
              </a:cxn>
              <a:cxn ang="0">
                <a:pos x="259" y="0"/>
              </a:cxn>
              <a:cxn ang="0">
                <a:pos x="259" y="0"/>
              </a:cxn>
              <a:cxn ang="0">
                <a:pos x="262" y="0"/>
              </a:cxn>
              <a:cxn ang="0">
                <a:pos x="262" y="2"/>
              </a:cxn>
              <a:cxn ang="0">
                <a:pos x="262" y="2"/>
              </a:cxn>
              <a:cxn ang="0">
                <a:pos x="262" y="4"/>
              </a:cxn>
              <a:cxn ang="0">
                <a:pos x="259" y="5"/>
              </a:cxn>
              <a:cxn ang="0">
                <a:pos x="259" y="5"/>
              </a:cxn>
            </a:cxnLst>
            <a:rect l="0" t="0" r="r" b="b"/>
            <a:pathLst>
              <a:path w="262" h="5">
                <a:moveTo>
                  <a:pt x="259" y="5"/>
                </a:moveTo>
                <a:lnTo>
                  <a:pt x="3" y="5"/>
                </a:lnTo>
                <a:lnTo>
                  <a:pt x="3" y="5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3" y="0"/>
                </a:lnTo>
                <a:lnTo>
                  <a:pt x="259" y="0"/>
                </a:lnTo>
                <a:lnTo>
                  <a:pt x="259" y="0"/>
                </a:lnTo>
                <a:lnTo>
                  <a:pt x="262" y="0"/>
                </a:lnTo>
                <a:lnTo>
                  <a:pt x="262" y="2"/>
                </a:lnTo>
                <a:lnTo>
                  <a:pt x="262" y="2"/>
                </a:lnTo>
                <a:lnTo>
                  <a:pt x="262" y="4"/>
                </a:lnTo>
                <a:lnTo>
                  <a:pt x="259" y="5"/>
                </a:lnTo>
                <a:lnTo>
                  <a:pt x="259" y="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73" name="Freeform 332"/>
          <p:cNvSpPr/>
          <p:nvPr/>
        </p:nvSpPr>
        <p:spPr bwMode="auto">
          <a:xfrm>
            <a:off x="2547677" y="5019546"/>
            <a:ext cx="98080" cy="89139"/>
          </a:xfrm>
          <a:custGeom>
            <a:avLst/>
            <a:gdLst/>
            <a:ahLst/>
            <a:cxnLst>
              <a:cxn ang="0">
                <a:pos x="3" y="63"/>
              </a:cxn>
              <a:cxn ang="0">
                <a:pos x="3" y="63"/>
              </a:cxn>
              <a:cxn ang="0">
                <a:pos x="0" y="62"/>
              </a:cxn>
              <a:cxn ang="0">
                <a:pos x="0" y="62"/>
              </a:cxn>
              <a:cxn ang="0">
                <a:pos x="0" y="60"/>
              </a:cxn>
              <a:cxn ang="0">
                <a:pos x="0" y="58"/>
              </a:cxn>
              <a:cxn ang="0">
                <a:pos x="65" y="1"/>
              </a:cxn>
              <a:cxn ang="0">
                <a:pos x="65" y="1"/>
              </a:cxn>
              <a:cxn ang="0">
                <a:pos x="66" y="0"/>
              </a:cxn>
              <a:cxn ang="0">
                <a:pos x="68" y="1"/>
              </a:cxn>
              <a:cxn ang="0">
                <a:pos x="68" y="1"/>
              </a:cxn>
              <a:cxn ang="0">
                <a:pos x="69" y="2"/>
              </a:cxn>
              <a:cxn ang="0">
                <a:pos x="68" y="5"/>
              </a:cxn>
              <a:cxn ang="0">
                <a:pos x="4" y="62"/>
              </a:cxn>
              <a:cxn ang="0">
                <a:pos x="4" y="62"/>
              </a:cxn>
              <a:cxn ang="0">
                <a:pos x="3" y="63"/>
              </a:cxn>
              <a:cxn ang="0">
                <a:pos x="3" y="63"/>
              </a:cxn>
            </a:cxnLst>
            <a:rect l="0" t="0" r="r" b="b"/>
            <a:pathLst>
              <a:path w="69" h="63">
                <a:moveTo>
                  <a:pt x="3" y="63"/>
                </a:moveTo>
                <a:lnTo>
                  <a:pt x="3" y="63"/>
                </a:lnTo>
                <a:lnTo>
                  <a:pt x="0" y="62"/>
                </a:lnTo>
                <a:lnTo>
                  <a:pt x="0" y="62"/>
                </a:lnTo>
                <a:lnTo>
                  <a:pt x="0" y="60"/>
                </a:lnTo>
                <a:lnTo>
                  <a:pt x="0" y="58"/>
                </a:lnTo>
                <a:lnTo>
                  <a:pt x="65" y="1"/>
                </a:lnTo>
                <a:lnTo>
                  <a:pt x="65" y="1"/>
                </a:lnTo>
                <a:lnTo>
                  <a:pt x="66" y="0"/>
                </a:lnTo>
                <a:lnTo>
                  <a:pt x="68" y="1"/>
                </a:lnTo>
                <a:lnTo>
                  <a:pt x="68" y="1"/>
                </a:lnTo>
                <a:lnTo>
                  <a:pt x="69" y="2"/>
                </a:lnTo>
                <a:lnTo>
                  <a:pt x="68" y="5"/>
                </a:lnTo>
                <a:lnTo>
                  <a:pt x="4" y="62"/>
                </a:lnTo>
                <a:lnTo>
                  <a:pt x="4" y="62"/>
                </a:lnTo>
                <a:lnTo>
                  <a:pt x="3" y="63"/>
                </a:lnTo>
                <a:lnTo>
                  <a:pt x="3" y="6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74" name="Freeform 333"/>
          <p:cNvSpPr/>
          <p:nvPr/>
        </p:nvSpPr>
        <p:spPr bwMode="auto">
          <a:xfrm>
            <a:off x="2547677" y="5100197"/>
            <a:ext cx="98080" cy="89139"/>
          </a:xfrm>
          <a:custGeom>
            <a:avLst/>
            <a:gdLst/>
            <a:ahLst/>
            <a:cxnLst>
              <a:cxn ang="0">
                <a:pos x="66" y="63"/>
              </a:cxn>
              <a:cxn ang="0">
                <a:pos x="66" y="63"/>
              </a:cxn>
              <a:cxn ang="0">
                <a:pos x="65" y="62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3" y="0"/>
              </a:cxn>
              <a:cxn ang="0">
                <a:pos x="4" y="0"/>
              </a:cxn>
              <a:cxn ang="0">
                <a:pos x="68" y="58"/>
              </a:cxn>
              <a:cxn ang="0">
                <a:pos x="68" y="58"/>
              </a:cxn>
              <a:cxn ang="0">
                <a:pos x="69" y="59"/>
              </a:cxn>
              <a:cxn ang="0">
                <a:pos x="68" y="62"/>
              </a:cxn>
              <a:cxn ang="0">
                <a:pos x="68" y="62"/>
              </a:cxn>
              <a:cxn ang="0">
                <a:pos x="66" y="63"/>
              </a:cxn>
              <a:cxn ang="0">
                <a:pos x="66" y="63"/>
              </a:cxn>
            </a:cxnLst>
            <a:rect l="0" t="0" r="r" b="b"/>
            <a:pathLst>
              <a:path w="69" h="63">
                <a:moveTo>
                  <a:pt x="66" y="63"/>
                </a:moveTo>
                <a:lnTo>
                  <a:pt x="66" y="63"/>
                </a:lnTo>
                <a:lnTo>
                  <a:pt x="65" y="62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3" y="0"/>
                </a:lnTo>
                <a:lnTo>
                  <a:pt x="4" y="0"/>
                </a:lnTo>
                <a:lnTo>
                  <a:pt x="68" y="58"/>
                </a:lnTo>
                <a:lnTo>
                  <a:pt x="68" y="58"/>
                </a:lnTo>
                <a:lnTo>
                  <a:pt x="69" y="59"/>
                </a:lnTo>
                <a:lnTo>
                  <a:pt x="68" y="62"/>
                </a:lnTo>
                <a:lnTo>
                  <a:pt x="68" y="62"/>
                </a:lnTo>
                <a:lnTo>
                  <a:pt x="66" y="63"/>
                </a:lnTo>
                <a:lnTo>
                  <a:pt x="66" y="6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75" name="Freeform 334"/>
          <p:cNvSpPr/>
          <p:nvPr/>
        </p:nvSpPr>
        <p:spPr bwMode="auto">
          <a:xfrm>
            <a:off x="4841874" y="4926164"/>
            <a:ext cx="204686" cy="182523"/>
          </a:xfrm>
          <a:custGeom>
            <a:avLst/>
            <a:gdLst/>
            <a:ahLst/>
            <a:cxnLst>
              <a:cxn ang="0">
                <a:pos x="3" y="129"/>
              </a:cxn>
              <a:cxn ang="0">
                <a:pos x="3" y="129"/>
              </a:cxn>
              <a:cxn ang="0">
                <a:pos x="0" y="128"/>
              </a:cxn>
              <a:cxn ang="0">
                <a:pos x="0" y="128"/>
              </a:cxn>
              <a:cxn ang="0">
                <a:pos x="0" y="126"/>
              </a:cxn>
              <a:cxn ang="0">
                <a:pos x="0" y="124"/>
              </a:cxn>
              <a:cxn ang="0">
                <a:pos x="138" y="0"/>
              </a:cxn>
              <a:cxn ang="0">
                <a:pos x="138" y="0"/>
              </a:cxn>
              <a:cxn ang="0">
                <a:pos x="140" y="0"/>
              </a:cxn>
              <a:cxn ang="0">
                <a:pos x="142" y="0"/>
              </a:cxn>
              <a:cxn ang="0">
                <a:pos x="142" y="0"/>
              </a:cxn>
              <a:cxn ang="0">
                <a:pos x="142" y="2"/>
              </a:cxn>
              <a:cxn ang="0">
                <a:pos x="142" y="4"/>
              </a:cxn>
              <a:cxn ang="0">
                <a:pos x="4" y="128"/>
              </a:cxn>
              <a:cxn ang="0">
                <a:pos x="4" y="128"/>
              </a:cxn>
              <a:cxn ang="0">
                <a:pos x="3" y="129"/>
              </a:cxn>
              <a:cxn ang="0">
                <a:pos x="3" y="129"/>
              </a:cxn>
            </a:cxnLst>
            <a:rect l="0" t="0" r="r" b="b"/>
            <a:pathLst>
              <a:path w="142" h="129">
                <a:moveTo>
                  <a:pt x="3" y="129"/>
                </a:moveTo>
                <a:lnTo>
                  <a:pt x="3" y="129"/>
                </a:lnTo>
                <a:lnTo>
                  <a:pt x="0" y="128"/>
                </a:lnTo>
                <a:lnTo>
                  <a:pt x="0" y="128"/>
                </a:lnTo>
                <a:lnTo>
                  <a:pt x="0" y="126"/>
                </a:lnTo>
                <a:lnTo>
                  <a:pt x="0" y="124"/>
                </a:lnTo>
                <a:lnTo>
                  <a:pt x="138" y="0"/>
                </a:lnTo>
                <a:lnTo>
                  <a:pt x="138" y="0"/>
                </a:lnTo>
                <a:lnTo>
                  <a:pt x="140" y="0"/>
                </a:lnTo>
                <a:lnTo>
                  <a:pt x="142" y="0"/>
                </a:lnTo>
                <a:lnTo>
                  <a:pt x="142" y="0"/>
                </a:lnTo>
                <a:lnTo>
                  <a:pt x="142" y="2"/>
                </a:lnTo>
                <a:lnTo>
                  <a:pt x="142" y="4"/>
                </a:lnTo>
                <a:lnTo>
                  <a:pt x="4" y="128"/>
                </a:lnTo>
                <a:lnTo>
                  <a:pt x="4" y="128"/>
                </a:lnTo>
                <a:lnTo>
                  <a:pt x="3" y="129"/>
                </a:lnTo>
                <a:lnTo>
                  <a:pt x="3" y="12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76" name="Freeform 335"/>
          <p:cNvSpPr/>
          <p:nvPr/>
        </p:nvSpPr>
        <p:spPr bwMode="auto">
          <a:xfrm>
            <a:off x="4841874" y="5100198"/>
            <a:ext cx="204686" cy="182523"/>
          </a:xfrm>
          <a:custGeom>
            <a:avLst/>
            <a:gdLst/>
            <a:ahLst/>
            <a:cxnLst>
              <a:cxn ang="0">
                <a:pos x="139" y="129"/>
              </a:cxn>
              <a:cxn ang="0">
                <a:pos x="139" y="129"/>
              </a:cxn>
              <a:cxn ang="0">
                <a:pos x="138" y="128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3" y="0"/>
              </a:cxn>
              <a:cxn ang="0">
                <a:pos x="4" y="0"/>
              </a:cxn>
              <a:cxn ang="0">
                <a:pos x="142" y="125"/>
              </a:cxn>
              <a:cxn ang="0">
                <a:pos x="142" y="125"/>
              </a:cxn>
              <a:cxn ang="0">
                <a:pos x="142" y="127"/>
              </a:cxn>
              <a:cxn ang="0">
                <a:pos x="142" y="128"/>
              </a:cxn>
              <a:cxn ang="0">
                <a:pos x="142" y="128"/>
              </a:cxn>
              <a:cxn ang="0">
                <a:pos x="139" y="129"/>
              </a:cxn>
              <a:cxn ang="0">
                <a:pos x="139" y="129"/>
              </a:cxn>
            </a:cxnLst>
            <a:rect l="0" t="0" r="r" b="b"/>
            <a:pathLst>
              <a:path w="142" h="129">
                <a:moveTo>
                  <a:pt x="139" y="129"/>
                </a:moveTo>
                <a:lnTo>
                  <a:pt x="139" y="129"/>
                </a:lnTo>
                <a:lnTo>
                  <a:pt x="138" y="128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3" y="0"/>
                </a:lnTo>
                <a:lnTo>
                  <a:pt x="4" y="0"/>
                </a:lnTo>
                <a:lnTo>
                  <a:pt x="142" y="125"/>
                </a:lnTo>
                <a:lnTo>
                  <a:pt x="142" y="125"/>
                </a:lnTo>
                <a:lnTo>
                  <a:pt x="142" y="127"/>
                </a:lnTo>
                <a:lnTo>
                  <a:pt x="142" y="128"/>
                </a:lnTo>
                <a:lnTo>
                  <a:pt x="142" y="128"/>
                </a:lnTo>
                <a:lnTo>
                  <a:pt x="139" y="129"/>
                </a:lnTo>
                <a:lnTo>
                  <a:pt x="139" y="12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77" name="Freeform 336"/>
          <p:cNvSpPr/>
          <p:nvPr/>
        </p:nvSpPr>
        <p:spPr bwMode="auto">
          <a:xfrm>
            <a:off x="4108416" y="4926164"/>
            <a:ext cx="204686" cy="182523"/>
          </a:xfrm>
          <a:custGeom>
            <a:avLst/>
            <a:gdLst/>
            <a:ahLst/>
            <a:cxnLst>
              <a:cxn ang="0">
                <a:pos x="139" y="129"/>
              </a:cxn>
              <a:cxn ang="0">
                <a:pos x="139" y="129"/>
              </a:cxn>
              <a:cxn ang="0">
                <a:pos x="138" y="128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3" y="0"/>
              </a:cxn>
              <a:cxn ang="0">
                <a:pos x="4" y="0"/>
              </a:cxn>
              <a:cxn ang="0">
                <a:pos x="142" y="124"/>
              </a:cxn>
              <a:cxn ang="0">
                <a:pos x="142" y="124"/>
              </a:cxn>
              <a:cxn ang="0">
                <a:pos x="142" y="126"/>
              </a:cxn>
              <a:cxn ang="0">
                <a:pos x="142" y="128"/>
              </a:cxn>
              <a:cxn ang="0">
                <a:pos x="142" y="128"/>
              </a:cxn>
              <a:cxn ang="0">
                <a:pos x="139" y="129"/>
              </a:cxn>
              <a:cxn ang="0">
                <a:pos x="139" y="129"/>
              </a:cxn>
            </a:cxnLst>
            <a:rect l="0" t="0" r="r" b="b"/>
            <a:pathLst>
              <a:path w="142" h="129">
                <a:moveTo>
                  <a:pt x="139" y="129"/>
                </a:moveTo>
                <a:lnTo>
                  <a:pt x="139" y="129"/>
                </a:lnTo>
                <a:lnTo>
                  <a:pt x="138" y="128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3" y="0"/>
                </a:lnTo>
                <a:lnTo>
                  <a:pt x="4" y="0"/>
                </a:lnTo>
                <a:lnTo>
                  <a:pt x="142" y="124"/>
                </a:lnTo>
                <a:lnTo>
                  <a:pt x="142" y="124"/>
                </a:lnTo>
                <a:lnTo>
                  <a:pt x="142" y="126"/>
                </a:lnTo>
                <a:lnTo>
                  <a:pt x="142" y="128"/>
                </a:lnTo>
                <a:lnTo>
                  <a:pt x="142" y="128"/>
                </a:lnTo>
                <a:lnTo>
                  <a:pt x="139" y="129"/>
                </a:lnTo>
                <a:lnTo>
                  <a:pt x="139" y="12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78" name="Freeform 337"/>
          <p:cNvSpPr/>
          <p:nvPr/>
        </p:nvSpPr>
        <p:spPr bwMode="auto">
          <a:xfrm>
            <a:off x="4108416" y="5100198"/>
            <a:ext cx="204686" cy="182523"/>
          </a:xfrm>
          <a:custGeom>
            <a:avLst/>
            <a:gdLst/>
            <a:ahLst/>
            <a:cxnLst>
              <a:cxn ang="0">
                <a:pos x="3" y="129"/>
              </a:cxn>
              <a:cxn ang="0">
                <a:pos x="3" y="129"/>
              </a:cxn>
              <a:cxn ang="0">
                <a:pos x="0" y="128"/>
              </a:cxn>
              <a:cxn ang="0">
                <a:pos x="0" y="128"/>
              </a:cxn>
              <a:cxn ang="0">
                <a:pos x="0" y="127"/>
              </a:cxn>
              <a:cxn ang="0">
                <a:pos x="0" y="125"/>
              </a:cxn>
              <a:cxn ang="0">
                <a:pos x="138" y="0"/>
              </a:cxn>
              <a:cxn ang="0">
                <a:pos x="138" y="0"/>
              </a:cxn>
              <a:cxn ang="0">
                <a:pos x="141" y="0"/>
              </a:cxn>
              <a:cxn ang="0">
                <a:pos x="142" y="0"/>
              </a:cxn>
              <a:cxn ang="0">
                <a:pos x="142" y="0"/>
              </a:cxn>
              <a:cxn ang="0">
                <a:pos x="142" y="2"/>
              </a:cxn>
              <a:cxn ang="0">
                <a:pos x="142" y="4"/>
              </a:cxn>
              <a:cxn ang="0">
                <a:pos x="4" y="128"/>
              </a:cxn>
              <a:cxn ang="0">
                <a:pos x="4" y="128"/>
              </a:cxn>
              <a:cxn ang="0">
                <a:pos x="3" y="129"/>
              </a:cxn>
              <a:cxn ang="0">
                <a:pos x="3" y="129"/>
              </a:cxn>
            </a:cxnLst>
            <a:rect l="0" t="0" r="r" b="b"/>
            <a:pathLst>
              <a:path w="142" h="129">
                <a:moveTo>
                  <a:pt x="3" y="129"/>
                </a:moveTo>
                <a:lnTo>
                  <a:pt x="3" y="129"/>
                </a:lnTo>
                <a:lnTo>
                  <a:pt x="0" y="128"/>
                </a:lnTo>
                <a:lnTo>
                  <a:pt x="0" y="128"/>
                </a:lnTo>
                <a:lnTo>
                  <a:pt x="0" y="127"/>
                </a:lnTo>
                <a:lnTo>
                  <a:pt x="0" y="125"/>
                </a:lnTo>
                <a:lnTo>
                  <a:pt x="138" y="0"/>
                </a:lnTo>
                <a:lnTo>
                  <a:pt x="138" y="0"/>
                </a:lnTo>
                <a:lnTo>
                  <a:pt x="141" y="0"/>
                </a:lnTo>
                <a:lnTo>
                  <a:pt x="142" y="0"/>
                </a:lnTo>
                <a:lnTo>
                  <a:pt x="142" y="0"/>
                </a:lnTo>
                <a:lnTo>
                  <a:pt x="142" y="2"/>
                </a:lnTo>
                <a:lnTo>
                  <a:pt x="142" y="4"/>
                </a:lnTo>
                <a:lnTo>
                  <a:pt x="4" y="128"/>
                </a:lnTo>
                <a:lnTo>
                  <a:pt x="4" y="128"/>
                </a:lnTo>
                <a:lnTo>
                  <a:pt x="3" y="129"/>
                </a:lnTo>
                <a:lnTo>
                  <a:pt x="3" y="12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79" name="Freeform 338"/>
          <p:cNvSpPr/>
          <p:nvPr/>
        </p:nvSpPr>
        <p:spPr bwMode="auto">
          <a:xfrm>
            <a:off x="6317325" y="4921922"/>
            <a:ext cx="213215" cy="191012"/>
          </a:xfrm>
          <a:custGeom>
            <a:avLst/>
            <a:gdLst/>
            <a:ahLst/>
            <a:cxnLst>
              <a:cxn ang="0">
                <a:pos x="6" y="135"/>
              </a:cxn>
              <a:cxn ang="0">
                <a:pos x="6" y="135"/>
              </a:cxn>
              <a:cxn ang="0">
                <a:pos x="4" y="135"/>
              </a:cxn>
              <a:cxn ang="0">
                <a:pos x="2" y="134"/>
              </a:cxn>
              <a:cxn ang="0">
                <a:pos x="2" y="134"/>
              </a:cxn>
              <a:cxn ang="0">
                <a:pos x="0" y="131"/>
              </a:cxn>
              <a:cxn ang="0">
                <a:pos x="0" y="129"/>
              </a:cxn>
              <a:cxn ang="0">
                <a:pos x="2" y="127"/>
              </a:cxn>
              <a:cxn ang="0">
                <a:pos x="3" y="125"/>
              </a:cxn>
              <a:cxn ang="0">
                <a:pos x="139" y="1"/>
              </a:cxn>
              <a:cxn ang="0">
                <a:pos x="139" y="1"/>
              </a:cxn>
              <a:cxn ang="0">
                <a:pos x="142" y="0"/>
              </a:cxn>
              <a:cxn ang="0">
                <a:pos x="143" y="0"/>
              </a:cxn>
              <a:cxn ang="0">
                <a:pos x="146" y="0"/>
              </a:cxn>
              <a:cxn ang="0">
                <a:pos x="147" y="1"/>
              </a:cxn>
              <a:cxn ang="0">
                <a:pos x="147" y="1"/>
              </a:cxn>
              <a:cxn ang="0">
                <a:pos x="149" y="3"/>
              </a:cxn>
              <a:cxn ang="0">
                <a:pos x="149" y="5"/>
              </a:cxn>
              <a:cxn ang="0">
                <a:pos x="149" y="7"/>
              </a:cxn>
              <a:cxn ang="0">
                <a:pos x="147" y="9"/>
              </a:cxn>
              <a:cxn ang="0">
                <a:pos x="10" y="134"/>
              </a:cxn>
              <a:cxn ang="0">
                <a:pos x="10" y="134"/>
              </a:cxn>
              <a:cxn ang="0">
                <a:pos x="6" y="135"/>
              </a:cxn>
              <a:cxn ang="0">
                <a:pos x="6" y="135"/>
              </a:cxn>
            </a:cxnLst>
            <a:rect l="0" t="0" r="r" b="b"/>
            <a:pathLst>
              <a:path w="149" h="135">
                <a:moveTo>
                  <a:pt x="6" y="135"/>
                </a:moveTo>
                <a:lnTo>
                  <a:pt x="6" y="135"/>
                </a:lnTo>
                <a:lnTo>
                  <a:pt x="4" y="135"/>
                </a:lnTo>
                <a:lnTo>
                  <a:pt x="2" y="134"/>
                </a:lnTo>
                <a:lnTo>
                  <a:pt x="2" y="134"/>
                </a:lnTo>
                <a:lnTo>
                  <a:pt x="0" y="131"/>
                </a:lnTo>
                <a:lnTo>
                  <a:pt x="0" y="129"/>
                </a:lnTo>
                <a:lnTo>
                  <a:pt x="2" y="127"/>
                </a:lnTo>
                <a:lnTo>
                  <a:pt x="3" y="125"/>
                </a:lnTo>
                <a:lnTo>
                  <a:pt x="139" y="1"/>
                </a:lnTo>
                <a:lnTo>
                  <a:pt x="139" y="1"/>
                </a:lnTo>
                <a:lnTo>
                  <a:pt x="142" y="0"/>
                </a:lnTo>
                <a:lnTo>
                  <a:pt x="143" y="0"/>
                </a:lnTo>
                <a:lnTo>
                  <a:pt x="146" y="0"/>
                </a:lnTo>
                <a:lnTo>
                  <a:pt x="147" y="1"/>
                </a:lnTo>
                <a:lnTo>
                  <a:pt x="147" y="1"/>
                </a:lnTo>
                <a:lnTo>
                  <a:pt x="149" y="3"/>
                </a:lnTo>
                <a:lnTo>
                  <a:pt x="149" y="5"/>
                </a:lnTo>
                <a:lnTo>
                  <a:pt x="149" y="7"/>
                </a:lnTo>
                <a:lnTo>
                  <a:pt x="147" y="9"/>
                </a:lnTo>
                <a:lnTo>
                  <a:pt x="10" y="134"/>
                </a:lnTo>
                <a:lnTo>
                  <a:pt x="10" y="134"/>
                </a:lnTo>
                <a:lnTo>
                  <a:pt x="6" y="135"/>
                </a:lnTo>
                <a:lnTo>
                  <a:pt x="6" y="13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80" name="Freeform 339"/>
          <p:cNvSpPr/>
          <p:nvPr/>
        </p:nvSpPr>
        <p:spPr bwMode="auto">
          <a:xfrm>
            <a:off x="6317325" y="5095952"/>
            <a:ext cx="213215" cy="191012"/>
          </a:xfrm>
          <a:custGeom>
            <a:avLst/>
            <a:gdLst/>
            <a:ahLst/>
            <a:cxnLst>
              <a:cxn ang="0">
                <a:pos x="143" y="135"/>
              </a:cxn>
              <a:cxn ang="0">
                <a:pos x="143" y="135"/>
              </a:cxn>
              <a:cxn ang="0">
                <a:pos x="139" y="134"/>
              </a:cxn>
              <a:cxn ang="0">
                <a:pos x="3" y="10"/>
              </a:cxn>
              <a:cxn ang="0">
                <a:pos x="3" y="10"/>
              </a:cxn>
              <a:cxn ang="0">
                <a:pos x="2" y="8"/>
              </a:cxn>
              <a:cxn ang="0">
                <a:pos x="0" y="5"/>
              </a:cxn>
              <a:cxn ang="0">
                <a:pos x="0" y="4"/>
              </a:cxn>
              <a:cxn ang="0">
                <a:pos x="2" y="1"/>
              </a:cxn>
              <a:cxn ang="0">
                <a:pos x="2" y="1"/>
              </a:cxn>
              <a:cxn ang="0">
                <a:pos x="4" y="0"/>
              </a:cxn>
              <a:cxn ang="0">
                <a:pos x="6" y="0"/>
              </a:cxn>
              <a:cxn ang="0">
                <a:pos x="8" y="0"/>
              </a:cxn>
              <a:cxn ang="0">
                <a:pos x="10" y="1"/>
              </a:cxn>
              <a:cxn ang="0">
                <a:pos x="147" y="126"/>
              </a:cxn>
              <a:cxn ang="0">
                <a:pos x="147" y="126"/>
              </a:cxn>
              <a:cxn ang="0">
                <a:pos x="149" y="127"/>
              </a:cxn>
              <a:cxn ang="0">
                <a:pos x="149" y="130"/>
              </a:cxn>
              <a:cxn ang="0">
                <a:pos x="149" y="131"/>
              </a:cxn>
              <a:cxn ang="0">
                <a:pos x="147" y="134"/>
              </a:cxn>
              <a:cxn ang="0">
                <a:pos x="147" y="134"/>
              </a:cxn>
              <a:cxn ang="0">
                <a:pos x="146" y="135"/>
              </a:cxn>
              <a:cxn ang="0">
                <a:pos x="143" y="135"/>
              </a:cxn>
              <a:cxn ang="0">
                <a:pos x="143" y="135"/>
              </a:cxn>
            </a:cxnLst>
            <a:rect l="0" t="0" r="r" b="b"/>
            <a:pathLst>
              <a:path w="149" h="135">
                <a:moveTo>
                  <a:pt x="143" y="135"/>
                </a:moveTo>
                <a:lnTo>
                  <a:pt x="143" y="135"/>
                </a:lnTo>
                <a:lnTo>
                  <a:pt x="139" y="134"/>
                </a:lnTo>
                <a:lnTo>
                  <a:pt x="3" y="10"/>
                </a:lnTo>
                <a:lnTo>
                  <a:pt x="3" y="10"/>
                </a:lnTo>
                <a:lnTo>
                  <a:pt x="2" y="8"/>
                </a:lnTo>
                <a:lnTo>
                  <a:pt x="0" y="5"/>
                </a:lnTo>
                <a:lnTo>
                  <a:pt x="0" y="4"/>
                </a:lnTo>
                <a:lnTo>
                  <a:pt x="2" y="1"/>
                </a:lnTo>
                <a:lnTo>
                  <a:pt x="2" y="1"/>
                </a:lnTo>
                <a:lnTo>
                  <a:pt x="4" y="0"/>
                </a:lnTo>
                <a:lnTo>
                  <a:pt x="6" y="0"/>
                </a:lnTo>
                <a:lnTo>
                  <a:pt x="8" y="0"/>
                </a:lnTo>
                <a:lnTo>
                  <a:pt x="10" y="1"/>
                </a:lnTo>
                <a:lnTo>
                  <a:pt x="147" y="126"/>
                </a:lnTo>
                <a:lnTo>
                  <a:pt x="147" y="126"/>
                </a:lnTo>
                <a:lnTo>
                  <a:pt x="149" y="127"/>
                </a:lnTo>
                <a:lnTo>
                  <a:pt x="149" y="130"/>
                </a:lnTo>
                <a:lnTo>
                  <a:pt x="149" y="131"/>
                </a:lnTo>
                <a:lnTo>
                  <a:pt x="147" y="134"/>
                </a:lnTo>
                <a:lnTo>
                  <a:pt x="147" y="134"/>
                </a:lnTo>
                <a:lnTo>
                  <a:pt x="146" y="135"/>
                </a:lnTo>
                <a:lnTo>
                  <a:pt x="143" y="135"/>
                </a:lnTo>
                <a:lnTo>
                  <a:pt x="143" y="13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81" name="Freeform 340"/>
          <p:cNvSpPr/>
          <p:nvPr/>
        </p:nvSpPr>
        <p:spPr bwMode="auto">
          <a:xfrm>
            <a:off x="5571072" y="4921922"/>
            <a:ext cx="213215" cy="191012"/>
          </a:xfrm>
          <a:custGeom>
            <a:avLst/>
            <a:gdLst/>
            <a:ahLst/>
            <a:cxnLst>
              <a:cxn ang="0">
                <a:pos x="143" y="135"/>
              </a:cxn>
              <a:cxn ang="0">
                <a:pos x="143" y="135"/>
              </a:cxn>
              <a:cxn ang="0">
                <a:pos x="139" y="134"/>
              </a:cxn>
              <a:cxn ang="0">
                <a:pos x="1" y="9"/>
              </a:cxn>
              <a:cxn ang="0">
                <a:pos x="1" y="9"/>
              </a:cxn>
              <a:cxn ang="0">
                <a:pos x="0" y="7"/>
              </a:cxn>
              <a:cxn ang="0">
                <a:pos x="0" y="5"/>
              </a:cxn>
              <a:cxn ang="0">
                <a:pos x="0" y="3"/>
              </a:cxn>
              <a:cxn ang="0">
                <a:pos x="1" y="1"/>
              </a:cxn>
              <a:cxn ang="0">
                <a:pos x="1" y="1"/>
              </a:cxn>
              <a:cxn ang="0">
                <a:pos x="3" y="0"/>
              </a:cxn>
              <a:cxn ang="0">
                <a:pos x="5" y="0"/>
              </a:cxn>
              <a:cxn ang="0">
                <a:pos x="7" y="0"/>
              </a:cxn>
              <a:cxn ang="0">
                <a:pos x="8" y="1"/>
              </a:cxn>
              <a:cxn ang="0">
                <a:pos x="146" y="125"/>
              </a:cxn>
              <a:cxn ang="0">
                <a:pos x="146" y="125"/>
              </a:cxn>
              <a:cxn ang="0">
                <a:pos x="147" y="127"/>
              </a:cxn>
              <a:cxn ang="0">
                <a:pos x="149" y="129"/>
              </a:cxn>
              <a:cxn ang="0">
                <a:pos x="147" y="131"/>
              </a:cxn>
              <a:cxn ang="0">
                <a:pos x="147" y="134"/>
              </a:cxn>
              <a:cxn ang="0">
                <a:pos x="147" y="134"/>
              </a:cxn>
              <a:cxn ang="0">
                <a:pos x="144" y="135"/>
              </a:cxn>
              <a:cxn ang="0">
                <a:pos x="143" y="135"/>
              </a:cxn>
              <a:cxn ang="0">
                <a:pos x="143" y="135"/>
              </a:cxn>
            </a:cxnLst>
            <a:rect l="0" t="0" r="r" b="b"/>
            <a:pathLst>
              <a:path w="149" h="135">
                <a:moveTo>
                  <a:pt x="143" y="135"/>
                </a:moveTo>
                <a:lnTo>
                  <a:pt x="143" y="135"/>
                </a:lnTo>
                <a:lnTo>
                  <a:pt x="139" y="134"/>
                </a:lnTo>
                <a:lnTo>
                  <a:pt x="1" y="9"/>
                </a:lnTo>
                <a:lnTo>
                  <a:pt x="1" y="9"/>
                </a:lnTo>
                <a:lnTo>
                  <a:pt x="0" y="7"/>
                </a:lnTo>
                <a:lnTo>
                  <a:pt x="0" y="5"/>
                </a:lnTo>
                <a:lnTo>
                  <a:pt x="0" y="3"/>
                </a:lnTo>
                <a:lnTo>
                  <a:pt x="1" y="1"/>
                </a:lnTo>
                <a:lnTo>
                  <a:pt x="1" y="1"/>
                </a:lnTo>
                <a:lnTo>
                  <a:pt x="3" y="0"/>
                </a:lnTo>
                <a:lnTo>
                  <a:pt x="5" y="0"/>
                </a:lnTo>
                <a:lnTo>
                  <a:pt x="7" y="0"/>
                </a:lnTo>
                <a:lnTo>
                  <a:pt x="8" y="1"/>
                </a:lnTo>
                <a:lnTo>
                  <a:pt x="146" y="125"/>
                </a:lnTo>
                <a:lnTo>
                  <a:pt x="146" y="125"/>
                </a:lnTo>
                <a:lnTo>
                  <a:pt x="147" y="127"/>
                </a:lnTo>
                <a:lnTo>
                  <a:pt x="149" y="129"/>
                </a:lnTo>
                <a:lnTo>
                  <a:pt x="147" y="131"/>
                </a:lnTo>
                <a:lnTo>
                  <a:pt x="147" y="134"/>
                </a:lnTo>
                <a:lnTo>
                  <a:pt x="147" y="134"/>
                </a:lnTo>
                <a:lnTo>
                  <a:pt x="144" y="135"/>
                </a:lnTo>
                <a:lnTo>
                  <a:pt x="143" y="135"/>
                </a:lnTo>
                <a:lnTo>
                  <a:pt x="143" y="13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82" name="Freeform 341"/>
          <p:cNvSpPr/>
          <p:nvPr/>
        </p:nvSpPr>
        <p:spPr bwMode="auto">
          <a:xfrm>
            <a:off x="5571072" y="5095952"/>
            <a:ext cx="213215" cy="191012"/>
          </a:xfrm>
          <a:custGeom>
            <a:avLst/>
            <a:gdLst/>
            <a:ahLst/>
            <a:cxnLst>
              <a:cxn ang="0">
                <a:pos x="5" y="135"/>
              </a:cxn>
              <a:cxn ang="0">
                <a:pos x="5" y="135"/>
              </a:cxn>
              <a:cxn ang="0">
                <a:pos x="3" y="135"/>
              </a:cxn>
              <a:cxn ang="0">
                <a:pos x="1" y="134"/>
              </a:cxn>
              <a:cxn ang="0">
                <a:pos x="1" y="134"/>
              </a:cxn>
              <a:cxn ang="0">
                <a:pos x="0" y="131"/>
              </a:cxn>
              <a:cxn ang="0">
                <a:pos x="0" y="130"/>
              </a:cxn>
              <a:cxn ang="0">
                <a:pos x="0" y="127"/>
              </a:cxn>
              <a:cxn ang="0">
                <a:pos x="1" y="126"/>
              </a:cxn>
              <a:cxn ang="0">
                <a:pos x="139" y="1"/>
              </a:cxn>
              <a:cxn ang="0">
                <a:pos x="139" y="1"/>
              </a:cxn>
              <a:cxn ang="0">
                <a:pos x="140" y="0"/>
              </a:cxn>
              <a:cxn ang="0">
                <a:pos x="143" y="0"/>
              </a:cxn>
              <a:cxn ang="0">
                <a:pos x="144" y="0"/>
              </a:cxn>
              <a:cxn ang="0">
                <a:pos x="147" y="1"/>
              </a:cxn>
              <a:cxn ang="0">
                <a:pos x="147" y="1"/>
              </a:cxn>
              <a:cxn ang="0">
                <a:pos x="147" y="4"/>
              </a:cxn>
              <a:cxn ang="0">
                <a:pos x="149" y="5"/>
              </a:cxn>
              <a:cxn ang="0">
                <a:pos x="147" y="8"/>
              </a:cxn>
              <a:cxn ang="0">
                <a:pos x="146" y="10"/>
              </a:cxn>
              <a:cxn ang="0">
                <a:pos x="8" y="134"/>
              </a:cxn>
              <a:cxn ang="0">
                <a:pos x="8" y="134"/>
              </a:cxn>
              <a:cxn ang="0">
                <a:pos x="5" y="135"/>
              </a:cxn>
              <a:cxn ang="0">
                <a:pos x="5" y="135"/>
              </a:cxn>
            </a:cxnLst>
            <a:rect l="0" t="0" r="r" b="b"/>
            <a:pathLst>
              <a:path w="149" h="135">
                <a:moveTo>
                  <a:pt x="5" y="135"/>
                </a:moveTo>
                <a:lnTo>
                  <a:pt x="5" y="135"/>
                </a:lnTo>
                <a:lnTo>
                  <a:pt x="3" y="135"/>
                </a:lnTo>
                <a:lnTo>
                  <a:pt x="1" y="134"/>
                </a:lnTo>
                <a:lnTo>
                  <a:pt x="1" y="134"/>
                </a:lnTo>
                <a:lnTo>
                  <a:pt x="0" y="131"/>
                </a:lnTo>
                <a:lnTo>
                  <a:pt x="0" y="130"/>
                </a:lnTo>
                <a:lnTo>
                  <a:pt x="0" y="127"/>
                </a:lnTo>
                <a:lnTo>
                  <a:pt x="1" y="126"/>
                </a:lnTo>
                <a:lnTo>
                  <a:pt x="139" y="1"/>
                </a:lnTo>
                <a:lnTo>
                  <a:pt x="139" y="1"/>
                </a:lnTo>
                <a:lnTo>
                  <a:pt x="140" y="0"/>
                </a:lnTo>
                <a:lnTo>
                  <a:pt x="143" y="0"/>
                </a:lnTo>
                <a:lnTo>
                  <a:pt x="144" y="0"/>
                </a:lnTo>
                <a:lnTo>
                  <a:pt x="147" y="1"/>
                </a:lnTo>
                <a:lnTo>
                  <a:pt x="147" y="1"/>
                </a:lnTo>
                <a:lnTo>
                  <a:pt x="147" y="4"/>
                </a:lnTo>
                <a:lnTo>
                  <a:pt x="149" y="5"/>
                </a:lnTo>
                <a:lnTo>
                  <a:pt x="147" y="8"/>
                </a:lnTo>
                <a:lnTo>
                  <a:pt x="146" y="10"/>
                </a:lnTo>
                <a:lnTo>
                  <a:pt x="8" y="134"/>
                </a:lnTo>
                <a:lnTo>
                  <a:pt x="8" y="134"/>
                </a:lnTo>
                <a:lnTo>
                  <a:pt x="5" y="135"/>
                </a:lnTo>
                <a:lnTo>
                  <a:pt x="5" y="13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83" name="Freeform 342"/>
          <p:cNvSpPr/>
          <p:nvPr/>
        </p:nvSpPr>
        <p:spPr bwMode="auto">
          <a:xfrm>
            <a:off x="8641373" y="4251261"/>
            <a:ext cx="76757" cy="76405"/>
          </a:xfrm>
          <a:custGeom>
            <a:avLst/>
            <a:gdLst/>
            <a:ahLst/>
            <a:cxnLst>
              <a:cxn ang="0">
                <a:pos x="54" y="54"/>
              </a:cxn>
              <a:cxn ang="0">
                <a:pos x="0" y="54"/>
              </a:cxn>
              <a:cxn ang="0">
                <a:pos x="0" y="0"/>
              </a:cxn>
              <a:cxn ang="0">
                <a:pos x="9" y="0"/>
              </a:cxn>
              <a:cxn ang="0">
                <a:pos x="9" y="44"/>
              </a:cxn>
              <a:cxn ang="0">
                <a:pos x="54" y="44"/>
              </a:cxn>
              <a:cxn ang="0">
                <a:pos x="54" y="54"/>
              </a:cxn>
            </a:cxnLst>
            <a:rect l="0" t="0" r="r" b="b"/>
            <a:pathLst>
              <a:path w="54" h="54">
                <a:moveTo>
                  <a:pt x="54" y="54"/>
                </a:moveTo>
                <a:lnTo>
                  <a:pt x="0" y="54"/>
                </a:lnTo>
                <a:lnTo>
                  <a:pt x="0" y="0"/>
                </a:lnTo>
                <a:lnTo>
                  <a:pt x="9" y="0"/>
                </a:lnTo>
                <a:lnTo>
                  <a:pt x="9" y="44"/>
                </a:lnTo>
                <a:lnTo>
                  <a:pt x="54" y="44"/>
                </a:lnTo>
                <a:lnTo>
                  <a:pt x="54" y="5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84" name="Freeform 343"/>
          <p:cNvSpPr>
            <a:spLocks noEditPoints="1"/>
          </p:cNvSpPr>
          <p:nvPr/>
        </p:nvSpPr>
        <p:spPr bwMode="auto">
          <a:xfrm>
            <a:off x="8504915" y="4242771"/>
            <a:ext cx="221745" cy="305617"/>
          </a:xfrm>
          <a:custGeom>
            <a:avLst/>
            <a:gdLst/>
            <a:ahLst/>
            <a:cxnLst>
              <a:cxn ang="0">
                <a:pos x="155" y="218"/>
              </a:cxn>
              <a:cxn ang="0">
                <a:pos x="0" y="218"/>
              </a:cxn>
              <a:cxn ang="0">
                <a:pos x="0" y="0"/>
              </a:cxn>
              <a:cxn ang="0">
                <a:pos x="104" y="0"/>
              </a:cxn>
              <a:cxn ang="0">
                <a:pos x="155" y="51"/>
              </a:cxn>
              <a:cxn ang="0">
                <a:pos x="155" y="218"/>
              </a:cxn>
              <a:cxn ang="0">
                <a:pos x="10" y="208"/>
              </a:cxn>
              <a:cxn ang="0">
                <a:pos x="146" y="208"/>
              </a:cxn>
              <a:cxn ang="0">
                <a:pos x="146" y="55"/>
              </a:cxn>
              <a:cxn ang="0">
                <a:pos x="100" y="10"/>
              </a:cxn>
              <a:cxn ang="0">
                <a:pos x="10" y="10"/>
              </a:cxn>
              <a:cxn ang="0">
                <a:pos x="10" y="208"/>
              </a:cxn>
            </a:cxnLst>
            <a:rect l="0" t="0" r="r" b="b"/>
            <a:pathLst>
              <a:path w="155" h="218">
                <a:moveTo>
                  <a:pt x="155" y="218"/>
                </a:moveTo>
                <a:lnTo>
                  <a:pt x="0" y="218"/>
                </a:lnTo>
                <a:lnTo>
                  <a:pt x="0" y="0"/>
                </a:lnTo>
                <a:lnTo>
                  <a:pt x="104" y="0"/>
                </a:lnTo>
                <a:lnTo>
                  <a:pt x="155" y="51"/>
                </a:lnTo>
                <a:lnTo>
                  <a:pt x="155" y="218"/>
                </a:lnTo>
                <a:close/>
                <a:moveTo>
                  <a:pt x="10" y="208"/>
                </a:moveTo>
                <a:lnTo>
                  <a:pt x="146" y="208"/>
                </a:lnTo>
                <a:lnTo>
                  <a:pt x="146" y="55"/>
                </a:lnTo>
                <a:lnTo>
                  <a:pt x="100" y="10"/>
                </a:lnTo>
                <a:lnTo>
                  <a:pt x="10" y="10"/>
                </a:lnTo>
                <a:lnTo>
                  <a:pt x="10" y="20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85" name="Freeform 344"/>
          <p:cNvSpPr/>
          <p:nvPr/>
        </p:nvSpPr>
        <p:spPr bwMode="auto">
          <a:xfrm>
            <a:off x="8688278" y="4200323"/>
            <a:ext cx="76757" cy="76405"/>
          </a:xfrm>
          <a:custGeom>
            <a:avLst/>
            <a:gdLst/>
            <a:ahLst/>
            <a:cxnLst>
              <a:cxn ang="0">
                <a:pos x="54" y="54"/>
              </a:cxn>
              <a:cxn ang="0">
                <a:pos x="0" y="54"/>
              </a:cxn>
              <a:cxn ang="0">
                <a:pos x="0" y="0"/>
              </a:cxn>
              <a:cxn ang="0">
                <a:pos x="10" y="0"/>
              </a:cxn>
              <a:cxn ang="0">
                <a:pos x="10" y="44"/>
              </a:cxn>
              <a:cxn ang="0">
                <a:pos x="54" y="44"/>
              </a:cxn>
              <a:cxn ang="0">
                <a:pos x="54" y="54"/>
              </a:cxn>
            </a:cxnLst>
            <a:rect l="0" t="0" r="r" b="b"/>
            <a:pathLst>
              <a:path w="54" h="54">
                <a:moveTo>
                  <a:pt x="54" y="54"/>
                </a:moveTo>
                <a:lnTo>
                  <a:pt x="0" y="54"/>
                </a:lnTo>
                <a:lnTo>
                  <a:pt x="0" y="0"/>
                </a:lnTo>
                <a:lnTo>
                  <a:pt x="10" y="0"/>
                </a:lnTo>
                <a:lnTo>
                  <a:pt x="10" y="44"/>
                </a:lnTo>
                <a:lnTo>
                  <a:pt x="54" y="44"/>
                </a:lnTo>
                <a:lnTo>
                  <a:pt x="54" y="5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86" name="Freeform 345"/>
          <p:cNvSpPr/>
          <p:nvPr/>
        </p:nvSpPr>
        <p:spPr bwMode="auto">
          <a:xfrm>
            <a:off x="8551821" y="4191835"/>
            <a:ext cx="221745" cy="309863"/>
          </a:xfrm>
          <a:custGeom>
            <a:avLst/>
            <a:gdLst/>
            <a:ahLst/>
            <a:cxnLst>
              <a:cxn ang="0">
                <a:pos x="156" y="218"/>
              </a:cxn>
              <a:cxn ang="0">
                <a:pos x="118" y="218"/>
              </a:cxn>
              <a:cxn ang="0">
                <a:pos x="118" y="208"/>
              </a:cxn>
              <a:cxn ang="0">
                <a:pos x="146" y="208"/>
              </a:cxn>
              <a:cxn ang="0">
                <a:pos x="146" y="56"/>
              </a:cxn>
              <a:cxn ang="0">
                <a:pos x="100" y="10"/>
              </a:cxn>
              <a:cxn ang="0">
                <a:pos x="10" y="10"/>
              </a:cxn>
              <a:cxn ang="0">
                <a:pos x="10" y="40"/>
              </a:cxn>
              <a:cxn ang="0">
                <a:pos x="0" y="40"/>
              </a:cxn>
              <a:cxn ang="0">
                <a:pos x="0" y="0"/>
              </a:cxn>
              <a:cxn ang="0">
                <a:pos x="104" y="0"/>
              </a:cxn>
              <a:cxn ang="0">
                <a:pos x="156" y="52"/>
              </a:cxn>
              <a:cxn ang="0">
                <a:pos x="156" y="218"/>
              </a:cxn>
            </a:cxnLst>
            <a:rect l="0" t="0" r="r" b="b"/>
            <a:pathLst>
              <a:path w="156" h="218">
                <a:moveTo>
                  <a:pt x="156" y="218"/>
                </a:moveTo>
                <a:lnTo>
                  <a:pt x="118" y="218"/>
                </a:lnTo>
                <a:lnTo>
                  <a:pt x="118" y="208"/>
                </a:lnTo>
                <a:lnTo>
                  <a:pt x="146" y="208"/>
                </a:lnTo>
                <a:lnTo>
                  <a:pt x="146" y="56"/>
                </a:lnTo>
                <a:lnTo>
                  <a:pt x="100" y="10"/>
                </a:lnTo>
                <a:lnTo>
                  <a:pt x="10" y="10"/>
                </a:lnTo>
                <a:lnTo>
                  <a:pt x="10" y="40"/>
                </a:lnTo>
                <a:lnTo>
                  <a:pt x="0" y="40"/>
                </a:lnTo>
                <a:lnTo>
                  <a:pt x="0" y="0"/>
                </a:lnTo>
                <a:lnTo>
                  <a:pt x="104" y="0"/>
                </a:lnTo>
                <a:lnTo>
                  <a:pt x="156" y="52"/>
                </a:lnTo>
                <a:lnTo>
                  <a:pt x="156" y="21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87" name="Freeform 346"/>
          <p:cNvSpPr>
            <a:spLocks noEditPoints="1"/>
          </p:cNvSpPr>
          <p:nvPr/>
        </p:nvSpPr>
        <p:spPr bwMode="auto">
          <a:xfrm>
            <a:off x="7946288" y="4200324"/>
            <a:ext cx="115137" cy="101873"/>
          </a:xfrm>
          <a:custGeom>
            <a:avLst/>
            <a:gdLst/>
            <a:ahLst/>
            <a:cxnLst>
              <a:cxn ang="0">
                <a:pos x="68" y="72"/>
              </a:cxn>
              <a:cxn ang="0">
                <a:pos x="64" y="67"/>
              </a:cxn>
              <a:cxn ang="0">
                <a:pos x="64" y="67"/>
              </a:cxn>
              <a:cxn ang="0">
                <a:pos x="53" y="52"/>
              </a:cxn>
              <a:cxn ang="0">
                <a:pos x="38" y="38"/>
              </a:cxn>
              <a:cxn ang="0">
                <a:pos x="23" y="29"/>
              </a:cxn>
              <a:cxn ang="0">
                <a:pos x="6" y="21"/>
              </a:cxn>
              <a:cxn ang="0">
                <a:pos x="0" y="19"/>
              </a:cxn>
              <a:cxn ang="0">
                <a:pos x="3" y="14"/>
              </a:cxn>
              <a:cxn ang="0">
                <a:pos x="3" y="14"/>
              </a:cxn>
              <a:cxn ang="0">
                <a:pos x="8" y="9"/>
              </a:cxn>
              <a:cxn ang="0">
                <a:pos x="12" y="4"/>
              </a:cxn>
              <a:cxn ang="0">
                <a:pos x="19" y="2"/>
              </a:cxn>
              <a:cxn ang="0">
                <a:pos x="26" y="0"/>
              </a:cxn>
              <a:cxn ang="0">
                <a:pos x="26" y="0"/>
              </a:cxn>
              <a:cxn ang="0">
                <a:pos x="33" y="2"/>
              </a:cxn>
              <a:cxn ang="0">
                <a:pos x="41" y="4"/>
              </a:cxn>
              <a:cxn ang="0">
                <a:pos x="49" y="9"/>
              </a:cxn>
              <a:cxn ang="0">
                <a:pos x="57" y="15"/>
              </a:cxn>
              <a:cxn ang="0">
                <a:pos x="57" y="15"/>
              </a:cxn>
              <a:cxn ang="0">
                <a:pos x="66" y="23"/>
              </a:cxn>
              <a:cxn ang="0">
                <a:pos x="73" y="30"/>
              </a:cxn>
              <a:cxn ang="0">
                <a:pos x="77" y="37"/>
              </a:cxn>
              <a:cxn ang="0">
                <a:pos x="78" y="44"/>
              </a:cxn>
              <a:cxn ang="0">
                <a:pos x="80" y="49"/>
              </a:cxn>
              <a:cxn ang="0">
                <a:pos x="77" y="56"/>
              </a:cxn>
              <a:cxn ang="0">
                <a:pos x="74" y="61"/>
              </a:cxn>
              <a:cxn ang="0">
                <a:pos x="70" y="68"/>
              </a:cxn>
              <a:cxn ang="0">
                <a:pos x="68" y="72"/>
              </a:cxn>
              <a:cxn ang="0">
                <a:pos x="14" y="15"/>
              </a:cxn>
              <a:cxn ang="0">
                <a:pos x="14" y="15"/>
              </a:cxn>
              <a:cxn ang="0">
                <a:pos x="30" y="22"/>
              </a:cxn>
              <a:cxn ang="0">
                <a:pos x="43" y="33"/>
              </a:cxn>
              <a:cxn ang="0">
                <a:pos x="57" y="44"/>
              </a:cxn>
              <a:cxn ang="0">
                <a:pos x="68" y="57"/>
              </a:cxn>
              <a:cxn ang="0">
                <a:pos x="68" y="57"/>
              </a:cxn>
              <a:cxn ang="0">
                <a:pos x="70" y="50"/>
              </a:cxn>
              <a:cxn ang="0">
                <a:pos x="72" y="48"/>
              </a:cxn>
              <a:cxn ang="0">
                <a:pos x="70" y="44"/>
              </a:cxn>
              <a:cxn ang="0">
                <a:pos x="69" y="38"/>
              </a:cxn>
              <a:cxn ang="0">
                <a:pos x="65" y="34"/>
              </a:cxn>
              <a:cxn ang="0">
                <a:pos x="60" y="27"/>
              </a:cxn>
              <a:cxn ang="0">
                <a:pos x="53" y="22"/>
              </a:cxn>
              <a:cxn ang="0">
                <a:pos x="53" y="22"/>
              </a:cxn>
              <a:cxn ang="0">
                <a:pos x="45" y="17"/>
              </a:cxn>
              <a:cxn ang="0">
                <a:pos x="38" y="13"/>
              </a:cxn>
              <a:cxn ang="0">
                <a:pos x="31" y="10"/>
              </a:cxn>
              <a:cxn ang="0">
                <a:pos x="26" y="9"/>
              </a:cxn>
              <a:cxn ang="0">
                <a:pos x="26" y="9"/>
              </a:cxn>
              <a:cxn ang="0">
                <a:pos x="23" y="9"/>
              </a:cxn>
              <a:cxn ang="0">
                <a:pos x="19" y="10"/>
              </a:cxn>
              <a:cxn ang="0">
                <a:pos x="14" y="15"/>
              </a:cxn>
              <a:cxn ang="0">
                <a:pos x="14" y="15"/>
              </a:cxn>
            </a:cxnLst>
            <a:rect l="0" t="0" r="r" b="b"/>
            <a:pathLst>
              <a:path w="80" h="72">
                <a:moveTo>
                  <a:pt x="68" y="72"/>
                </a:moveTo>
                <a:lnTo>
                  <a:pt x="64" y="67"/>
                </a:lnTo>
                <a:lnTo>
                  <a:pt x="64" y="67"/>
                </a:lnTo>
                <a:lnTo>
                  <a:pt x="53" y="52"/>
                </a:lnTo>
                <a:lnTo>
                  <a:pt x="38" y="38"/>
                </a:lnTo>
                <a:lnTo>
                  <a:pt x="23" y="29"/>
                </a:lnTo>
                <a:lnTo>
                  <a:pt x="6" y="21"/>
                </a:lnTo>
                <a:lnTo>
                  <a:pt x="0" y="19"/>
                </a:lnTo>
                <a:lnTo>
                  <a:pt x="3" y="14"/>
                </a:lnTo>
                <a:lnTo>
                  <a:pt x="3" y="14"/>
                </a:lnTo>
                <a:lnTo>
                  <a:pt x="8" y="9"/>
                </a:lnTo>
                <a:lnTo>
                  <a:pt x="12" y="4"/>
                </a:lnTo>
                <a:lnTo>
                  <a:pt x="19" y="2"/>
                </a:lnTo>
                <a:lnTo>
                  <a:pt x="26" y="0"/>
                </a:lnTo>
                <a:lnTo>
                  <a:pt x="26" y="0"/>
                </a:lnTo>
                <a:lnTo>
                  <a:pt x="33" y="2"/>
                </a:lnTo>
                <a:lnTo>
                  <a:pt x="41" y="4"/>
                </a:lnTo>
                <a:lnTo>
                  <a:pt x="49" y="9"/>
                </a:lnTo>
                <a:lnTo>
                  <a:pt x="57" y="15"/>
                </a:lnTo>
                <a:lnTo>
                  <a:pt x="57" y="15"/>
                </a:lnTo>
                <a:lnTo>
                  <a:pt x="66" y="23"/>
                </a:lnTo>
                <a:lnTo>
                  <a:pt x="73" y="30"/>
                </a:lnTo>
                <a:lnTo>
                  <a:pt x="77" y="37"/>
                </a:lnTo>
                <a:lnTo>
                  <a:pt x="78" y="44"/>
                </a:lnTo>
                <a:lnTo>
                  <a:pt x="80" y="49"/>
                </a:lnTo>
                <a:lnTo>
                  <a:pt x="77" y="56"/>
                </a:lnTo>
                <a:lnTo>
                  <a:pt x="74" y="61"/>
                </a:lnTo>
                <a:lnTo>
                  <a:pt x="70" y="68"/>
                </a:lnTo>
                <a:lnTo>
                  <a:pt x="68" y="72"/>
                </a:lnTo>
                <a:close/>
                <a:moveTo>
                  <a:pt x="14" y="15"/>
                </a:moveTo>
                <a:lnTo>
                  <a:pt x="14" y="15"/>
                </a:lnTo>
                <a:lnTo>
                  <a:pt x="30" y="22"/>
                </a:lnTo>
                <a:lnTo>
                  <a:pt x="43" y="33"/>
                </a:lnTo>
                <a:lnTo>
                  <a:pt x="57" y="44"/>
                </a:lnTo>
                <a:lnTo>
                  <a:pt x="68" y="57"/>
                </a:lnTo>
                <a:lnTo>
                  <a:pt x="68" y="57"/>
                </a:lnTo>
                <a:lnTo>
                  <a:pt x="70" y="50"/>
                </a:lnTo>
                <a:lnTo>
                  <a:pt x="72" y="48"/>
                </a:lnTo>
                <a:lnTo>
                  <a:pt x="70" y="44"/>
                </a:lnTo>
                <a:lnTo>
                  <a:pt x="69" y="38"/>
                </a:lnTo>
                <a:lnTo>
                  <a:pt x="65" y="34"/>
                </a:lnTo>
                <a:lnTo>
                  <a:pt x="60" y="27"/>
                </a:lnTo>
                <a:lnTo>
                  <a:pt x="53" y="22"/>
                </a:lnTo>
                <a:lnTo>
                  <a:pt x="53" y="22"/>
                </a:lnTo>
                <a:lnTo>
                  <a:pt x="45" y="17"/>
                </a:lnTo>
                <a:lnTo>
                  <a:pt x="38" y="13"/>
                </a:lnTo>
                <a:lnTo>
                  <a:pt x="31" y="10"/>
                </a:lnTo>
                <a:lnTo>
                  <a:pt x="26" y="9"/>
                </a:lnTo>
                <a:lnTo>
                  <a:pt x="26" y="9"/>
                </a:lnTo>
                <a:lnTo>
                  <a:pt x="23" y="9"/>
                </a:lnTo>
                <a:lnTo>
                  <a:pt x="19" y="10"/>
                </a:lnTo>
                <a:lnTo>
                  <a:pt x="14" y="15"/>
                </a:lnTo>
                <a:lnTo>
                  <a:pt x="14" y="1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88" name="Freeform 347"/>
          <p:cNvSpPr>
            <a:spLocks noEditPoints="1"/>
          </p:cNvSpPr>
          <p:nvPr/>
        </p:nvSpPr>
        <p:spPr bwMode="auto">
          <a:xfrm>
            <a:off x="7728811" y="4200324"/>
            <a:ext cx="115137" cy="101873"/>
          </a:xfrm>
          <a:custGeom>
            <a:avLst/>
            <a:gdLst/>
            <a:ahLst/>
            <a:cxnLst>
              <a:cxn ang="0">
                <a:pos x="12" y="72"/>
              </a:cxn>
              <a:cxn ang="0">
                <a:pos x="8" y="68"/>
              </a:cxn>
              <a:cxn ang="0">
                <a:pos x="8" y="68"/>
              </a:cxn>
              <a:cxn ang="0">
                <a:pos x="4" y="61"/>
              </a:cxn>
              <a:cxn ang="0">
                <a:pos x="1" y="56"/>
              </a:cxn>
              <a:cxn ang="0">
                <a:pos x="0" y="49"/>
              </a:cxn>
              <a:cxn ang="0">
                <a:pos x="0" y="44"/>
              </a:cxn>
              <a:cxn ang="0">
                <a:pos x="2" y="37"/>
              </a:cxn>
              <a:cxn ang="0">
                <a:pos x="6" y="30"/>
              </a:cxn>
              <a:cxn ang="0">
                <a:pos x="13" y="23"/>
              </a:cxn>
              <a:cxn ang="0">
                <a:pos x="21" y="15"/>
              </a:cxn>
              <a:cxn ang="0">
                <a:pos x="21" y="15"/>
              </a:cxn>
              <a:cxn ang="0">
                <a:pos x="31" y="9"/>
              </a:cxn>
              <a:cxn ang="0">
                <a:pos x="39" y="4"/>
              </a:cxn>
              <a:cxn ang="0">
                <a:pos x="47" y="2"/>
              </a:cxn>
              <a:cxn ang="0">
                <a:pos x="54" y="0"/>
              </a:cxn>
              <a:cxn ang="0">
                <a:pos x="54" y="0"/>
              </a:cxn>
              <a:cxn ang="0">
                <a:pos x="60" y="2"/>
              </a:cxn>
              <a:cxn ang="0">
                <a:pos x="66" y="4"/>
              </a:cxn>
              <a:cxn ang="0">
                <a:pos x="71" y="9"/>
              </a:cxn>
              <a:cxn ang="0">
                <a:pos x="75" y="14"/>
              </a:cxn>
              <a:cxn ang="0">
                <a:pos x="79" y="19"/>
              </a:cxn>
              <a:cxn ang="0">
                <a:pos x="74" y="21"/>
              </a:cxn>
              <a:cxn ang="0">
                <a:pos x="74" y="21"/>
              </a:cxn>
              <a:cxn ang="0">
                <a:pos x="56" y="29"/>
              </a:cxn>
              <a:cxn ang="0">
                <a:pos x="40" y="38"/>
              </a:cxn>
              <a:cxn ang="0">
                <a:pos x="27" y="52"/>
              </a:cxn>
              <a:cxn ang="0">
                <a:pos x="14" y="67"/>
              </a:cxn>
              <a:cxn ang="0">
                <a:pos x="12" y="72"/>
              </a:cxn>
              <a:cxn ang="0">
                <a:pos x="54" y="9"/>
              </a:cxn>
              <a:cxn ang="0">
                <a:pos x="54" y="9"/>
              </a:cxn>
              <a:cxn ang="0">
                <a:pos x="48" y="10"/>
              </a:cxn>
              <a:cxn ang="0">
                <a:pos x="41" y="13"/>
              </a:cxn>
              <a:cxn ang="0">
                <a:pos x="35" y="17"/>
              </a:cxn>
              <a:cxn ang="0">
                <a:pos x="27" y="22"/>
              </a:cxn>
              <a:cxn ang="0">
                <a:pos x="27" y="22"/>
              </a:cxn>
              <a:cxn ang="0">
                <a:pos x="20" y="27"/>
              </a:cxn>
              <a:cxn ang="0">
                <a:pos x="14" y="34"/>
              </a:cxn>
              <a:cxn ang="0">
                <a:pos x="10" y="38"/>
              </a:cxn>
              <a:cxn ang="0">
                <a:pos x="9" y="44"/>
              </a:cxn>
              <a:cxn ang="0">
                <a:pos x="8" y="48"/>
              </a:cxn>
              <a:cxn ang="0">
                <a:pos x="9" y="50"/>
              </a:cxn>
              <a:cxn ang="0">
                <a:pos x="12" y="57"/>
              </a:cxn>
              <a:cxn ang="0">
                <a:pos x="12" y="57"/>
              </a:cxn>
              <a:cxn ang="0">
                <a:pos x="23" y="44"/>
              </a:cxn>
              <a:cxn ang="0">
                <a:pos x="36" y="33"/>
              </a:cxn>
              <a:cxn ang="0">
                <a:pos x="50" y="22"/>
              </a:cxn>
              <a:cxn ang="0">
                <a:pos x="66" y="15"/>
              </a:cxn>
              <a:cxn ang="0">
                <a:pos x="66" y="15"/>
              </a:cxn>
              <a:cxn ang="0">
                <a:pos x="59" y="10"/>
              </a:cxn>
              <a:cxn ang="0">
                <a:pos x="56" y="9"/>
              </a:cxn>
              <a:cxn ang="0">
                <a:pos x="54" y="9"/>
              </a:cxn>
              <a:cxn ang="0">
                <a:pos x="54" y="9"/>
              </a:cxn>
            </a:cxnLst>
            <a:rect l="0" t="0" r="r" b="b"/>
            <a:pathLst>
              <a:path w="79" h="72">
                <a:moveTo>
                  <a:pt x="12" y="72"/>
                </a:moveTo>
                <a:lnTo>
                  <a:pt x="8" y="68"/>
                </a:lnTo>
                <a:lnTo>
                  <a:pt x="8" y="68"/>
                </a:lnTo>
                <a:lnTo>
                  <a:pt x="4" y="61"/>
                </a:lnTo>
                <a:lnTo>
                  <a:pt x="1" y="56"/>
                </a:lnTo>
                <a:lnTo>
                  <a:pt x="0" y="49"/>
                </a:lnTo>
                <a:lnTo>
                  <a:pt x="0" y="44"/>
                </a:lnTo>
                <a:lnTo>
                  <a:pt x="2" y="37"/>
                </a:lnTo>
                <a:lnTo>
                  <a:pt x="6" y="30"/>
                </a:lnTo>
                <a:lnTo>
                  <a:pt x="13" y="23"/>
                </a:lnTo>
                <a:lnTo>
                  <a:pt x="21" y="15"/>
                </a:lnTo>
                <a:lnTo>
                  <a:pt x="21" y="15"/>
                </a:lnTo>
                <a:lnTo>
                  <a:pt x="31" y="9"/>
                </a:lnTo>
                <a:lnTo>
                  <a:pt x="39" y="4"/>
                </a:lnTo>
                <a:lnTo>
                  <a:pt x="47" y="2"/>
                </a:lnTo>
                <a:lnTo>
                  <a:pt x="54" y="0"/>
                </a:lnTo>
                <a:lnTo>
                  <a:pt x="54" y="0"/>
                </a:lnTo>
                <a:lnTo>
                  <a:pt x="60" y="2"/>
                </a:lnTo>
                <a:lnTo>
                  <a:pt x="66" y="4"/>
                </a:lnTo>
                <a:lnTo>
                  <a:pt x="71" y="9"/>
                </a:lnTo>
                <a:lnTo>
                  <a:pt x="75" y="14"/>
                </a:lnTo>
                <a:lnTo>
                  <a:pt x="79" y="19"/>
                </a:lnTo>
                <a:lnTo>
                  <a:pt x="74" y="21"/>
                </a:lnTo>
                <a:lnTo>
                  <a:pt x="74" y="21"/>
                </a:lnTo>
                <a:lnTo>
                  <a:pt x="56" y="29"/>
                </a:lnTo>
                <a:lnTo>
                  <a:pt x="40" y="38"/>
                </a:lnTo>
                <a:lnTo>
                  <a:pt x="27" y="52"/>
                </a:lnTo>
                <a:lnTo>
                  <a:pt x="14" y="67"/>
                </a:lnTo>
                <a:lnTo>
                  <a:pt x="12" y="72"/>
                </a:lnTo>
                <a:close/>
                <a:moveTo>
                  <a:pt x="54" y="9"/>
                </a:moveTo>
                <a:lnTo>
                  <a:pt x="54" y="9"/>
                </a:lnTo>
                <a:lnTo>
                  <a:pt x="48" y="10"/>
                </a:lnTo>
                <a:lnTo>
                  <a:pt x="41" y="13"/>
                </a:lnTo>
                <a:lnTo>
                  <a:pt x="35" y="17"/>
                </a:lnTo>
                <a:lnTo>
                  <a:pt x="27" y="22"/>
                </a:lnTo>
                <a:lnTo>
                  <a:pt x="27" y="22"/>
                </a:lnTo>
                <a:lnTo>
                  <a:pt x="20" y="27"/>
                </a:lnTo>
                <a:lnTo>
                  <a:pt x="14" y="34"/>
                </a:lnTo>
                <a:lnTo>
                  <a:pt x="10" y="38"/>
                </a:lnTo>
                <a:lnTo>
                  <a:pt x="9" y="44"/>
                </a:lnTo>
                <a:lnTo>
                  <a:pt x="8" y="48"/>
                </a:lnTo>
                <a:lnTo>
                  <a:pt x="9" y="50"/>
                </a:lnTo>
                <a:lnTo>
                  <a:pt x="12" y="57"/>
                </a:lnTo>
                <a:lnTo>
                  <a:pt x="12" y="57"/>
                </a:lnTo>
                <a:lnTo>
                  <a:pt x="23" y="44"/>
                </a:lnTo>
                <a:lnTo>
                  <a:pt x="36" y="33"/>
                </a:lnTo>
                <a:lnTo>
                  <a:pt x="50" y="22"/>
                </a:lnTo>
                <a:lnTo>
                  <a:pt x="66" y="15"/>
                </a:lnTo>
                <a:lnTo>
                  <a:pt x="66" y="15"/>
                </a:lnTo>
                <a:lnTo>
                  <a:pt x="59" y="10"/>
                </a:lnTo>
                <a:lnTo>
                  <a:pt x="56" y="9"/>
                </a:lnTo>
                <a:lnTo>
                  <a:pt x="54" y="9"/>
                </a:lnTo>
                <a:lnTo>
                  <a:pt x="54" y="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89" name="Freeform 348"/>
          <p:cNvSpPr/>
          <p:nvPr/>
        </p:nvSpPr>
        <p:spPr bwMode="auto">
          <a:xfrm>
            <a:off x="7762925" y="4497452"/>
            <a:ext cx="42643" cy="46694"/>
          </a:xfrm>
          <a:custGeom>
            <a:avLst/>
            <a:gdLst/>
            <a:ahLst/>
            <a:cxnLst>
              <a:cxn ang="0">
                <a:pos x="5" y="31"/>
              </a:cxn>
              <a:cxn ang="0">
                <a:pos x="0" y="26"/>
              </a:cxn>
              <a:cxn ang="0">
                <a:pos x="25" y="0"/>
              </a:cxn>
              <a:cxn ang="0">
                <a:pos x="31" y="7"/>
              </a:cxn>
              <a:cxn ang="0">
                <a:pos x="5" y="31"/>
              </a:cxn>
            </a:cxnLst>
            <a:rect l="0" t="0" r="r" b="b"/>
            <a:pathLst>
              <a:path w="31" h="31">
                <a:moveTo>
                  <a:pt x="5" y="31"/>
                </a:moveTo>
                <a:lnTo>
                  <a:pt x="0" y="26"/>
                </a:lnTo>
                <a:lnTo>
                  <a:pt x="25" y="0"/>
                </a:lnTo>
                <a:lnTo>
                  <a:pt x="31" y="7"/>
                </a:lnTo>
                <a:lnTo>
                  <a:pt x="5" y="3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90" name="Freeform 349"/>
          <p:cNvSpPr/>
          <p:nvPr/>
        </p:nvSpPr>
        <p:spPr bwMode="auto">
          <a:xfrm>
            <a:off x="7980403" y="4497452"/>
            <a:ext cx="46909" cy="46694"/>
          </a:xfrm>
          <a:custGeom>
            <a:avLst/>
            <a:gdLst/>
            <a:ahLst/>
            <a:cxnLst>
              <a:cxn ang="0">
                <a:pos x="26" y="33"/>
              </a:cxn>
              <a:cxn ang="0">
                <a:pos x="0" y="7"/>
              </a:cxn>
              <a:cxn ang="0">
                <a:pos x="6" y="0"/>
              </a:cxn>
              <a:cxn ang="0">
                <a:pos x="33" y="27"/>
              </a:cxn>
              <a:cxn ang="0">
                <a:pos x="26" y="33"/>
              </a:cxn>
            </a:cxnLst>
            <a:rect l="0" t="0" r="r" b="b"/>
            <a:pathLst>
              <a:path w="33" h="33">
                <a:moveTo>
                  <a:pt x="26" y="33"/>
                </a:moveTo>
                <a:lnTo>
                  <a:pt x="0" y="7"/>
                </a:lnTo>
                <a:lnTo>
                  <a:pt x="6" y="0"/>
                </a:lnTo>
                <a:lnTo>
                  <a:pt x="33" y="27"/>
                </a:lnTo>
                <a:lnTo>
                  <a:pt x="26" y="3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91" name="Freeform 350"/>
          <p:cNvSpPr>
            <a:spLocks noEditPoints="1"/>
          </p:cNvSpPr>
          <p:nvPr/>
        </p:nvSpPr>
        <p:spPr bwMode="auto">
          <a:xfrm>
            <a:off x="7733073" y="4225791"/>
            <a:ext cx="324087" cy="318353"/>
          </a:xfrm>
          <a:custGeom>
            <a:avLst/>
            <a:gdLst/>
            <a:ahLst/>
            <a:cxnLst>
              <a:cxn ang="0">
                <a:pos x="102" y="227"/>
              </a:cxn>
              <a:cxn ang="0">
                <a:pos x="69" y="219"/>
              </a:cxn>
              <a:cxn ang="0">
                <a:pos x="41" y="201"/>
              </a:cxn>
              <a:cxn ang="0">
                <a:pos x="19" y="177"/>
              </a:cxn>
              <a:cxn ang="0">
                <a:pos x="6" y="147"/>
              </a:cxn>
              <a:cxn ang="0">
                <a:pos x="0" y="113"/>
              </a:cxn>
              <a:cxn ang="0">
                <a:pos x="2" y="90"/>
              </a:cxn>
              <a:cxn ang="0">
                <a:pos x="14" y="59"/>
              </a:cxn>
              <a:cxn ang="0">
                <a:pos x="33" y="34"/>
              </a:cxn>
              <a:cxn ang="0">
                <a:pos x="60" y="13"/>
              </a:cxn>
              <a:cxn ang="0">
                <a:pos x="91" y="3"/>
              </a:cxn>
              <a:cxn ang="0">
                <a:pos x="114" y="0"/>
              </a:cxn>
              <a:cxn ang="0">
                <a:pos x="147" y="5"/>
              </a:cxn>
              <a:cxn ang="0">
                <a:pos x="177" y="19"/>
              </a:cxn>
              <a:cxn ang="0">
                <a:pos x="201" y="42"/>
              </a:cxn>
              <a:cxn ang="0">
                <a:pos x="218" y="69"/>
              </a:cxn>
              <a:cxn ang="0">
                <a:pos x="227" y="103"/>
              </a:cxn>
              <a:cxn ang="0">
                <a:pos x="227" y="126"/>
              </a:cxn>
              <a:cxn ang="0">
                <a:pos x="218" y="158"/>
              </a:cxn>
              <a:cxn ang="0">
                <a:pos x="201" y="186"/>
              </a:cxn>
              <a:cxn ang="0">
                <a:pos x="177" y="208"/>
              </a:cxn>
              <a:cxn ang="0">
                <a:pos x="147" y="223"/>
              </a:cxn>
              <a:cxn ang="0">
                <a:pos x="114" y="227"/>
              </a:cxn>
              <a:cxn ang="0">
                <a:pos x="114" y="8"/>
              </a:cxn>
              <a:cxn ang="0">
                <a:pos x="83" y="13"/>
              </a:cxn>
              <a:cxn ang="0">
                <a:pos x="54" y="26"/>
              </a:cxn>
              <a:cxn ang="0">
                <a:pos x="33" y="46"/>
              </a:cxn>
              <a:cxn ang="0">
                <a:pos x="17" y="73"/>
              </a:cxn>
              <a:cxn ang="0">
                <a:pos x="8" y="103"/>
              </a:cxn>
              <a:cxn ang="0">
                <a:pos x="8" y="124"/>
              </a:cxn>
              <a:cxn ang="0">
                <a:pos x="17" y="154"/>
              </a:cxn>
              <a:cxn ang="0">
                <a:pos x="33" y="181"/>
              </a:cxn>
              <a:cxn ang="0">
                <a:pos x="54" y="201"/>
              </a:cxn>
              <a:cxn ang="0">
                <a:pos x="83" y="215"/>
              </a:cxn>
              <a:cxn ang="0">
                <a:pos x="114" y="219"/>
              </a:cxn>
              <a:cxn ang="0">
                <a:pos x="135" y="217"/>
              </a:cxn>
              <a:cxn ang="0">
                <a:pos x="164" y="207"/>
              </a:cxn>
              <a:cxn ang="0">
                <a:pos x="188" y="188"/>
              </a:cxn>
              <a:cxn ang="0">
                <a:pos x="207" y="163"/>
              </a:cxn>
              <a:cxn ang="0">
                <a:pos x="216" y="135"/>
              </a:cxn>
              <a:cxn ang="0">
                <a:pos x="219" y="113"/>
              </a:cxn>
              <a:cxn ang="0">
                <a:pos x="214" y="82"/>
              </a:cxn>
              <a:cxn ang="0">
                <a:pos x="201" y="55"/>
              </a:cxn>
              <a:cxn ang="0">
                <a:pos x="181" y="32"/>
              </a:cxn>
              <a:cxn ang="0">
                <a:pos x="154" y="16"/>
              </a:cxn>
              <a:cxn ang="0">
                <a:pos x="125" y="8"/>
              </a:cxn>
            </a:cxnLst>
            <a:rect l="0" t="0" r="r" b="b"/>
            <a:pathLst>
              <a:path w="227" h="227">
                <a:moveTo>
                  <a:pt x="114" y="227"/>
                </a:moveTo>
                <a:lnTo>
                  <a:pt x="114" y="227"/>
                </a:lnTo>
                <a:lnTo>
                  <a:pt x="102" y="227"/>
                </a:lnTo>
                <a:lnTo>
                  <a:pt x="91" y="225"/>
                </a:lnTo>
                <a:lnTo>
                  <a:pt x="80" y="223"/>
                </a:lnTo>
                <a:lnTo>
                  <a:pt x="69" y="219"/>
                </a:lnTo>
                <a:lnTo>
                  <a:pt x="60" y="213"/>
                </a:lnTo>
                <a:lnTo>
                  <a:pt x="50" y="208"/>
                </a:lnTo>
                <a:lnTo>
                  <a:pt x="41" y="201"/>
                </a:lnTo>
                <a:lnTo>
                  <a:pt x="33" y="194"/>
                </a:lnTo>
                <a:lnTo>
                  <a:pt x="26" y="186"/>
                </a:lnTo>
                <a:lnTo>
                  <a:pt x="19" y="177"/>
                </a:lnTo>
                <a:lnTo>
                  <a:pt x="14" y="167"/>
                </a:lnTo>
                <a:lnTo>
                  <a:pt x="8" y="158"/>
                </a:lnTo>
                <a:lnTo>
                  <a:pt x="6" y="147"/>
                </a:lnTo>
                <a:lnTo>
                  <a:pt x="2" y="136"/>
                </a:lnTo>
                <a:lnTo>
                  <a:pt x="0" y="126"/>
                </a:lnTo>
                <a:lnTo>
                  <a:pt x="0" y="113"/>
                </a:lnTo>
                <a:lnTo>
                  <a:pt x="0" y="113"/>
                </a:lnTo>
                <a:lnTo>
                  <a:pt x="0" y="103"/>
                </a:lnTo>
                <a:lnTo>
                  <a:pt x="2" y="90"/>
                </a:lnTo>
                <a:lnTo>
                  <a:pt x="6" y="80"/>
                </a:lnTo>
                <a:lnTo>
                  <a:pt x="8" y="69"/>
                </a:lnTo>
                <a:lnTo>
                  <a:pt x="14" y="59"/>
                </a:lnTo>
                <a:lnTo>
                  <a:pt x="19" y="50"/>
                </a:lnTo>
                <a:lnTo>
                  <a:pt x="26" y="42"/>
                </a:lnTo>
                <a:lnTo>
                  <a:pt x="33" y="34"/>
                </a:lnTo>
                <a:lnTo>
                  <a:pt x="41" y="26"/>
                </a:lnTo>
                <a:lnTo>
                  <a:pt x="50" y="19"/>
                </a:lnTo>
                <a:lnTo>
                  <a:pt x="60" y="13"/>
                </a:lnTo>
                <a:lnTo>
                  <a:pt x="69" y="9"/>
                </a:lnTo>
                <a:lnTo>
                  <a:pt x="80" y="5"/>
                </a:lnTo>
                <a:lnTo>
                  <a:pt x="91" y="3"/>
                </a:lnTo>
                <a:lnTo>
                  <a:pt x="102" y="0"/>
                </a:lnTo>
                <a:lnTo>
                  <a:pt x="114" y="0"/>
                </a:lnTo>
                <a:lnTo>
                  <a:pt x="114" y="0"/>
                </a:lnTo>
                <a:lnTo>
                  <a:pt x="126" y="0"/>
                </a:lnTo>
                <a:lnTo>
                  <a:pt x="137" y="3"/>
                </a:lnTo>
                <a:lnTo>
                  <a:pt x="147" y="5"/>
                </a:lnTo>
                <a:lnTo>
                  <a:pt x="158" y="9"/>
                </a:lnTo>
                <a:lnTo>
                  <a:pt x="168" y="13"/>
                </a:lnTo>
                <a:lnTo>
                  <a:pt x="177" y="19"/>
                </a:lnTo>
                <a:lnTo>
                  <a:pt x="185" y="26"/>
                </a:lnTo>
                <a:lnTo>
                  <a:pt x="193" y="34"/>
                </a:lnTo>
                <a:lnTo>
                  <a:pt x="201" y="42"/>
                </a:lnTo>
                <a:lnTo>
                  <a:pt x="208" y="50"/>
                </a:lnTo>
                <a:lnTo>
                  <a:pt x="214" y="59"/>
                </a:lnTo>
                <a:lnTo>
                  <a:pt x="218" y="69"/>
                </a:lnTo>
                <a:lnTo>
                  <a:pt x="222" y="80"/>
                </a:lnTo>
                <a:lnTo>
                  <a:pt x="224" y="90"/>
                </a:lnTo>
                <a:lnTo>
                  <a:pt x="227" y="103"/>
                </a:lnTo>
                <a:lnTo>
                  <a:pt x="227" y="113"/>
                </a:lnTo>
                <a:lnTo>
                  <a:pt x="227" y="113"/>
                </a:lnTo>
                <a:lnTo>
                  <a:pt x="227" y="126"/>
                </a:lnTo>
                <a:lnTo>
                  <a:pt x="224" y="136"/>
                </a:lnTo>
                <a:lnTo>
                  <a:pt x="222" y="147"/>
                </a:lnTo>
                <a:lnTo>
                  <a:pt x="218" y="158"/>
                </a:lnTo>
                <a:lnTo>
                  <a:pt x="214" y="167"/>
                </a:lnTo>
                <a:lnTo>
                  <a:pt x="208" y="177"/>
                </a:lnTo>
                <a:lnTo>
                  <a:pt x="201" y="186"/>
                </a:lnTo>
                <a:lnTo>
                  <a:pt x="193" y="194"/>
                </a:lnTo>
                <a:lnTo>
                  <a:pt x="185" y="201"/>
                </a:lnTo>
                <a:lnTo>
                  <a:pt x="177" y="208"/>
                </a:lnTo>
                <a:lnTo>
                  <a:pt x="168" y="213"/>
                </a:lnTo>
                <a:lnTo>
                  <a:pt x="158" y="219"/>
                </a:lnTo>
                <a:lnTo>
                  <a:pt x="147" y="223"/>
                </a:lnTo>
                <a:lnTo>
                  <a:pt x="137" y="225"/>
                </a:lnTo>
                <a:lnTo>
                  <a:pt x="126" y="227"/>
                </a:lnTo>
                <a:lnTo>
                  <a:pt x="114" y="227"/>
                </a:lnTo>
                <a:lnTo>
                  <a:pt x="114" y="227"/>
                </a:lnTo>
                <a:close/>
                <a:moveTo>
                  <a:pt x="114" y="8"/>
                </a:moveTo>
                <a:lnTo>
                  <a:pt x="114" y="8"/>
                </a:lnTo>
                <a:lnTo>
                  <a:pt x="103" y="8"/>
                </a:lnTo>
                <a:lnTo>
                  <a:pt x="92" y="11"/>
                </a:lnTo>
                <a:lnTo>
                  <a:pt x="83" y="13"/>
                </a:lnTo>
                <a:lnTo>
                  <a:pt x="73" y="16"/>
                </a:lnTo>
                <a:lnTo>
                  <a:pt x="64" y="20"/>
                </a:lnTo>
                <a:lnTo>
                  <a:pt x="54" y="26"/>
                </a:lnTo>
                <a:lnTo>
                  <a:pt x="46" y="32"/>
                </a:lnTo>
                <a:lnTo>
                  <a:pt x="39" y="39"/>
                </a:lnTo>
                <a:lnTo>
                  <a:pt x="33" y="46"/>
                </a:lnTo>
                <a:lnTo>
                  <a:pt x="26" y="55"/>
                </a:lnTo>
                <a:lnTo>
                  <a:pt x="21" y="63"/>
                </a:lnTo>
                <a:lnTo>
                  <a:pt x="17" y="73"/>
                </a:lnTo>
                <a:lnTo>
                  <a:pt x="12" y="82"/>
                </a:lnTo>
                <a:lnTo>
                  <a:pt x="10" y="92"/>
                </a:lnTo>
                <a:lnTo>
                  <a:pt x="8" y="103"/>
                </a:lnTo>
                <a:lnTo>
                  <a:pt x="8" y="113"/>
                </a:lnTo>
                <a:lnTo>
                  <a:pt x="8" y="113"/>
                </a:lnTo>
                <a:lnTo>
                  <a:pt x="8" y="124"/>
                </a:lnTo>
                <a:lnTo>
                  <a:pt x="10" y="135"/>
                </a:lnTo>
                <a:lnTo>
                  <a:pt x="12" y="144"/>
                </a:lnTo>
                <a:lnTo>
                  <a:pt x="17" y="154"/>
                </a:lnTo>
                <a:lnTo>
                  <a:pt x="21" y="163"/>
                </a:lnTo>
                <a:lnTo>
                  <a:pt x="26" y="173"/>
                </a:lnTo>
                <a:lnTo>
                  <a:pt x="33" y="181"/>
                </a:lnTo>
                <a:lnTo>
                  <a:pt x="39" y="188"/>
                </a:lnTo>
                <a:lnTo>
                  <a:pt x="46" y="194"/>
                </a:lnTo>
                <a:lnTo>
                  <a:pt x="54" y="201"/>
                </a:lnTo>
                <a:lnTo>
                  <a:pt x="64" y="207"/>
                </a:lnTo>
                <a:lnTo>
                  <a:pt x="73" y="211"/>
                </a:lnTo>
                <a:lnTo>
                  <a:pt x="83" y="215"/>
                </a:lnTo>
                <a:lnTo>
                  <a:pt x="92" y="217"/>
                </a:lnTo>
                <a:lnTo>
                  <a:pt x="103" y="219"/>
                </a:lnTo>
                <a:lnTo>
                  <a:pt x="114" y="219"/>
                </a:lnTo>
                <a:lnTo>
                  <a:pt x="114" y="219"/>
                </a:lnTo>
                <a:lnTo>
                  <a:pt x="125" y="219"/>
                </a:lnTo>
                <a:lnTo>
                  <a:pt x="135" y="217"/>
                </a:lnTo>
                <a:lnTo>
                  <a:pt x="145" y="215"/>
                </a:lnTo>
                <a:lnTo>
                  <a:pt x="154" y="211"/>
                </a:lnTo>
                <a:lnTo>
                  <a:pt x="164" y="207"/>
                </a:lnTo>
                <a:lnTo>
                  <a:pt x="173" y="201"/>
                </a:lnTo>
                <a:lnTo>
                  <a:pt x="181" y="194"/>
                </a:lnTo>
                <a:lnTo>
                  <a:pt x="188" y="188"/>
                </a:lnTo>
                <a:lnTo>
                  <a:pt x="195" y="181"/>
                </a:lnTo>
                <a:lnTo>
                  <a:pt x="201" y="173"/>
                </a:lnTo>
                <a:lnTo>
                  <a:pt x="207" y="163"/>
                </a:lnTo>
                <a:lnTo>
                  <a:pt x="211" y="154"/>
                </a:lnTo>
                <a:lnTo>
                  <a:pt x="214" y="144"/>
                </a:lnTo>
                <a:lnTo>
                  <a:pt x="216" y="135"/>
                </a:lnTo>
                <a:lnTo>
                  <a:pt x="219" y="124"/>
                </a:lnTo>
                <a:lnTo>
                  <a:pt x="219" y="113"/>
                </a:lnTo>
                <a:lnTo>
                  <a:pt x="219" y="113"/>
                </a:lnTo>
                <a:lnTo>
                  <a:pt x="219" y="103"/>
                </a:lnTo>
                <a:lnTo>
                  <a:pt x="216" y="92"/>
                </a:lnTo>
                <a:lnTo>
                  <a:pt x="214" y="82"/>
                </a:lnTo>
                <a:lnTo>
                  <a:pt x="211" y="73"/>
                </a:lnTo>
                <a:lnTo>
                  <a:pt x="207" y="63"/>
                </a:lnTo>
                <a:lnTo>
                  <a:pt x="201" y="55"/>
                </a:lnTo>
                <a:lnTo>
                  <a:pt x="195" y="46"/>
                </a:lnTo>
                <a:lnTo>
                  <a:pt x="188" y="39"/>
                </a:lnTo>
                <a:lnTo>
                  <a:pt x="181" y="32"/>
                </a:lnTo>
                <a:lnTo>
                  <a:pt x="173" y="26"/>
                </a:lnTo>
                <a:lnTo>
                  <a:pt x="164" y="20"/>
                </a:lnTo>
                <a:lnTo>
                  <a:pt x="154" y="16"/>
                </a:lnTo>
                <a:lnTo>
                  <a:pt x="145" y="13"/>
                </a:lnTo>
                <a:lnTo>
                  <a:pt x="135" y="11"/>
                </a:lnTo>
                <a:lnTo>
                  <a:pt x="125" y="8"/>
                </a:lnTo>
                <a:lnTo>
                  <a:pt x="114" y="8"/>
                </a:lnTo>
                <a:lnTo>
                  <a:pt x="114" y="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92" name="Freeform 351"/>
          <p:cNvSpPr/>
          <p:nvPr/>
        </p:nvSpPr>
        <p:spPr bwMode="auto">
          <a:xfrm>
            <a:off x="7801304" y="4272480"/>
            <a:ext cx="102343" cy="127341"/>
          </a:xfrm>
          <a:custGeom>
            <a:avLst/>
            <a:gdLst/>
            <a:ahLst/>
            <a:cxnLst>
              <a:cxn ang="0">
                <a:pos x="71" y="89"/>
              </a:cxn>
              <a:cxn ang="0">
                <a:pos x="0" y="89"/>
              </a:cxn>
              <a:cxn ang="0">
                <a:pos x="0" y="81"/>
              </a:cxn>
              <a:cxn ang="0">
                <a:pos x="63" y="81"/>
              </a:cxn>
              <a:cxn ang="0">
                <a:pos x="63" y="0"/>
              </a:cxn>
              <a:cxn ang="0">
                <a:pos x="71" y="0"/>
              </a:cxn>
              <a:cxn ang="0">
                <a:pos x="71" y="89"/>
              </a:cxn>
            </a:cxnLst>
            <a:rect l="0" t="0" r="r" b="b"/>
            <a:pathLst>
              <a:path w="71" h="89">
                <a:moveTo>
                  <a:pt x="71" y="89"/>
                </a:moveTo>
                <a:lnTo>
                  <a:pt x="0" y="89"/>
                </a:lnTo>
                <a:lnTo>
                  <a:pt x="0" y="81"/>
                </a:lnTo>
                <a:lnTo>
                  <a:pt x="63" y="81"/>
                </a:lnTo>
                <a:lnTo>
                  <a:pt x="63" y="0"/>
                </a:lnTo>
                <a:lnTo>
                  <a:pt x="71" y="0"/>
                </a:lnTo>
                <a:lnTo>
                  <a:pt x="71" y="8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93" name="Freeform 352"/>
          <p:cNvSpPr/>
          <p:nvPr/>
        </p:nvSpPr>
        <p:spPr bwMode="auto">
          <a:xfrm>
            <a:off x="7008143" y="4230036"/>
            <a:ext cx="315559" cy="314106"/>
          </a:xfrm>
          <a:custGeom>
            <a:avLst/>
            <a:gdLst/>
            <a:ahLst/>
            <a:cxnLst>
              <a:cxn ang="0">
                <a:pos x="112" y="222"/>
              </a:cxn>
              <a:cxn ang="0">
                <a:pos x="89" y="220"/>
              </a:cxn>
              <a:cxn ang="0">
                <a:pos x="69" y="213"/>
              </a:cxn>
              <a:cxn ang="0">
                <a:pos x="50" y="204"/>
              </a:cxn>
              <a:cxn ang="0">
                <a:pos x="34" y="190"/>
              </a:cxn>
              <a:cxn ang="0">
                <a:pos x="19" y="173"/>
              </a:cxn>
              <a:cxn ang="0">
                <a:pos x="9" y="154"/>
              </a:cxn>
              <a:cxn ang="0">
                <a:pos x="3" y="133"/>
              </a:cxn>
              <a:cxn ang="0">
                <a:pos x="0" y="110"/>
              </a:cxn>
              <a:cxn ang="0">
                <a:pos x="8" y="110"/>
              </a:cxn>
              <a:cxn ang="0">
                <a:pos x="11" y="132"/>
              </a:cxn>
              <a:cxn ang="0">
                <a:pos x="16" y="151"/>
              </a:cxn>
              <a:cxn ang="0">
                <a:pos x="26" y="168"/>
              </a:cxn>
              <a:cxn ang="0">
                <a:pos x="39" y="183"/>
              </a:cxn>
              <a:cxn ang="0">
                <a:pos x="54" y="197"/>
              </a:cxn>
              <a:cxn ang="0">
                <a:pos x="71" y="206"/>
              </a:cxn>
              <a:cxn ang="0">
                <a:pos x="90" y="212"/>
              </a:cxn>
              <a:cxn ang="0">
                <a:pos x="112" y="214"/>
              </a:cxn>
              <a:cxn ang="0">
                <a:pos x="121" y="213"/>
              </a:cxn>
              <a:cxn ang="0">
                <a:pos x="142" y="209"/>
              </a:cxn>
              <a:cxn ang="0">
                <a:pos x="161" y="202"/>
              </a:cxn>
              <a:cxn ang="0">
                <a:pos x="177" y="190"/>
              </a:cxn>
              <a:cxn ang="0">
                <a:pos x="192" y="177"/>
              </a:cxn>
              <a:cxn ang="0">
                <a:pos x="202" y="160"/>
              </a:cxn>
              <a:cxn ang="0">
                <a:pos x="211" y="141"/>
              </a:cxn>
              <a:cxn ang="0">
                <a:pos x="215" y="121"/>
              </a:cxn>
              <a:cxn ang="0">
                <a:pos x="215" y="110"/>
              </a:cxn>
              <a:cxn ang="0">
                <a:pos x="212" y="90"/>
              </a:cxn>
              <a:cxn ang="0">
                <a:pos x="207" y="71"/>
              </a:cxn>
              <a:cxn ang="0">
                <a:pos x="197" y="54"/>
              </a:cxn>
              <a:cxn ang="0">
                <a:pos x="185" y="37"/>
              </a:cxn>
              <a:cxn ang="0">
                <a:pos x="169" y="25"/>
              </a:cxn>
              <a:cxn ang="0">
                <a:pos x="151" y="16"/>
              </a:cxn>
              <a:cxn ang="0">
                <a:pos x="132" y="10"/>
              </a:cxn>
              <a:cxn ang="0">
                <a:pos x="112" y="8"/>
              </a:cxn>
              <a:cxn ang="0">
                <a:pos x="112" y="0"/>
              </a:cxn>
              <a:cxn ang="0">
                <a:pos x="134" y="2"/>
              </a:cxn>
              <a:cxn ang="0">
                <a:pos x="155" y="9"/>
              </a:cxn>
              <a:cxn ang="0">
                <a:pos x="174" y="19"/>
              </a:cxn>
              <a:cxn ang="0">
                <a:pos x="190" y="32"/>
              </a:cxn>
              <a:cxn ang="0">
                <a:pos x="204" y="48"/>
              </a:cxn>
              <a:cxn ang="0">
                <a:pos x="213" y="67"/>
              </a:cxn>
              <a:cxn ang="0">
                <a:pos x="220" y="89"/>
              </a:cxn>
              <a:cxn ang="0">
                <a:pos x="223" y="110"/>
              </a:cxn>
              <a:cxn ang="0">
                <a:pos x="221" y="123"/>
              </a:cxn>
              <a:cxn ang="0">
                <a:pos x="217" y="144"/>
              </a:cxn>
              <a:cxn ang="0">
                <a:pos x="209" y="164"/>
              </a:cxn>
              <a:cxn ang="0">
                <a:pos x="197" y="182"/>
              </a:cxn>
              <a:cxn ang="0">
                <a:pos x="182" y="197"/>
              </a:cxn>
              <a:cxn ang="0">
                <a:pos x="165" y="209"/>
              </a:cxn>
              <a:cxn ang="0">
                <a:pos x="144" y="217"/>
              </a:cxn>
              <a:cxn ang="0">
                <a:pos x="123" y="221"/>
              </a:cxn>
              <a:cxn ang="0">
                <a:pos x="112" y="222"/>
              </a:cxn>
            </a:cxnLst>
            <a:rect l="0" t="0" r="r" b="b"/>
            <a:pathLst>
              <a:path w="223" h="222">
                <a:moveTo>
                  <a:pt x="112" y="222"/>
                </a:moveTo>
                <a:lnTo>
                  <a:pt x="112" y="222"/>
                </a:lnTo>
                <a:lnTo>
                  <a:pt x="100" y="221"/>
                </a:lnTo>
                <a:lnTo>
                  <a:pt x="89" y="220"/>
                </a:lnTo>
                <a:lnTo>
                  <a:pt x="78" y="217"/>
                </a:lnTo>
                <a:lnTo>
                  <a:pt x="69" y="213"/>
                </a:lnTo>
                <a:lnTo>
                  <a:pt x="58" y="209"/>
                </a:lnTo>
                <a:lnTo>
                  <a:pt x="50" y="204"/>
                </a:lnTo>
                <a:lnTo>
                  <a:pt x="40" y="197"/>
                </a:lnTo>
                <a:lnTo>
                  <a:pt x="34" y="190"/>
                </a:lnTo>
                <a:lnTo>
                  <a:pt x="26" y="182"/>
                </a:lnTo>
                <a:lnTo>
                  <a:pt x="19" y="173"/>
                </a:lnTo>
                <a:lnTo>
                  <a:pt x="13" y="164"/>
                </a:lnTo>
                <a:lnTo>
                  <a:pt x="9" y="154"/>
                </a:lnTo>
                <a:lnTo>
                  <a:pt x="5" y="144"/>
                </a:lnTo>
                <a:lnTo>
                  <a:pt x="3" y="133"/>
                </a:lnTo>
                <a:lnTo>
                  <a:pt x="1" y="123"/>
                </a:lnTo>
                <a:lnTo>
                  <a:pt x="0" y="110"/>
                </a:lnTo>
                <a:lnTo>
                  <a:pt x="8" y="110"/>
                </a:lnTo>
                <a:lnTo>
                  <a:pt x="8" y="110"/>
                </a:lnTo>
                <a:lnTo>
                  <a:pt x="9" y="121"/>
                </a:lnTo>
                <a:lnTo>
                  <a:pt x="11" y="132"/>
                </a:lnTo>
                <a:lnTo>
                  <a:pt x="13" y="141"/>
                </a:lnTo>
                <a:lnTo>
                  <a:pt x="16" y="151"/>
                </a:lnTo>
                <a:lnTo>
                  <a:pt x="20" y="160"/>
                </a:lnTo>
                <a:lnTo>
                  <a:pt x="26" y="168"/>
                </a:lnTo>
                <a:lnTo>
                  <a:pt x="32" y="177"/>
                </a:lnTo>
                <a:lnTo>
                  <a:pt x="39" y="183"/>
                </a:lnTo>
                <a:lnTo>
                  <a:pt x="46" y="190"/>
                </a:lnTo>
                <a:lnTo>
                  <a:pt x="54" y="197"/>
                </a:lnTo>
                <a:lnTo>
                  <a:pt x="62" y="202"/>
                </a:lnTo>
                <a:lnTo>
                  <a:pt x="71" y="206"/>
                </a:lnTo>
                <a:lnTo>
                  <a:pt x="81" y="209"/>
                </a:lnTo>
                <a:lnTo>
                  <a:pt x="90" y="212"/>
                </a:lnTo>
                <a:lnTo>
                  <a:pt x="101" y="213"/>
                </a:lnTo>
                <a:lnTo>
                  <a:pt x="112" y="214"/>
                </a:lnTo>
                <a:lnTo>
                  <a:pt x="112" y="214"/>
                </a:lnTo>
                <a:lnTo>
                  <a:pt x="121" y="213"/>
                </a:lnTo>
                <a:lnTo>
                  <a:pt x="132" y="212"/>
                </a:lnTo>
                <a:lnTo>
                  <a:pt x="142" y="209"/>
                </a:lnTo>
                <a:lnTo>
                  <a:pt x="151" y="206"/>
                </a:lnTo>
                <a:lnTo>
                  <a:pt x="161" y="202"/>
                </a:lnTo>
                <a:lnTo>
                  <a:pt x="169" y="197"/>
                </a:lnTo>
                <a:lnTo>
                  <a:pt x="177" y="190"/>
                </a:lnTo>
                <a:lnTo>
                  <a:pt x="185" y="183"/>
                </a:lnTo>
                <a:lnTo>
                  <a:pt x="192" y="177"/>
                </a:lnTo>
                <a:lnTo>
                  <a:pt x="197" y="168"/>
                </a:lnTo>
                <a:lnTo>
                  <a:pt x="202" y="160"/>
                </a:lnTo>
                <a:lnTo>
                  <a:pt x="207" y="151"/>
                </a:lnTo>
                <a:lnTo>
                  <a:pt x="211" y="141"/>
                </a:lnTo>
                <a:lnTo>
                  <a:pt x="212" y="132"/>
                </a:lnTo>
                <a:lnTo>
                  <a:pt x="215" y="121"/>
                </a:lnTo>
                <a:lnTo>
                  <a:pt x="215" y="110"/>
                </a:lnTo>
                <a:lnTo>
                  <a:pt x="215" y="110"/>
                </a:lnTo>
                <a:lnTo>
                  <a:pt x="215" y="101"/>
                </a:lnTo>
                <a:lnTo>
                  <a:pt x="212" y="90"/>
                </a:lnTo>
                <a:lnTo>
                  <a:pt x="211" y="81"/>
                </a:lnTo>
                <a:lnTo>
                  <a:pt x="207" y="71"/>
                </a:lnTo>
                <a:lnTo>
                  <a:pt x="202" y="62"/>
                </a:lnTo>
                <a:lnTo>
                  <a:pt x="197" y="54"/>
                </a:lnTo>
                <a:lnTo>
                  <a:pt x="192" y="46"/>
                </a:lnTo>
                <a:lnTo>
                  <a:pt x="185" y="37"/>
                </a:lnTo>
                <a:lnTo>
                  <a:pt x="177" y="31"/>
                </a:lnTo>
                <a:lnTo>
                  <a:pt x="169" y="25"/>
                </a:lnTo>
                <a:lnTo>
                  <a:pt x="161" y="20"/>
                </a:lnTo>
                <a:lnTo>
                  <a:pt x="151" y="16"/>
                </a:lnTo>
                <a:lnTo>
                  <a:pt x="142" y="12"/>
                </a:lnTo>
                <a:lnTo>
                  <a:pt x="132" y="10"/>
                </a:lnTo>
                <a:lnTo>
                  <a:pt x="121" y="8"/>
                </a:lnTo>
                <a:lnTo>
                  <a:pt x="112" y="8"/>
                </a:lnTo>
                <a:lnTo>
                  <a:pt x="112" y="0"/>
                </a:lnTo>
                <a:lnTo>
                  <a:pt x="112" y="0"/>
                </a:lnTo>
                <a:lnTo>
                  <a:pt x="123" y="1"/>
                </a:lnTo>
                <a:lnTo>
                  <a:pt x="134" y="2"/>
                </a:lnTo>
                <a:lnTo>
                  <a:pt x="144" y="5"/>
                </a:lnTo>
                <a:lnTo>
                  <a:pt x="155" y="9"/>
                </a:lnTo>
                <a:lnTo>
                  <a:pt x="165" y="13"/>
                </a:lnTo>
                <a:lnTo>
                  <a:pt x="174" y="19"/>
                </a:lnTo>
                <a:lnTo>
                  <a:pt x="182" y="25"/>
                </a:lnTo>
                <a:lnTo>
                  <a:pt x="190" y="32"/>
                </a:lnTo>
                <a:lnTo>
                  <a:pt x="197" y="40"/>
                </a:lnTo>
                <a:lnTo>
                  <a:pt x="204" y="48"/>
                </a:lnTo>
                <a:lnTo>
                  <a:pt x="209" y="58"/>
                </a:lnTo>
                <a:lnTo>
                  <a:pt x="213" y="67"/>
                </a:lnTo>
                <a:lnTo>
                  <a:pt x="217" y="78"/>
                </a:lnTo>
                <a:lnTo>
                  <a:pt x="220" y="89"/>
                </a:lnTo>
                <a:lnTo>
                  <a:pt x="221" y="100"/>
                </a:lnTo>
                <a:lnTo>
                  <a:pt x="223" y="110"/>
                </a:lnTo>
                <a:lnTo>
                  <a:pt x="223" y="110"/>
                </a:lnTo>
                <a:lnTo>
                  <a:pt x="221" y="123"/>
                </a:lnTo>
                <a:lnTo>
                  <a:pt x="220" y="133"/>
                </a:lnTo>
                <a:lnTo>
                  <a:pt x="217" y="144"/>
                </a:lnTo>
                <a:lnTo>
                  <a:pt x="213" y="154"/>
                </a:lnTo>
                <a:lnTo>
                  <a:pt x="209" y="164"/>
                </a:lnTo>
                <a:lnTo>
                  <a:pt x="204" y="173"/>
                </a:lnTo>
                <a:lnTo>
                  <a:pt x="197" y="182"/>
                </a:lnTo>
                <a:lnTo>
                  <a:pt x="190" y="190"/>
                </a:lnTo>
                <a:lnTo>
                  <a:pt x="182" y="197"/>
                </a:lnTo>
                <a:lnTo>
                  <a:pt x="174" y="204"/>
                </a:lnTo>
                <a:lnTo>
                  <a:pt x="165" y="209"/>
                </a:lnTo>
                <a:lnTo>
                  <a:pt x="155" y="213"/>
                </a:lnTo>
                <a:lnTo>
                  <a:pt x="144" y="217"/>
                </a:lnTo>
                <a:lnTo>
                  <a:pt x="134" y="220"/>
                </a:lnTo>
                <a:lnTo>
                  <a:pt x="123" y="221"/>
                </a:lnTo>
                <a:lnTo>
                  <a:pt x="112" y="222"/>
                </a:lnTo>
                <a:lnTo>
                  <a:pt x="112" y="22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94" name="Freeform 353"/>
          <p:cNvSpPr/>
          <p:nvPr/>
        </p:nvSpPr>
        <p:spPr bwMode="auto">
          <a:xfrm>
            <a:off x="7097693" y="4191835"/>
            <a:ext cx="68229" cy="84894"/>
          </a:xfrm>
          <a:custGeom>
            <a:avLst/>
            <a:gdLst/>
            <a:ahLst/>
            <a:cxnLst>
              <a:cxn ang="0">
                <a:pos x="50" y="58"/>
              </a:cxn>
              <a:cxn ang="0">
                <a:pos x="0" y="30"/>
              </a:cxn>
              <a:cxn ang="0">
                <a:pos x="50" y="0"/>
              </a:cxn>
              <a:cxn ang="0">
                <a:pos x="50" y="58"/>
              </a:cxn>
            </a:cxnLst>
            <a:rect l="0" t="0" r="r" b="b"/>
            <a:pathLst>
              <a:path w="50" h="58">
                <a:moveTo>
                  <a:pt x="50" y="58"/>
                </a:moveTo>
                <a:lnTo>
                  <a:pt x="0" y="30"/>
                </a:lnTo>
                <a:lnTo>
                  <a:pt x="50" y="0"/>
                </a:lnTo>
                <a:lnTo>
                  <a:pt x="50" y="5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95" name="Freeform 354"/>
          <p:cNvSpPr/>
          <p:nvPr/>
        </p:nvSpPr>
        <p:spPr bwMode="auto">
          <a:xfrm>
            <a:off x="7153130" y="4314930"/>
            <a:ext cx="81023" cy="152808"/>
          </a:xfrm>
          <a:custGeom>
            <a:avLst/>
            <a:gdLst/>
            <a:ahLst/>
            <a:cxnLst>
              <a:cxn ang="0">
                <a:pos x="51" y="108"/>
              </a:cxn>
              <a:cxn ang="0">
                <a:pos x="0" y="58"/>
              </a:cxn>
              <a:cxn ang="0">
                <a:pos x="0" y="0"/>
              </a:cxn>
              <a:cxn ang="0">
                <a:pos x="8" y="0"/>
              </a:cxn>
              <a:cxn ang="0">
                <a:pos x="8" y="56"/>
              </a:cxn>
              <a:cxn ang="0">
                <a:pos x="56" y="103"/>
              </a:cxn>
              <a:cxn ang="0">
                <a:pos x="51" y="108"/>
              </a:cxn>
            </a:cxnLst>
            <a:rect l="0" t="0" r="r" b="b"/>
            <a:pathLst>
              <a:path w="56" h="108">
                <a:moveTo>
                  <a:pt x="51" y="108"/>
                </a:moveTo>
                <a:lnTo>
                  <a:pt x="0" y="58"/>
                </a:lnTo>
                <a:lnTo>
                  <a:pt x="0" y="0"/>
                </a:lnTo>
                <a:lnTo>
                  <a:pt x="8" y="0"/>
                </a:lnTo>
                <a:lnTo>
                  <a:pt x="8" y="56"/>
                </a:lnTo>
                <a:lnTo>
                  <a:pt x="56" y="103"/>
                </a:lnTo>
                <a:lnTo>
                  <a:pt x="51" y="10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96" name="Freeform 355"/>
          <p:cNvSpPr>
            <a:spLocks noEditPoints="1"/>
          </p:cNvSpPr>
          <p:nvPr/>
        </p:nvSpPr>
        <p:spPr bwMode="auto">
          <a:xfrm>
            <a:off x="6253359" y="4191835"/>
            <a:ext cx="349673" cy="352310"/>
          </a:xfrm>
          <a:custGeom>
            <a:avLst/>
            <a:gdLst/>
            <a:ahLst/>
            <a:cxnLst>
              <a:cxn ang="0">
                <a:pos x="111" y="247"/>
              </a:cxn>
              <a:cxn ang="0">
                <a:pos x="76" y="239"/>
              </a:cxn>
              <a:cxn ang="0">
                <a:pos x="45" y="220"/>
              </a:cxn>
              <a:cxn ang="0">
                <a:pos x="27" y="203"/>
              </a:cxn>
              <a:cxn ang="0">
                <a:pos x="9" y="172"/>
              </a:cxn>
              <a:cxn ang="0">
                <a:pos x="0" y="137"/>
              </a:cxn>
              <a:cxn ang="0">
                <a:pos x="0" y="112"/>
              </a:cxn>
              <a:cxn ang="0">
                <a:pos x="9" y="77"/>
              </a:cxn>
              <a:cxn ang="0">
                <a:pos x="27" y="46"/>
              </a:cxn>
              <a:cxn ang="0">
                <a:pos x="45" y="29"/>
              </a:cxn>
              <a:cxn ang="0">
                <a:pos x="76" y="10"/>
              </a:cxn>
              <a:cxn ang="0">
                <a:pos x="111" y="0"/>
              </a:cxn>
              <a:cxn ang="0">
                <a:pos x="136" y="0"/>
              </a:cxn>
              <a:cxn ang="0">
                <a:pos x="171" y="10"/>
              </a:cxn>
              <a:cxn ang="0">
                <a:pos x="202" y="29"/>
              </a:cxn>
              <a:cxn ang="0">
                <a:pos x="219" y="46"/>
              </a:cxn>
              <a:cxn ang="0">
                <a:pos x="238" y="77"/>
              </a:cxn>
              <a:cxn ang="0">
                <a:pos x="247" y="112"/>
              </a:cxn>
              <a:cxn ang="0">
                <a:pos x="247" y="137"/>
              </a:cxn>
              <a:cxn ang="0">
                <a:pos x="238" y="172"/>
              </a:cxn>
              <a:cxn ang="0">
                <a:pos x="219" y="203"/>
              </a:cxn>
              <a:cxn ang="0">
                <a:pos x="202" y="220"/>
              </a:cxn>
              <a:cxn ang="0">
                <a:pos x="171" y="239"/>
              </a:cxn>
              <a:cxn ang="0">
                <a:pos x="136" y="247"/>
              </a:cxn>
              <a:cxn ang="0">
                <a:pos x="123" y="8"/>
              </a:cxn>
              <a:cxn ang="0">
                <a:pos x="101" y="11"/>
              </a:cxn>
              <a:cxn ang="0">
                <a:pos x="69" y="22"/>
              </a:cxn>
              <a:cxn ang="0">
                <a:pos x="42" y="42"/>
              </a:cxn>
              <a:cxn ang="0">
                <a:pos x="27" y="60"/>
              </a:cxn>
              <a:cxn ang="0">
                <a:pos x="13" y="91"/>
              </a:cxn>
              <a:cxn ang="0">
                <a:pos x="8" y="125"/>
              </a:cxn>
              <a:cxn ang="0">
                <a:pos x="11" y="146"/>
              </a:cxn>
              <a:cxn ang="0">
                <a:pos x="22" y="179"/>
              </a:cxn>
              <a:cxn ang="0">
                <a:pos x="42" y="206"/>
              </a:cxn>
              <a:cxn ang="0">
                <a:pos x="59" y="220"/>
              </a:cxn>
              <a:cxn ang="0">
                <a:pos x="90" y="234"/>
              </a:cxn>
              <a:cxn ang="0">
                <a:pos x="123" y="239"/>
              </a:cxn>
              <a:cxn ang="0">
                <a:pos x="146" y="237"/>
              </a:cxn>
              <a:cxn ang="0">
                <a:pos x="178" y="226"/>
              </a:cxn>
              <a:cxn ang="0">
                <a:pos x="205" y="206"/>
              </a:cxn>
              <a:cxn ang="0">
                <a:pos x="219" y="188"/>
              </a:cxn>
              <a:cxn ang="0">
                <a:pos x="234" y="158"/>
              </a:cxn>
              <a:cxn ang="0">
                <a:pos x="239" y="125"/>
              </a:cxn>
              <a:cxn ang="0">
                <a:pos x="236" y="102"/>
              </a:cxn>
              <a:cxn ang="0">
                <a:pos x="225" y="71"/>
              </a:cxn>
              <a:cxn ang="0">
                <a:pos x="205" y="42"/>
              </a:cxn>
              <a:cxn ang="0">
                <a:pos x="188" y="29"/>
              </a:cxn>
              <a:cxn ang="0">
                <a:pos x="157" y="14"/>
              </a:cxn>
              <a:cxn ang="0">
                <a:pos x="123" y="8"/>
              </a:cxn>
            </a:cxnLst>
            <a:rect l="0" t="0" r="r" b="b"/>
            <a:pathLst>
              <a:path w="247" h="249">
                <a:moveTo>
                  <a:pt x="123" y="249"/>
                </a:moveTo>
                <a:lnTo>
                  <a:pt x="123" y="249"/>
                </a:lnTo>
                <a:lnTo>
                  <a:pt x="111" y="247"/>
                </a:lnTo>
                <a:lnTo>
                  <a:pt x="99" y="246"/>
                </a:lnTo>
                <a:lnTo>
                  <a:pt x="88" y="243"/>
                </a:lnTo>
                <a:lnTo>
                  <a:pt x="76" y="239"/>
                </a:lnTo>
                <a:lnTo>
                  <a:pt x="65" y="234"/>
                </a:lnTo>
                <a:lnTo>
                  <a:pt x="55" y="227"/>
                </a:lnTo>
                <a:lnTo>
                  <a:pt x="45" y="220"/>
                </a:lnTo>
                <a:lnTo>
                  <a:pt x="36" y="212"/>
                </a:lnTo>
                <a:lnTo>
                  <a:pt x="36" y="212"/>
                </a:lnTo>
                <a:lnTo>
                  <a:pt x="27" y="203"/>
                </a:lnTo>
                <a:lnTo>
                  <a:pt x="20" y="193"/>
                </a:lnTo>
                <a:lnTo>
                  <a:pt x="13" y="183"/>
                </a:lnTo>
                <a:lnTo>
                  <a:pt x="9" y="172"/>
                </a:lnTo>
                <a:lnTo>
                  <a:pt x="5" y="160"/>
                </a:lnTo>
                <a:lnTo>
                  <a:pt x="1" y="149"/>
                </a:lnTo>
                <a:lnTo>
                  <a:pt x="0" y="137"/>
                </a:lnTo>
                <a:lnTo>
                  <a:pt x="0" y="125"/>
                </a:lnTo>
                <a:lnTo>
                  <a:pt x="0" y="125"/>
                </a:lnTo>
                <a:lnTo>
                  <a:pt x="0" y="112"/>
                </a:lnTo>
                <a:lnTo>
                  <a:pt x="1" y="100"/>
                </a:lnTo>
                <a:lnTo>
                  <a:pt x="5" y="88"/>
                </a:lnTo>
                <a:lnTo>
                  <a:pt x="9" y="77"/>
                </a:lnTo>
                <a:lnTo>
                  <a:pt x="13" y="65"/>
                </a:lnTo>
                <a:lnTo>
                  <a:pt x="20" y="56"/>
                </a:lnTo>
                <a:lnTo>
                  <a:pt x="27" y="46"/>
                </a:lnTo>
                <a:lnTo>
                  <a:pt x="36" y="37"/>
                </a:lnTo>
                <a:lnTo>
                  <a:pt x="36" y="37"/>
                </a:lnTo>
                <a:lnTo>
                  <a:pt x="45" y="29"/>
                </a:lnTo>
                <a:lnTo>
                  <a:pt x="55" y="21"/>
                </a:lnTo>
                <a:lnTo>
                  <a:pt x="65" y="15"/>
                </a:lnTo>
                <a:lnTo>
                  <a:pt x="76" y="10"/>
                </a:lnTo>
                <a:lnTo>
                  <a:pt x="88" y="6"/>
                </a:lnTo>
                <a:lnTo>
                  <a:pt x="99" y="3"/>
                </a:lnTo>
                <a:lnTo>
                  <a:pt x="111" y="0"/>
                </a:lnTo>
                <a:lnTo>
                  <a:pt x="123" y="0"/>
                </a:lnTo>
                <a:lnTo>
                  <a:pt x="123" y="0"/>
                </a:lnTo>
                <a:lnTo>
                  <a:pt x="136" y="0"/>
                </a:lnTo>
                <a:lnTo>
                  <a:pt x="147" y="3"/>
                </a:lnTo>
                <a:lnTo>
                  <a:pt x="159" y="6"/>
                </a:lnTo>
                <a:lnTo>
                  <a:pt x="171" y="10"/>
                </a:lnTo>
                <a:lnTo>
                  <a:pt x="182" y="15"/>
                </a:lnTo>
                <a:lnTo>
                  <a:pt x="192" y="21"/>
                </a:lnTo>
                <a:lnTo>
                  <a:pt x="202" y="29"/>
                </a:lnTo>
                <a:lnTo>
                  <a:pt x="211" y="37"/>
                </a:lnTo>
                <a:lnTo>
                  <a:pt x="211" y="37"/>
                </a:lnTo>
                <a:lnTo>
                  <a:pt x="219" y="46"/>
                </a:lnTo>
                <a:lnTo>
                  <a:pt x="227" y="56"/>
                </a:lnTo>
                <a:lnTo>
                  <a:pt x="232" y="65"/>
                </a:lnTo>
                <a:lnTo>
                  <a:pt x="238" y="77"/>
                </a:lnTo>
                <a:lnTo>
                  <a:pt x="242" y="88"/>
                </a:lnTo>
                <a:lnTo>
                  <a:pt x="244" y="100"/>
                </a:lnTo>
                <a:lnTo>
                  <a:pt x="247" y="112"/>
                </a:lnTo>
                <a:lnTo>
                  <a:pt x="247" y="125"/>
                </a:lnTo>
                <a:lnTo>
                  <a:pt x="247" y="125"/>
                </a:lnTo>
                <a:lnTo>
                  <a:pt x="247" y="137"/>
                </a:lnTo>
                <a:lnTo>
                  <a:pt x="244" y="149"/>
                </a:lnTo>
                <a:lnTo>
                  <a:pt x="242" y="160"/>
                </a:lnTo>
                <a:lnTo>
                  <a:pt x="238" y="172"/>
                </a:lnTo>
                <a:lnTo>
                  <a:pt x="232" y="183"/>
                </a:lnTo>
                <a:lnTo>
                  <a:pt x="227" y="193"/>
                </a:lnTo>
                <a:lnTo>
                  <a:pt x="219" y="203"/>
                </a:lnTo>
                <a:lnTo>
                  <a:pt x="211" y="212"/>
                </a:lnTo>
                <a:lnTo>
                  <a:pt x="211" y="212"/>
                </a:lnTo>
                <a:lnTo>
                  <a:pt x="202" y="220"/>
                </a:lnTo>
                <a:lnTo>
                  <a:pt x="192" y="227"/>
                </a:lnTo>
                <a:lnTo>
                  <a:pt x="182" y="234"/>
                </a:lnTo>
                <a:lnTo>
                  <a:pt x="171" y="239"/>
                </a:lnTo>
                <a:lnTo>
                  <a:pt x="159" y="243"/>
                </a:lnTo>
                <a:lnTo>
                  <a:pt x="147" y="246"/>
                </a:lnTo>
                <a:lnTo>
                  <a:pt x="136" y="247"/>
                </a:lnTo>
                <a:lnTo>
                  <a:pt x="123" y="249"/>
                </a:lnTo>
                <a:lnTo>
                  <a:pt x="123" y="249"/>
                </a:lnTo>
                <a:close/>
                <a:moveTo>
                  <a:pt x="123" y="8"/>
                </a:moveTo>
                <a:lnTo>
                  <a:pt x="123" y="8"/>
                </a:lnTo>
                <a:lnTo>
                  <a:pt x="112" y="10"/>
                </a:lnTo>
                <a:lnTo>
                  <a:pt x="101" y="11"/>
                </a:lnTo>
                <a:lnTo>
                  <a:pt x="90" y="14"/>
                </a:lnTo>
                <a:lnTo>
                  <a:pt x="80" y="18"/>
                </a:lnTo>
                <a:lnTo>
                  <a:pt x="69" y="22"/>
                </a:lnTo>
                <a:lnTo>
                  <a:pt x="59" y="29"/>
                </a:lnTo>
                <a:lnTo>
                  <a:pt x="50" y="35"/>
                </a:lnTo>
                <a:lnTo>
                  <a:pt x="42" y="42"/>
                </a:lnTo>
                <a:lnTo>
                  <a:pt x="42" y="42"/>
                </a:lnTo>
                <a:lnTo>
                  <a:pt x="34" y="52"/>
                </a:lnTo>
                <a:lnTo>
                  <a:pt x="27" y="60"/>
                </a:lnTo>
                <a:lnTo>
                  <a:pt x="22" y="71"/>
                </a:lnTo>
                <a:lnTo>
                  <a:pt x="18" y="80"/>
                </a:lnTo>
                <a:lnTo>
                  <a:pt x="13" y="91"/>
                </a:lnTo>
                <a:lnTo>
                  <a:pt x="11" y="102"/>
                </a:lnTo>
                <a:lnTo>
                  <a:pt x="9" y="112"/>
                </a:lnTo>
                <a:lnTo>
                  <a:pt x="8" y="125"/>
                </a:lnTo>
                <a:lnTo>
                  <a:pt x="8" y="125"/>
                </a:lnTo>
                <a:lnTo>
                  <a:pt x="9" y="135"/>
                </a:lnTo>
                <a:lnTo>
                  <a:pt x="11" y="146"/>
                </a:lnTo>
                <a:lnTo>
                  <a:pt x="13" y="158"/>
                </a:lnTo>
                <a:lnTo>
                  <a:pt x="18" y="168"/>
                </a:lnTo>
                <a:lnTo>
                  <a:pt x="22" y="179"/>
                </a:lnTo>
                <a:lnTo>
                  <a:pt x="27" y="188"/>
                </a:lnTo>
                <a:lnTo>
                  <a:pt x="34" y="198"/>
                </a:lnTo>
                <a:lnTo>
                  <a:pt x="42" y="206"/>
                </a:lnTo>
                <a:lnTo>
                  <a:pt x="42" y="206"/>
                </a:lnTo>
                <a:lnTo>
                  <a:pt x="50" y="214"/>
                </a:lnTo>
                <a:lnTo>
                  <a:pt x="59" y="220"/>
                </a:lnTo>
                <a:lnTo>
                  <a:pt x="69" y="226"/>
                </a:lnTo>
                <a:lnTo>
                  <a:pt x="80" y="231"/>
                </a:lnTo>
                <a:lnTo>
                  <a:pt x="90" y="234"/>
                </a:lnTo>
                <a:lnTo>
                  <a:pt x="101" y="237"/>
                </a:lnTo>
                <a:lnTo>
                  <a:pt x="112" y="239"/>
                </a:lnTo>
                <a:lnTo>
                  <a:pt x="123" y="239"/>
                </a:lnTo>
                <a:lnTo>
                  <a:pt x="123" y="239"/>
                </a:lnTo>
                <a:lnTo>
                  <a:pt x="135" y="239"/>
                </a:lnTo>
                <a:lnTo>
                  <a:pt x="146" y="237"/>
                </a:lnTo>
                <a:lnTo>
                  <a:pt x="157" y="234"/>
                </a:lnTo>
                <a:lnTo>
                  <a:pt x="167" y="231"/>
                </a:lnTo>
                <a:lnTo>
                  <a:pt x="178" y="226"/>
                </a:lnTo>
                <a:lnTo>
                  <a:pt x="188" y="220"/>
                </a:lnTo>
                <a:lnTo>
                  <a:pt x="196" y="214"/>
                </a:lnTo>
                <a:lnTo>
                  <a:pt x="205" y="206"/>
                </a:lnTo>
                <a:lnTo>
                  <a:pt x="205" y="206"/>
                </a:lnTo>
                <a:lnTo>
                  <a:pt x="212" y="198"/>
                </a:lnTo>
                <a:lnTo>
                  <a:pt x="219" y="188"/>
                </a:lnTo>
                <a:lnTo>
                  <a:pt x="225" y="179"/>
                </a:lnTo>
                <a:lnTo>
                  <a:pt x="229" y="168"/>
                </a:lnTo>
                <a:lnTo>
                  <a:pt x="234" y="158"/>
                </a:lnTo>
                <a:lnTo>
                  <a:pt x="236" y="146"/>
                </a:lnTo>
                <a:lnTo>
                  <a:pt x="238" y="135"/>
                </a:lnTo>
                <a:lnTo>
                  <a:pt x="239" y="125"/>
                </a:lnTo>
                <a:lnTo>
                  <a:pt x="239" y="125"/>
                </a:lnTo>
                <a:lnTo>
                  <a:pt x="238" y="112"/>
                </a:lnTo>
                <a:lnTo>
                  <a:pt x="236" y="102"/>
                </a:lnTo>
                <a:lnTo>
                  <a:pt x="234" y="91"/>
                </a:lnTo>
                <a:lnTo>
                  <a:pt x="229" y="80"/>
                </a:lnTo>
                <a:lnTo>
                  <a:pt x="225" y="71"/>
                </a:lnTo>
                <a:lnTo>
                  <a:pt x="219" y="60"/>
                </a:lnTo>
                <a:lnTo>
                  <a:pt x="212" y="52"/>
                </a:lnTo>
                <a:lnTo>
                  <a:pt x="205" y="42"/>
                </a:lnTo>
                <a:lnTo>
                  <a:pt x="205" y="42"/>
                </a:lnTo>
                <a:lnTo>
                  <a:pt x="196" y="35"/>
                </a:lnTo>
                <a:lnTo>
                  <a:pt x="188" y="29"/>
                </a:lnTo>
                <a:lnTo>
                  <a:pt x="178" y="22"/>
                </a:lnTo>
                <a:lnTo>
                  <a:pt x="167" y="18"/>
                </a:lnTo>
                <a:lnTo>
                  <a:pt x="157" y="14"/>
                </a:lnTo>
                <a:lnTo>
                  <a:pt x="146" y="11"/>
                </a:lnTo>
                <a:lnTo>
                  <a:pt x="135" y="10"/>
                </a:lnTo>
                <a:lnTo>
                  <a:pt x="123" y="8"/>
                </a:lnTo>
                <a:lnTo>
                  <a:pt x="123" y="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97" name="Freeform 356"/>
          <p:cNvSpPr/>
          <p:nvPr/>
        </p:nvSpPr>
        <p:spPr bwMode="auto">
          <a:xfrm>
            <a:off x="6304533" y="4247015"/>
            <a:ext cx="247330" cy="246192"/>
          </a:xfrm>
          <a:custGeom>
            <a:avLst/>
            <a:gdLst/>
            <a:ahLst/>
            <a:cxnLst>
              <a:cxn ang="0">
                <a:pos x="169" y="175"/>
              </a:cxn>
              <a:cxn ang="0">
                <a:pos x="0" y="5"/>
              </a:cxn>
              <a:cxn ang="0">
                <a:pos x="6" y="0"/>
              </a:cxn>
              <a:cxn ang="0">
                <a:pos x="175" y="169"/>
              </a:cxn>
              <a:cxn ang="0">
                <a:pos x="169" y="175"/>
              </a:cxn>
            </a:cxnLst>
            <a:rect l="0" t="0" r="r" b="b"/>
            <a:pathLst>
              <a:path w="175" h="175">
                <a:moveTo>
                  <a:pt x="169" y="175"/>
                </a:moveTo>
                <a:lnTo>
                  <a:pt x="0" y="5"/>
                </a:lnTo>
                <a:lnTo>
                  <a:pt x="6" y="0"/>
                </a:lnTo>
                <a:lnTo>
                  <a:pt x="175" y="169"/>
                </a:lnTo>
                <a:lnTo>
                  <a:pt x="169" y="17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98" name="Freeform 357"/>
          <p:cNvSpPr>
            <a:spLocks noEditPoints="1"/>
          </p:cNvSpPr>
          <p:nvPr/>
        </p:nvSpPr>
        <p:spPr bwMode="auto">
          <a:xfrm>
            <a:off x="1835539" y="4272483"/>
            <a:ext cx="341145" cy="207990"/>
          </a:xfrm>
          <a:custGeom>
            <a:avLst/>
            <a:gdLst/>
            <a:ahLst/>
            <a:cxnLst>
              <a:cxn ang="0">
                <a:pos x="120" y="147"/>
              </a:cxn>
              <a:cxn ang="0">
                <a:pos x="97" y="145"/>
              </a:cxn>
              <a:cxn ang="0">
                <a:pos x="76" y="136"/>
              </a:cxn>
              <a:cxn ang="0">
                <a:pos x="56" y="126"/>
              </a:cxn>
              <a:cxn ang="0">
                <a:pos x="23" y="100"/>
              </a:cxn>
              <a:cxn ang="0">
                <a:pos x="2" y="76"/>
              </a:cxn>
              <a:cxn ang="0">
                <a:pos x="2" y="72"/>
              </a:cxn>
              <a:cxn ang="0">
                <a:pos x="12" y="59"/>
              </a:cxn>
              <a:cxn ang="0">
                <a:pos x="38" y="35"/>
              </a:cxn>
              <a:cxn ang="0">
                <a:pos x="65" y="16"/>
              </a:cxn>
              <a:cxn ang="0">
                <a:pos x="85" y="7"/>
              </a:cxn>
              <a:cxn ang="0">
                <a:pos x="108" y="1"/>
              </a:cxn>
              <a:cxn ang="0">
                <a:pos x="120" y="0"/>
              </a:cxn>
              <a:cxn ang="0">
                <a:pos x="145" y="4"/>
              </a:cxn>
              <a:cxn ang="0">
                <a:pos x="166" y="11"/>
              </a:cxn>
              <a:cxn ang="0">
                <a:pos x="187" y="22"/>
              </a:cxn>
              <a:cxn ang="0">
                <a:pos x="218" y="47"/>
              </a:cxn>
              <a:cxn ang="0">
                <a:pos x="239" y="72"/>
              </a:cxn>
              <a:cxn ang="0">
                <a:pos x="239" y="76"/>
              </a:cxn>
              <a:cxn ang="0">
                <a:pos x="230" y="88"/>
              </a:cxn>
              <a:cxn ang="0">
                <a:pos x="204" y="112"/>
              </a:cxn>
              <a:cxn ang="0">
                <a:pos x="177" y="131"/>
              </a:cxn>
              <a:cxn ang="0">
                <a:pos x="155" y="141"/>
              </a:cxn>
              <a:cxn ang="0">
                <a:pos x="133" y="146"/>
              </a:cxn>
              <a:cxn ang="0">
                <a:pos x="120" y="147"/>
              </a:cxn>
              <a:cxn ang="0">
                <a:pos x="10" y="74"/>
              </a:cxn>
              <a:cxn ang="0">
                <a:pos x="34" y="100"/>
              </a:cxn>
              <a:cxn ang="0">
                <a:pos x="64" y="122"/>
              </a:cxn>
              <a:cxn ang="0">
                <a:pos x="91" y="135"/>
              </a:cxn>
              <a:cxn ang="0">
                <a:pos x="111" y="139"/>
              </a:cxn>
              <a:cxn ang="0">
                <a:pos x="120" y="139"/>
              </a:cxn>
              <a:cxn ang="0">
                <a:pos x="141" y="138"/>
              </a:cxn>
              <a:cxn ang="0">
                <a:pos x="160" y="131"/>
              </a:cxn>
              <a:cxn ang="0">
                <a:pos x="193" y="111"/>
              </a:cxn>
              <a:cxn ang="0">
                <a:pos x="219" y="89"/>
              </a:cxn>
              <a:cxn ang="0">
                <a:pos x="232" y="74"/>
              </a:cxn>
              <a:cxn ang="0">
                <a:pos x="207" y="47"/>
              </a:cxn>
              <a:cxn ang="0">
                <a:pos x="177" y="26"/>
              </a:cxn>
              <a:cxn ang="0">
                <a:pos x="150" y="14"/>
              </a:cxn>
              <a:cxn ang="0">
                <a:pos x="131" y="8"/>
              </a:cxn>
              <a:cxn ang="0">
                <a:pos x="120" y="8"/>
              </a:cxn>
              <a:cxn ang="0">
                <a:pos x="100" y="11"/>
              </a:cxn>
              <a:cxn ang="0">
                <a:pos x="81" y="16"/>
              </a:cxn>
              <a:cxn ang="0">
                <a:pos x="47" y="37"/>
              </a:cxn>
              <a:cxn ang="0">
                <a:pos x="23" y="58"/>
              </a:cxn>
              <a:cxn ang="0">
                <a:pos x="10" y="74"/>
              </a:cxn>
            </a:cxnLst>
            <a:rect l="0" t="0" r="r" b="b"/>
            <a:pathLst>
              <a:path w="241" h="147">
                <a:moveTo>
                  <a:pt x="120" y="147"/>
                </a:moveTo>
                <a:lnTo>
                  <a:pt x="120" y="147"/>
                </a:lnTo>
                <a:lnTo>
                  <a:pt x="108" y="146"/>
                </a:lnTo>
                <a:lnTo>
                  <a:pt x="97" y="145"/>
                </a:lnTo>
                <a:lnTo>
                  <a:pt x="85" y="141"/>
                </a:lnTo>
                <a:lnTo>
                  <a:pt x="76" y="136"/>
                </a:lnTo>
                <a:lnTo>
                  <a:pt x="65" y="131"/>
                </a:lnTo>
                <a:lnTo>
                  <a:pt x="56" y="126"/>
                </a:lnTo>
                <a:lnTo>
                  <a:pt x="38" y="112"/>
                </a:lnTo>
                <a:lnTo>
                  <a:pt x="23" y="100"/>
                </a:lnTo>
                <a:lnTo>
                  <a:pt x="12" y="88"/>
                </a:lnTo>
                <a:lnTo>
                  <a:pt x="2" y="76"/>
                </a:lnTo>
                <a:lnTo>
                  <a:pt x="0" y="74"/>
                </a:lnTo>
                <a:lnTo>
                  <a:pt x="2" y="72"/>
                </a:lnTo>
                <a:lnTo>
                  <a:pt x="2" y="72"/>
                </a:lnTo>
                <a:lnTo>
                  <a:pt x="12" y="59"/>
                </a:lnTo>
                <a:lnTo>
                  <a:pt x="23" y="47"/>
                </a:lnTo>
                <a:lnTo>
                  <a:pt x="38" y="35"/>
                </a:lnTo>
                <a:lnTo>
                  <a:pt x="56" y="22"/>
                </a:lnTo>
                <a:lnTo>
                  <a:pt x="65" y="16"/>
                </a:lnTo>
                <a:lnTo>
                  <a:pt x="76" y="11"/>
                </a:lnTo>
                <a:lnTo>
                  <a:pt x="85" y="7"/>
                </a:lnTo>
                <a:lnTo>
                  <a:pt x="97" y="4"/>
                </a:lnTo>
                <a:lnTo>
                  <a:pt x="108" y="1"/>
                </a:lnTo>
                <a:lnTo>
                  <a:pt x="120" y="0"/>
                </a:lnTo>
                <a:lnTo>
                  <a:pt x="120" y="0"/>
                </a:lnTo>
                <a:lnTo>
                  <a:pt x="133" y="1"/>
                </a:lnTo>
                <a:lnTo>
                  <a:pt x="145" y="4"/>
                </a:lnTo>
                <a:lnTo>
                  <a:pt x="155" y="7"/>
                </a:lnTo>
                <a:lnTo>
                  <a:pt x="166" y="11"/>
                </a:lnTo>
                <a:lnTo>
                  <a:pt x="177" y="16"/>
                </a:lnTo>
                <a:lnTo>
                  <a:pt x="187" y="22"/>
                </a:lnTo>
                <a:lnTo>
                  <a:pt x="204" y="35"/>
                </a:lnTo>
                <a:lnTo>
                  <a:pt x="218" y="47"/>
                </a:lnTo>
                <a:lnTo>
                  <a:pt x="230" y="59"/>
                </a:lnTo>
                <a:lnTo>
                  <a:pt x="239" y="72"/>
                </a:lnTo>
                <a:lnTo>
                  <a:pt x="241" y="74"/>
                </a:lnTo>
                <a:lnTo>
                  <a:pt x="239" y="76"/>
                </a:lnTo>
                <a:lnTo>
                  <a:pt x="239" y="76"/>
                </a:lnTo>
                <a:lnTo>
                  <a:pt x="230" y="88"/>
                </a:lnTo>
                <a:lnTo>
                  <a:pt x="218" y="100"/>
                </a:lnTo>
                <a:lnTo>
                  <a:pt x="204" y="112"/>
                </a:lnTo>
                <a:lnTo>
                  <a:pt x="187" y="126"/>
                </a:lnTo>
                <a:lnTo>
                  <a:pt x="177" y="131"/>
                </a:lnTo>
                <a:lnTo>
                  <a:pt x="166" y="136"/>
                </a:lnTo>
                <a:lnTo>
                  <a:pt x="155" y="141"/>
                </a:lnTo>
                <a:lnTo>
                  <a:pt x="145" y="145"/>
                </a:lnTo>
                <a:lnTo>
                  <a:pt x="133" y="146"/>
                </a:lnTo>
                <a:lnTo>
                  <a:pt x="120" y="147"/>
                </a:lnTo>
                <a:lnTo>
                  <a:pt x="120" y="147"/>
                </a:lnTo>
                <a:close/>
                <a:moveTo>
                  <a:pt x="10" y="74"/>
                </a:moveTo>
                <a:lnTo>
                  <a:pt x="10" y="74"/>
                </a:lnTo>
                <a:lnTo>
                  <a:pt x="23" y="89"/>
                </a:lnTo>
                <a:lnTo>
                  <a:pt x="34" y="100"/>
                </a:lnTo>
                <a:lnTo>
                  <a:pt x="49" y="111"/>
                </a:lnTo>
                <a:lnTo>
                  <a:pt x="64" y="122"/>
                </a:lnTo>
                <a:lnTo>
                  <a:pt x="81" y="131"/>
                </a:lnTo>
                <a:lnTo>
                  <a:pt x="91" y="135"/>
                </a:lnTo>
                <a:lnTo>
                  <a:pt x="100" y="138"/>
                </a:lnTo>
                <a:lnTo>
                  <a:pt x="111" y="139"/>
                </a:lnTo>
                <a:lnTo>
                  <a:pt x="120" y="139"/>
                </a:lnTo>
                <a:lnTo>
                  <a:pt x="120" y="139"/>
                </a:lnTo>
                <a:lnTo>
                  <a:pt x="131" y="139"/>
                </a:lnTo>
                <a:lnTo>
                  <a:pt x="141" y="138"/>
                </a:lnTo>
                <a:lnTo>
                  <a:pt x="150" y="135"/>
                </a:lnTo>
                <a:lnTo>
                  <a:pt x="160" y="131"/>
                </a:lnTo>
                <a:lnTo>
                  <a:pt x="177" y="122"/>
                </a:lnTo>
                <a:lnTo>
                  <a:pt x="193" y="111"/>
                </a:lnTo>
                <a:lnTo>
                  <a:pt x="207" y="100"/>
                </a:lnTo>
                <a:lnTo>
                  <a:pt x="219" y="89"/>
                </a:lnTo>
                <a:lnTo>
                  <a:pt x="232" y="74"/>
                </a:lnTo>
                <a:lnTo>
                  <a:pt x="232" y="74"/>
                </a:lnTo>
                <a:lnTo>
                  <a:pt x="219" y="58"/>
                </a:lnTo>
                <a:lnTo>
                  <a:pt x="207" y="47"/>
                </a:lnTo>
                <a:lnTo>
                  <a:pt x="193" y="37"/>
                </a:lnTo>
                <a:lnTo>
                  <a:pt x="177" y="26"/>
                </a:lnTo>
                <a:lnTo>
                  <a:pt x="160" y="16"/>
                </a:lnTo>
                <a:lnTo>
                  <a:pt x="150" y="14"/>
                </a:lnTo>
                <a:lnTo>
                  <a:pt x="141" y="11"/>
                </a:lnTo>
                <a:lnTo>
                  <a:pt x="131" y="8"/>
                </a:lnTo>
                <a:lnTo>
                  <a:pt x="120" y="8"/>
                </a:lnTo>
                <a:lnTo>
                  <a:pt x="120" y="8"/>
                </a:lnTo>
                <a:lnTo>
                  <a:pt x="111" y="8"/>
                </a:lnTo>
                <a:lnTo>
                  <a:pt x="100" y="11"/>
                </a:lnTo>
                <a:lnTo>
                  <a:pt x="91" y="14"/>
                </a:lnTo>
                <a:lnTo>
                  <a:pt x="81" y="16"/>
                </a:lnTo>
                <a:lnTo>
                  <a:pt x="64" y="26"/>
                </a:lnTo>
                <a:lnTo>
                  <a:pt x="47" y="37"/>
                </a:lnTo>
                <a:lnTo>
                  <a:pt x="34" y="47"/>
                </a:lnTo>
                <a:lnTo>
                  <a:pt x="23" y="58"/>
                </a:lnTo>
                <a:lnTo>
                  <a:pt x="10" y="74"/>
                </a:lnTo>
                <a:lnTo>
                  <a:pt x="10" y="7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99" name="Freeform 358"/>
          <p:cNvSpPr>
            <a:spLocks noEditPoints="1"/>
          </p:cNvSpPr>
          <p:nvPr/>
        </p:nvSpPr>
        <p:spPr bwMode="auto">
          <a:xfrm>
            <a:off x="1929358" y="4302197"/>
            <a:ext cx="157781" cy="152808"/>
          </a:xfrm>
          <a:custGeom>
            <a:avLst/>
            <a:gdLst/>
            <a:ahLst/>
            <a:cxnLst>
              <a:cxn ang="0">
                <a:pos x="54" y="109"/>
              </a:cxn>
              <a:cxn ang="0">
                <a:pos x="34" y="105"/>
              </a:cxn>
              <a:cxn ang="0">
                <a:pos x="17" y="93"/>
              </a:cxn>
              <a:cxn ang="0">
                <a:pos x="4" y="76"/>
              </a:cxn>
              <a:cxn ang="0">
                <a:pos x="0" y="55"/>
              </a:cxn>
              <a:cxn ang="0">
                <a:pos x="2" y="43"/>
              </a:cxn>
              <a:cxn ang="0">
                <a:pos x="10" y="24"/>
              </a:cxn>
              <a:cxn ang="0">
                <a:pos x="25" y="9"/>
              </a:cxn>
              <a:cxn ang="0">
                <a:pos x="44" y="1"/>
              </a:cxn>
              <a:cxn ang="0">
                <a:pos x="54" y="0"/>
              </a:cxn>
              <a:cxn ang="0">
                <a:pos x="76" y="4"/>
              </a:cxn>
              <a:cxn ang="0">
                <a:pos x="94" y="16"/>
              </a:cxn>
              <a:cxn ang="0">
                <a:pos x="106" y="34"/>
              </a:cxn>
              <a:cxn ang="0">
                <a:pos x="110" y="55"/>
              </a:cxn>
              <a:cxn ang="0">
                <a:pos x="108" y="66"/>
              </a:cxn>
              <a:cxn ang="0">
                <a:pos x="100" y="85"/>
              </a:cxn>
              <a:cxn ang="0">
                <a:pos x="85" y="100"/>
              </a:cxn>
              <a:cxn ang="0">
                <a:pos x="65" y="108"/>
              </a:cxn>
              <a:cxn ang="0">
                <a:pos x="54" y="109"/>
              </a:cxn>
              <a:cxn ang="0">
                <a:pos x="54" y="8"/>
              </a:cxn>
              <a:cxn ang="0">
                <a:pos x="37" y="11"/>
              </a:cxn>
              <a:cxn ang="0">
                <a:pos x="22" y="22"/>
              </a:cxn>
              <a:cxn ang="0">
                <a:pos x="11" y="36"/>
              </a:cxn>
              <a:cxn ang="0">
                <a:pos x="7" y="55"/>
              </a:cxn>
              <a:cxn ang="0">
                <a:pos x="8" y="65"/>
              </a:cxn>
              <a:cxn ang="0">
                <a:pos x="15" y="81"/>
              </a:cxn>
              <a:cxn ang="0">
                <a:pos x="29" y="95"/>
              </a:cxn>
              <a:cxn ang="0">
                <a:pos x="45" y="101"/>
              </a:cxn>
              <a:cxn ang="0">
                <a:pos x="54" y="103"/>
              </a:cxn>
              <a:cxn ang="0">
                <a:pos x="73" y="99"/>
              </a:cxn>
              <a:cxn ang="0">
                <a:pos x="88" y="88"/>
              </a:cxn>
              <a:cxn ang="0">
                <a:pos x="99" y="73"/>
              </a:cxn>
              <a:cxn ang="0">
                <a:pos x="102" y="55"/>
              </a:cxn>
              <a:cxn ang="0">
                <a:pos x="102" y="46"/>
              </a:cxn>
              <a:cxn ang="0">
                <a:pos x="94" y="28"/>
              </a:cxn>
              <a:cxn ang="0">
                <a:pos x="81" y="16"/>
              </a:cxn>
              <a:cxn ang="0">
                <a:pos x="64" y="8"/>
              </a:cxn>
              <a:cxn ang="0">
                <a:pos x="54" y="8"/>
              </a:cxn>
            </a:cxnLst>
            <a:rect l="0" t="0" r="r" b="b"/>
            <a:pathLst>
              <a:path w="110" h="109">
                <a:moveTo>
                  <a:pt x="54" y="109"/>
                </a:moveTo>
                <a:lnTo>
                  <a:pt x="54" y="109"/>
                </a:lnTo>
                <a:lnTo>
                  <a:pt x="44" y="108"/>
                </a:lnTo>
                <a:lnTo>
                  <a:pt x="34" y="105"/>
                </a:lnTo>
                <a:lnTo>
                  <a:pt x="25" y="100"/>
                </a:lnTo>
                <a:lnTo>
                  <a:pt x="17" y="93"/>
                </a:lnTo>
                <a:lnTo>
                  <a:pt x="10" y="85"/>
                </a:lnTo>
                <a:lnTo>
                  <a:pt x="4" y="76"/>
                </a:lnTo>
                <a:lnTo>
                  <a:pt x="2" y="66"/>
                </a:lnTo>
                <a:lnTo>
                  <a:pt x="0" y="55"/>
                </a:lnTo>
                <a:lnTo>
                  <a:pt x="0" y="55"/>
                </a:lnTo>
                <a:lnTo>
                  <a:pt x="2" y="43"/>
                </a:lnTo>
                <a:lnTo>
                  <a:pt x="4" y="34"/>
                </a:lnTo>
                <a:lnTo>
                  <a:pt x="10" y="24"/>
                </a:lnTo>
                <a:lnTo>
                  <a:pt x="17" y="16"/>
                </a:lnTo>
                <a:lnTo>
                  <a:pt x="25" y="9"/>
                </a:lnTo>
                <a:lnTo>
                  <a:pt x="34" y="4"/>
                </a:lnTo>
                <a:lnTo>
                  <a:pt x="44" y="1"/>
                </a:lnTo>
                <a:lnTo>
                  <a:pt x="54" y="0"/>
                </a:lnTo>
                <a:lnTo>
                  <a:pt x="54" y="0"/>
                </a:lnTo>
                <a:lnTo>
                  <a:pt x="65" y="1"/>
                </a:lnTo>
                <a:lnTo>
                  <a:pt x="76" y="4"/>
                </a:lnTo>
                <a:lnTo>
                  <a:pt x="85" y="9"/>
                </a:lnTo>
                <a:lnTo>
                  <a:pt x="94" y="16"/>
                </a:lnTo>
                <a:lnTo>
                  <a:pt x="100" y="24"/>
                </a:lnTo>
                <a:lnTo>
                  <a:pt x="106" y="34"/>
                </a:lnTo>
                <a:lnTo>
                  <a:pt x="108" y="43"/>
                </a:lnTo>
                <a:lnTo>
                  <a:pt x="110" y="55"/>
                </a:lnTo>
                <a:lnTo>
                  <a:pt x="110" y="55"/>
                </a:lnTo>
                <a:lnTo>
                  <a:pt x="108" y="66"/>
                </a:lnTo>
                <a:lnTo>
                  <a:pt x="106" y="76"/>
                </a:lnTo>
                <a:lnTo>
                  <a:pt x="100" y="85"/>
                </a:lnTo>
                <a:lnTo>
                  <a:pt x="94" y="93"/>
                </a:lnTo>
                <a:lnTo>
                  <a:pt x="85" y="100"/>
                </a:lnTo>
                <a:lnTo>
                  <a:pt x="76" y="105"/>
                </a:lnTo>
                <a:lnTo>
                  <a:pt x="65" y="108"/>
                </a:lnTo>
                <a:lnTo>
                  <a:pt x="54" y="109"/>
                </a:lnTo>
                <a:lnTo>
                  <a:pt x="54" y="109"/>
                </a:lnTo>
                <a:close/>
                <a:moveTo>
                  <a:pt x="54" y="8"/>
                </a:moveTo>
                <a:lnTo>
                  <a:pt x="54" y="8"/>
                </a:lnTo>
                <a:lnTo>
                  <a:pt x="45" y="8"/>
                </a:lnTo>
                <a:lnTo>
                  <a:pt x="37" y="11"/>
                </a:lnTo>
                <a:lnTo>
                  <a:pt x="29" y="16"/>
                </a:lnTo>
                <a:lnTo>
                  <a:pt x="22" y="22"/>
                </a:lnTo>
                <a:lnTo>
                  <a:pt x="15" y="28"/>
                </a:lnTo>
                <a:lnTo>
                  <a:pt x="11" y="36"/>
                </a:lnTo>
                <a:lnTo>
                  <a:pt x="8" y="46"/>
                </a:lnTo>
                <a:lnTo>
                  <a:pt x="7" y="55"/>
                </a:lnTo>
                <a:lnTo>
                  <a:pt x="7" y="55"/>
                </a:lnTo>
                <a:lnTo>
                  <a:pt x="8" y="65"/>
                </a:lnTo>
                <a:lnTo>
                  <a:pt x="11" y="73"/>
                </a:lnTo>
                <a:lnTo>
                  <a:pt x="15" y="81"/>
                </a:lnTo>
                <a:lnTo>
                  <a:pt x="22" y="88"/>
                </a:lnTo>
                <a:lnTo>
                  <a:pt x="29" y="95"/>
                </a:lnTo>
                <a:lnTo>
                  <a:pt x="37" y="99"/>
                </a:lnTo>
                <a:lnTo>
                  <a:pt x="45" y="101"/>
                </a:lnTo>
                <a:lnTo>
                  <a:pt x="54" y="103"/>
                </a:lnTo>
                <a:lnTo>
                  <a:pt x="54" y="103"/>
                </a:lnTo>
                <a:lnTo>
                  <a:pt x="64" y="101"/>
                </a:lnTo>
                <a:lnTo>
                  <a:pt x="73" y="99"/>
                </a:lnTo>
                <a:lnTo>
                  <a:pt x="81" y="95"/>
                </a:lnTo>
                <a:lnTo>
                  <a:pt x="88" y="88"/>
                </a:lnTo>
                <a:lnTo>
                  <a:pt x="94" y="81"/>
                </a:lnTo>
                <a:lnTo>
                  <a:pt x="99" y="73"/>
                </a:lnTo>
                <a:lnTo>
                  <a:pt x="102" y="65"/>
                </a:lnTo>
                <a:lnTo>
                  <a:pt x="102" y="55"/>
                </a:lnTo>
                <a:lnTo>
                  <a:pt x="102" y="55"/>
                </a:lnTo>
                <a:lnTo>
                  <a:pt x="102" y="46"/>
                </a:lnTo>
                <a:lnTo>
                  <a:pt x="99" y="36"/>
                </a:lnTo>
                <a:lnTo>
                  <a:pt x="94" y="28"/>
                </a:lnTo>
                <a:lnTo>
                  <a:pt x="88" y="22"/>
                </a:lnTo>
                <a:lnTo>
                  <a:pt x="81" y="16"/>
                </a:lnTo>
                <a:lnTo>
                  <a:pt x="73" y="11"/>
                </a:lnTo>
                <a:lnTo>
                  <a:pt x="64" y="8"/>
                </a:lnTo>
                <a:lnTo>
                  <a:pt x="54" y="8"/>
                </a:lnTo>
                <a:lnTo>
                  <a:pt x="54" y="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00" name="Freeform 359"/>
          <p:cNvSpPr/>
          <p:nvPr/>
        </p:nvSpPr>
        <p:spPr bwMode="auto">
          <a:xfrm>
            <a:off x="2603116" y="4361622"/>
            <a:ext cx="268652" cy="182523"/>
          </a:xfrm>
          <a:custGeom>
            <a:avLst/>
            <a:gdLst/>
            <a:ahLst/>
            <a:cxnLst>
              <a:cxn ang="0">
                <a:pos x="189" y="129"/>
              </a:cxn>
              <a:cxn ang="0">
                <a:pos x="0" y="129"/>
              </a:cxn>
              <a:cxn ang="0">
                <a:pos x="0" y="0"/>
              </a:cxn>
              <a:cxn ang="0">
                <a:pos x="10" y="0"/>
              </a:cxn>
              <a:cxn ang="0">
                <a:pos x="10" y="120"/>
              </a:cxn>
              <a:cxn ang="0">
                <a:pos x="181" y="120"/>
              </a:cxn>
              <a:cxn ang="0">
                <a:pos x="181" y="0"/>
              </a:cxn>
              <a:cxn ang="0">
                <a:pos x="189" y="0"/>
              </a:cxn>
              <a:cxn ang="0">
                <a:pos x="189" y="129"/>
              </a:cxn>
            </a:cxnLst>
            <a:rect l="0" t="0" r="r" b="b"/>
            <a:pathLst>
              <a:path w="189" h="129">
                <a:moveTo>
                  <a:pt x="189" y="129"/>
                </a:moveTo>
                <a:lnTo>
                  <a:pt x="0" y="129"/>
                </a:lnTo>
                <a:lnTo>
                  <a:pt x="0" y="0"/>
                </a:lnTo>
                <a:lnTo>
                  <a:pt x="10" y="0"/>
                </a:lnTo>
                <a:lnTo>
                  <a:pt x="10" y="120"/>
                </a:lnTo>
                <a:lnTo>
                  <a:pt x="181" y="120"/>
                </a:lnTo>
                <a:lnTo>
                  <a:pt x="181" y="0"/>
                </a:lnTo>
                <a:lnTo>
                  <a:pt x="189" y="0"/>
                </a:lnTo>
                <a:lnTo>
                  <a:pt x="189" y="12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01" name="Freeform 360"/>
          <p:cNvSpPr/>
          <p:nvPr/>
        </p:nvSpPr>
        <p:spPr bwMode="auto">
          <a:xfrm>
            <a:off x="2560472" y="4191835"/>
            <a:ext cx="353938" cy="182523"/>
          </a:xfrm>
          <a:custGeom>
            <a:avLst/>
            <a:gdLst/>
            <a:ahLst/>
            <a:cxnLst>
              <a:cxn ang="0">
                <a:pos x="6" y="128"/>
              </a:cxn>
              <a:cxn ang="0">
                <a:pos x="0" y="123"/>
              </a:cxn>
              <a:cxn ang="0">
                <a:pos x="124" y="0"/>
              </a:cxn>
              <a:cxn ang="0">
                <a:pos x="248" y="123"/>
              </a:cxn>
              <a:cxn ang="0">
                <a:pos x="243" y="128"/>
              </a:cxn>
              <a:cxn ang="0">
                <a:pos x="124" y="12"/>
              </a:cxn>
              <a:cxn ang="0">
                <a:pos x="6" y="128"/>
              </a:cxn>
            </a:cxnLst>
            <a:rect l="0" t="0" r="r" b="b"/>
            <a:pathLst>
              <a:path w="248" h="128">
                <a:moveTo>
                  <a:pt x="6" y="128"/>
                </a:moveTo>
                <a:lnTo>
                  <a:pt x="0" y="123"/>
                </a:lnTo>
                <a:lnTo>
                  <a:pt x="124" y="0"/>
                </a:lnTo>
                <a:lnTo>
                  <a:pt x="248" y="123"/>
                </a:lnTo>
                <a:lnTo>
                  <a:pt x="243" y="128"/>
                </a:lnTo>
                <a:lnTo>
                  <a:pt x="124" y="12"/>
                </a:lnTo>
                <a:lnTo>
                  <a:pt x="6" y="12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02" name="Freeform 361"/>
          <p:cNvSpPr/>
          <p:nvPr/>
        </p:nvSpPr>
        <p:spPr bwMode="auto">
          <a:xfrm>
            <a:off x="2684135" y="4378599"/>
            <a:ext cx="106608" cy="157055"/>
          </a:xfrm>
          <a:custGeom>
            <a:avLst/>
            <a:gdLst/>
            <a:ahLst/>
            <a:cxnLst>
              <a:cxn ang="0">
                <a:pos x="76" y="113"/>
              </a:cxn>
              <a:cxn ang="0">
                <a:pos x="67" y="113"/>
              </a:cxn>
              <a:cxn ang="0">
                <a:pos x="67" y="19"/>
              </a:cxn>
              <a:cxn ang="0">
                <a:pos x="67" y="19"/>
              </a:cxn>
              <a:cxn ang="0">
                <a:pos x="67" y="15"/>
              </a:cxn>
              <a:cxn ang="0">
                <a:pos x="65" y="12"/>
              </a:cxn>
              <a:cxn ang="0">
                <a:pos x="61" y="9"/>
              </a:cxn>
              <a:cxn ang="0">
                <a:pos x="57" y="8"/>
              </a:cxn>
              <a:cxn ang="0">
                <a:pos x="19" y="8"/>
              </a:cxn>
              <a:cxn ang="0">
                <a:pos x="19" y="8"/>
              </a:cxn>
              <a:cxn ang="0">
                <a:pos x="15" y="9"/>
              </a:cxn>
              <a:cxn ang="0">
                <a:pos x="11" y="12"/>
              </a:cxn>
              <a:cxn ang="0">
                <a:pos x="9" y="15"/>
              </a:cxn>
              <a:cxn ang="0">
                <a:pos x="8" y="19"/>
              </a:cxn>
              <a:cxn ang="0">
                <a:pos x="8" y="113"/>
              </a:cxn>
              <a:cxn ang="0">
                <a:pos x="0" y="113"/>
              </a:cxn>
              <a:cxn ang="0">
                <a:pos x="0" y="19"/>
              </a:cxn>
              <a:cxn ang="0">
                <a:pos x="0" y="19"/>
              </a:cxn>
              <a:cxn ang="0">
                <a:pos x="1" y="12"/>
              </a:cxn>
              <a:cxn ang="0">
                <a:pos x="5" y="5"/>
              </a:cxn>
              <a:cxn ang="0">
                <a:pos x="11" y="1"/>
              </a:cxn>
              <a:cxn ang="0">
                <a:pos x="19" y="0"/>
              </a:cxn>
              <a:cxn ang="0">
                <a:pos x="57" y="0"/>
              </a:cxn>
              <a:cxn ang="0">
                <a:pos x="57" y="0"/>
              </a:cxn>
              <a:cxn ang="0">
                <a:pos x="65" y="1"/>
              </a:cxn>
              <a:cxn ang="0">
                <a:pos x="70" y="5"/>
              </a:cxn>
              <a:cxn ang="0">
                <a:pos x="74" y="12"/>
              </a:cxn>
              <a:cxn ang="0">
                <a:pos x="76" y="19"/>
              </a:cxn>
              <a:cxn ang="0">
                <a:pos x="76" y="113"/>
              </a:cxn>
            </a:cxnLst>
            <a:rect l="0" t="0" r="r" b="b"/>
            <a:pathLst>
              <a:path w="76" h="113">
                <a:moveTo>
                  <a:pt x="76" y="113"/>
                </a:moveTo>
                <a:lnTo>
                  <a:pt x="67" y="113"/>
                </a:lnTo>
                <a:lnTo>
                  <a:pt x="67" y="19"/>
                </a:lnTo>
                <a:lnTo>
                  <a:pt x="67" y="19"/>
                </a:lnTo>
                <a:lnTo>
                  <a:pt x="67" y="15"/>
                </a:lnTo>
                <a:lnTo>
                  <a:pt x="65" y="12"/>
                </a:lnTo>
                <a:lnTo>
                  <a:pt x="61" y="9"/>
                </a:lnTo>
                <a:lnTo>
                  <a:pt x="57" y="8"/>
                </a:lnTo>
                <a:lnTo>
                  <a:pt x="19" y="8"/>
                </a:lnTo>
                <a:lnTo>
                  <a:pt x="19" y="8"/>
                </a:lnTo>
                <a:lnTo>
                  <a:pt x="15" y="9"/>
                </a:lnTo>
                <a:lnTo>
                  <a:pt x="11" y="12"/>
                </a:lnTo>
                <a:lnTo>
                  <a:pt x="9" y="15"/>
                </a:lnTo>
                <a:lnTo>
                  <a:pt x="8" y="19"/>
                </a:lnTo>
                <a:lnTo>
                  <a:pt x="8" y="113"/>
                </a:lnTo>
                <a:lnTo>
                  <a:pt x="0" y="113"/>
                </a:lnTo>
                <a:lnTo>
                  <a:pt x="0" y="19"/>
                </a:lnTo>
                <a:lnTo>
                  <a:pt x="0" y="19"/>
                </a:lnTo>
                <a:lnTo>
                  <a:pt x="1" y="12"/>
                </a:lnTo>
                <a:lnTo>
                  <a:pt x="5" y="5"/>
                </a:lnTo>
                <a:lnTo>
                  <a:pt x="11" y="1"/>
                </a:lnTo>
                <a:lnTo>
                  <a:pt x="19" y="0"/>
                </a:lnTo>
                <a:lnTo>
                  <a:pt x="57" y="0"/>
                </a:lnTo>
                <a:lnTo>
                  <a:pt x="57" y="0"/>
                </a:lnTo>
                <a:lnTo>
                  <a:pt x="65" y="1"/>
                </a:lnTo>
                <a:lnTo>
                  <a:pt x="70" y="5"/>
                </a:lnTo>
                <a:lnTo>
                  <a:pt x="74" y="12"/>
                </a:lnTo>
                <a:lnTo>
                  <a:pt x="76" y="19"/>
                </a:lnTo>
                <a:lnTo>
                  <a:pt x="76" y="11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03" name="Freeform 362"/>
          <p:cNvSpPr/>
          <p:nvPr/>
        </p:nvSpPr>
        <p:spPr bwMode="auto">
          <a:xfrm>
            <a:off x="3434657" y="4421046"/>
            <a:ext cx="59701" cy="59425"/>
          </a:xfrm>
          <a:custGeom>
            <a:avLst/>
            <a:gdLst/>
            <a:ahLst/>
            <a:cxnLst>
              <a:cxn ang="0">
                <a:pos x="37" y="44"/>
              </a:cxn>
              <a:cxn ang="0">
                <a:pos x="0" y="5"/>
              </a:cxn>
              <a:cxn ang="0">
                <a:pos x="5" y="0"/>
              </a:cxn>
              <a:cxn ang="0">
                <a:pos x="44" y="38"/>
              </a:cxn>
              <a:cxn ang="0">
                <a:pos x="37" y="44"/>
              </a:cxn>
            </a:cxnLst>
            <a:rect l="0" t="0" r="r" b="b"/>
            <a:pathLst>
              <a:path w="44" h="44">
                <a:moveTo>
                  <a:pt x="37" y="44"/>
                </a:moveTo>
                <a:lnTo>
                  <a:pt x="0" y="5"/>
                </a:lnTo>
                <a:lnTo>
                  <a:pt x="5" y="0"/>
                </a:lnTo>
                <a:lnTo>
                  <a:pt x="44" y="38"/>
                </a:lnTo>
                <a:lnTo>
                  <a:pt x="37" y="4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04" name="Freeform 363"/>
          <p:cNvSpPr>
            <a:spLocks noEditPoints="1"/>
          </p:cNvSpPr>
          <p:nvPr/>
        </p:nvSpPr>
        <p:spPr bwMode="auto">
          <a:xfrm>
            <a:off x="3374956" y="4289462"/>
            <a:ext cx="55437" cy="50935"/>
          </a:xfrm>
          <a:custGeom>
            <a:avLst/>
            <a:gdLst/>
            <a:ahLst/>
            <a:cxnLst>
              <a:cxn ang="0">
                <a:pos x="19" y="35"/>
              </a:cxn>
              <a:cxn ang="0">
                <a:pos x="19" y="35"/>
              </a:cxn>
              <a:cxn ang="0">
                <a:pos x="11" y="34"/>
              </a:cxn>
              <a:cxn ang="0">
                <a:pos x="6" y="31"/>
              </a:cxn>
              <a:cxn ang="0">
                <a:pos x="2" y="25"/>
              </a:cxn>
              <a:cxn ang="0">
                <a:pos x="0" y="18"/>
              </a:cxn>
              <a:cxn ang="0">
                <a:pos x="0" y="18"/>
              </a:cxn>
              <a:cxn ang="0">
                <a:pos x="2" y="11"/>
              </a:cxn>
              <a:cxn ang="0">
                <a:pos x="6" y="6"/>
              </a:cxn>
              <a:cxn ang="0">
                <a:pos x="11" y="2"/>
              </a:cxn>
              <a:cxn ang="0">
                <a:pos x="19" y="0"/>
              </a:cxn>
              <a:cxn ang="0">
                <a:pos x="19" y="0"/>
              </a:cxn>
              <a:cxn ang="0">
                <a:pos x="26" y="2"/>
              </a:cxn>
              <a:cxn ang="0">
                <a:pos x="31" y="6"/>
              </a:cxn>
              <a:cxn ang="0">
                <a:pos x="35" y="11"/>
              </a:cxn>
              <a:cxn ang="0">
                <a:pos x="37" y="18"/>
              </a:cxn>
              <a:cxn ang="0">
                <a:pos x="37" y="18"/>
              </a:cxn>
              <a:cxn ang="0">
                <a:pos x="35" y="25"/>
              </a:cxn>
              <a:cxn ang="0">
                <a:pos x="31" y="31"/>
              </a:cxn>
              <a:cxn ang="0">
                <a:pos x="26" y="34"/>
              </a:cxn>
              <a:cxn ang="0">
                <a:pos x="19" y="35"/>
              </a:cxn>
              <a:cxn ang="0">
                <a:pos x="19" y="35"/>
              </a:cxn>
              <a:cxn ang="0">
                <a:pos x="19" y="8"/>
              </a:cxn>
              <a:cxn ang="0">
                <a:pos x="19" y="8"/>
              </a:cxn>
              <a:cxn ang="0">
                <a:pos x="15" y="10"/>
              </a:cxn>
              <a:cxn ang="0">
                <a:pos x="13" y="11"/>
              </a:cxn>
              <a:cxn ang="0">
                <a:pos x="10" y="14"/>
              </a:cxn>
              <a:cxn ang="0">
                <a:pos x="10" y="18"/>
              </a:cxn>
              <a:cxn ang="0">
                <a:pos x="10" y="18"/>
              </a:cxn>
              <a:cxn ang="0">
                <a:pos x="10" y="22"/>
              </a:cxn>
              <a:cxn ang="0">
                <a:pos x="13" y="25"/>
              </a:cxn>
              <a:cxn ang="0">
                <a:pos x="15" y="26"/>
              </a:cxn>
              <a:cxn ang="0">
                <a:pos x="19" y="27"/>
              </a:cxn>
              <a:cxn ang="0">
                <a:pos x="19" y="27"/>
              </a:cxn>
              <a:cxn ang="0">
                <a:pos x="22" y="26"/>
              </a:cxn>
              <a:cxn ang="0">
                <a:pos x="26" y="25"/>
              </a:cxn>
              <a:cxn ang="0">
                <a:pos x="27" y="22"/>
              </a:cxn>
              <a:cxn ang="0">
                <a:pos x="29" y="18"/>
              </a:cxn>
              <a:cxn ang="0">
                <a:pos x="29" y="18"/>
              </a:cxn>
              <a:cxn ang="0">
                <a:pos x="27" y="14"/>
              </a:cxn>
              <a:cxn ang="0">
                <a:pos x="26" y="11"/>
              </a:cxn>
              <a:cxn ang="0">
                <a:pos x="22" y="10"/>
              </a:cxn>
              <a:cxn ang="0">
                <a:pos x="19" y="8"/>
              </a:cxn>
              <a:cxn ang="0">
                <a:pos x="19" y="8"/>
              </a:cxn>
            </a:cxnLst>
            <a:rect l="0" t="0" r="r" b="b"/>
            <a:pathLst>
              <a:path w="37" h="35">
                <a:moveTo>
                  <a:pt x="19" y="35"/>
                </a:moveTo>
                <a:lnTo>
                  <a:pt x="19" y="35"/>
                </a:lnTo>
                <a:lnTo>
                  <a:pt x="11" y="34"/>
                </a:lnTo>
                <a:lnTo>
                  <a:pt x="6" y="31"/>
                </a:lnTo>
                <a:lnTo>
                  <a:pt x="2" y="25"/>
                </a:lnTo>
                <a:lnTo>
                  <a:pt x="0" y="18"/>
                </a:lnTo>
                <a:lnTo>
                  <a:pt x="0" y="18"/>
                </a:lnTo>
                <a:lnTo>
                  <a:pt x="2" y="11"/>
                </a:lnTo>
                <a:lnTo>
                  <a:pt x="6" y="6"/>
                </a:lnTo>
                <a:lnTo>
                  <a:pt x="11" y="2"/>
                </a:lnTo>
                <a:lnTo>
                  <a:pt x="19" y="0"/>
                </a:lnTo>
                <a:lnTo>
                  <a:pt x="19" y="0"/>
                </a:lnTo>
                <a:lnTo>
                  <a:pt x="26" y="2"/>
                </a:lnTo>
                <a:lnTo>
                  <a:pt x="31" y="6"/>
                </a:lnTo>
                <a:lnTo>
                  <a:pt x="35" y="11"/>
                </a:lnTo>
                <a:lnTo>
                  <a:pt x="37" y="18"/>
                </a:lnTo>
                <a:lnTo>
                  <a:pt x="37" y="18"/>
                </a:lnTo>
                <a:lnTo>
                  <a:pt x="35" y="25"/>
                </a:lnTo>
                <a:lnTo>
                  <a:pt x="31" y="31"/>
                </a:lnTo>
                <a:lnTo>
                  <a:pt x="26" y="34"/>
                </a:lnTo>
                <a:lnTo>
                  <a:pt x="19" y="35"/>
                </a:lnTo>
                <a:lnTo>
                  <a:pt x="19" y="35"/>
                </a:lnTo>
                <a:close/>
                <a:moveTo>
                  <a:pt x="19" y="8"/>
                </a:moveTo>
                <a:lnTo>
                  <a:pt x="19" y="8"/>
                </a:lnTo>
                <a:lnTo>
                  <a:pt x="15" y="10"/>
                </a:lnTo>
                <a:lnTo>
                  <a:pt x="13" y="11"/>
                </a:lnTo>
                <a:lnTo>
                  <a:pt x="10" y="14"/>
                </a:lnTo>
                <a:lnTo>
                  <a:pt x="10" y="18"/>
                </a:lnTo>
                <a:lnTo>
                  <a:pt x="10" y="18"/>
                </a:lnTo>
                <a:lnTo>
                  <a:pt x="10" y="22"/>
                </a:lnTo>
                <a:lnTo>
                  <a:pt x="13" y="25"/>
                </a:lnTo>
                <a:lnTo>
                  <a:pt x="15" y="26"/>
                </a:lnTo>
                <a:lnTo>
                  <a:pt x="19" y="27"/>
                </a:lnTo>
                <a:lnTo>
                  <a:pt x="19" y="27"/>
                </a:lnTo>
                <a:lnTo>
                  <a:pt x="22" y="26"/>
                </a:lnTo>
                <a:lnTo>
                  <a:pt x="26" y="25"/>
                </a:lnTo>
                <a:lnTo>
                  <a:pt x="27" y="22"/>
                </a:lnTo>
                <a:lnTo>
                  <a:pt x="29" y="18"/>
                </a:lnTo>
                <a:lnTo>
                  <a:pt x="29" y="18"/>
                </a:lnTo>
                <a:lnTo>
                  <a:pt x="27" y="14"/>
                </a:lnTo>
                <a:lnTo>
                  <a:pt x="26" y="11"/>
                </a:lnTo>
                <a:lnTo>
                  <a:pt x="22" y="10"/>
                </a:lnTo>
                <a:lnTo>
                  <a:pt x="19" y="8"/>
                </a:lnTo>
                <a:lnTo>
                  <a:pt x="19" y="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05" name="Rectangle 364"/>
          <p:cNvSpPr>
            <a:spLocks noChangeArrowheads="1"/>
          </p:cNvSpPr>
          <p:nvPr/>
        </p:nvSpPr>
        <p:spPr bwMode="auto">
          <a:xfrm>
            <a:off x="3652135" y="4463495"/>
            <a:ext cx="12794" cy="33957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06" name="Rectangle 365"/>
          <p:cNvSpPr>
            <a:spLocks noChangeArrowheads="1"/>
          </p:cNvSpPr>
          <p:nvPr/>
        </p:nvSpPr>
        <p:spPr bwMode="auto">
          <a:xfrm>
            <a:off x="3302462" y="4476227"/>
            <a:ext cx="12794" cy="21225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07" name="Freeform 366"/>
          <p:cNvSpPr>
            <a:spLocks noEditPoints="1"/>
          </p:cNvSpPr>
          <p:nvPr/>
        </p:nvSpPr>
        <p:spPr bwMode="auto">
          <a:xfrm>
            <a:off x="3302462" y="4263993"/>
            <a:ext cx="362466" cy="229214"/>
          </a:xfrm>
          <a:custGeom>
            <a:avLst/>
            <a:gdLst/>
            <a:ahLst/>
            <a:cxnLst>
              <a:cxn ang="0">
                <a:pos x="0" y="162"/>
              </a:cxn>
              <a:cxn ang="0">
                <a:pos x="0" y="0"/>
              </a:cxn>
              <a:cxn ang="0">
                <a:pos x="255" y="0"/>
              </a:cxn>
              <a:cxn ang="0">
                <a:pos x="255" y="153"/>
              </a:cxn>
              <a:cxn ang="0">
                <a:pos x="159" y="55"/>
              </a:cxn>
              <a:cxn ang="0">
                <a:pos x="96" y="120"/>
              </a:cxn>
              <a:cxn ang="0">
                <a:pos x="67" y="92"/>
              </a:cxn>
              <a:cxn ang="0">
                <a:pos x="0" y="162"/>
              </a:cxn>
              <a:cxn ang="0">
                <a:pos x="8" y="8"/>
              </a:cxn>
              <a:cxn ang="0">
                <a:pos x="8" y="140"/>
              </a:cxn>
              <a:cxn ang="0">
                <a:pos x="67" y="80"/>
              </a:cxn>
              <a:cxn ang="0">
                <a:pos x="96" y="108"/>
              </a:cxn>
              <a:cxn ang="0">
                <a:pos x="159" y="42"/>
              </a:cxn>
              <a:cxn ang="0">
                <a:pos x="245" y="131"/>
              </a:cxn>
              <a:cxn ang="0">
                <a:pos x="245" y="8"/>
              </a:cxn>
              <a:cxn ang="0">
                <a:pos x="8" y="8"/>
              </a:cxn>
            </a:cxnLst>
            <a:rect l="0" t="0" r="r" b="b"/>
            <a:pathLst>
              <a:path w="255" h="162">
                <a:moveTo>
                  <a:pt x="0" y="162"/>
                </a:moveTo>
                <a:lnTo>
                  <a:pt x="0" y="0"/>
                </a:lnTo>
                <a:lnTo>
                  <a:pt x="255" y="0"/>
                </a:lnTo>
                <a:lnTo>
                  <a:pt x="255" y="153"/>
                </a:lnTo>
                <a:lnTo>
                  <a:pt x="159" y="55"/>
                </a:lnTo>
                <a:lnTo>
                  <a:pt x="96" y="120"/>
                </a:lnTo>
                <a:lnTo>
                  <a:pt x="67" y="92"/>
                </a:lnTo>
                <a:lnTo>
                  <a:pt x="0" y="162"/>
                </a:lnTo>
                <a:close/>
                <a:moveTo>
                  <a:pt x="8" y="8"/>
                </a:moveTo>
                <a:lnTo>
                  <a:pt x="8" y="140"/>
                </a:lnTo>
                <a:lnTo>
                  <a:pt x="67" y="80"/>
                </a:lnTo>
                <a:lnTo>
                  <a:pt x="96" y="108"/>
                </a:lnTo>
                <a:lnTo>
                  <a:pt x="159" y="42"/>
                </a:lnTo>
                <a:lnTo>
                  <a:pt x="245" y="131"/>
                </a:lnTo>
                <a:lnTo>
                  <a:pt x="245" y="8"/>
                </a:lnTo>
                <a:lnTo>
                  <a:pt x="8" y="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08" name="Freeform 367"/>
          <p:cNvSpPr>
            <a:spLocks noEditPoints="1"/>
          </p:cNvSpPr>
          <p:nvPr/>
        </p:nvSpPr>
        <p:spPr bwMode="auto">
          <a:xfrm>
            <a:off x="3302462" y="4323417"/>
            <a:ext cx="362466" cy="178276"/>
          </a:xfrm>
          <a:custGeom>
            <a:avLst/>
            <a:gdLst/>
            <a:ahLst/>
            <a:cxnLst>
              <a:cxn ang="0">
                <a:pos x="255" y="128"/>
              </a:cxn>
              <a:cxn ang="0">
                <a:pos x="0" y="128"/>
              </a:cxn>
              <a:cxn ang="0">
                <a:pos x="0" y="108"/>
              </a:cxn>
              <a:cxn ang="0">
                <a:pos x="67" y="38"/>
              </a:cxn>
              <a:cxn ang="0">
                <a:pos x="96" y="66"/>
              </a:cxn>
              <a:cxn ang="0">
                <a:pos x="159" y="0"/>
              </a:cxn>
              <a:cxn ang="0">
                <a:pos x="255" y="98"/>
              </a:cxn>
              <a:cxn ang="0">
                <a:pos x="255" y="128"/>
              </a:cxn>
              <a:cxn ang="0">
                <a:pos x="8" y="120"/>
              </a:cxn>
              <a:cxn ang="0">
                <a:pos x="245" y="120"/>
              </a:cxn>
              <a:cxn ang="0">
                <a:pos x="245" y="101"/>
              </a:cxn>
              <a:cxn ang="0">
                <a:pos x="159" y="13"/>
              </a:cxn>
              <a:cxn ang="0">
                <a:pos x="96" y="78"/>
              </a:cxn>
              <a:cxn ang="0">
                <a:pos x="67" y="50"/>
              </a:cxn>
              <a:cxn ang="0">
                <a:pos x="8" y="111"/>
              </a:cxn>
              <a:cxn ang="0">
                <a:pos x="8" y="120"/>
              </a:cxn>
            </a:cxnLst>
            <a:rect l="0" t="0" r="r" b="b"/>
            <a:pathLst>
              <a:path w="255" h="128">
                <a:moveTo>
                  <a:pt x="255" y="128"/>
                </a:moveTo>
                <a:lnTo>
                  <a:pt x="0" y="128"/>
                </a:lnTo>
                <a:lnTo>
                  <a:pt x="0" y="108"/>
                </a:lnTo>
                <a:lnTo>
                  <a:pt x="67" y="38"/>
                </a:lnTo>
                <a:lnTo>
                  <a:pt x="96" y="66"/>
                </a:lnTo>
                <a:lnTo>
                  <a:pt x="159" y="0"/>
                </a:lnTo>
                <a:lnTo>
                  <a:pt x="255" y="98"/>
                </a:lnTo>
                <a:lnTo>
                  <a:pt x="255" y="128"/>
                </a:lnTo>
                <a:close/>
                <a:moveTo>
                  <a:pt x="8" y="120"/>
                </a:moveTo>
                <a:lnTo>
                  <a:pt x="245" y="120"/>
                </a:lnTo>
                <a:lnTo>
                  <a:pt x="245" y="101"/>
                </a:lnTo>
                <a:lnTo>
                  <a:pt x="159" y="13"/>
                </a:lnTo>
                <a:lnTo>
                  <a:pt x="96" y="78"/>
                </a:lnTo>
                <a:lnTo>
                  <a:pt x="67" y="50"/>
                </a:lnTo>
                <a:lnTo>
                  <a:pt x="8" y="111"/>
                </a:lnTo>
                <a:lnTo>
                  <a:pt x="8" y="12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09" name="Freeform 368"/>
          <p:cNvSpPr/>
          <p:nvPr/>
        </p:nvSpPr>
        <p:spPr bwMode="auto">
          <a:xfrm>
            <a:off x="4355745" y="4200325"/>
            <a:ext cx="34114" cy="29714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14" y="23"/>
              </a:cxn>
              <a:cxn ang="0">
                <a:pos x="14" y="23"/>
              </a:cxn>
              <a:cxn ang="0">
                <a:pos x="19" y="18"/>
              </a:cxn>
              <a:cxn ang="0">
                <a:pos x="22" y="13"/>
              </a:cxn>
              <a:cxn ang="0">
                <a:pos x="22" y="9"/>
              </a:cxn>
              <a:cxn ang="0">
                <a:pos x="19" y="4"/>
              </a:cxn>
              <a:cxn ang="0">
                <a:pos x="19" y="4"/>
              </a:cxn>
              <a:cxn ang="0">
                <a:pos x="14" y="0"/>
              </a:cxn>
              <a:cxn ang="0">
                <a:pos x="10" y="0"/>
              </a:cxn>
              <a:cxn ang="0">
                <a:pos x="6" y="3"/>
              </a:cxn>
              <a:cxn ang="0">
                <a:pos x="0" y="10"/>
              </a:cxn>
              <a:cxn ang="0">
                <a:pos x="0" y="10"/>
              </a:cxn>
            </a:cxnLst>
            <a:rect l="0" t="0" r="r" b="b"/>
            <a:pathLst>
              <a:path w="22" h="23">
                <a:moveTo>
                  <a:pt x="0" y="10"/>
                </a:moveTo>
                <a:lnTo>
                  <a:pt x="14" y="23"/>
                </a:lnTo>
                <a:lnTo>
                  <a:pt x="14" y="23"/>
                </a:lnTo>
                <a:lnTo>
                  <a:pt x="19" y="18"/>
                </a:lnTo>
                <a:lnTo>
                  <a:pt x="22" y="13"/>
                </a:lnTo>
                <a:lnTo>
                  <a:pt x="22" y="9"/>
                </a:lnTo>
                <a:lnTo>
                  <a:pt x="19" y="4"/>
                </a:lnTo>
                <a:lnTo>
                  <a:pt x="19" y="4"/>
                </a:lnTo>
                <a:lnTo>
                  <a:pt x="14" y="0"/>
                </a:lnTo>
                <a:lnTo>
                  <a:pt x="10" y="0"/>
                </a:lnTo>
                <a:lnTo>
                  <a:pt x="6" y="3"/>
                </a:lnTo>
                <a:lnTo>
                  <a:pt x="0" y="10"/>
                </a:lnTo>
                <a:lnTo>
                  <a:pt x="0" y="1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10" name="Freeform 369"/>
          <p:cNvSpPr>
            <a:spLocks noEditPoints="1"/>
          </p:cNvSpPr>
          <p:nvPr/>
        </p:nvSpPr>
        <p:spPr bwMode="auto">
          <a:xfrm>
            <a:off x="4155321" y="4208812"/>
            <a:ext cx="226010" cy="220724"/>
          </a:xfrm>
          <a:custGeom>
            <a:avLst/>
            <a:gdLst/>
            <a:ahLst/>
            <a:cxnLst>
              <a:cxn ang="0">
                <a:pos x="0" y="158"/>
              </a:cxn>
              <a:cxn ang="0">
                <a:pos x="14" y="124"/>
              </a:cxn>
              <a:cxn ang="0">
                <a:pos x="139" y="0"/>
              </a:cxn>
              <a:cxn ang="0">
                <a:pos x="158" y="20"/>
              </a:cxn>
              <a:cxn ang="0">
                <a:pos x="32" y="146"/>
              </a:cxn>
              <a:cxn ang="0">
                <a:pos x="0" y="158"/>
              </a:cxn>
              <a:cxn ang="0">
                <a:pos x="21" y="131"/>
              </a:cxn>
              <a:cxn ang="0">
                <a:pos x="16" y="143"/>
              </a:cxn>
              <a:cxn ang="0">
                <a:pos x="28" y="138"/>
              </a:cxn>
              <a:cxn ang="0">
                <a:pos x="145" y="20"/>
              </a:cxn>
              <a:cxn ang="0">
                <a:pos x="139" y="12"/>
              </a:cxn>
              <a:cxn ang="0">
                <a:pos x="21" y="131"/>
              </a:cxn>
            </a:cxnLst>
            <a:rect l="0" t="0" r="r" b="b"/>
            <a:pathLst>
              <a:path w="158" h="158">
                <a:moveTo>
                  <a:pt x="0" y="158"/>
                </a:moveTo>
                <a:lnTo>
                  <a:pt x="14" y="124"/>
                </a:lnTo>
                <a:lnTo>
                  <a:pt x="139" y="0"/>
                </a:lnTo>
                <a:lnTo>
                  <a:pt x="158" y="20"/>
                </a:lnTo>
                <a:lnTo>
                  <a:pt x="32" y="146"/>
                </a:lnTo>
                <a:lnTo>
                  <a:pt x="0" y="158"/>
                </a:lnTo>
                <a:close/>
                <a:moveTo>
                  <a:pt x="21" y="131"/>
                </a:moveTo>
                <a:lnTo>
                  <a:pt x="16" y="143"/>
                </a:lnTo>
                <a:lnTo>
                  <a:pt x="28" y="138"/>
                </a:lnTo>
                <a:lnTo>
                  <a:pt x="145" y="20"/>
                </a:lnTo>
                <a:lnTo>
                  <a:pt x="139" y="12"/>
                </a:lnTo>
                <a:lnTo>
                  <a:pt x="21" y="13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11" name="Freeform 370"/>
          <p:cNvSpPr/>
          <p:nvPr/>
        </p:nvSpPr>
        <p:spPr bwMode="auto">
          <a:xfrm>
            <a:off x="4168116" y="4387092"/>
            <a:ext cx="34114" cy="33957"/>
          </a:xfrm>
          <a:custGeom>
            <a:avLst/>
            <a:gdLst/>
            <a:ahLst/>
            <a:cxnLst>
              <a:cxn ang="0">
                <a:pos x="23" y="14"/>
              </a:cxn>
              <a:cxn ang="0">
                <a:pos x="0" y="23"/>
              </a:cxn>
              <a:cxn ang="0">
                <a:pos x="0" y="23"/>
              </a:cxn>
              <a:cxn ang="0">
                <a:pos x="9" y="0"/>
              </a:cxn>
              <a:cxn ang="0">
                <a:pos x="23" y="14"/>
              </a:cxn>
            </a:cxnLst>
            <a:rect l="0" t="0" r="r" b="b"/>
            <a:pathLst>
              <a:path w="23" h="23">
                <a:moveTo>
                  <a:pt x="23" y="14"/>
                </a:moveTo>
                <a:lnTo>
                  <a:pt x="0" y="23"/>
                </a:lnTo>
                <a:lnTo>
                  <a:pt x="0" y="23"/>
                </a:lnTo>
                <a:lnTo>
                  <a:pt x="9" y="0"/>
                </a:lnTo>
                <a:lnTo>
                  <a:pt x="23" y="1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12" name="Freeform 371"/>
          <p:cNvSpPr/>
          <p:nvPr/>
        </p:nvSpPr>
        <p:spPr bwMode="auto">
          <a:xfrm>
            <a:off x="4040186" y="4276728"/>
            <a:ext cx="268652" cy="267417"/>
          </a:xfrm>
          <a:custGeom>
            <a:avLst/>
            <a:gdLst/>
            <a:ahLst/>
            <a:cxnLst>
              <a:cxn ang="0">
                <a:pos x="189" y="189"/>
              </a:cxn>
              <a:cxn ang="0">
                <a:pos x="0" y="189"/>
              </a:cxn>
              <a:cxn ang="0">
                <a:pos x="0" y="0"/>
              </a:cxn>
              <a:cxn ang="0">
                <a:pos x="155" y="0"/>
              </a:cxn>
              <a:cxn ang="0">
                <a:pos x="155" y="9"/>
              </a:cxn>
              <a:cxn ang="0">
                <a:pos x="9" y="9"/>
              </a:cxn>
              <a:cxn ang="0">
                <a:pos x="9" y="179"/>
              </a:cxn>
              <a:cxn ang="0">
                <a:pos x="180" y="179"/>
              </a:cxn>
              <a:cxn ang="0">
                <a:pos x="180" y="34"/>
              </a:cxn>
              <a:cxn ang="0">
                <a:pos x="189" y="34"/>
              </a:cxn>
              <a:cxn ang="0">
                <a:pos x="189" y="189"/>
              </a:cxn>
            </a:cxnLst>
            <a:rect l="0" t="0" r="r" b="b"/>
            <a:pathLst>
              <a:path w="189" h="189">
                <a:moveTo>
                  <a:pt x="189" y="189"/>
                </a:moveTo>
                <a:lnTo>
                  <a:pt x="0" y="189"/>
                </a:lnTo>
                <a:lnTo>
                  <a:pt x="0" y="0"/>
                </a:lnTo>
                <a:lnTo>
                  <a:pt x="155" y="0"/>
                </a:lnTo>
                <a:lnTo>
                  <a:pt x="155" y="9"/>
                </a:lnTo>
                <a:lnTo>
                  <a:pt x="9" y="9"/>
                </a:lnTo>
                <a:lnTo>
                  <a:pt x="9" y="179"/>
                </a:lnTo>
                <a:lnTo>
                  <a:pt x="180" y="179"/>
                </a:lnTo>
                <a:lnTo>
                  <a:pt x="180" y="34"/>
                </a:lnTo>
                <a:lnTo>
                  <a:pt x="189" y="34"/>
                </a:lnTo>
                <a:lnTo>
                  <a:pt x="189" y="18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13" name="Freeform 372"/>
          <p:cNvSpPr>
            <a:spLocks noEditPoints="1"/>
          </p:cNvSpPr>
          <p:nvPr/>
        </p:nvSpPr>
        <p:spPr bwMode="auto">
          <a:xfrm>
            <a:off x="4893048" y="4200325"/>
            <a:ext cx="110872" cy="254681"/>
          </a:xfrm>
          <a:custGeom>
            <a:avLst/>
            <a:gdLst/>
            <a:ahLst/>
            <a:cxnLst>
              <a:cxn ang="0">
                <a:pos x="38" y="178"/>
              </a:cxn>
              <a:cxn ang="0">
                <a:pos x="23" y="175"/>
              </a:cxn>
              <a:cxn ang="0">
                <a:pos x="11" y="167"/>
              </a:cxn>
              <a:cxn ang="0">
                <a:pos x="3" y="155"/>
              </a:cxn>
              <a:cxn ang="0">
                <a:pos x="0" y="140"/>
              </a:cxn>
              <a:cxn ang="0">
                <a:pos x="0" y="38"/>
              </a:cxn>
              <a:cxn ang="0">
                <a:pos x="3" y="23"/>
              </a:cxn>
              <a:cxn ang="0">
                <a:pos x="11" y="11"/>
              </a:cxn>
              <a:cxn ang="0">
                <a:pos x="23" y="2"/>
              </a:cxn>
              <a:cxn ang="0">
                <a:pos x="38" y="0"/>
              </a:cxn>
              <a:cxn ang="0">
                <a:pos x="45" y="0"/>
              </a:cxn>
              <a:cxn ang="0">
                <a:pos x="58" y="7"/>
              </a:cxn>
              <a:cxn ang="0">
                <a:pos x="69" y="16"/>
              </a:cxn>
              <a:cxn ang="0">
                <a:pos x="75" y="29"/>
              </a:cxn>
              <a:cxn ang="0">
                <a:pos x="76" y="140"/>
              </a:cxn>
              <a:cxn ang="0">
                <a:pos x="75" y="148"/>
              </a:cxn>
              <a:cxn ang="0">
                <a:pos x="69" y="162"/>
              </a:cxn>
              <a:cxn ang="0">
                <a:pos x="58" y="171"/>
              </a:cxn>
              <a:cxn ang="0">
                <a:pos x="45" y="178"/>
              </a:cxn>
              <a:cxn ang="0">
                <a:pos x="38" y="178"/>
              </a:cxn>
              <a:cxn ang="0">
                <a:pos x="38" y="8"/>
              </a:cxn>
              <a:cxn ang="0">
                <a:pos x="26" y="11"/>
              </a:cxn>
              <a:cxn ang="0">
                <a:pos x="17" y="16"/>
              </a:cxn>
              <a:cxn ang="0">
                <a:pos x="11" y="25"/>
              </a:cxn>
              <a:cxn ang="0">
                <a:pos x="8" y="38"/>
              </a:cxn>
              <a:cxn ang="0">
                <a:pos x="8" y="140"/>
              </a:cxn>
              <a:cxn ang="0">
                <a:pos x="11" y="152"/>
              </a:cxn>
              <a:cxn ang="0">
                <a:pos x="17" y="162"/>
              </a:cxn>
              <a:cxn ang="0">
                <a:pos x="26" y="169"/>
              </a:cxn>
              <a:cxn ang="0">
                <a:pos x="38" y="170"/>
              </a:cxn>
              <a:cxn ang="0">
                <a:pos x="44" y="170"/>
              </a:cxn>
              <a:cxn ang="0">
                <a:pos x="54" y="165"/>
              </a:cxn>
              <a:cxn ang="0">
                <a:pos x="62" y="158"/>
              </a:cxn>
              <a:cxn ang="0">
                <a:pos x="67" y="147"/>
              </a:cxn>
              <a:cxn ang="0">
                <a:pos x="68" y="38"/>
              </a:cxn>
              <a:cxn ang="0">
                <a:pos x="67" y="31"/>
              </a:cxn>
              <a:cxn ang="0">
                <a:pos x="62" y="21"/>
              </a:cxn>
              <a:cxn ang="0">
                <a:pos x="54" y="13"/>
              </a:cxn>
              <a:cxn ang="0">
                <a:pos x="44" y="8"/>
              </a:cxn>
              <a:cxn ang="0">
                <a:pos x="38" y="8"/>
              </a:cxn>
            </a:cxnLst>
            <a:rect l="0" t="0" r="r" b="b"/>
            <a:pathLst>
              <a:path w="76" h="178">
                <a:moveTo>
                  <a:pt x="38" y="178"/>
                </a:moveTo>
                <a:lnTo>
                  <a:pt x="38" y="178"/>
                </a:lnTo>
                <a:lnTo>
                  <a:pt x="30" y="178"/>
                </a:lnTo>
                <a:lnTo>
                  <a:pt x="23" y="175"/>
                </a:lnTo>
                <a:lnTo>
                  <a:pt x="17" y="171"/>
                </a:lnTo>
                <a:lnTo>
                  <a:pt x="11" y="167"/>
                </a:lnTo>
                <a:lnTo>
                  <a:pt x="7" y="162"/>
                </a:lnTo>
                <a:lnTo>
                  <a:pt x="3" y="155"/>
                </a:lnTo>
                <a:lnTo>
                  <a:pt x="0" y="148"/>
                </a:lnTo>
                <a:lnTo>
                  <a:pt x="0" y="140"/>
                </a:lnTo>
                <a:lnTo>
                  <a:pt x="0" y="38"/>
                </a:lnTo>
                <a:lnTo>
                  <a:pt x="0" y="38"/>
                </a:lnTo>
                <a:lnTo>
                  <a:pt x="0" y="29"/>
                </a:lnTo>
                <a:lnTo>
                  <a:pt x="3" y="23"/>
                </a:lnTo>
                <a:lnTo>
                  <a:pt x="7" y="16"/>
                </a:lnTo>
                <a:lnTo>
                  <a:pt x="11" y="11"/>
                </a:lnTo>
                <a:lnTo>
                  <a:pt x="17" y="7"/>
                </a:lnTo>
                <a:lnTo>
                  <a:pt x="23" y="2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5" y="0"/>
                </a:lnTo>
                <a:lnTo>
                  <a:pt x="53" y="2"/>
                </a:lnTo>
                <a:lnTo>
                  <a:pt x="58" y="7"/>
                </a:lnTo>
                <a:lnTo>
                  <a:pt x="65" y="11"/>
                </a:lnTo>
                <a:lnTo>
                  <a:pt x="69" y="16"/>
                </a:lnTo>
                <a:lnTo>
                  <a:pt x="73" y="23"/>
                </a:lnTo>
                <a:lnTo>
                  <a:pt x="75" y="29"/>
                </a:lnTo>
                <a:lnTo>
                  <a:pt x="76" y="38"/>
                </a:lnTo>
                <a:lnTo>
                  <a:pt x="76" y="140"/>
                </a:lnTo>
                <a:lnTo>
                  <a:pt x="76" y="140"/>
                </a:lnTo>
                <a:lnTo>
                  <a:pt x="75" y="148"/>
                </a:lnTo>
                <a:lnTo>
                  <a:pt x="73" y="155"/>
                </a:lnTo>
                <a:lnTo>
                  <a:pt x="69" y="162"/>
                </a:lnTo>
                <a:lnTo>
                  <a:pt x="65" y="167"/>
                </a:lnTo>
                <a:lnTo>
                  <a:pt x="58" y="171"/>
                </a:lnTo>
                <a:lnTo>
                  <a:pt x="53" y="175"/>
                </a:lnTo>
                <a:lnTo>
                  <a:pt x="45" y="178"/>
                </a:lnTo>
                <a:lnTo>
                  <a:pt x="38" y="178"/>
                </a:lnTo>
                <a:lnTo>
                  <a:pt x="38" y="178"/>
                </a:lnTo>
                <a:close/>
                <a:moveTo>
                  <a:pt x="38" y="8"/>
                </a:moveTo>
                <a:lnTo>
                  <a:pt x="38" y="8"/>
                </a:lnTo>
                <a:lnTo>
                  <a:pt x="31" y="8"/>
                </a:lnTo>
                <a:lnTo>
                  <a:pt x="26" y="11"/>
                </a:lnTo>
                <a:lnTo>
                  <a:pt x="22" y="13"/>
                </a:lnTo>
                <a:lnTo>
                  <a:pt x="17" y="16"/>
                </a:lnTo>
                <a:lnTo>
                  <a:pt x="14" y="21"/>
                </a:lnTo>
                <a:lnTo>
                  <a:pt x="11" y="25"/>
                </a:lnTo>
                <a:lnTo>
                  <a:pt x="8" y="31"/>
                </a:lnTo>
                <a:lnTo>
                  <a:pt x="8" y="38"/>
                </a:lnTo>
                <a:lnTo>
                  <a:pt x="8" y="140"/>
                </a:lnTo>
                <a:lnTo>
                  <a:pt x="8" y="140"/>
                </a:lnTo>
                <a:lnTo>
                  <a:pt x="8" y="147"/>
                </a:lnTo>
                <a:lnTo>
                  <a:pt x="11" y="152"/>
                </a:lnTo>
                <a:lnTo>
                  <a:pt x="14" y="158"/>
                </a:lnTo>
                <a:lnTo>
                  <a:pt x="17" y="162"/>
                </a:lnTo>
                <a:lnTo>
                  <a:pt x="22" y="165"/>
                </a:lnTo>
                <a:lnTo>
                  <a:pt x="26" y="169"/>
                </a:lnTo>
                <a:lnTo>
                  <a:pt x="31" y="170"/>
                </a:lnTo>
                <a:lnTo>
                  <a:pt x="38" y="170"/>
                </a:lnTo>
                <a:lnTo>
                  <a:pt x="38" y="170"/>
                </a:lnTo>
                <a:lnTo>
                  <a:pt x="44" y="170"/>
                </a:lnTo>
                <a:lnTo>
                  <a:pt x="49" y="169"/>
                </a:lnTo>
                <a:lnTo>
                  <a:pt x="54" y="165"/>
                </a:lnTo>
                <a:lnTo>
                  <a:pt x="58" y="162"/>
                </a:lnTo>
                <a:lnTo>
                  <a:pt x="62" y="158"/>
                </a:lnTo>
                <a:lnTo>
                  <a:pt x="65" y="152"/>
                </a:lnTo>
                <a:lnTo>
                  <a:pt x="67" y="147"/>
                </a:lnTo>
                <a:lnTo>
                  <a:pt x="68" y="140"/>
                </a:lnTo>
                <a:lnTo>
                  <a:pt x="68" y="38"/>
                </a:lnTo>
                <a:lnTo>
                  <a:pt x="68" y="38"/>
                </a:lnTo>
                <a:lnTo>
                  <a:pt x="67" y="31"/>
                </a:lnTo>
                <a:lnTo>
                  <a:pt x="65" y="25"/>
                </a:lnTo>
                <a:lnTo>
                  <a:pt x="62" y="21"/>
                </a:lnTo>
                <a:lnTo>
                  <a:pt x="58" y="16"/>
                </a:lnTo>
                <a:lnTo>
                  <a:pt x="54" y="13"/>
                </a:lnTo>
                <a:lnTo>
                  <a:pt x="49" y="11"/>
                </a:lnTo>
                <a:lnTo>
                  <a:pt x="44" y="8"/>
                </a:lnTo>
                <a:lnTo>
                  <a:pt x="38" y="8"/>
                </a:lnTo>
                <a:lnTo>
                  <a:pt x="38" y="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14" name="Freeform 373"/>
          <p:cNvSpPr/>
          <p:nvPr/>
        </p:nvSpPr>
        <p:spPr bwMode="auto">
          <a:xfrm>
            <a:off x="4867459" y="4327662"/>
            <a:ext cx="162044" cy="157055"/>
          </a:xfrm>
          <a:custGeom>
            <a:avLst/>
            <a:gdLst/>
            <a:ahLst/>
            <a:cxnLst>
              <a:cxn ang="0">
                <a:pos x="58" y="111"/>
              </a:cxn>
              <a:cxn ang="0">
                <a:pos x="58" y="111"/>
              </a:cxn>
              <a:cxn ang="0">
                <a:pos x="46" y="109"/>
              </a:cxn>
              <a:cxn ang="0">
                <a:pos x="35" y="107"/>
              </a:cxn>
              <a:cxn ang="0">
                <a:pos x="26" y="101"/>
              </a:cxn>
              <a:cxn ang="0">
                <a:pos x="18" y="93"/>
              </a:cxn>
              <a:cxn ang="0">
                <a:pos x="11" y="85"/>
              </a:cxn>
              <a:cxn ang="0">
                <a:pos x="6" y="76"/>
              </a:cxn>
              <a:cxn ang="0">
                <a:pos x="1" y="65"/>
              </a:cxn>
              <a:cxn ang="0">
                <a:pos x="0" y="53"/>
              </a:cxn>
              <a:cxn ang="0">
                <a:pos x="0" y="0"/>
              </a:cxn>
              <a:cxn ang="0">
                <a:pos x="8" y="0"/>
              </a:cxn>
              <a:cxn ang="0">
                <a:pos x="8" y="53"/>
              </a:cxn>
              <a:cxn ang="0">
                <a:pos x="8" y="53"/>
              </a:cxn>
              <a:cxn ang="0">
                <a:pos x="10" y="63"/>
              </a:cxn>
              <a:cxn ang="0">
                <a:pos x="12" y="73"/>
              </a:cxn>
              <a:cxn ang="0">
                <a:pos x="18" y="81"/>
              </a:cxn>
              <a:cxn ang="0">
                <a:pos x="23" y="88"/>
              </a:cxn>
              <a:cxn ang="0">
                <a:pos x="30" y="94"/>
              </a:cxn>
              <a:cxn ang="0">
                <a:pos x="39" y="98"/>
              </a:cxn>
              <a:cxn ang="0">
                <a:pos x="49" y="101"/>
              </a:cxn>
              <a:cxn ang="0">
                <a:pos x="58" y="103"/>
              </a:cxn>
              <a:cxn ang="0">
                <a:pos x="58" y="103"/>
              </a:cxn>
              <a:cxn ang="0">
                <a:pos x="68" y="101"/>
              </a:cxn>
              <a:cxn ang="0">
                <a:pos x="77" y="98"/>
              </a:cxn>
              <a:cxn ang="0">
                <a:pos x="85" y="94"/>
              </a:cxn>
              <a:cxn ang="0">
                <a:pos x="93" y="88"/>
              </a:cxn>
              <a:cxn ang="0">
                <a:pos x="99" y="81"/>
              </a:cxn>
              <a:cxn ang="0">
                <a:pos x="103" y="73"/>
              </a:cxn>
              <a:cxn ang="0">
                <a:pos x="107" y="63"/>
              </a:cxn>
              <a:cxn ang="0">
                <a:pos x="107" y="53"/>
              </a:cxn>
              <a:cxn ang="0">
                <a:pos x="107" y="0"/>
              </a:cxn>
              <a:cxn ang="0">
                <a:pos x="115" y="0"/>
              </a:cxn>
              <a:cxn ang="0">
                <a:pos x="115" y="53"/>
              </a:cxn>
              <a:cxn ang="0">
                <a:pos x="115" y="53"/>
              </a:cxn>
              <a:cxn ang="0">
                <a:pos x="114" y="65"/>
              </a:cxn>
              <a:cxn ang="0">
                <a:pos x="111" y="76"/>
              </a:cxn>
              <a:cxn ang="0">
                <a:pos x="105" y="85"/>
              </a:cxn>
              <a:cxn ang="0">
                <a:pos x="99" y="93"/>
              </a:cxn>
              <a:cxn ang="0">
                <a:pos x="91" y="101"/>
              </a:cxn>
              <a:cxn ang="0">
                <a:pos x="80" y="107"/>
              </a:cxn>
              <a:cxn ang="0">
                <a:pos x="69" y="109"/>
              </a:cxn>
              <a:cxn ang="0">
                <a:pos x="58" y="111"/>
              </a:cxn>
              <a:cxn ang="0">
                <a:pos x="58" y="111"/>
              </a:cxn>
            </a:cxnLst>
            <a:rect l="0" t="0" r="r" b="b"/>
            <a:pathLst>
              <a:path w="115" h="111">
                <a:moveTo>
                  <a:pt x="58" y="111"/>
                </a:moveTo>
                <a:lnTo>
                  <a:pt x="58" y="111"/>
                </a:lnTo>
                <a:lnTo>
                  <a:pt x="46" y="109"/>
                </a:lnTo>
                <a:lnTo>
                  <a:pt x="35" y="107"/>
                </a:lnTo>
                <a:lnTo>
                  <a:pt x="26" y="101"/>
                </a:lnTo>
                <a:lnTo>
                  <a:pt x="18" y="93"/>
                </a:lnTo>
                <a:lnTo>
                  <a:pt x="11" y="85"/>
                </a:lnTo>
                <a:lnTo>
                  <a:pt x="6" y="76"/>
                </a:lnTo>
                <a:lnTo>
                  <a:pt x="1" y="65"/>
                </a:lnTo>
                <a:lnTo>
                  <a:pt x="0" y="53"/>
                </a:lnTo>
                <a:lnTo>
                  <a:pt x="0" y="0"/>
                </a:lnTo>
                <a:lnTo>
                  <a:pt x="8" y="0"/>
                </a:lnTo>
                <a:lnTo>
                  <a:pt x="8" y="53"/>
                </a:lnTo>
                <a:lnTo>
                  <a:pt x="8" y="53"/>
                </a:lnTo>
                <a:lnTo>
                  <a:pt x="10" y="63"/>
                </a:lnTo>
                <a:lnTo>
                  <a:pt x="12" y="73"/>
                </a:lnTo>
                <a:lnTo>
                  <a:pt x="18" y="81"/>
                </a:lnTo>
                <a:lnTo>
                  <a:pt x="23" y="88"/>
                </a:lnTo>
                <a:lnTo>
                  <a:pt x="30" y="94"/>
                </a:lnTo>
                <a:lnTo>
                  <a:pt x="39" y="98"/>
                </a:lnTo>
                <a:lnTo>
                  <a:pt x="49" y="101"/>
                </a:lnTo>
                <a:lnTo>
                  <a:pt x="58" y="103"/>
                </a:lnTo>
                <a:lnTo>
                  <a:pt x="58" y="103"/>
                </a:lnTo>
                <a:lnTo>
                  <a:pt x="68" y="101"/>
                </a:lnTo>
                <a:lnTo>
                  <a:pt x="77" y="98"/>
                </a:lnTo>
                <a:lnTo>
                  <a:pt x="85" y="94"/>
                </a:lnTo>
                <a:lnTo>
                  <a:pt x="93" y="88"/>
                </a:lnTo>
                <a:lnTo>
                  <a:pt x="99" y="81"/>
                </a:lnTo>
                <a:lnTo>
                  <a:pt x="103" y="73"/>
                </a:lnTo>
                <a:lnTo>
                  <a:pt x="107" y="63"/>
                </a:lnTo>
                <a:lnTo>
                  <a:pt x="107" y="53"/>
                </a:lnTo>
                <a:lnTo>
                  <a:pt x="107" y="0"/>
                </a:lnTo>
                <a:lnTo>
                  <a:pt x="115" y="0"/>
                </a:lnTo>
                <a:lnTo>
                  <a:pt x="115" y="53"/>
                </a:lnTo>
                <a:lnTo>
                  <a:pt x="115" y="53"/>
                </a:lnTo>
                <a:lnTo>
                  <a:pt x="114" y="65"/>
                </a:lnTo>
                <a:lnTo>
                  <a:pt x="111" y="76"/>
                </a:lnTo>
                <a:lnTo>
                  <a:pt x="105" y="85"/>
                </a:lnTo>
                <a:lnTo>
                  <a:pt x="99" y="93"/>
                </a:lnTo>
                <a:lnTo>
                  <a:pt x="91" y="101"/>
                </a:lnTo>
                <a:lnTo>
                  <a:pt x="80" y="107"/>
                </a:lnTo>
                <a:lnTo>
                  <a:pt x="69" y="109"/>
                </a:lnTo>
                <a:lnTo>
                  <a:pt x="58" y="111"/>
                </a:lnTo>
                <a:lnTo>
                  <a:pt x="58" y="1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15" name="Rectangle 374"/>
          <p:cNvSpPr>
            <a:spLocks noChangeArrowheads="1"/>
          </p:cNvSpPr>
          <p:nvPr/>
        </p:nvSpPr>
        <p:spPr bwMode="auto">
          <a:xfrm>
            <a:off x="4901577" y="4531409"/>
            <a:ext cx="93815" cy="8490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16" name="Rectangle 375"/>
          <p:cNvSpPr>
            <a:spLocks noChangeArrowheads="1"/>
          </p:cNvSpPr>
          <p:nvPr/>
        </p:nvSpPr>
        <p:spPr bwMode="auto">
          <a:xfrm>
            <a:off x="4944218" y="4480473"/>
            <a:ext cx="8528" cy="55182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17" name="Freeform 376"/>
          <p:cNvSpPr/>
          <p:nvPr/>
        </p:nvSpPr>
        <p:spPr bwMode="auto">
          <a:xfrm>
            <a:off x="5507107" y="4191834"/>
            <a:ext cx="341145" cy="339575"/>
          </a:xfrm>
          <a:custGeom>
            <a:avLst/>
            <a:gdLst/>
            <a:ahLst/>
            <a:cxnLst>
              <a:cxn ang="0">
                <a:pos x="108" y="238"/>
              </a:cxn>
              <a:cxn ang="0">
                <a:pos x="74" y="230"/>
              </a:cxn>
              <a:cxn ang="0">
                <a:pos x="45" y="212"/>
              </a:cxn>
              <a:cxn ang="0">
                <a:pos x="27" y="196"/>
              </a:cxn>
              <a:cxn ang="0">
                <a:pos x="10" y="166"/>
              </a:cxn>
              <a:cxn ang="0">
                <a:pos x="1" y="132"/>
              </a:cxn>
              <a:cxn ang="0">
                <a:pos x="1" y="108"/>
              </a:cxn>
              <a:cxn ang="0">
                <a:pos x="10" y="74"/>
              </a:cxn>
              <a:cxn ang="0">
                <a:pos x="27" y="45"/>
              </a:cxn>
              <a:cxn ang="0">
                <a:pos x="43" y="28"/>
              </a:cxn>
              <a:cxn ang="0">
                <a:pos x="73" y="9"/>
              </a:cxn>
              <a:cxn ang="0">
                <a:pos x="107" y="1"/>
              </a:cxn>
              <a:cxn ang="0">
                <a:pos x="119" y="0"/>
              </a:cxn>
              <a:cxn ang="0">
                <a:pos x="143" y="3"/>
              </a:cxn>
              <a:cxn ang="0">
                <a:pos x="176" y="15"/>
              </a:cxn>
              <a:cxn ang="0">
                <a:pos x="203" y="35"/>
              </a:cxn>
              <a:cxn ang="0">
                <a:pos x="224" y="62"/>
              </a:cxn>
              <a:cxn ang="0">
                <a:pos x="236" y="95"/>
              </a:cxn>
              <a:cxn ang="0">
                <a:pos x="231" y="119"/>
              </a:cxn>
              <a:cxn ang="0">
                <a:pos x="228" y="97"/>
              </a:cxn>
              <a:cxn ang="0">
                <a:pos x="216" y="66"/>
              </a:cxn>
              <a:cxn ang="0">
                <a:pos x="197" y="41"/>
              </a:cxn>
              <a:cxn ang="0">
                <a:pos x="172" y="22"/>
              </a:cxn>
              <a:cxn ang="0">
                <a:pos x="142" y="11"/>
              </a:cxn>
              <a:cxn ang="0">
                <a:pos x="119" y="8"/>
              </a:cxn>
              <a:cxn ang="0">
                <a:pos x="108" y="9"/>
              </a:cxn>
              <a:cxn ang="0">
                <a:pos x="76" y="18"/>
              </a:cxn>
              <a:cxn ang="0">
                <a:pos x="49" y="34"/>
              </a:cxn>
              <a:cxn ang="0">
                <a:pos x="32" y="50"/>
              </a:cxn>
              <a:cxn ang="0">
                <a:pos x="16" y="78"/>
              </a:cxn>
              <a:cxn ang="0">
                <a:pos x="10" y="109"/>
              </a:cxn>
              <a:cxn ang="0">
                <a:pos x="10" y="131"/>
              </a:cxn>
              <a:cxn ang="0">
                <a:pos x="18" y="162"/>
              </a:cxn>
              <a:cxn ang="0">
                <a:pos x="34" y="190"/>
              </a:cxn>
              <a:cxn ang="0">
                <a:pos x="50" y="205"/>
              </a:cxn>
              <a:cxn ang="0">
                <a:pos x="77" y="223"/>
              </a:cxn>
              <a:cxn ang="0">
                <a:pos x="108" y="230"/>
              </a:cxn>
              <a:cxn ang="0">
                <a:pos x="120" y="231"/>
              </a:cxn>
              <a:cxn ang="0">
                <a:pos x="146" y="227"/>
              </a:cxn>
              <a:cxn ang="0">
                <a:pos x="181" y="212"/>
              </a:cxn>
              <a:cxn ang="0">
                <a:pos x="209" y="184"/>
              </a:cxn>
              <a:cxn ang="0">
                <a:pos x="208" y="200"/>
              </a:cxn>
              <a:cxn ang="0">
                <a:pos x="174" y="226"/>
              </a:cxn>
              <a:cxn ang="0">
                <a:pos x="134" y="238"/>
              </a:cxn>
              <a:cxn ang="0">
                <a:pos x="119" y="239"/>
              </a:cxn>
            </a:cxnLst>
            <a:rect l="0" t="0" r="r" b="b"/>
            <a:pathLst>
              <a:path w="239" h="239">
                <a:moveTo>
                  <a:pt x="119" y="239"/>
                </a:moveTo>
                <a:lnTo>
                  <a:pt x="119" y="239"/>
                </a:lnTo>
                <a:lnTo>
                  <a:pt x="108" y="238"/>
                </a:lnTo>
                <a:lnTo>
                  <a:pt x="96" y="236"/>
                </a:lnTo>
                <a:lnTo>
                  <a:pt x="85" y="234"/>
                </a:lnTo>
                <a:lnTo>
                  <a:pt x="74" y="230"/>
                </a:lnTo>
                <a:lnTo>
                  <a:pt x="64" y="226"/>
                </a:lnTo>
                <a:lnTo>
                  <a:pt x="54" y="219"/>
                </a:lnTo>
                <a:lnTo>
                  <a:pt x="45" y="212"/>
                </a:lnTo>
                <a:lnTo>
                  <a:pt x="35" y="204"/>
                </a:lnTo>
                <a:lnTo>
                  <a:pt x="35" y="204"/>
                </a:lnTo>
                <a:lnTo>
                  <a:pt x="27" y="196"/>
                </a:lnTo>
                <a:lnTo>
                  <a:pt x="20" y="186"/>
                </a:lnTo>
                <a:lnTo>
                  <a:pt x="15" y="177"/>
                </a:lnTo>
                <a:lnTo>
                  <a:pt x="10" y="166"/>
                </a:lnTo>
                <a:lnTo>
                  <a:pt x="5" y="155"/>
                </a:lnTo>
                <a:lnTo>
                  <a:pt x="3" y="143"/>
                </a:lnTo>
                <a:lnTo>
                  <a:pt x="1" y="132"/>
                </a:lnTo>
                <a:lnTo>
                  <a:pt x="0" y="120"/>
                </a:lnTo>
                <a:lnTo>
                  <a:pt x="0" y="120"/>
                </a:lnTo>
                <a:lnTo>
                  <a:pt x="1" y="108"/>
                </a:lnTo>
                <a:lnTo>
                  <a:pt x="3" y="97"/>
                </a:lnTo>
                <a:lnTo>
                  <a:pt x="5" y="85"/>
                </a:lnTo>
                <a:lnTo>
                  <a:pt x="10" y="74"/>
                </a:lnTo>
                <a:lnTo>
                  <a:pt x="14" y="65"/>
                </a:lnTo>
                <a:lnTo>
                  <a:pt x="20" y="54"/>
                </a:lnTo>
                <a:lnTo>
                  <a:pt x="27" y="45"/>
                </a:lnTo>
                <a:lnTo>
                  <a:pt x="35" y="36"/>
                </a:lnTo>
                <a:lnTo>
                  <a:pt x="35" y="36"/>
                </a:lnTo>
                <a:lnTo>
                  <a:pt x="43" y="28"/>
                </a:lnTo>
                <a:lnTo>
                  <a:pt x="53" y="20"/>
                </a:lnTo>
                <a:lnTo>
                  <a:pt x="62" y="15"/>
                </a:lnTo>
                <a:lnTo>
                  <a:pt x="73" y="9"/>
                </a:lnTo>
                <a:lnTo>
                  <a:pt x="84" y="5"/>
                </a:lnTo>
                <a:lnTo>
                  <a:pt x="96" y="3"/>
                </a:lnTo>
                <a:lnTo>
                  <a:pt x="107" y="1"/>
                </a:lnTo>
                <a:lnTo>
                  <a:pt x="119" y="0"/>
                </a:lnTo>
                <a:lnTo>
                  <a:pt x="119" y="0"/>
                </a:lnTo>
                <a:lnTo>
                  <a:pt x="119" y="0"/>
                </a:lnTo>
                <a:lnTo>
                  <a:pt x="119" y="0"/>
                </a:lnTo>
                <a:lnTo>
                  <a:pt x="131" y="1"/>
                </a:lnTo>
                <a:lnTo>
                  <a:pt x="143" y="3"/>
                </a:lnTo>
                <a:lnTo>
                  <a:pt x="154" y="5"/>
                </a:lnTo>
                <a:lnTo>
                  <a:pt x="165" y="9"/>
                </a:lnTo>
                <a:lnTo>
                  <a:pt x="176" y="15"/>
                </a:lnTo>
                <a:lnTo>
                  <a:pt x="185" y="20"/>
                </a:lnTo>
                <a:lnTo>
                  <a:pt x="195" y="27"/>
                </a:lnTo>
                <a:lnTo>
                  <a:pt x="203" y="35"/>
                </a:lnTo>
                <a:lnTo>
                  <a:pt x="211" y="43"/>
                </a:lnTo>
                <a:lnTo>
                  <a:pt x="217" y="53"/>
                </a:lnTo>
                <a:lnTo>
                  <a:pt x="224" y="62"/>
                </a:lnTo>
                <a:lnTo>
                  <a:pt x="228" y="73"/>
                </a:lnTo>
                <a:lnTo>
                  <a:pt x="232" y="84"/>
                </a:lnTo>
                <a:lnTo>
                  <a:pt x="236" y="95"/>
                </a:lnTo>
                <a:lnTo>
                  <a:pt x="238" y="107"/>
                </a:lnTo>
                <a:lnTo>
                  <a:pt x="239" y="119"/>
                </a:lnTo>
                <a:lnTo>
                  <a:pt x="231" y="119"/>
                </a:lnTo>
                <a:lnTo>
                  <a:pt x="231" y="119"/>
                </a:lnTo>
                <a:lnTo>
                  <a:pt x="230" y="108"/>
                </a:lnTo>
                <a:lnTo>
                  <a:pt x="228" y="97"/>
                </a:lnTo>
                <a:lnTo>
                  <a:pt x="226" y="86"/>
                </a:lnTo>
                <a:lnTo>
                  <a:pt x="222" y="76"/>
                </a:lnTo>
                <a:lnTo>
                  <a:pt x="216" y="66"/>
                </a:lnTo>
                <a:lnTo>
                  <a:pt x="211" y="57"/>
                </a:lnTo>
                <a:lnTo>
                  <a:pt x="205" y="49"/>
                </a:lnTo>
                <a:lnTo>
                  <a:pt x="197" y="41"/>
                </a:lnTo>
                <a:lnTo>
                  <a:pt x="189" y="34"/>
                </a:lnTo>
                <a:lnTo>
                  <a:pt x="181" y="27"/>
                </a:lnTo>
                <a:lnTo>
                  <a:pt x="172" y="22"/>
                </a:lnTo>
                <a:lnTo>
                  <a:pt x="162" y="18"/>
                </a:lnTo>
                <a:lnTo>
                  <a:pt x="153" y="14"/>
                </a:lnTo>
                <a:lnTo>
                  <a:pt x="142" y="11"/>
                </a:lnTo>
                <a:lnTo>
                  <a:pt x="131" y="9"/>
                </a:lnTo>
                <a:lnTo>
                  <a:pt x="119" y="8"/>
                </a:lnTo>
                <a:lnTo>
                  <a:pt x="119" y="8"/>
                </a:lnTo>
                <a:lnTo>
                  <a:pt x="119" y="8"/>
                </a:lnTo>
                <a:lnTo>
                  <a:pt x="119" y="8"/>
                </a:lnTo>
                <a:lnTo>
                  <a:pt x="108" y="9"/>
                </a:lnTo>
                <a:lnTo>
                  <a:pt x="97" y="11"/>
                </a:lnTo>
                <a:lnTo>
                  <a:pt x="87" y="14"/>
                </a:lnTo>
                <a:lnTo>
                  <a:pt x="76" y="18"/>
                </a:lnTo>
                <a:lnTo>
                  <a:pt x="66" y="22"/>
                </a:lnTo>
                <a:lnTo>
                  <a:pt x="57" y="27"/>
                </a:lnTo>
                <a:lnTo>
                  <a:pt x="49" y="34"/>
                </a:lnTo>
                <a:lnTo>
                  <a:pt x="41" y="42"/>
                </a:lnTo>
                <a:lnTo>
                  <a:pt x="41" y="42"/>
                </a:lnTo>
                <a:lnTo>
                  <a:pt x="32" y="50"/>
                </a:lnTo>
                <a:lnTo>
                  <a:pt x="27" y="58"/>
                </a:lnTo>
                <a:lnTo>
                  <a:pt x="22" y="68"/>
                </a:lnTo>
                <a:lnTo>
                  <a:pt x="16" y="78"/>
                </a:lnTo>
                <a:lnTo>
                  <a:pt x="14" y="88"/>
                </a:lnTo>
                <a:lnTo>
                  <a:pt x="11" y="99"/>
                </a:lnTo>
                <a:lnTo>
                  <a:pt x="10" y="109"/>
                </a:lnTo>
                <a:lnTo>
                  <a:pt x="8" y="120"/>
                </a:lnTo>
                <a:lnTo>
                  <a:pt x="8" y="120"/>
                </a:lnTo>
                <a:lnTo>
                  <a:pt x="10" y="131"/>
                </a:lnTo>
                <a:lnTo>
                  <a:pt x="11" y="142"/>
                </a:lnTo>
                <a:lnTo>
                  <a:pt x="14" y="153"/>
                </a:lnTo>
                <a:lnTo>
                  <a:pt x="18" y="162"/>
                </a:lnTo>
                <a:lnTo>
                  <a:pt x="22" y="173"/>
                </a:lnTo>
                <a:lnTo>
                  <a:pt x="27" y="182"/>
                </a:lnTo>
                <a:lnTo>
                  <a:pt x="34" y="190"/>
                </a:lnTo>
                <a:lnTo>
                  <a:pt x="42" y="199"/>
                </a:lnTo>
                <a:lnTo>
                  <a:pt x="42" y="199"/>
                </a:lnTo>
                <a:lnTo>
                  <a:pt x="50" y="205"/>
                </a:lnTo>
                <a:lnTo>
                  <a:pt x="58" y="212"/>
                </a:lnTo>
                <a:lnTo>
                  <a:pt x="68" y="217"/>
                </a:lnTo>
                <a:lnTo>
                  <a:pt x="77" y="223"/>
                </a:lnTo>
                <a:lnTo>
                  <a:pt x="88" y="226"/>
                </a:lnTo>
                <a:lnTo>
                  <a:pt x="97" y="228"/>
                </a:lnTo>
                <a:lnTo>
                  <a:pt x="108" y="230"/>
                </a:lnTo>
                <a:lnTo>
                  <a:pt x="119" y="231"/>
                </a:lnTo>
                <a:lnTo>
                  <a:pt x="119" y="231"/>
                </a:lnTo>
                <a:lnTo>
                  <a:pt x="120" y="231"/>
                </a:lnTo>
                <a:lnTo>
                  <a:pt x="120" y="231"/>
                </a:lnTo>
                <a:lnTo>
                  <a:pt x="134" y="230"/>
                </a:lnTo>
                <a:lnTo>
                  <a:pt x="146" y="227"/>
                </a:lnTo>
                <a:lnTo>
                  <a:pt x="158" y="223"/>
                </a:lnTo>
                <a:lnTo>
                  <a:pt x="170" y="217"/>
                </a:lnTo>
                <a:lnTo>
                  <a:pt x="181" y="212"/>
                </a:lnTo>
                <a:lnTo>
                  <a:pt x="192" y="204"/>
                </a:lnTo>
                <a:lnTo>
                  <a:pt x="201" y="194"/>
                </a:lnTo>
                <a:lnTo>
                  <a:pt x="209" y="184"/>
                </a:lnTo>
                <a:lnTo>
                  <a:pt x="216" y="189"/>
                </a:lnTo>
                <a:lnTo>
                  <a:pt x="216" y="189"/>
                </a:lnTo>
                <a:lnTo>
                  <a:pt x="208" y="200"/>
                </a:lnTo>
                <a:lnTo>
                  <a:pt x="197" y="209"/>
                </a:lnTo>
                <a:lnTo>
                  <a:pt x="186" y="219"/>
                </a:lnTo>
                <a:lnTo>
                  <a:pt x="174" y="226"/>
                </a:lnTo>
                <a:lnTo>
                  <a:pt x="162" y="231"/>
                </a:lnTo>
                <a:lnTo>
                  <a:pt x="149" y="235"/>
                </a:lnTo>
                <a:lnTo>
                  <a:pt x="134" y="238"/>
                </a:lnTo>
                <a:lnTo>
                  <a:pt x="120" y="239"/>
                </a:lnTo>
                <a:lnTo>
                  <a:pt x="120" y="239"/>
                </a:lnTo>
                <a:lnTo>
                  <a:pt x="119" y="239"/>
                </a:lnTo>
                <a:lnTo>
                  <a:pt x="119" y="23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18" name="Freeform 377"/>
          <p:cNvSpPr/>
          <p:nvPr/>
        </p:nvSpPr>
        <p:spPr bwMode="auto">
          <a:xfrm>
            <a:off x="5797078" y="4319176"/>
            <a:ext cx="72495" cy="6367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" y="47"/>
              </a:cxn>
              <a:cxn ang="0">
                <a:pos x="52" y="0"/>
              </a:cxn>
              <a:cxn ang="0">
                <a:pos x="0" y="0"/>
              </a:cxn>
            </a:cxnLst>
            <a:rect l="0" t="0" r="r" b="b"/>
            <a:pathLst>
              <a:path w="52" h="47">
                <a:moveTo>
                  <a:pt x="0" y="0"/>
                </a:moveTo>
                <a:lnTo>
                  <a:pt x="27" y="47"/>
                </a:lnTo>
                <a:lnTo>
                  <a:pt x="52" y="0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19" name="Freeform 378"/>
          <p:cNvSpPr>
            <a:spLocks noEditPoints="1"/>
          </p:cNvSpPr>
          <p:nvPr/>
        </p:nvSpPr>
        <p:spPr bwMode="auto">
          <a:xfrm>
            <a:off x="5630772" y="4280970"/>
            <a:ext cx="89552" cy="76405"/>
          </a:xfrm>
          <a:custGeom>
            <a:avLst/>
            <a:gdLst/>
            <a:ahLst/>
            <a:cxnLst>
              <a:cxn ang="0">
                <a:pos x="1" y="54"/>
              </a:cxn>
              <a:cxn ang="0">
                <a:pos x="0" y="33"/>
              </a:cxn>
              <a:cxn ang="0">
                <a:pos x="0" y="33"/>
              </a:cxn>
              <a:cxn ang="0">
                <a:pos x="1" y="26"/>
              </a:cxn>
              <a:cxn ang="0">
                <a:pos x="2" y="19"/>
              </a:cxn>
              <a:cxn ang="0">
                <a:pos x="5" y="14"/>
              </a:cxn>
              <a:cxn ang="0">
                <a:pos x="9" y="10"/>
              </a:cxn>
              <a:cxn ang="0">
                <a:pos x="14" y="6"/>
              </a:cxn>
              <a:cxn ang="0">
                <a:pos x="20" y="3"/>
              </a:cxn>
              <a:cxn ang="0">
                <a:pos x="25" y="0"/>
              </a:cxn>
              <a:cxn ang="0">
                <a:pos x="32" y="0"/>
              </a:cxn>
              <a:cxn ang="0">
                <a:pos x="32" y="0"/>
              </a:cxn>
              <a:cxn ang="0">
                <a:pos x="39" y="0"/>
              </a:cxn>
              <a:cxn ang="0">
                <a:pos x="44" y="3"/>
              </a:cxn>
              <a:cxn ang="0">
                <a:pos x="49" y="6"/>
              </a:cxn>
              <a:cxn ang="0">
                <a:pos x="55" y="10"/>
              </a:cxn>
              <a:cxn ang="0">
                <a:pos x="59" y="14"/>
              </a:cxn>
              <a:cxn ang="0">
                <a:pos x="62" y="19"/>
              </a:cxn>
              <a:cxn ang="0">
                <a:pos x="64" y="26"/>
              </a:cxn>
              <a:cxn ang="0">
                <a:pos x="64" y="31"/>
              </a:cxn>
              <a:cxn ang="0">
                <a:pos x="64" y="54"/>
              </a:cxn>
              <a:cxn ang="0">
                <a:pos x="1" y="54"/>
              </a:cxn>
              <a:cxn ang="0">
                <a:pos x="32" y="8"/>
              </a:cxn>
              <a:cxn ang="0">
                <a:pos x="32" y="8"/>
              </a:cxn>
              <a:cxn ang="0">
                <a:pos x="28" y="8"/>
              </a:cxn>
              <a:cxn ang="0">
                <a:pos x="22" y="10"/>
              </a:cxn>
              <a:cxn ang="0">
                <a:pos x="18" y="12"/>
              </a:cxn>
              <a:cxn ang="0">
                <a:pos x="16" y="15"/>
              </a:cxn>
              <a:cxn ang="0">
                <a:pos x="12" y="19"/>
              </a:cxn>
              <a:cxn ang="0">
                <a:pos x="10" y="23"/>
              </a:cxn>
              <a:cxn ang="0">
                <a:pos x="9" y="27"/>
              </a:cxn>
              <a:cxn ang="0">
                <a:pos x="8" y="33"/>
              </a:cxn>
              <a:cxn ang="0">
                <a:pos x="9" y="46"/>
              </a:cxn>
              <a:cxn ang="0">
                <a:pos x="56" y="46"/>
              </a:cxn>
              <a:cxn ang="0">
                <a:pos x="56" y="31"/>
              </a:cxn>
              <a:cxn ang="0">
                <a:pos x="56" y="31"/>
              </a:cxn>
              <a:cxn ang="0">
                <a:pos x="56" y="27"/>
              </a:cxn>
              <a:cxn ang="0">
                <a:pos x="55" y="23"/>
              </a:cxn>
              <a:cxn ang="0">
                <a:pos x="52" y="19"/>
              </a:cxn>
              <a:cxn ang="0">
                <a:pos x="49" y="15"/>
              </a:cxn>
              <a:cxn ang="0">
                <a:pos x="45" y="12"/>
              </a:cxn>
              <a:cxn ang="0">
                <a:pos x="41" y="10"/>
              </a:cxn>
              <a:cxn ang="0">
                <a:pos x="37" y="8"/>
              </a:cxn>
              <a:cxn ang="0">
                <a:pos x="32" y="8"/>
              </a:cxn>
              <a:cxn ang="0">
                <a:pos x="32" y="8"/>
              </a:cxn>
            </a:cxnLst>
            <a:rect l="0" t="0" r="r" b="b"/>
            <a:pathLst>
              <a:path w="64" h="54">
                <a:moveTo>
                  <a:pt x="1" y="54"/>
                </a:moveTo>
                <a:lnTo>
                  <a:pt x="0" y="33"/>
                </a:lnTo>
                <a:lnTo>
                  <a:pt x="0" y="33"/>
                </a:lnTo>
                <a:lnTo>
                  <a:pt x="1" y="26"/>
                </a:lnTo>
                <a:lnTo>
                  <a:pt x="2" y="19"/>
                </a:lnTo>
                <a:lnTo>
                  <a:pt x="5" y="14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5" y="0"/>
                </a:lnTo>
                <a:lnTo>
                  <a:pt x="32" y="0"/>
                </a:lnTo>
                <a:lnTo>
                  <a:pt x="32" y="0"/>
                </a:lnTo>
                <a:lnTo>
                  <a:pt x="39" y="0"/>
                </a:lnTo>
                <a:lnTo>
                  <a:pt x="44" y="3"/>
                </a:lnTo>
                <a:lnTo>
                  <a:pt x="49" y="6"/>
                </a:lnTo>
                <a:lnTo>
                  <a:pt x="55" y="10"/>
                </a:lnTo>
                <a:lnTo>
                  <a:pt x="59" y="14"/>
                </a:lnTo>
                <a:lnTo>
                  <a:pt x="62" y="19"/>
                </a:lnTo>
                <a:lnTo>
                  <a:pt x="64" y="26"/>
                </a:lnTo>
                <a:lnTo>
                  <a:pt x="64" y="31"/>
                </a:lnTo>
                <a:lnTo>
                  <a:pt x="64" y="54"/>
                </a:lnTo>
                <a:lnTo>
                  <a:pt x="1" y="54"/>
                </a:lnTo>
                <a:close/>
                <a:moveTo>
                  <a:pt x="32" y="8"/>
                </a:moveTo>
                <a:lnTo>
                  <a:pt x="32" y="8"/>
                </a:lnTo>
                <a:lnTo>
                  <a:pt x="28" y="8"/>
                </a:lnTo>
                <a:lnTo>
                  <a:pt x="22" y="10"/>
                </a:lnTo>
                <a:lnTo>
                  <a:pt x="18" y="12"/>
                </a:lnTo>
                <a:lnTo>
                  <a:pt x="16" y="15"/>
                </a:lnTo>
                <a:lnTo>
                  <a:pt x="12" y="19"/>
                </a:lnTo>
                <a:lnTo>
                  <a:pt x="10" y="23"/>
                </a:lnTo>
                <a:lnTo>
                  <a:pt x="9" y="27"/>
                </a:lnTo>
                <a:lnTo>
                  <a:pt x="8" y="33"/>
                </a:lnTo>
                <a:lnTo>
                  <a:pt x="9" y="46"/>
                </a:lnTo>
                <a:lnTo>
                  <a:pt x="56" y="46"/>
                </a:lnTo>
                <a:lnTo>
                  <a:pt x="56" y="31"/>
                </a:lnTo>
                <a:lnTo>
                  <a:pt x="56" y="31"/>
                </a:lnTo>
                <a:lnTo>
                  <a:pt x="56" y="27"/>
                </a:lnTo>
                <a:lnTo>
                  <a:pt x="55" y="23"/>
                </a:lnTo>
                <a:lnTo>
                  <a:pt x="52" y="19"/>
                </a:lnTo>
                <a:lnTo>
                  <a:pt x="49" y="15"/>
                </a:lnTo>
                <a:lnTo>
                  <a:pt x="45" y="12"/>
                </a:lnTo>
                <a:lnTo>
                  <a:pt x="41" y="10"/>
                </a:lnTo>
                <a:lnTo>
                  <a:pt x="37" y="8"/>
                </a:lnTo>
                <a:lnTo>
                  <a:pt x="32" y="8"/>
                </a:lnTo>
                <a:lnTo>
                  <a:pt x="32" y="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20" name="Freeform 379"/>
          <p:cNvSpPr>
            <a:spLocks noEditPoints="1"/>
          </p:cNvSpPr>
          <p:nvPr/>
        </p:nvSpPr>
        <p:spPr bwMode="auto">
          <a:xfrm>
            <a:off x="5609450" y="4344642"/>
            <a:ext cx="132195" cy="97629"/>
          </a:xfrm>
          <a:custGeom>
            <a:avLst/>
            <a:gdLst/>
            <a:ahLst/>
            <a:cxnLst>
              <a:cxn ang="0">
                <a:pos x="7" y="70"/>
              </a:cxn>
              <a:cxn ang="0">
                <a:pos x="7" y="70"/>
              </a:cxn>
              <a:cxn ang="0">
                <a:pos x="7" y="70"/>
              </a:cxn>
              <a:cxn ang="0">
                <a:pos x="4" y="69"/>
              </a:cxn>
              <a:cxn ang="0">
                <a:pos x="3" y="68"/>
              </a:cxn>
              <a:cxn ang="0">
                <a:pos x="1" y="66"/>
              </a:cxn>
              <a:cxn ang="0">
                <a:pos x="1" y="64"/>
              </a:cxn>
              <a:cxn ang="0">
                <a:pos x="0" y="5"/>
              </a:cxn>
              <a:cxn ang="0">
                <a:pos x="0" y="5"/>
              </a:cxn>
              <a:cxn ang="0">
                <a:pos x="1" y="4"/>
              </a:cxn>
              <a:cxn ang="0">
                <a:pos x="3" y="1"/>
              </a:cxn>
              <a:cxn ang="0">
                <a:pos x="4" y="0"/>
              </a:cxn>
              <a:cxn ang="0">
                <a:pos x="7" y="0"/>
              </a:cxn>
              <a:cxn ang="0">
                <a:pos x="86" y="0"/>
              </a:cxn>
              <a:cxn ang="0">
                <a:pos x="86" y="0"/>
              </a:cxn>
              <a:cxn ang="0">
                <a:pos x="89" y="0"/>
              </a:cxn>
              <a:cxn ang="0">
                <a:pos x="90" y="1"/>
              </a:cxn>
              <a:cxn ang="0">
                <a:pos x="92" y="3"/>
              </a:cxn>
              <a:cxn ang="0">
                <a:pos x="92" y="5"/>
              </a:cxn>
              <a:cxn ang="0">
                <a:pos x="93" y="64"/>
              </a:cxn>
              <a:cxn ang="0">
                <a:pos x="93" y="64"/>
              </a:cxn>
              <a:cxn ang="0">
                <a:pos x="92" y="66"/>
              </a:cxn>
              <a:cxn ang="0">
                <a:pos x="90" y="68"/>
              </a:cxn>
              <a:cxn ang="0">
                <a:pos x="90" y="68"/>
              </a:cxn>
              <a:cxn ang="0">
                <a:pos x="89" y="69"/>
              </a:cxn>
              <a:cxn ang="0">
                <a:pos x="86" y="69"/>
              </a:cxn>
              <a:cxn ang="0">
                <a:pos x="7" y="70"/>
              </a:cxn>
              <a:cxn ang="0">
                <a:pos x="8" y="8"/>
              </a:cxn>
              <a:cxn ang="0">
                <a:pos x="9" y="62"/>
              </a:cxn>
              <a:cxn ang="0">
                <a:pos x="84" y="61"/>
              </a:cxn>
              <a:cxn ang="0">
                <a:pos x="84" y="8"/>
              </a:cxn>
              <a:cxn ang="0">
                <a:pos x="8" y="8"/>
              </a:cxn>
            </a:cxnLst>
            <a:rect l="0" t="0" r="r" b="b"/>
            <a:pathLst>
              <a:path w="93" h="70">
                <a:moveTo>
                  <a:pt x="7" y="70"/>
                </a:moveTo>
                <a:lnTo>
                  <a:pt x="7" y="70"/>
                </a:lnTo>
                <a:lnTo>
                  <a:pt x="7" y="70"/>
                </a:lnTo>
                <a:lnTo>
                  <a:pt x="4" y="69"/>
                </a:lnTo>
                <a:lnTo>
                  <a:pt x="3" y="68"/>
                </a:lnTo>
                <a:lnTo>
                  <a:pt x="1" y="66"/>
                </a:lnTo>
                <a:lnTo>
                  <a:pt x="1" y="64"/>
                </a:lnTo>
                <a:lnTo>
                  <a:pt x="0" y="5"/>
                </a:lnTo>
                <a:lnTo>
                  <a:pt x="0" y="5"/>
                </a:lnTo>
                <a:lnTo>
                  <a:pt x="1" y="4"/>
                </a:lnTo>
                <a:lnTo>
                  <a:pt x="3" y="1"/>
                </a:lnTo>
                <a:lnTo>
                  <a:pt x="4" y="0"/>
                </a:lnTo>
                <a:lnTo>
                  <a:pt x="7" y="0"/>
                </a:lnTo>
                <a:lnTo>
                  <a:pt x="86" y="0"/>
                </a:lnTo>
                <a:lnTo>
                  <a:pt x="86" y="0"/>
                </a:lnTo>
                <a:lnTo>
                  <a:pt x="89" y="0"/>
                </a:lnTo>
                <a:lnTo>
                  <a:pt x="90" y="1"/>
                </a:lnTo>
                <a:lnTo>
                  <a:pt x="92" y="3"/>
                </a:lnTo>
                <a:lnTo>
                  <a:pt x="92" y="5"/>
                </a:lnTo>
                <a:lnTo>
                  <a:pt x="93" y="64"/>
                </a:lnTo>
                <a:lnTo>
                  <a:pt x="93" y="64"/>
                </a:lnTo>
                <a:lnTo>
                  <a:pt x="92" y="66"/>
                </a:lnTo>
                <a:lnTo>
                  <a:pt x="90" y="68"/>
                </a:lnTo>
                <a:lnTo>
                  <a:pt x="90" y="68"/>
                </a:lnTo>
                <a:lnTo>
                  <a:pt x="89" y="69"/>
                </a:lnTo>
                <a:lnTo>
                  <a:pt x="86" y="69"/>
                </a:lnTo>
                <a:lnTo>
                  <a:pt x="7" y="70"/>
                </a:lnTo>
                <a:close/>
                <a:moveTo>
                  <a:pt x="8" y="8"/>
                </a:moveTo>
                <a:lnTo>
                  <a:pt x="9" y="62"/>
                </a:lnTo>
                <a:lnTo>
                  <a:pt x="84" y="61"/>
                </a:lnTo>
                <a:lnTo>
                  <a:pt x="84" y="8"/>
                </a:lnTo>
                <a:lnTo>
                  <a:pt x="8" y="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21" name="Freeform 380"/>
          <p:cNvSpPr>
            <a:spLocks noEditPoints="1"/>
          </p:cNvSpPr>
          <p:nvPr/>
        </p:nvSpPr>
        <p:spPr bwMode="auto">
          <a:xfrm>
            <a:off x="351562" y="4930410"/>
            <a:ext cx="353938" cy="352310"/>
          </a:xfrm>
          <a:custGeom>
            <a:avLst/>
            <a:gdLst/>
            <a:ahLst/>
            <a:cxnLst>
              <a:cxn ang="0">
                <a:pos x="112" y="248"/>
              </a:cxn>
              <a:cxn ang="0">
                <a:pos x="76" y="239"/>
              </a:cxn>
              <a:cxn ang="0">
                <a:pos x="45" y="220"/>
              </a:cxn>
              <a:cxn ang="0">
                <a:pos x="22" y="193"/>
              </a:cxn>
              <a:cxn ang="0">
                <a:pos x="6" y="160"/>
              </a:cxn>
              <a:cxn ang="0">
                <a:pos x="0" y="124"/>
              </a:cxn>
              <a:cxn ang="0">
                <a:pos x="3" y="98"/>
              </a:cxn>
              <a:cxn ang="0">
                <a:pos x="15" y="64"/>
              </a:cxn>
              <a:cxn ang="0">
                <a:pos x="37" y="36"/>
              </a:cxn>
              <a:cxn ang="0">
                <a:pos x="65" y="14"/>
              </a:cxn>
              <a:cxn ang="0">
                <a:pos x="100" y="1"/>
              </a:cxn>
              <a:cxn ang="0">
                <a:pos x="124" y="0"/>
              </a:cxn>
              <a:cxn ang="0">
                <a:pos x="162" y="5"/>
              </a:cxn>
              <a:cxn ang="0">
                <a:pos x="195" y="20"/>
              </a:cxn>
              <a:cxn ang="0">
                <a:pos x="220" y="44"/>
              </a:cxn>
              <a:cxn ang="0">
                <a:pos x="239" y="75"/>
              </a:cxn>
              <a:cxn ang="0">
                <a:pos x="249" y="110"/>
              </a:cxn>
              <a:cxn ang="0">
                <a:pos x="249" y="136"/>
              </a:cxn>
              <a:cxn ang="0">
                <a:pos x="239" y="172"/>
              </a:cxn>
              <a:cxn ang="0">
                <a:pos x="220" y="204"/>
              </a:cxn>
              <a:cxn ang="0">
                <a:pos x="195" y="226"/>
              </a:cxn>
              <a:cxn ang="0">
                <a:pos x="162" y="243"/>
              </a:cxn>
              <a:cxn ang="0">
                <a:pos x="124" y="248"/>
              </a:cxn>
              <a:cxn ang="0">
                <a:pos x="124" y="8"/>
              </a:cxn>
              <a:cxn ang="0">
                <a:pos x="91" y="13"/>
              </a:cxn>
              <a:cxn ang="0">
                <a:pos x="60" y="28"/>
              </a:cxn>
              <a:cxn ang="0">
                <a:pos x="35" y="50"/>
              </a:cxn>
              <a:cxn ang="0">
                <a:pos x="18" y="78"/>
              </a:cxn>
              <a:cxn ang="0">
                <a:pos x="10" y="112"/>
              </a:cxn>
              <a:cxn ang="0">
                <a:pos x="10" y="136"/>
              </a:cxn>
              <a:cxn ang="0">
                <a:pos x="18" y="168"/>
              </a:cxn>
              <a:cxn ang="0">
                <a:pos x="35" y="198"/>
              </a:cxn>
              <a:cxn ang="0">
                <a:pos x="60" y="220"/>
              </a:cxn>
              <a:cxn ang="0">
                <a:pos x="91" y="235"/>
              </a:cxn>
              <a:cxn ang="0">
                <a:pos x="124" y="240"/>
              </a:cxn>
              <a:cxn ang="0">
                <a:pos x="147" y="237"/>
              </a:cxn>
              <a:cxn ang="0">
                <a:pos x="180" y="225"/>
              </a:cxn>
              <a:cxn ang="0">
                <a:pos x="207" y="206"/>
              </a:cxn>
              <a:cxn ang="0">
                <a:pos x="227" y="179"/>
              </a:cxn>
              <a:cxn ang="0">
                <a:pos x="238" y="147"/>
              </a:cxn>
              <a:cxn ang="0">
                <a:pos x="240" y="124"/>
              </a:cxn>
              <a:cxn ang="0">
                <a:pos x="235" y="89"/>
              </a:cxn>
              <a:cxn ang="0">
                <a:pos x="220" y="59"/>
              </a:cxn>
              <a:cxn ang="0">
                <a:pos x="199" y="35"/>
              </a:cxn>
              <a:cxn ang="0">
                <a:pos x="170" y="17"/>
              </a:cxn>
              <a:cxn ang="0">
                <a:pos x="137" y="8"/>
              </a:cxn>
            </a:cxnLst>
            <a:rect l="0" t="0" r="r" b="b"/>
            <a:pathLst>
              <a:path w="249" h="248">
                <a:moveTo>
                  <a:pt x="124" y="248"/>
                </a:moveTo>
                <a:lnTo>
                  <a:pt x="124" y="248"/>
                </a:lnTo>
                <a:lnTo>
                  <a:pt x="112" y="248"/>
                </a:lnTo>
                <a:lnTo>
                  <a:pt x="100" y="245"/>
                </a:lnTo>
                <a:lnTo>
                  <a:pt x="88" y="243"/>
                </a:lnTo>
                <a:lnTo>
                  <a:pt x="76" y="239"/>
                </a:lnTo>
                <a:lnTo>
                  <a:pt x="65" y="233"/>
                </a:lnTo>
                <a:lnTo>
                  <a:pt x="55" y="226"/>
                </a:lnTo>
                <a:lnTo>
                  <a:pt x="45" y="220"/>
                </a:lnTo>
                <a:lnTo>
                  <a:pt x="37" y="212"/>
                </a:lnTo>
                <a:lnTo>
                  <a:pt x="28" y="204"/>
                </a:lnTo>
                <a:lnTo>
                  <a:pt x="22" y="193"/>
                </a:lnTo>
                <a:lnTo>
                  <a:pt x="15" y="183"/>
                </a:lnTo>
                <a:lnTo>
                  <a:pt x="10" y="172"/>
                </a:lnTo>
                <a:lnTo>
                  <a:pt x="6" y="160"/>
                </a:lnTo>
                <a:lnTo>
                  <a:pt x="3" y="148"/>
                </a:lnTo>
                <a:lnTo>
                  <a:pt x="0" y="136"/>
                </a:lnTo>
                <a:lnTo>
                  <a:pt x="0" y="124"/>
                </a:lnTo>
                <a:lnTo>
                  <a:pt x="0" y="124"/>
                </a:lnTo>
                <a:lnTo>
                  <a:pt x="0" y="110"/>
                </a:lnTo>
                <a:lnTo>
                  <a:pt x="3" y="98"/>
                </a:lnTo>
                <a:lnTo>
                  <a:pt x="6" y="86"/>
                </a:lnTo>
                <a:lnTo>
                  <a:pt x="10" y="75"/>
                </a:lnTo>
                <a:lnTo>
                  <a:pt x="15" y="64"/>
                </a:lnTo>
                <a:lnTo>
                  <a:pt x="22" y="54"/>
                </a:lnTo>
                <a:lnTo>
                  <a:pt x="28" y="44"/>
                </a:lnTo>
                <a:lnTo>
                  <a:pt x="37" y="36"/>
                </a:lnTo>
                <a:lnTo>
                  <a:pt x="45" y="28"/>
                </a:lnTo>
                <a:lnTo>
                  <a:pt x="55" y="20"/>
                </a:lnTo>
                <a:lnTo>
                  <a:pt x="65" y="14"/>
                </a:lnTo>
                <a:lnTo>
                  <a:pt x="76" y="9"/>
                </a:lnTo>
                <a:lnTo>
                  <a:pt x="88" y="5"/>
                </a:lnTo>
                <a:lnTo>
                  <a:pt x="100" y="1"/>
                </a:lnTo>
                <a:lnTo>
                  <a:pt x="112" y="0"/>
                </a:lnTo>
                <a:lnTo>
                  <a:pt x="124" y="0"/>
                </a:lnTo>
                <a:lnTo>
                  <a:pt x="124" y="0"/>
                </a:lnTo>
                <a:lnTo>
                  <a:pt x="138" y="0"/>
                </a:lnTo>
                <a:lnTo>
                  <a:pt x="150" y="1"/>
                </a:lnTo>
                <a:lnTo>
                  <a:pt x="162" y="5"/>
                </a:lnTo>
                <a:lnTo>
                  <a:pt x="173" y="9"/>
                </a:lnTo>
                <a:lnTo>
                  <a:pt x="184" y="14"/>
                </a:lnTo>
                <a:lnTo>
                  <a:pt x="195" y="20"/>
                </a:lnTo>
                <a:lnTo>
                  <a:pt x="204" y="28"/>
                </a:lnTo>
                <a:lnTo>
                  <a:pt x="212" y="36"/>
                </a:lnTo>
                <a:lnTo>
                  <a:pt x="220" y="44"/>
                </a:lnTo>
                <a:lnTo>
                  <a:pt x="228" y="54"/>
                </a:lnTo>
                <a:lnTo>
                  <a:pt x="234" y="64"/>
                </a:lnTo>
                <a:lnTo>
                  <a:pt x="239" y="75"/>
                </a:lnTo>
                <a:lnTo>
                  <a:pt x="243" y="86"/>
                </a:lnTo>
                <a:lnTo>
                  <a:pt x="247" y="98"/>
                </a:lnTo>
                <a:lnTo>
                  <a:pt x="249" y="110"/>
                </a:lnTo>
                <a:lnTo>
                  <a:pt x="249" y="124"/>
                </a:lnTo>
                <a:lnTo>
                  <a:pt x="249" y="124"/>
                </a:lnTo>
                <a:lnTo>
                  <a:pt x="249" y="136"/>
                </a:lnTo>
                <a:lnTo>
                  <a:pt x="247" y="148"/>
                </a:lnTo>
                <a:lnTo>
                  <a:pt x="243" y="160"/>
                </a:lnTo>
                <a:lnTo>
                  <a:pt x="239" y="172"/>
                </a:lnTo>
                <a:lnTo>
                  <a:pt x="234" y="183"/>
                </a:lnTo>
                <a:lnTo>
                  <a:pt x="228" y="193"/>
                </a:lnTo>
                <a:lnTo>
                  <a:pt x="220" y="204"/>
                </a:lnTo>
                <a:lnTo>
                  <a:pt x="212" y="212"/>
                </a:lnTo>
                <a:lnTo>
                  <a:pt x="204" y="220"/>
                </a:lnTo>
                <a:lnTo>
                  <a:pt x="195" y="226"/>
                </a:lnTo>
                <a:lnTo>
                  <a:pt x="184" y="233"/>
                </a:lnTo>
                <a:lnTo>
                  <a:pt x="173" y="239"/>
                </a:lnTo>
                <a:lnTo>
                  <a:pt x="162" y="243"/>
                </a:lnTo>
                <a:lnTo>
                  <a:pt x="150" y="245"/>
                </a:lnTo>
                <a:lnTo>
                  <a:pt x="138" y="248"/>
                </a:lnTo>
                <a:lnTo>
                  <a:pt x="124" y="248"/>
                </a:lnTo>
                <a:lnTo>
                  <a:pt x="124" y="248"/>
                </a:lnTo>
                <a:close/>
                <a:moveTo>
                  <a:pt x="124" y="8"/>
                </a:moveTo>
                <a:lnTo>
                  <a:pt x="124" y="8"/>
                </a:lnTo>
                <a:lnTo>
                  <a:pt x="112" y="8"/>
                </a:lnTo>
                <a:lnTo>
                  <a:pt x="101" y="10"/>
                </a:lnTo>
                <a:lnTo>
                  <a:pt x="91" y="13"/>
                </a:lnTo>
                <a:lnTo>
                  <a:pt x="80" y="17"/>
                </a:lnTo>
                <a:lnTo>
                  <a:pt x="69" y="21"/>
                </a:lnTo>
                <a:lnTo>
                  <a:pt x="60" y="28"/>
                </a:lnTo>
                <a:lnTo>
                  <a:pt x="50" y="35"/>
                </a:lnTo>
                <a:lnTo>
                  <a:pt x="42" y="41"/>
                </a:lnTo>
                <a:lnTo>
                  <a:pt x="35" y="50"/>
                </a:lnTo>
                <a:lnTo>
                  <a:pt x="28" y="59"/>
                </a:lnTo>
                <a:lnTo>
                  <a:pt x="23" y="68"/>
                </a:lnTo>
                <a:lnTo>
                  <a:pt x="18" y="78"/>
                </a:lnTo>
                <a:lnTo>
                  <a:pt x="14" y="89"/>
                </a:lnTo>
                <a:lnTo>
                  <a:pt x="11" y="101"/>
                </a:lnTo>
                <a:lnTo>
                  <a:pt x="10" y="112"/>
                </a:lnTo>
                <a:lnTo>
                  <a:pt x="8" y="124"/>
                </a:lnTo>
                <a:lnTo>
                  <a:pt x="8" y="124"/>
                </a:lnTo>
                <a:lnTo>
                  <a:pt x="10" y="136"/>
                </a:lnTo>
                <a:lnTo>
                  <a:pt x="11" y="147"/>
                </a:lnTo>
                <a:lnTo>
                  <a:pt x="14" y="158"/>
                </a:lnTo>
                <a:lnTo>
                  <a:pt x="18" y="168"/>
                </a:lnTo>
                <a:lnTo>
                  <a:pt x="23" y="179"/>
                </a:lnTo>
                <a:lnTo>
                  <a:pt x="28" y="189"/>
                </a:lnTo>
                <a:lnTo>
                  <a:pt x="35" y="198"/>
                </a:lnTo>
                <a:lnTo>
                  <a:pt x="42" y="206"/>
                </a:lnTo>
                <a:lnTo>
                  <a:pt x="50" y="213"/>
                </a:lnTo>
                <a:lnTo>
                  <a:pt x="60" y="220"/>
                </a:lnTo>
                <a:lnTo>
                  <a:pt x="69" y="225"/>
                </a:lnTo>
                <a:lnTo>
                  <a:pt x="80" y="231"/>
                </a:lnTo>
                <a:lnTo>
                  <a:pt x="91" y="235"/>
                </a:lnTo>
                <a:lnTo>
                  <a:pt x="101" y="237"/>
                </a:lnTo>
                <a:lnTo>
                  <a:pt x="112" y="239"/>
                </a:lnTo>
                <a:lnTo>
                  <a:pt x="124" y="240"/>
                </a:lnTo>
                <a:lnTo>
                  <a:pt x="124" y="240"/>
                </a:lnTo>
                <a:lnTo>
                  <a:pt x="137" y="239"/>
                </a:lnTo>
                <a:lnTo>
                  <a:pt x="147" y="237"/>
                </a:lnTo>
                <a:lnTo>
                  <a:pt x="159" y="235"/>
                </a:lnTo>
                <a:lnTo>
                  <a:pt x="170" y="231"/>
                </a:lnTo>
                <a:lnTo>
                  <a:pt x="180" y="225"/>
                </a:lnTo>
                <a:lnTo>
                  <a:pt x="189" y="220"/>
                </a:lnTo>
                <a:lnTo>
                  <a:pt x="199" y="213"/>
                </a:lnTo>
                <a:lnTo>
                  <a:pt x="207" y="206"/>
                </a:lnTo>
                <a:lnTo>
                  <a:pt x="213" y="198"/>
                </a:lnTo>
                <a:lnTo>
                  <a:pt x="220" y="189"/>
                </a:lnTo>
                <a:lnTo>
                  <a:pt x="227" y="179"/>
                </a:lnTo>
                <a:lnTo>
                  <a:pt x="231" y="168"/>
                </a:lnTo>
                <a:lnTo>
                  <a:pt x="235" y="158"/>
                </a:lnTo>
                <a:lnTo>
                  <a:pt x="238" y="147"/>
                </a:lnTo>
                <a:lnTo>
                  <a:pt x="240" y="136"/>
                </a:lnTo>
                <a:lnTo>
                  <a:pt x="240" y="124"/>
                </a:lnTo>
                <a:lnTo>
                  <a:pt x="240" y="124"/>
                </a:lnTo>
                <a:lnTo>
                  <a:pt x="240" y="112"/>
                </a:lnTo>
                <a:lnTo>
                  <a:pt x="238" y="101"/>
                </a:lnTo>
                <a:lnTo>
                  <a:pt x="235" y="89"/>
                </a:lnTo>
                <a:lnTo>
                  <a:pt x="231" y="78"/>
                </a:lnTo>
                <a:lnTo>
                  <a:pt x="227" y="68"/>
                </a:lnTo>
                <a:lnTo>
                  <a:pt x="220" y="59"/>
                </a:lnTo>
                <a:lnTo>
                  <a:pt x="213" y="50"/>
                </a:lnTo>
                <a:lnTo>
                  <a:pt x="207" y="41"/>
                </a:lnTo>
                <a:lnTo>
                  <a:pt x="199" y="35"/>
                </a:lnTo>
                <a:lnTo>
                  <a:pt x="189" y="28"/>
                </a:lnTo>
                <a:lnTo>
                  <a:pt x="180" y="21"/>
                </a:lnTo>
                <a:lnTo>
                  <a:pt x="170" y="17"/>
                </a:lnTo>
                <a:lnTo>
                  <a:pt x="159" y="13"/>
                </a:lnTo>
                <a:lnTo>
                  <a:pt x="147" y="10"/>
                </a:lnTo>
                <a:lnTo>
                  <a:pt x="137" y="8"/>
                </a:lnTo>
                <a:lnTo>
                  <a:pt x="124" y="8"/>
                </a:lnTo>
                <a:lnTo>
                  <a:pt x="124" y="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22" name="Freeform 381"/>
          <p:cNvSpPr>
            <a:spLocks noEditPoints="1"/>
          </p:cNvSpPr>
          <p:nvPr/>
        </p:nvSpPr>
        <p:spPr bwMode="auto">
          <a:xfrm>
            <a:off x="407000" y="4977100"/>
            <a:ext cx="238801" cy="305617"/>
          </a:xfrm>
          <a:custGeom>
            <a:avLst/>
            <a:gdLst/>
            <a:ahLst/>
            <a:cxnLst>
              <a:cxn ang="0">
                <a:pos x="64" y="215"/>
              </a:cxn>
              <a:cxn ang="0">
                <a:pos x="22" y="199"/>
              </a:cxn>
              <a:cxn ang="0">
                <a:pos x="3" y="180"/>
              </a:cxn>
              <a:cxn ang="0">
                <a:pos x="30" y="161"/>
              </a:cxn>
              <a:cxn ang="0">
                <a:pos x="54" y="150"/>
              </a:cxn>
              <a:cxn ang="0">
                <a:pos x="58" y="143"/>
              </a:cxn>
              <a:cxn ang="0">
                <a:pos x="46" y="101"/>
              </a:cxn>
              <a:cxn ang="0">
                <a:pos x="39" y="93"/>
              </a:cxn>
              <a:cxn ang="0">
                <a:pos x="39" y="76"/>
              </a:cxn>
              <a:cxn ang="0">
                <a:pos x="41" y="32"/>
              </a:cxn>
              <a:cxn ang="0">
                <a:pos x="49" y="15"/>
              </a:cxn>
              <a:cxn ang="0">
                <a:pos x="87" y="0"/>
              </a:cxn>
              <a:cxn ang="0">
                <a:pos x="103" y="3"/>
              </a:cxn>
              <a:cxn ang="0">
                <a:pos x="110" y="9"/>
              </a:cxn>
              <a:cxn ang="0">
                <a:pos x="125" y="15"/>
              </a:cxn>
              <a:cxn ang="0">
                <a:pos x="134" y="28"/>
              </a:cxn>
              <a:cxn ang="0">
                <a:pos x="131" y="76"/>
              </a:cxn>
              <a:cxn ang="0">
                <a:pos x="133" y="89"/>
              </a:cxn>
              <a:cxn ang="0">
                <a:pos x="123" y="101"/>
              </a:cxn>
              <a:cxn ang="0">
                <a:pos x="112" y="124"/>
              </a:cxn>
              <a:cxn ang="0">
                <a:pos x="118" y="150"/>
              </a:cxn>
              <a:cxn ang="0">
                <a:pos x="130" y="157"/>
              </a:cxn>
              <a:cxn ang="0">
                <a:pos x="168" y="180"/>
              </a:cxn>
              <a:cxn ang="0">
                <a:pos x="160" y="192"/>
              </a:cxn>
              <a:cxn ang="0">
                <a:pos x="119" y="212"/>
              </a:cxn>
              <a:cxn ang="0">
                <a:pos x="85" y="216"/>
              </a:cxn>
              <a:cxn ang="0">
                <a:pos x="29" y="193"/>
              </a:cxn>
              <a:cxn ang="0">
                <a:pos x="65" y="207"/>
              </a:cxn>
              <a:cxn ang="0">
                <a:pos x="96" y="208"/>
              </a:cxn>
              <a:cxn ang="0">
                <a:pos x="134" y="197"/>
              </a:cxn>
              <a:cxn ang="0">
                <a:pos x="158" y="182"/>
              </a:cxn>
              <a:cxn ang="0">
                <a:pos x="127" y="165"/>
              </a:cxn>
              <a:cxn ang="0">
                <a:pos x="112" y="157"/>
              </a:cxn>
              <a:cxn ang="0">
                <a:pos x="104" y="143"/>
              </a:cxn>
              <a:cxn ang="0">
                <a:pos x="108" y="116"/>
              </a:cxn>
              <a:cxn ang="0">
                <a:pos x="122" y="93"/>
              </a:cxn>
              <a:cxn ang="0">
                <a:pos x="125" y="88"/>
              </a:cxn>
              <a:cxn ang="0">
                <a:pos x="122" y="76"/>
              </a:cxn>
              <a:cxn ang="0">
                <a:pos x="126" y="32"/>
              </a:cxn>
              <a:cxn ang="0">
                <a:pos x="116" y="19"/>
              </a:cxn>
              <a:cxn ang="0">
                <a:pos x="107" y="18"/>
              </a:cxn>
              <a:cxn ang="0">
                <a:pos x="100" y="11"/>
              </a:cxn>
              <a:cxn ang="0">
                <a:pos x="87" y="9"/>
              </a:cxn>
              <a:cxn ang="0">
                <a:pos x="61" y="16"/>
              </a:cxn>
              <a:cxn ang="0">
                <a:pos x="50" y="31"/>
              </a:cxn>
              <a:cxn ang="0">
                <a:pos x="50" y="81"/>
              </a:cxn>
              <a:cxn ang="0">
                <a:pos x="46" y="88"/>
              </a:cxn>
              <a:cxn ang="0">
                <a:pos x="54" y="97"/>
              </a:cxn>
              <a:cxn ang="0">
                <a:pos x="65" y="120"/>
              </a:cxn>
              <a:cxn ang="0">
                <a:pos x="68" y="134"/>
              </a:cxn>
              <a:cxn ang="0">
                <a:pos x="60" y="157"/>
              </a:cxn>
              <a:cxn ang="0">
                <a:pos x="45" y="165"/>
              </a:cxn>
              <a:cxn ang="0">
                <a:pos x="12" y="182"/>
              </a:cxn>
            </a:cxnLst>
            <a:rect l="0" t="0" r="r" b="b"/>
            <a:pathLst>
              <a:path w="170" h="216">
                <a:moveTo>
                  <a:pt x="85" y="216"/>
                </a:moveTo>
                <a:lnTo>
                  <a:pt x="85" y="216"/>
                </a:lnTo>
                <a:lnTo>
                  <a:pt x="75" y="216"/>
                </a:lnTo>
                <a:lnTo>
                  <a:pt x="64" y="215"/>
                </a:lnTo>
                <a:lnTo>
                  <a:pt x="52" y="212"/>
                </a:lnTo>
                <a:lnTo>
                  <a:pt x="42" y="208"/>
                </a:lnTo>
                <a:lnTo>
                  <a:pt x="31" y="204"/>
                </a:lnTo>
                <a:lnTo>
                  <a:pt x="22" y="199"/>
                </a:lnTo>
                <a:lnTo>
                  <a:pt x="12" y="192"/>
                </a:lnTo>
                <a:lnTo>
                  <a:pt x="3" y="185"/>
                </a:lnTo>
                <a:lnTo>
                  <a:pt x="0" y="182"/>
                </a:lnTo>
                <a:lnTo>
                  <a:pt x="3" y="180"/>
                </a:lnTo>
                <a:lnTo>
                  <a:pt x="3" y="180"/>
                </a:lnTo>
                <a:lnTo>
                  <a:pt x="10" y="173"/>
                </a:lnTo>
                <a:lnTo>
                  <a:pt x="19" y="166"/>
                </a:lnTo>
                <a:lnTo>
                  <a:pt x="30" y="161"/>
                </a:lnTo>
                <a:lnTo>
                  <a:pt x="42" y="157"/>
                </a:lnTo>
                <a:lnTo>
                  <a:pt x="42" y="157"/>
                </a:lnTo>
                <a:lnTo>
                  <a:pt x="50" y="154"/>
                </a:lnTo>
                <a:lnTo>
                  <a:pt x="54" y="150"/>
                </a:lnTo>
                <a:lnTo>
                  <a:pt x="54" y="150"/>
                </a:lnTo>
                <a:lnTo>
                  <a:pt x="57" y="147"/>
                </a:lnTo>
                <a:lnTo>
                  <a:pt x="58" y="143"/>
                </a:lnTo>
                <a:lnTo>
                  <a:pt x="58" y="143"/>
                </a:lnTo>
                <a:lnTo>
                  <a:pt x="58" y="124"/>
                </a:lnTo>
                <a:lnTo>
                  <a:pt x="58" y="124"/>
                </a:lnTo>
                <a:lnTo>
                  <a:pt x="52" y="115"/>
                </a:lnTo>
                <a:lnTo>
                  <a:pt x="46" y="101"/>
                </a:lnTo>
                <a:lnTo>
                  <a:pt x="46" y="101"/>
                </a:lnTo>
                <a:lnTo>
                  <a:pt x="44" y="100"/>
                </a:lnTo>
                <a:lnTo>
                  <a:pt x="42" y="96"/>
                </a:lnTo>
                <a:lnTo>
                  <a:pt x="39" y="93"/>
                </a:lnTo>
                <a:lnTo>
                  <a:pt x="38" y="89"/>
                </a:lnTo>
                <a:lnTo>
                  <a:pt x="38" y="89"/>
                </a:lnTo>
                <a:lnTo>
                  <a:pt x="38" y="81"/>
                </a:lnTo>
                <a:lnTo>
                  <a:pt x="39" y="76"/>
                </a:lnTo>
                <a:lnTo>
                  <a:pt x="39" y="76"/>
                </a:lnTo>
                <a:lnTo>
                  <a:pt x="38" y="57"/>
                </a:lnTo>
                <a:lnTo>
                  <a:pt x="38" y="41"/>
                </a:lnTo>
                <a:lnTo>
                  <a:pt x="41" y="32"/>
                </a:lnTo>
                <a:lnTo>
                  <a:pt x="42" y="27"/>
                </a:lnTo>
                <a:lnTo>
                  <a:pt x="45" y="20"/>
                </a:lnTo>
                <a:lnTo>
                  <a:pt x="49" y="15"/>
                </a:lnTo>
                <a:lnTo>
                  <a:pt x="49" y="15"/>
                </a:lnTo>
                <a:lnTo>
                  <a:pt x="56" y="9"/>
                </a:lnTo>
                <a:lnTo>
                  <a:pt x="65" y="4"/>
                </a:lnTo>
                <a:lnTo>
                  <a:pt x="75" y="1"/>
                </a:lnTo>
                <a:lnTo>
                  <a:pt x="87" y="0"/>
                </a:lnTo>
                <a:lnTo>
                  <a:pt x="88" y="0"/>
                </a:lnTo>
                <a:lnTo>
                  <a:pt x="88" y="0"/>
                </a:lnTo>
                <a:lnTo>
                  <a:pt x="96" y="1"/>
                </a:lnTo>
                <a:lnTo>
                  <a:pt x="103" y="3"/>
                </a:lnTo>
                <a:lnTo>
                  <a:pt x="106" y="4"/>
                </a:lnTo>
                <a:lnTo>
                  <a:pt x="108" y="8"/>
                </a:lnTo>
                <a:lnTo>
                  <a:pt x="108" y="8"/>
                </a:lnTo>
                <a:lnTo>
                  <a:pt x="110" y="9"/>
                </a:lnTo>
                <a:lnTo>
                  <a:pt x="110" y="9"/>
                </a:lnTo>
                <a:lnTo>
                  <a:pt x="115" y="9"/>
                </a:lnTo>
                <a:lnTo>
                  <a:pt x="120" y="12"/>
                </a:lnTo>
                <a:lnTo>
                  <a:pt x="125" y="15"/>
                </a:lnTo>
                <a:lnTo>
                  <a:pt x="129" y="19"/>
                </a:lnTo>
                <a:lnTo>
                  <a:pt x="129" y="19"/>
                </a:lnTo>
                <a:lnTo>
                  <a:pt x="131" y="23"/>
                </a:lnTo>
                <a:lnTo>
                  <a:pt x="134" y="28"/>
                </a:lnTo>
                <a:lnTo>
                  <a:pt x="135" y="42"/>
                </a:lnTo>
                <a:lnTo>
                  <a:pt x="135" y="58"/>
                </a:lnTo>
                <a:lnTo>
                  <a:pt x="131" y="76"/>
                </a:lnTo>
                <a:lnTo>
                  <a:pt x="131" y="76"/>
                </a:lnTo>
                <a:lnTo>
                  <a:pt x="133" y="78"/>
                </a:lnTo>
                <a:lnTo>
                  <a:pt x="134" y="81"/>
                </a:lnTo>
                <a:lnTo>
                  <a:pt x="133" y="89"/>
                </a:lnTo>
                <a:lnTo>
                  <a:pt x="133" y="89"/>
                </a:lnTo>
                <a:lnTo>
                  <a:pt x="131" y="93"/>
                </a:lnTo>
                <a:lnTo>
                  <a:pt x="130" y="97"/>
                </a:lnTo>
                <a:lnTo>
                  <a:pt x="127" y="100"/>
                </a:lnTo>
                <a:lnTo>
                  <a:pt x="123" y="101"/>
                </a:lnTo>
                <a:lnTo>
                  <a:pt x="123" y="101"/>
                </a:lnTo>
                <a:lnTo>
                  <a:pt x="119" y="115"/>
                </a:lnTo>
                <a:lnTo>
                  <a:pt x="116" y="120"/>
                </a:lnTo>
                <a:lnTo>
                  <a:pt x="112" y="124"/>
                </a:lnTo>
                <a:lnTo>
                  <a:pt x="112" y="142"/>
                </a:lnTo>
                <a:lnTo>
                  <a:pt x="112" y="142"/>
                </a:lnTo>
                <a:lnTo>
                  <a:pt x="115" y="147"/>
                </a:lnTo>
                <a:lnTo>
                  <a:pt x="118" y="150"/>
                </a:lnTo>
                <a:lnTo>
                  <a:pt x="119" y="153"/>
                </a:lnTo>
                <a:lnTo>
                  <a:pt x="119" y="153"/>
                </a:lnTo>
                <a:lnTo>
                  <a:pt x="130" y="157"/>
                </a:lnTo>
                <a:lnTo>
                  <a:pt x="130" y="157"/>
                </a:lnTo>
                <a:lnTo>
                  <a:pt x="142" y="162"/>
                </a:lnTo>
                <a:lnTo>
                  <a:pt x="153" y="166"/>
                </a:lnTo>
                <a:lnTo>
                  <a:pt x="161" y="173"/>
                </a:lnTo>
                <a:lnTo>
                  <a:pt x="168" y="180"/>
                </a:lnTo>
                <a:lnTo>
                  <a:pt x="170" y="182"/>
                </a:lnTo>
                <a:lnTo>
                  <a:pt x="168" y="185"/>
                </a:lnTo>
                <a:lnTo>
                  <a:pt x="168" y="185"/>
                </a:lnTo>
                <a:lnTo>
                  <a:pt x="160" y="192"/>
                </a:lnTo>
                <a:lnTo>
                  <a:pt x="150" y="199"/>
                </a:lnTo>
                <a:lnTo>
                  <a:pt x="139" y="204"/>
                </a:lnTo>
                <a:lnTo>
                  <a:pt x="130" y="208"/>
                </a:lnTo>
                <a:lnTo>
                  <a:pt x="119" y="212"/>
                </a:lnTo>
                <a:lnTo>
                  <a:pt x="108" y="215"/>
                </a:lnTo>
                <a:lnTo>
                  <a:pt x="98" y="216"/>
                </a:lnTo>
                <a:lnTo>
                  <a:pt x="85" y="216"/>
                </a:lnTo>
                <a:lnTo>
                  <a:pt x="85" y="216"/>
                </a:lnTo>
                <a:close/>
                <a:moveTo>
                  <a:pt x="12" y="182"/>
                </a:moveTo>
                <a:lnTo>
                  <a:pt x="12" y="182"/>
                </a:lnTo>
                <a:lnTo>
                  <a:pt x="21" y="188"/>
                </a:lnTo>
                <a:lnTo>
                  <a:pt x="29" y="193"/>
                </a:lnTo>
                <a:lnTo>
                  <a:pt x="38" y="197"/>
                </a:lnTo>
                <a:lnTo>
                  <a:pt x="46" y="201"/>
                </a:lnTo>
                <a:lnTo>
                  <a:pt x="56" y="204"/>
                </a:lnTo>
                <a:lnTo>
                  <a:pt x="65" y="207"/>
                </a:lnTo>
                <a:lnTo>
                  <a:pt x="76" y="208"/>
                </a:lnTo>
                <a:lnTo>
                  <a:pt x="85" y="208"/>
                </a:lnTo>
                <a:lnTo>
                  <a:pt x="85" y="208"/>
                </a:lnTo>
                <a:lnTo>
                  <a:pt x="96" y="208"/>
                </a:lnTo>
                <a:lnTo>
                  <a:pt x="106" y="207"/>
                </a:lnTo>
                <a:lnTo>
                  <a:pt x="115" y="204"/>
                </a:lnTo>
                <a:lnTo>
                  <a:pt x="125" y="201"/>
                </a:lnTo>
                <a:lnTo>
                  <a:pt x="134" y="197"/>
                </a:lnTo>
                <a:lnTo>
                  <a:pt x="142" y="193"/>
                </a:lnTo>
                <a:lnTo>
                  <a:pt x="152" y="188"/>
                </a:lnTo>
                <a:lnTo>
                  <a:pt x="158" y="182"/>
                </a:lnTo>
                <a:lnTo>
                  <a:pt x="158" y="182"/>
                </a:lnTo>
                <a:lnTo>
                  <a:pt x="153" y="177"/>
                </a:lnTo>
                <a:lnTo>
                  <a:pt x="145" y="173"/>
                </a:lnTo>
                <a:lnTo>
                  <a:pt x="137" y="169"/>
                </a:lnTo>
                <a:lnTo>
                  <a:pt x="127" y="165"/>
                </a:lnTo>
                <a:lnTo>
                  <a:pt x="127" y="165"/>
                </a:lnTo>
                <a:lnTo>
                  <a:pt x="119" y="162"/>
                </a:lnTo>
                <a:lnTo>
                  <a:pt x="114" y="158"/>
                </a:lnTo>
                <a:lnTo>
                  <a:pt x="112" y="157"/>
                </a:lnTo>
                <a:lnTo>
                  <a:pt x="112" y="157"/>
                </a:lnTo>
                <a:lnTo>
                  <a:pt x="107" y="151"/>
                </a:lnTo>
                <a:lnTo>
                  <a:pt x="106" y="147"/>
                </a:lnTo>
                <a:lnTo>
                  <a:pt x="104" y="143"/>
                </a:lnTo>
                <a:lnTo>
                  <a:pt x="104" y="122"/>
                </a:lnTo>
                <a:lnTo>
                  <a:pt x="106" y="120"/>
                </a:lnTo>
                <a:lnTo>
                  <a:pt x="106" y="120"/>
                </a:lnTo>
                <a:lnTo>
                  <a:pt x="108" y="116"/>
                </a:lnTo>
                <a:lnTo>
                  <a:pt x="111" y="111"/>
                </a:lnTo>
                <a:lnTo>
                  <a:pt x="116" y="96"/>
                </a:lnTo>
                <a:lnTo>
                  <a:pt x="118" y="90"/>
                </a:lnTo>
                <a:lnTo>
                  <a:pt x="122" y="93"/>
                </a:lnTo>
                <a:lnTo>
                  <a:pt x="122" y="93"/>
                </a:lnTo>
                <a:lnTo>
                  <a:pt x="123" y="90"/>
                </a:lnTo>
                <a:lnTo>
                  <a:pt x="125" y="88"/>
                </a:lnTo>
                <a:lnTo>
                  <a:pt x="125" y="88"/>
                </a:lnTo>
                <a:lnTo>
                  <a:pt x="125" y="84"/>
                </a:lnTo>
                <a:lnTo>
                  <a:pt x="125" y="81"/>
                </a:lnTo>
                <a:lnTo>
                  <a:pt x="122" y="80"/>
                </a:lnTo>
                <a:lnTo>
                  <a:pt x="122" y="76"/>
                </a:lnTo>
                <a:lnTo>
                  <a:pt x="122" y="76"/>
                </a:lnTo>
                <a:lnTo>
                  <a:pt x="126" y="59"/>
                </a:lnTo>
                <a:lnTo>
                  <a:pt x="127" y="45"/>
                </a:lnTo>
                <a:lnTo>
                  <a:pt x="126" y="32"/>
                </a:lnTo>
                <a:lnTo>
                  <a:pt x="125" y="27"/>
                </a:lnTo>
                <a:lnTo>
                  <a:pt x="122" y="23"/>
                </a:lnTo>
                <a:lnTo>
                  <a:pt x="122" y="23"/>
                </a:lnTo>
                <a:lnTo>
                  <a:pt x="116" y="19"/>
                </a:lnTo>
                <a:lnTo>
                  <a:pt x="110" y="18"/>
                </a:lnTo>
                <a:lnTo>
                  <a:pt x="108" y="18"/>
                </a:lnTo>
                <a:lnTo>
                  <a:pt x="107" y="18"/>
                </a:lnTo>
                <a:lnTo>
                  <a:pt x="107" y="18"/>
                </a:lnTo>
                <a:lnTo>
                  <a:pt x="103" y="15"/>
                </a:lnTo>
                <a:lnTo>
                  <a:pt x="102" y="12"/>
                </a:lnTo>
                <a:lnTo>
                  <a:pt x="102" y="12"/>
                </a:lnTo>
                <a:lnTo>
                  <a:pt x="100" y="11"/>
                </a:lnTo>
                <a:lnTo>
                  <a:pt x="99" y="9"/>
                </a:lnTo>
                <a:lnTo>
                  <a:pt x="95" y="9"/>
                </a:lnTo>
                <a:lnTo>
                  <a:pt x="88" y="9"/>
                </a:lnTo>
                <a:lnTo>
                  <a:pt x="87" y="9"/>
                </a:lnTo>
                <a:lnTo>
                  <a:pt x="87" y="9"/>
                </a:lnTo>
                <a:lnTo>
                  <a:pt x="77" y="9"/>
                </a:lnTo>
                <a:lnTo>
                  <a:pt x="68" y="12"/>
                </a:lnTo>
                <a:lnTo>
                  <a:pt x="61" y="16"/>
                </a:lnTo>
                <a:lnTo>
                  <a:pt x="56" y="20"/>
                </a:lnTo>
                <a:lnTo>
                  <a:pt x="56" y="20"/>
                </a:lnTo>
                <a:lnTo>
                  <a:pt x="53" y="26"/>
                </a:lnTo>
                <a:lnTo>
                  <a:pt x="50" y="31"/>
                </a:lnTo>
                <a:lnTo>
                  <a:pt x="48" y="43"/>
                </a:lnTo>
                <a:lnTo>
                  <a:pt x="46" y="58"/>
                </a:lnTo>
                <a:lnTo>
                  <a:pt x="49" y="77"/>
                </a:lnTo>
                <a:lnTo>
                  <a:pt x="50" y="81"/>
                </a:lnTo>
                <a:lnTo>
                  <a:pt x="46" y="81"/>
                </a:lnTo>
                <a:lnTo>
                  <a:pt x="46" y="81"/>
                </a:lnTo>
                <a:lnTo>
                  <a:pt x="46" y="88"/>
                </a:lnTo>
                <a:lnTo>
                  <a:pt x="46" y="88"/>
                </a:lnTo>
                <a:lnTo>
                  <a:pt x="49" y="92"/>
                </a:lnTo>
                <a:lnTo>
                  <a:pt x="50" y="95"/>
                </a:lnTo>
                <a:lnTo>
                  <a:pt x="54" y="93"/>
                </a:lnTo>
                <a:lnTo>
                  <a:pt x="54" y="97"/>
                </a:lnTo>
                <a:lnTo>
                  <a:pt x="54" y="97"/>
                </a:lnTo>
                <a:lnTo>
                  <a:pt x="60" y="111"/>
                </a:lnTo>
                <a:lnTo>
                  <a:pt x="62" y="116"/>
                </a:lnTo>
                <a:lnTo>
                  <a:pt x="65" y="120"/>
                </a:lnTo>
                <a:lnTo>
                  <a:pt x="66" y="120"/>
                </a:lnTo>
                <a:lnTo>
                  <a:pt x="66" y="123"/>
                </a:lnTo>
                <a:lnTo>
                  <a:pt x="66" y="123"/>
                </a:lnTo>
                <a:lnTo>
                  <a:pt x="68" y="134"/>
                </a:lnTo>
                <a:lnTo>
                  <a:pt x="66" y="144"/>
                </a:lnTo>
                <a:lnTo>
                  <a:pt x="66" y="144"/>
                </a:lnTo>
                <a:lnTo>
                  <a:pt x="65" y="151"/>
                </a:lnTo>
                <a:lnTo>
                  <a:pt x="60" y="157"/>
                </a:lnTo>
                <a:lnTo>
                  <a:pt x="60" y="157"/>
                </a:lnTo>
                <a:lnTo>
                  <a:pt x="54" y="161"/>
                </a:lnTo>
                <a:lnTo>
                  <a:pt x="45" y="165"/>
                </a:lnTo>
                <a:lnTo>
                  <a:pt x="45" y="165"/>
                </a:lnTo>
                <a:lnTo>
                  <a:pt x="35" y="169"/>
                </a:lnTo>
                <a:lnTo>
                  <a:pt x="26" y="173"/>
                </a:lnTo>
                <a:lnTo>
                  <a:pt x="18" y="177"/>
                </a:lnTo>
                <a:lnTo>
                  <a:pt x="12" y="182"/>
                </a:lnTo>
                <a:lnTo>
                  <a:pt x="12" y="182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23" name="Freeform 382"/>
          <p:cNvSpPr/>
          <p:nvPr/>
        </p:nvSpPr>
        <p:spPr bwMode="auto">
          <a:xfrm>
            <a:off x="1144721" y="4921922"/>
            <a:ext cx="38381" cy="33957"/>
          </a:xfrm>
          <a:custGeom>
            <a:avLst/>
            <a:gdLst/>
            <a:ahLst/>
            <a:cxnLst>
              <a:cxn ang="0">
                <a:pos x="27" y="24"/>
              </a:cxn>
              <a:cxn ang="0">
                <a:pos x="19" y="24"/>
              </a:cxn>
              <a:cxn ang="0">
                <a:pos x="19" y="13"/>
              </a:cxn>
              <a:cxn ang="0">
                <a:pos x="19" y="13"/>
              </a:cxn>
              <a:cxn ang="0">
                <a:pos x="17" y="11"/>
              </a:cxn>
              <a:cxn ang="0">
                <a:pos x="17" y="9"/>
              </a:cxn>
              <a:cxn ang="0">
                <a:pos x="15" y="8"/>
              </a:cxn>
              <a:cxn ang="0">
                <a:pos x="13" y="8"/>
              </a:cxn>
              <a:cxn ang="0">
                <a:pos x="13" y="8"/>
              </a:cxn>
              <a:cxn ang="0">
                <a:pos x="11" y="8"/>
              </a:cxn>
              <a:cxn ang="0">
                <a:pos x="9" y="9"/>
              </a:cxn>
              <a:cxn ang="0">
                <a:pos x="8" y="11"/>
              </a:cxn>
              <a:cxn ang="0">
                <a:pos x="8" y="13"/>
              </a:cxn>
              <a:cxn ang="0">
                <a:pos x="8" y="24"/>
              </a:cxn>
              <a:cxn ang="0">
                <a:pos x="0" y="24"/>
              </a:cxn>
              <a:cxn ang="0">
                <a:pos x="0" y="13"/>
              </a:cxn>
              <a:cxn ang="0">
                <a:pos x="0" y="13"/>
              </a:cxn>
              <a:cxn ang="0">
                <a:pos x="1" y="8"/>
              </a:cxn>
              <a:cxn ang="0">
                <a:pos x="4" y="4"/>
              </a:cxn>
              <a:cxn ang="0">
                <a:pos x="8" y="0"/>
              </a:cxn>
              <a:cxn ang="0">
                <a:pos x="13" y="0"/>
              </a:cxn>
              <a:cxn ang="0">
                <a:pos x="13" y="0"/>
              </a:cxn>
              <a:cxn ang="0">
                <a:pos x="19" y="0"/>
              </a:cxn>
              <a:cxn ang="0">
                <a:pos x="23" y="4"/>
              </a:cxn>
              <a:cxn ang="0">
                <a:pos x="25" y="8"/>
              </a:cxn>
              <a:cxn ang="0">
                <a:pos x="27" y="13"/>
              </a:cxn>
              <a:cxn ang="0">
                <a:pos x="27" y="24"/>
              </a:cxn>
            </a:cxnLst>
            <a:rect l="0" t="0" r="r" b="b"/>
            <a:pathLst>
              <a:path w="27" h="24">
                <a:moveTo>
                  <a:pt x="27" y="24"/>
                </a:moveTo>
                <a:lnTo>
                  <a:pt x="19" y="24"/>
                </a:lnTo>
                <a:lnTo>
                  <a:pt x="19" y="13"/>
                </a:lnTo>
                <a:lnTo>
                  <a:pt x="19" y="13"/>
                </a:lnTo>
                <a:lnTo>
                  <a:pt x="17" y="11"/>
                </a:lnTo>
                <a:lnTo>
                  <a:pt x="17" y="9"/>
                </a:lnTo>
                <a:lnTo>
                  <a:pt x="15" y="8"/>
                </a:lnTo>
                <a:lnTo>
                  <a:pt x="13" y="8"/>
                </a:lnTo>
                <a:lnTo>
                  <a:pt x="13" y="8"/>
                </a:lnTo>
                <a:lnTo>
                  <a:pt x="11" y="8"/>
                </a:lnTo>
                <a:lnTo>
                  <a:pt x="9" y="9"/>
                </a:lnTo>
                <a:lnTo>
                  <a:pt x="8" y="11"/>
                </a:lnTo>
                <a:lnTo>
                  <a:pt x="8" y="13"/>
                </a:lnTo>
                <a:lnTo>
                  <a:pt x="8" y="24"/>
                </a:lnTo>
                <a:lnTo>
                  <a:pt x="0" y="24"/>
                </a:lnTo>
                <a:lnTo>
                  <a:pt x="0" y="13"/>
                </a:lnTo>
                <a:lnTo>
                  <a:pt x="0" y="13"/>
                </a:lnTo>
                <a:lnTo>
                  <a:pt x="1" y="8"/>
                </a:lnTo>
                <a:lnTo>
                  <a:pt x="4" y="4"/>
                </a:lnTo>
                <a:lnTo>
                  <a:pt x="8" y="0"/>
                </a:lnTo>
                <a:lnTo>
                  <a:pt x="13" y="0"/>
                </a:lnTo>
                <a:lnTo>
                  <a:pt x="13" y="0"/>
                </a:lnTo>
                <a:lnTo>
                  <a:pt x="19" y="0"/>
                </a:lnTo>
                <a:lnTo>
                  <a:pt x="23" y="4"/>
                </a:lnTo>
                <a:lnTo>
                  <a:pt x="25" y="8"/>
                </a:lnTo>
                <a:lnTo>
                  <a:pt x="27" y="13"/>
                </a:lnTo>
                <a:lnTo>
                  <a:pt x="27" y="2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24" name="Freeform 383"/>
          <p:cNvSpPr/>
          <p:nvPr/>
        </p:nvSpPr>
        <p:spPr bwMode="auto">
          <a:xfrm>
            <a:off x="1345146" y="4921922"/>
            <a:ext cx="42643" cy="33957"/>
          </a:xfrm>
          <a:custGeom>
            <a:avLst/>
            <a:gdLst/>
            <a:ahLst/>
            <a:cxnLst>
              <a:cxn ang="0">
                <a:pos x="28" y="24"/>
              </a:cxn>
              <a:cxn ang="0">
                <a:pos x="19" y="24"/>
              </a:cxn>
              <a:cxn ang="0">
                <a:pos x="19" y="13"/>
              </a:cxn>
              <a:cxn ang="0">
                <a:pos x="19" y="13"/>
              </a:cxn>
              <a:cxn ang="0">
                <a:pos x="19" y="11"/>
              </a:cxn>
              <a:cxn ang="0">
                <a:pos x="17" y="9"/>
              </a:cxn>
              <a:cxn ang="0">
                <a:pos x="16" y="8"/>
              </a:cxn>
              <a:cxn ang="0">
                <a:pos x="13" y="8"/>
              </a:cxn>
              <a:cxn ang="0">
                <a:pos x="13" y="8"/>
              </a:cxn>
              <a:cxn ang="0">
                <a:pos x="12" y="8"/>
              </a:cxn>
              <a:cxn ang="0">
                <a:pos x="11" y="9"/>
              </a:cxn>
              <a:cxn ang="0">
                <a:pos x="9" y="11"/>
              </a:cxn>
              <a:cxn ang="0">
                <a:pos x="9" y="13"/>
              </a:cxn>
              <a:cxn ang="0">
                <a:pos x="9" y="24"/>
              </a:cxn>
              <a:cxn ang="0">
                <a:pos x="0" y="24"/>
              </a:cxn>
              <a:cxn ang="0">
                <a:pos x="0" y="13"/>
              </a:cxn>
              <a:cxn ang="0">
                <a:pos x="0" y="13"/>
              </a:cxn>
              <a:cxn ang="0">
                <a:pos x="1" y="8"/>
              </a:cxn>
              <a:cxn ang="0">
                <a:pos x="4" y="4"/>
              </a:cxn>
              <a:cxn ang="0">
                <a:pos x="9" y="0"/>
              </a:cxn>
              <a:cxn ang="0">
                <a:pos x="13" y="0"/>
              </a:cxn>
              <a:cxn ang="0">
                <a:pos x="13" y="0"/>
              </a:cxn>
              <a:cxn ang="0">
                <a:pos x="19" y="0"/>
              </a:cxn>
              <a:cxn ang="0">
                <a:pos x="24" y="4"/>
              </a:cxn>
              <a:cxn ang="0">
                <a:pos x="27" y="8"/>
              </a:cxn>
              <a:cxn ang="0">
                <a:pos x="28" y="13"/>
              </a:cxn>
              <a:cxn ang="0">
                <a:pos x="28" y="24"/>
              </a:cxn>
            </a:cxnLst>
            <a:rect l="0" t="0" r="r" b="b"/>
            <a:pathLst>
              <a:path w="28" h="24">
                <a:moveTo>
                  <a:pt x="28" y="24"/>
                </a:moveTo>
                <a:lnTo>
                  <a:pt x="19" y="24"/>
                </a:lnTo>
                <a:lnTo>
                  <a:pt x="19" y="13"/>
                </a:lnTo>
                <a:lnTo>
                  <a:pt x="19" y="13"/>
                </a:lnTo>
                <a:lnTo>
                  <a:pt x="19" y="11"/>
                </a:lnTo>
                <a:lnTo>
                  <a:pt x="17" y="9"/>
                </a:lnTo>
                <a:lnTo>
                  <a:pt x="16" y="8"/>
                </a:lnTo>
                <a:lnTo>
                  <a:pt x="13" y="8"/>
                </a:lnTo>
                <a:lnTo>
                  <a:pt x="13" y="8"/>
                </a:lnTo>
                <a:lnTo>
                  <a:pt x="12" y="8"/>
                </a:lnTo>
                <a:lnTo>
                  <a:pt x="11" y="9"/>
                </a:lnTo>
                <a:lnTo>
                  <a:pt x="9" y="11"/>
                </a:lnTo>
                <a:lnTo>
                  <a:pt x="9" y="13"/>
                </a:lnTo>
                <a:lnTo>
                  <a:pt x="9" y="24"/>
                </a:lnTo>
                <a:lnTo>
                  <a:pt x="0" y="24"/>
                </a:lnTo>
                <a:lnTo>
                  <a:pt x="0" y="13"/>
                </a:lnTo>
                <a:lnTo>
                  <a:pt x="0" y="13"/>
                </a:lnTo>
                <a:lnTo>
                  <a:pt x="1" y="8"/>
                </a:lnTo>
                <a:lnTo>
                  <a:pt x="4" y="4"/>
                </a:lnTo>
                <a:lnTo>
                  <a:pt x="9" y="0"/>
                </a:lnTo>
                <a:lnTo>
                  <a:pt x="13" y="0"/>
                </a:lnTo>
                <a:lnTo>
                  <a:pt x="13" y="0"/>
                </a:lnTo>
                <a:lnTo>
                  <a:pt x="19" y="0"/>
                </a:lnTo>
                <a:lnTo>
                  <a:pt x="24" y="4"/>
                </a:lnTo>
                <a:lnTo>
                  <a:pt x="27" y="8"/>
                </a:lnTo>
                <a:lnTo>
                  <a:pt x="28" y="13"/>
                </a:lnTo>
                <a:lnTo>
                  <a:pt x="28" y="2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25" name="Freeform 384"/>
          <p:cNvSpPr>
            <a:spLocks noEditPoints="1"/>
          </p:cNvSpPr>
          <p:nvPr/>
        </p:nvSpPr>
        <p:spPr bwMode="auto">
          <a:xfrm>
            <a:off x="1097815" y="4951631"/>
            <a:ext cx="332615" cy="322596"/>
          </a:xfrm>
          <a:custGeom>
            <a:avLst/>
            <a:gdLst/>
            <a:ahLst/>
            <a:cxnLst>
              <a:cxn ang="0">
                <a:pos x="14" y="230"/>
              </a:cxn>
              <a:cxn ang="0">
                <a:pos x="8" y="228"/>
              </a:cxn>
              <a:cxn ang="0">
                <a:pos x="2" y="222"/>
              </a:cxn>
              <a:cxn ang="0">
                <a:pos x="0" y="14"/>
              </a:cxn>
              <a:cxn ang="0">
                <a:pos x="2" y="8"/>
              </a:cxn>
              <a:cxn ang="0">
                <a:pos x="8" y="1"/>
              </a:cxn>
              <a:cxn ang="0">
                <a:pos x="41" y="0"/>
              </a:cxn>
              <a:cxn ang="0">
                <a:pos x="41" y="19"/>
              </a:cxn>
              <a:cxn ang="0">
                <a:pos x="42" y="23"/>
              </a:cxn>
              <a:cxn ang="0">
                <a:pos x="46" y="24"/>
              </a:cxn>
              <a:cxn ang="0">
                <a:pos x="48" y="24"/>
              </a:cxn>
              <a:cxn ang="0">
                <a:pos x="50" y="22"/>
              </a:cxn>
              <a:cxn ang="0">
                <a:pos x="52" y="0"/>
              </a:cxn>
              <a:cxn ang="0">
                <a:pos x="185" y="19"/>
              </a:cxn>
              <a:cxn ang="0">
                <a:pos x="185" y="22"/>
              </a:cxn>
              <a:cxn ang="0">
                <a:pos x="188" y="24"/>
              </a:cxn>
              <a:cxn ang="0">
                <a:pos x="189" y="24"/>
              </a:cxn>
              <a:cxn ang="0">
                <a:pos x="193" y="23"/>
              </a:cxn>
              <a:cxn ang="0">
                <a:pos x="195" y="19"/>
              </a:cxn>
              <a:cxn ang="0">
                <a:pos x="222" y="0"/>
              </a:cxn>
              <a:cxn ang="0">
                <a:pos x="227" y="1"/>
              </a:cxn>
              <a:cxn ang="0">
                <a:pos x="234" y="8"/>
              </a:cxn>
              <a:cxn ang="0">
                <a:pos x="235" y="216"/>
              </a:cxn>
              <a:cxn ang="0">
                <a:pos x="234" y="222"/>
              </a:cxn>
              <a:cxn ang="0">
                <a:pos x="227" y="228"/>
              </a:cxn>
              <a:cxn ang="0">
                <a:pos x="222" y="230"/>
              </a:cxn>
              <a:cxn ang="0">
                <a:pos x="14" y="8"/>
              </a:cxn>
              <a:cxn ang="0">
                <a:pos x="10" y="10"/>
              </a:cxn>
              <a:cxn ang="0">
                <a:pos x="8" y="14"/>
              </a:cxn>
              <a:cxn ang="0">
                <a:pos x="8" y="216"/>
              </a:cxn>
              <a:cxn ang="0">
                <a:pos x="10" y="220"/>
              </a:cxn>
              <a:cxn ang="0">
                <a:pos x="14" y="222"/>
              </a:cxn>
              <a:cxn ang="0">
                <a:pos x="222" y="222"/>
              </a:cxn>
              <a:cxn ang="0">
                <a:pos x="226" y="220"/>
              </a:cxn>
              <a:cxn ang="0">
                <a:pos x="227" y="216"/>
              </a:cxn>
              <a:cxn ang="0">
                <a:pos x="227" y="14"/>
              </a:cxn>
              <a:cxn ang="0">
                <a:pos x="226" y="10"/>
              </a:cxn>
              <a:cxn ang="0">
                <a:pos x="222" y="8"/>
              </a:cxn>
              <a:cxn ang="0">
                <a:pos x="204" y="19"/>
              </a:cxn>
              <a:cxn ang="0">
                <a:pos x="203" y="24"/>
              </a:cxn>
              <a:cxn ang="0">
                <a:pos x="195" y="33"/>
              </a:cxn>
              <a:cxn ang="0">
                <a:pos x="189" y="33"/>
              </a:cxn>
              <a:cxn ang="0">
                <a:pos x="180" y="28"/>
              </a:cxn>
              <a:cxn ang="0">
                <a:pos x="176" y="19"/>
              </a:cxn>
              <a:cxn ang="0">
                <a:pos x="60" y="8"/>
              </a:cxn>
              <a:cxn ang="0">
                <a:pos x="60" y="19"/>
              </a:cxn>
              <a:cxn ang="0">
                <a:pos x="56" y="28"/>
              </a:cxn>
              <a:cxn ang="0">
                <a:pos x="46" y="33"/>
              </a:cxn>
              <a:cxn ang="0">
                <a:pos x="41" y="33"/>
              </a:cxn>
              <a:cxn ang="0">
                <a:pos x="34" y="24"/>
              </a:cxn>
              <a:cxn ang="0">
                <a:pos x="33" y="8"/>
              </a:cxn>
            </a:cxnLst>
            <a:rect l="0" t="0" r="r" b="b"/>
            <a:pathLst>
              <a:path w="235" h="230">
                <a:moveTo>
                  <a:pt x="222" y="230"/>
                </a:moveTo>
                <a:lnTo>
                  <a:pt x="14" y="230"/>
                </a:lnTo>
                <a:lnTo>
                  <a:pt x="14" y="230"/>
                </a:lnTo>
                <a:lnTo>
                  <a:pt x="8" y="228"/>
                </a:lnTo>
                <a:lnTo>
                  <a:pt x="4" y="226"/>
                </a:lnTo>
                <a:lnTo>
                  <a:pt x="2" y="222"/>
                </a:lnTo>
                <a:lnTo>
                  <a:pt x="0" y="216"/>
                </a:lnTo>
                <a:lnTo>
                  <a:pt x="0" y="14"/>
                </a:lnTo>
                <a:lnTo>
                  <a:pt x="0" y="14"/>
                </a:lnTo>
                <a:lnTo>
                  <a:pt x="2" y="8"/>
                </a:lnTo>
                <a:lnTo>
                  <a:pt x="4" y="4"/>
                </a:lnTo>
                <a:lnTo>
                  <a:pt x="8" y="1"/>
                </a:lnTo>
                <a:lnTo>
                  <a:pt x="14" y="0"/>
                </a:lnTo>
                <a:lnTo>
                  <a:pt x="41" y="0"/>
                </a:lnTo>
                <a:lnTo>
                  <a:pt x="41" y="19"/>
                </a:lnTo>
                <a:lnTo>
                  <a:pt x="41" y="19"/>
                </a:lnTo>
                <a:lnTo>
                  <a:pt x="41" y="22"/>
                </a:lnTo>
                <a:lnTo>
                  <a:pt x="42" y="23"/>
                </a:lnTo>
                <a:lnTo>
                  <a:pt x="44" y="24"/>
                </a:lnTo>
                <a:lnTo>
                  <a:pt x="46" y="24"/>
                </a:lnTo>
                <a:lnTo>
                  <a:pt x="46" y="24"/>
                </a:lnTo>
                <a:lnTo>
                  <a:pt x="48" y="24"/>
                </a:lnTo>
                <a:lnTo>
                  <a:pt x="50" y="23"/>
                </a:lnTo>
                <a:lnTo>
                  <a:pt x="50" y="22"/>
                </a:lnTo>
                <a:lnTo>
                  <a:pt x="52" y="19"/>
                </a:lnTo>
                <a:lnTo>
                  <a:pt x="52" y="0"/>
                </a:lnTo>
                <a:lnTo>
                  <a:pt x="185" y="0"/>
                </a:lnTo>
                <a:lnTo>
                  <a:pt x="185" y="19"/>
                </a:lnTo>
                <a:lnTo>
                  <a:pt x="185" y="19"/>
                </a:lnTo>
                <a:lnTo>
                  <a:pt x="185" y="22"/>
                </a:lnTo>
                <a:lnTo>
                  <a:pt x="187" y="23"/>
                </a:lnTo>
                <a:lnTo>
                  <a:pt x="188" y="24"/>
                </a:lnTo>
                <a:lnTo>
                  <a:pt x="189" y="24"/>
                </a:lnTo>
                <a:lnTo>
                  <a:pt x="189" y="24"/>
                </a:lnTo>
                <a:lnTo>
                  <a:pt x="192" y="24"/>
                </a:lnTo>
                <a:lnTo>
                  <a:pt x="193" y="23"/>
                </a:lnTo>
                <a:lnTo>
                  <a:pt x="195" y="22"/>
                </a:lnTo>
                <a:lnTo>
                  <a:pt x="195" y="19"/>
                </a:lnTo>
                <a:lnTo>
                  <a:pt x="195" y="0"/>
                </a:lnTo>
                <a:lnTo>
                  <a:pt x="222" y="0"/>
                </a:lnTo>
                <a:lnTo>
                  <a:pt x="222" y="0"/>
                </a:lnTo>
                <a:lnTo>
                  <a:pt x="227" y="1"/>
                </a:lnTo>
                <a:lnTo>
                  <a:pt x="231" y="4"/>
                </a:lnTo>
                <a:lnTo>
                  <a:pt x="234" y="8"/>
                </a:lnTo>
                <a:lnTo>
                  <a:pt x="235" y="14"/>
                </a:lnTo>
                <a:lnTo>
                  <a:pt x="235" y="216"/>
                </a:lnTo>
                <a:lnTo>
                  <a:pt x="235" y="216"/>
                </a:lnTo>
                <a:lnTo>
                  <a:pt x="234" y="222"/>
                </a:lnTo>
                <a:lnTo>
                  <a:pt x="231" y="226"/>
                </a:lnTo>
                <a:lnTo>
                  <a:pt x="227" y="228"/>
                </a:lnTo>
                <a:lnTo>
                  <a:pt x="222" y="230"/>
                </a:lnTo>
                <a:lnTo>
                  <a:pt x="222" y="230"/>
                </a:lnTo>
                <a:close/>
                <a:moveTo>
                  <a:pt x="14" y="8"/>
                </a:moveTo>
                <a:lnTo>
                  <a:pt x="14" y="8"/>
                </a:lnTo>
                <a:lnTo>
                  <a:pt x="13" y="10"/>
                </a:lnTo>
                <a:lnTo>
                  <a:pt x="10" y="10"/>
                </a:lnTo>
                <a:lnTo>
                  <a:pt x="10" y="12"/>
                </a:lnTo>
                <a:lnTo>
                  <a:pt x="8" y="14"/>
                </a:lnTo>
                <a:lnTo>
                  <a:pt x="8" y="216"/>
                </a:lnTo>
                <a:lnTo>
                  <a:pt x="8" y="216"/>
                </a:lnTo>
                <a:lnTo>
                  <a:pt x="10" y="219"/>
                </a:lnTo>
                <a:lnTo>
                  <a:pt x="10" y="220"/>
                </a:lnTo>
                <a:lnTo>
                  <a:pt x="13" y="222"/>
                </a:lnTo>
                <a:lnTo>
                  <a:pt x="14" y="222"/>
                </a:lnTo>
                <a:lnTo>
                  <a:pt x="222" y="222"/>
                </a:lnTo>
                <a:lnTo>
                  <a:pt x="222" y="222"/>
                </a:lnTo>
                <a:lnTo>
                  <a:pt x="224" y="222"/>
                </a:lnTo>
                <a:lnTo>
                  <a:pt x="226" y="220"/>
                </a:lnTo>
                <a:lnTo>
                  <a:pt x="227" y="219"/>
                </a:lnTo>
                <a:lnTo>
                  <a:pt x="227" y="216"/>
                </a:lnTo>
                <a:lnTo>
                  <a:pt x="227" y="14"/>
                </a:lnTo>
                <a:lnTo>
                  <a:pt x="227" y="14"/>
                </a:lnTo>
                <a:lnTo>
                  <a:pt x="227" y="12"/>
                </a:lnTo>
                <a:lnTo>
                  <a:pt x="226" y="10"/>
                </a:lnTo>
                <a:lnTo>
                  <a:pt x="224" y="10"/>
                </a:lnTo>
                <a:lnTo>
                  <a:pt x="222" y="8"/>
                </a:lnTo>
                <a:lnTo>
                  <a:pt x="204" y="8"/>
                </a:lnTo>
                <a:lnTo>
                  <a:pt x="204" y="19"/>
                </a:lnTo>
                <a:lnTo>
                  <a:pt x="204" y="19"/>
                </a:lnTo>
                <a:lnTo>
                  <a:pt x="203" y="24"/>
                </a:lnTo>
                <a:lnTo>
                  <a:pt x="200" y="28"/>
                </a:lnTo>
                <a:lnTo>
                  <a:pt x="195" y="33"/>
                </a:lnTo>
                <a:lnTo>
                  <a:pt x="189" y="33"/>
                </a:lnTo>
                <a:lnTo>
                  <a:pt x="189" y="33"/>
                </a:lnTo>
                <a:lnTo>
                  <a:pt x="185" y="33"/>
                </a:lnTo>
                <a:lnTo>
                  <a:pt x="180" y="28"/>
                </a:lnTo>
                <a:lnTo>
                  <a:pt x="177" y="24"/>
                </a:lnTo>
                <a:lnTo>
                  <a:pt x="176" y="19"/>
                </a:lnTo>
                <a:lnTo>
                  <a:pt x="176" y="8"/>
                </a:lnTo>
                <a:lnTo>
                  <a:pt x="60" y="8"/>
                </a:lnTo>
                <a:lnTo>
                  <a:pt x="60" y="19"/>
                </a:lnTo>
                <a:lnTo>
                  <a:pt x="60" y="19"/>
                </a:lnTo>
                <a:lnTo>
                  <a:pt x="58" y="24"/>
                </a:lnTo>
                <a:lnTo>
                  <a:pt x="56" y="28"/>
                </a:lnTo>
                <a:lnTo>
                  <a:pt x="52" y="33"/>
                </a:lnTo>
                <a:lnTo>
                  <a:pt x="46" y="33"/>
                </a:lnTo>
                <a:lnTo>
                  <a:pt x="46" y="33"/>
                </a:lnTo>
                <a:lnTo>
                  <a:pt x="41" y="33"/>
                </a:lnTo>
                <a:lnTo>
                  <a:pt x="37" y="28"/>
                </a:lnTo>
                <a:lnTo>
                  <a:pt x="34" y="24"/>
                </a:lnTo>
                <a:lnTo>
                  <a:pt x="33" y="19"/>
                </a:lnTo>
                <a:lnTo>
                  <a:pt x="33" y="8"/>
                </a:lnTo>
                <a:lnTo>
                  <a:pt x="14" y="8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26" name="Freeform 385"/>
          <p:cNvSpPr/>
          <p:nvPr/>
        </p:nvSpPr>
        <p:spPr bwMode="auto">
          <a:xfrm>
            <a:off x="1345146" y="4955876"/>
            <a:ext cx="42643" cy="42447"/>
          </a:xfrm>
          <a:custGeom>
            <a:avLst/>
            <a:gdLst/>
            <a:ahLst/>
            <a:cxnLst>
              <a:cxn ang="0">
                <a:pos x="13" y="29"/>
              </a:cxn>
              <a:cxn ang="0">
                <a:pos x="13" y="29"/>
              </a:cxn>
              <a:cxn ang="0">
                <a:pos x="9" y="29"/>
              </a:cxn>
              <a:cxn ang="0">
                <a:pos x="4" y="24"/>
              </a:cxn>
              <a:cxn ang="0">
                <a:pos x="1" y="20"/>
              </a:cxn>
              <a:cxn ang="0">
                <a:pos x="0" y="15"/>
              </a:cxn>
              <a:cxn ang="0">
                <a:pos x="0" y="0"/>
              </a:cxn>
              <a:cxn ang="0">
                <a:pos x="9" y="0"/>
              </a:cxn>
              <a:cxn ang="0">
                <a:pos x="9" y="15"/>
              </a:cxn>
              <a:cxn ang="0">
                <a:pos x="9" y="15"/>
              </a:cxn>
              <a:cxn ang="0">
                <a:pos x="9" y="18"/>
              </a:cxn>
              <a:cxn ang="0">
                <a:pos x="11" y="19"/>
              </a:cxn>
              <a:cxn ang="0">
                <a:pos x="12" y="20"/>
              </a:cxn>
              <a:cxn ang="0">
                <a:pos x="13" y="20"/>
              </a:cxn>
              <a:cxn ang="0">
                <a:pos x="13" y="20"/>
              </a:cxn>
              <a:cxn ang="0">
                <a:pos x="16" y="20"/>
              </a:cxn>
              <a:cxn ang="0">
                <a:pos x="17" y="19"/>
              </a:cxn>
              <a:cxn ang="0">
                <a:pos x="19" y="18"/>
              </a:cxn>
              <a:cxn ang="0">
                <a:pos x="19" y="15"/>
              </a:cxn>
              <a:cxn ang="0">
                <a:pos x="19" y="0"/>
              </a:cxn>
              <a:cxn ang="0">
                <a:pos x="28" y="0"/>
              </a:cxn>
              <a:cxn ang="0">
                <a:pos x="28" y="15"/>
              </a:cxn>
              <a:cxn ang="0">
                <a:pos x="28" y="15"/>
              </a:cxn>
              <a:cxn ang="0">
                <a:pos x="27" y="20"/>
              </a:cxn>
              <a:cxn ang="0">
                <a:pos x="24" y="24"/>
              </a:cxn>
              <a:cxn ang="0">
                <a:pos x="19" y="29"/>
              </a:cxn>
              <a:cxn ang="0">
                <a:pos x="13" y="29"/>
              </a:cxn>
              <a:cxn ang="0">
                <a:pos x="13" y="29"/>
              </a:cxn>
            </a:cxnLst>
            <a:rect l="0" t="0" r="r" b="b"/>
            <a:pathLst>
              <a:path w="28" h="29">
                <a:moveTo>
                  <a:pt x="13" y="29"/>
                </a:moveTo>
                <a:lnTo>
                  <a:pt x="13" y="29"/>
                </a:lnTo>
                <a:lnTo>
                  <a:pt x="9" y="29"/>
                </a:lnTo>
                <a:lnTo>
                  <a:pt x="4" y="24"/>
                </a:lnTo>
                <a:lnTo>
                  <a:pt x="1" y="20"/>
                </a:lnTo>
                <a:lnTo>
                  <a:pt x="0" y="15"/>
                </a:lnTo>
                <a:lnTo>
                  <a:pt x="0" y="0"/>
                </a:lnTo>
                <a:lnTo>
                  <a:pt x="9" y="0"/>
                </a:lnTo>
                <a:lnTo>
                  <a:pt x="9" y="15"/>
                </a:lnTo>
                <a:lnTo>
                  <a:pt x="9" y="15"/>
                </a:lnTo>
                <a:lnTo>
                  <a:pt x="9" y="18"/>
                </a:lnTo>
                <a:lnTo>
                  <a:pt x="11" y="19"/>
                </a:lnTo>
                <a:lnTo>
                  <a:pt x="12" y="20"/>
                </a:lnTo>
                <a:lnTo>
                  <a:pt x="13" y="20"/>
                </a:lnTo>
                <a:lnTo>
                  <a:pt x="13" y="20"/>
                </a:lnTo>
                <a:lnTo>
                  <a:pt x="16" y="20"/>
                </a:lnTo>
                <a:lnTo>
                  <a:pt x="17" y="19"/>
                </a:lnTo>
                <a:lnTo>
                  <a:pt x="19" y="18"/>
                </a:lnTo>
                <a:lnTo>
                  <a:pt x="19" y="15"/>
                </a:lnTo>
                <a:lnTo>
                  <a:pt x="19" y="0"/>
                </a:lnTo>
                <a:lnTo>
                  <a:pt x="28" y="0"/>
                </a:lnTo>
                <a:lnTo>
                  <a:pt x="28" y="15"/>
                </a:lnTo>
                <a:lnTo>
                  <a:pt x="28" y="15"/>
                </a:lnTo>
                <a:lnTo>
                  <a:pt x="27" y="20"/>
                </a:lnTo>
                <a:lnTo>
                  <a:pt x="24" y="24"/>
                </a:lnTo>
                <a:lnTo>
                  <a:pt x="19" y="29"/>
                </a:lnTo>
                <a:lnTo>
                  <a:pt x="13" y="29"/>
                </a:lnTo>
                <a:lnTo>
                  <a:pt x="13" y="2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27" name="Rectangle 386"/>
          <p:cNvSpPr>
            <a:spLocks noChangeArrowheads="1"/>
          </p:cNvSpPr>
          <p:nvPr/>
        </p:nvSpPr>
        <p:spPr bwMode="auto">
          <a:xfrm>
            <a:off x="1102078" y="5028036"/>
            <a:ext cx="324087" cy="8490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28" name="Freeform 387"/>
          <p:cNvSpPr/>
          <p:nvPr/>
        </p:nvSpPr>
        <p:spPr bwMode="auto">
          <a:xfrm>
            <a:off x="1818484" y="4977101"/>
            <a:ext cx="366730" cy="207990"/>
          </a:xfrm>
          <a:custGeom>
            <a:avLst/>
            <a:gdLst/>
            <a:ahLst/>
            <a:cxnLst>
              <a:cxn ang="0">
                <a:pos x="259" y="145"/>
              </a:cxn>
              <a:cxn ang="0">
                <a:pos x="208" y="145"/>
              </a:cxn>
              <a:cxn ang="0">
                <a:pos x="208" y="137"/>
              </a:cxn>
              <a:cxn ang="0">
                <a:pos x="249" y="137"/>
              </a:cxn>
              <a:cxn ang="0">
                <a:pos x="249" y="10"/>
              </a:cxn>
              <a:cxn ang="0">
                <a:pos x="8" y="10"/>
              </a:cxn>
              <a:cxn ang="0">
                <a:pos x="8" y="137"/>
              </a:cxn>
              <a:cxn ang="0">
                <a:pos x="50" y="137"/>
              </a:cxn>
              <a:cxn ang="0">
                <a:pos x="50" y="145"/>
              </a:cxn>
              <a:cxn ang="0">
                <a:pos x="0" y="145"/>
              </a:cxn>
              <a:cxn ang="0">
                <a:pos x="0" y="0"/>
              </a:cxn>
              <a:cxn ang="0">
                <a:pos x="259" y="0"/>
              </a:cxn>
              <a:cxn ang="0">
                <a:pos x="259" y="145"/>
              </a:cxn>
            </a:cxnLst>
            <a:rect l="0" t="0" r="r" b="b"/>
            <a:pathLst>
              <a:path w="259" h="145">
                <a:moveTo>
                  <a:pt x="259" y="145"/>
                </a:moveTo>
                <a:lnTo>
                  <a:pt x="208" y="145"/>
                </a:lnTo>
                <a:lnTo>
                  <a:pt x="208" y="137"/>
                </a:lnTo>
                <a:lnTo>
                  <a:pt x="249" y="137"/>
                </a:lnTo>
                <a:lnTo>
                  <a:pt x="249" y="10"/>
                </a:lnTo>
                <a:lnTo>
                  <a:pt x="8" y="10"/>
                </a:lnTo>
                <a:lnTo>
                  <a:pt x="8" y="137"/>
                </a:lnTo>
                <a:lnTo>
                  <a:pt x="50" y="137"/>
                </a:lnTo>
                <a:lnTo>
                  <a:pt x="50" y="145"/>
                </a:lnTo>
                <a:lnTo>
                  <a:pt x="0" y="145"/>
                </a:lnTo>
                <a:lnTo>
                  <a:pt x="0" y="0"/>
                </a:lnTo>
                <a:lnTo>
                  <a:pt x="259" y="0"/>
                </a:lnTo>
                <a:lnTo>
                  <a:pt x="259" y="145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29" name="Freeform 388"/>
          <p:cNvSpPr>
            <a:spLocks noEditPoints="1"/>
          </p:cNvSpPr>
          <p:nvPr/>
        </p:nvSpPr>
        <p:spPr bwMode="auto">
          <a:xfrm>
            <a:off x="1882447" y="5100198"/>
            <a:ext cx="234538" cy="152808"/>
          </a:xfrm>
          <a:custGeom>
            <a:avLst/>
            <a:gdLst/>
            <a:ahLst/>
            <a:cxnLst>
              <a:cxn ang="0">
                <a:pos x="163" y="108"/>
              </a:cxn>
              <a:cxn ang="0">
                <a:pos x="0" y="108"/>
              </a:cxn>
              <a:cxn ang="0">
                <a:pos x="82" y="0"/>
              </a:cxn>
              <a:cxn ang="0">
                <a:pos x="163" y="108"/>
              </a:cxn>
              <a:cxn ang="0">
                <a:pos x="17" y="100"/>
              </a:cxn>
              <a:cxn ang="0">
                <a:pos x="146" y="100"/>
              </a:cxn>
              <a:cxn ang="0">
                <a:pos x="82" y="14"/>
              </a:cxn>
              <a:cxn ang="0">
                <a:pos x="17" y="100"/>
              </a:cxn>
            </a:cxnLst>
            <a:rect l="0" t="0" r="r" b="b"/>
            <a:pathLst>
              <a:path w="163" h="108">
                <a:moveTo>
                  <a:pt x="163" y="108"/>
                </a:moveTo>
                <a:lnTo>
                  <a:pt x="0" y="108"/>
                </a:lnTo>
                <a:lnTo>
                  <a:pt x="82" y="0"/>
                </a:lnTo>
                <a:lnTo>
                  <a:pt x="163" y="108"/>
                </a:lnTo>
                <a:close/>
                <a:moveTo>
                  <a:pt x="17" y="100"/>
                </a:moveTo>
                <a:lnTo>
                  <a:pt x="146" y="100"/>
                </a:lnTo>
                <a:lnTo>
                  <a:pt x="82" y="14"/>
                </a:lnTo>
                <a:lnTo>
                  <a:pt x="17" y="10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30" name="Freeform 389"/>
          <p:cNvSpPr>
            <a:spLocks noEditPoints="1"/>
          </p:cNvSpPr>
          <p:nvPr/>
        </p:nvSpPr>
        <p:spPr bwMode="auto">
          <a:xfrm>
            <a:off x="8526234" y="5656250"/>
            <a:ext cx="213215" cy="356554"/>
          </a:xfrm>
          <a:custGeom>
            <a:avLst/>
            <a:gdLst/>
            <a:ahLst/>
            <a:cxnLst>
              <a:cxn ang="0">
                <a:pos x="32" y="252"/>
              </a:cxn>
              <a:cxn ang="0">
                <a:pos x="18" y="250"/>
              </a:cxn>
              <a:cxn ang="0">
                <a:pos x="9" y="245"/>
              </a:cxn>
              <a:cxn ang="0">
                <a:pos x="2" y="235"/>
              </a:cxn>
              <a:cxn ang="0">
                <a:pos x="0" y="225"/>
              </a:cxn>
              <a:cxn ang="0">
                <a:pos x="1" y="216"/>
              </a:cxn>
              <a:cxn ang="0">
                <a:pos x="8" y="202"/>
              </a:cxn>
              <a:cxn ang="0">
                <a:pos x="20" y="188"/>
              </a:cxn>
              <a:cxn ang="0">
                <a:pos x="37" y="177"/>
              </a:cxn>
              <a:cxn ang="0">
                <a:pos x="47" y="175"/>
              </a:cxn>
              <a:cxn ang="0">
                <a:pos x="60" y="172"/>
              </a:cxn>
              <a:cxn ang="0">
                <a:pos x="91" y="0"/>
              </a:cxn>
              <a:cxn ang="0">
                <a:pos x="94" y="2"/>
              </a:cxn>
              <a:cxn ang="0">
                <a:pos x="109" y="14"/>
              </a:cxn>
              <a:cxn ang="0">
                <a:pos x="121" y="29"/>
              </a:cxn>
              <a:cxn ang="0">
                <a:pos x="139" y="63"/>
              </a:cxn>
              <a:cxn ang="0">
                <a:pos x="148" y="100"/>
              </a:cxn>
              <a:cxn ang="0">
                <a:pos x="152" y="139"/>
              </a:cxn>
              <a:cxn ang="0">
                <a:pos x="133" y="161"/>
              </a:cxn>
              <a:cxn ang="0">
                <a:pos x="131" y="154"/>
              </a:cxn>
              <a:cxn ang="0">
                <a:pos x="126" y="145"/>
              </a:cxn>
              <a:cxn ang="0">
                <a:pos x="116" y="125"/>
              </a:cxn>
              <a:cxn ang="0">
                <a:pos x="108" y="118"/>
              </a:cxn>
              <a:cxn ang="0">
                <a:pos x="95" y="115"/>
              </a:cxn>
              <a:cxn ang="0">
                <a:pos x="95" y="199"/>
              </a:cxn>
              <a:cxn ang="0">
                <a:pos x="93" y="215"/>
              </a:cxn>
              <a:cxn ang="0">
                <a:pos x="82" y="230"/>
              </a:cxn>
              <a:cxn ang="0">
                <a:pos x="67" y="241"/>
              </a:cxn>
              <a:cxn ang="0">
                <a:pos x="50" y="249"/>
              </a:cxn>
              <a:cxn ang="0">
                <a:pos x="40" y="252"/>
              </a:cxn>
              <a:cxn ang="0">
                <a:pos x="32" y="252"/>
              </a:cxn>
              <a:cxn ang="0">
                <a:pos x="63" y="183"/>
              </a:cxn>
              <a:cxn ang="0">
                <a:pos x="50" y="184"/>
              </a:cxn>
              <a:cxn ang="0">
                <a:pos x="41" y="187"/>
              </a:cxn>
              <a:cxn ang="0">
                <a:pos x="28" y="196"/>
              </a:cxn>
              <a:cxn ang="0">
                <a:pos x="17" y="207"/>
              </a:cxn>
              <a:cxn ang="0">
                <a:pos x="12" y="218"/>
              </a:cxn>
              <a:cxn ang="0">
                <a:pos x="10" y="225"/>
              </a:cxn>
              <a:cxn ang="0">
                <a:pos x="13" y="233"/>
              </a:cxn>
              <a:cxn ang="0">
                <a:pos x="17" y="237"/>
              </a:cxn>
              <a:cxn ang="0">
                <a:pos x="32" y="241"/>
              </a:cxn>
              <a:cxn ang="0">
                <a:pos x="39" y="241"/>
              </a:cxn>
              <a:cxn ang="0">
                <a:pos x="47" y="239"/>
              </a:cxn>
              <a:cxn ang="0">
                <a:pos x="62" y="233"/>
              </a:cxn>
              <a:cxn ang="0">
                <a:pos x="74" y="223"/>
              </a:cxn>
              <a:cxn ang="0">
                <a:pos x="82" y="211"/>
              </a:cxn>
              <a:cxn ang="0">
                <a:pos x="85" y="199"/>
              </a:cxn>
              <a:cxn ang="0">
                <a:pos x="90" y="104"/>
              </a:cxn>
              <a:cxn ang="0">
                <a:pos x="101" y="106"/>
              </a:cxn>
              <a:cxn ang="0">
                <a:pos x="116" y="111"/>
              </a:cxn>
              <a:cxn ang="0">
                <a:pos x="126" y="122"/>
              </a:cxn>
              <a:cxn ang="0">
                <a:pos x="136" y="141"/>
              </a:cxn>
              <a:cxn ang="0">
                <a:pos x="137" y="144"/>
              </a:cxn>
              <a:cxn ang="0">
                <a:pos x="141" y="138"/>
              </a:cxn>
              <a:cxn ang="0">
                <a:pos x="137" y="102"/>
              </a:cxn>
              <a:cxn ang="0">
                <a:pos x="129" y="67"/>
              </a:cxn>
              <a:cxn ang="0">
                <a:pos x="113" y="35"/>
              </a:cxn>
              <a:cxn ang="0">
                <a:pos x="97" y="17"/>
              </a:cxn>
              <a:cxn ang="0">
                <a:pos x="71" y="15"/>
              </a:cxn>
              <a:cxn ang="0">
                <a:pos x="66" y="183"/>
              </a:cxn>
              <a:cxn ang="0">
                <a:pos x="63" y="183"/>
              </a:cxn>
            </a:cxnLst>
            <a:rect l="0" t="0" r="r" b="b"/>
            <a:pathLst>
              <a:path w="152" h="252">
                <a:moveTo>
                  <a:pt x="32" y="252"/>
                </a:moveTo>
                <a:lnTo>
                  <a:pt x="32" y="252"/>
                </a:lnTo>
                <a:lnTo>
                  <a:pt x="25" y="252"/>
                </a:lnTo>
                <a:lnTo>
                  <a:pt x="18" y="250"/>
                </a:lnTo>
                <a:lnTo>
                  <a:pt x="13" y="248"/>
                </a:lnTo>
                <a:lnTo>
                  <a:pt x="9" y="245"/>
                </a:lnTo>
                <a:lnTo>
                  <a:pt x="5" y="241"/>
                </a:lnTo>
                <a:lnTo>
                  <a:pt x="2" y="235"/>
                </a:lnTo>
                <a:lnTo>
                  <a:pt x="1" y="230"/>
                </a:lnTo>
                <a:lnTo>
                  <a:pt x="0" y="225"/>
                </a:lnTo>
                <a:lnTo>
                  <a:pt x="0" y="225"/>
                </a:lnTo>
                <a:lnTo>
                  <a:pt x="1" y="216"/>
                </a:lnTo>
                <a:lnTo>
                  <a:pt x="4" y="208"/>
                </a:lnTo>
                <a:lnTo>
                  <a:pt x="8" y="202"/>
                </a:lnTo>
                <a:lnTo>
                  <a:pt x="13" y="195"/>
                </a:lnTo>
                <a:lnTo>
                  <a:pt x="20" y="188"/>
                </a:lnTo>
                <a:lnTo>
                  <a:pt x="28" y="183"/>
                </a:lnTo>
                <a:lnTo>
                  <a:pt x="37" y="177"/>
                </a:lnTo>
                <a:lnTo>
                  <a:pt x="47" y="175"/>
                </a:lnTo>
                <a:lnTo>
                  <a:pt x="47" y="175"/>
                </a:lnTo>
                <a:lnTo>
                  <a:pt x="54" y="172"/>
                </a:lnTo>
                <a:lnTo>
                  <a:pt x="60" y="172"/>
                </a:lnTo>
                <a:lnTo>
                  <a:pt x="60" y="7"/>
                </a:lnTo>
                <a:lnTo>
                  <a:pt x="91" y="0"/>
                </a:lnTo>
                <a:lnTo>
                  <a:pt x="94" y="2"/>
                </a:lnTo>
                <a:lnTo>
                  <a:pt x="94" y="2"/>
                </a:lnTo>
                <a:lnTo>
                  <a:pt x="101" y="7"/>
                </a:lnTo>
                <a:lnTo>
                  <a:pt x="109" y="14"/>
                </a:lnTo>
                <a:lnTo>
                  <a:pt x="116" y="21"/>
                </a:lnTo>
                <a:lnTo>
                  <a:pt x="121" y="29"/>
                </a:lnTo>
                <a:lnTo>
                  <a:pt x="131" y="45"/>
                </a:lnTo>
                <a:lnTo>
                  <a:pt x="139" y="63"/>
                </a:lnTo>
                <a:lnTo>
                  <a:pt x="144" y="81"/>
                </a:lnTo>
                <a:lnTo>
                  <a:pt x="148" y="100"/>
                </a:lnTo>
                <a:lnTo>
                  <a:pt x="151" y="121"/>
                </a:lnTo>
                <a:lnTo>
                  <a:pt x="152" y="139"/>
                </a:lnTo>
                <a:lnTo>
                  <a:pt x="152" y="142"/>
                </a:lnTo>
                <a:lnTo>
                  <a:pt x="133" y="161"/>
                </a:lnTo>
                <a:lnTo>
                  <a:pt x="131" y="154"/>
                </a:lnTo>
                <a:lnTo>
                  <a:pt x="131" y="154"/>
                </a:lnTo>
                <a:lnTo>
                  <a:pt x="126" y="145"/>
                </a:lnTo>
                <a:lnTo>
                  <a:pt x="126" y="145"/>
                </a:lnTo>
                <a:lnTo>
                  <a:pt x="121" y="134"/>
                </a:lnTo>
                <a:lnTo>
                  <a:pt x="116" y="125"/>
                </a:lnTo>
                <a:lnTo>
                  <a:pt x="112" y="122"/>
                </a:lnTo>
                <a:lnTo>
                  <a:pt x="108" y="118"/>
                </a:lnTo>
                <a:lnTo>
                  <a:pt x="102" y="117"/>
                </a:lnTo>
                <a:lnTo>
                  <a:pt x="95" y="115"/>
                </a:lnTo>
                <a:lnTo>
                  <a:pt x="95" y="199"/>
                </a:lnTo>
                <a:lnTo>
                  <a:pt x="95" y="199"/>
                </a:lnTo>
                <a:lnTo>
                  <a:pt x="95" y="207"/>
                </a:lnTo>
                <a:lnTo>
                  <a:pt x="93" y="215"/>
                </a:lnTo>
                <a:lnTo>
                  <a:pt x="87" y="222"/>
                </a:lnTo>
                <a:lnTo>
                  <a:pt x="82" y="230"/>
                </a:lnTo>
                <a:lnTo>
                  <a:pt x="75" y="235"/>
                </a:lnTo>
                <a:lnTo>
                  <a:pt x="67" y="241"/>
                </a:lnTo>
                <a:lnTo>
                  <a:pt x="59" y="246"/>
                </a:lnTo>
                <a:lnTo>
                  <a:pt x="50" y="249"/>
                </a:lnTo>
                <a:lnTo>
                  <a:pt x="50" y="249"/>
                </a:lnTo>
                <a:lnTo>
                  <a:pt x="40" y="252"/>
                </a:lnTo>
                <a:lnTo>
                  <a:pt x="32" y="252"/>
                </a:lnTo>
                <a:lnTo>
                  <a:pt x="32" y="252"/>
                </a:lnTo>
                <a:close/>
                <a:moveTo>
                  <a:pt x="63" y="183"/>
                </a:moveTo>
                <a:lnTo>
                  <a:pt x="63" y="183"/>
                </a:lnTo>
                <a:lnTo>
                  <a:pt x="56" y="183"/>
                </a:lnTo>
                <a:lnTo>
                  <a:pt x="50" y="184"/>
                </a:lnTo>
                <a:lnTo>
                  <a:pt x="50" y="184"/>
                </a:lnTo>
                <a:lnTo>
                  <a:pt x="41" y="187"/>
                </a:lnTo>
                <a:lnTo>
                  <a:pt x="35" y="191"/>
                </a:lnTo>
                <a:lnTo>
                  <a:pt x="28" y="196"/>
                </a:lnTo>
                <a:lnTo>
                  <a:pt x="23" y="200"/>
                </a:lnTo>
                <a:lnTo>
                  <a:pt x="17" y="207"/>
                </a:lnTo>
                <a:lnTo>
                  <a:pt x="13" y="212"/>
                </a:lnTo>
                <a:lnTo>
                  <a:pt x="12" y="218"/>
                </a:lnTo>
                <a:lnTo>
                  <a:pt x="10" y="225"/>
                </a:lnTo>
                <a:lnTo>
                  <a:pt x="10" y="225"/>
                </a:lnTo>
                <a:lnTo>
                  <a:pt x="10" y="229"/>
                </a:lnTo>
                <a:lnTo>
                  <a:pt x="13" y="233"/>
                </a:lnTo>
                <a:lnTo>
                  <a:pt x="14" y="235"/>
                </a:lnTo>
                <a:lnTo>
                  <a:pt x="17" y="237"/>
                </a:lnTo>
                <a:lnTo>
                  <a:pt x="25" y="241"/>
                </a:lnTo>
                <a:lnTo>
                  <a:pt x="32" y="241"/>
                </a:lnTo>
                <a:lnTo>
                  <a:pt x="32" y="241"/>
                </a:lnTo>
                <a:lnTo>
                  <a:pt x="39" y="241"/>
                </a:lnTo>
                <a:lnTo>
                  <a:pt x="47" y="239"/>
                </a:lnTo>
                <a:lnTo>
                  <a:pt x="47" y="239"/>
                </a:lnTo>
                <a:lnTo>
                  <a:pt x="54" y="237"/>
                </a:lnTo>
                <a:lnTo>
                  <a:pt x="62" y="233"/>
                </a:lnTo>
                <a:lnTo>
                  <a:pt x="67" y="227"/>
                </a:lnTo>
                <a:lnTo>
                  <a:pt x="74" y="223"/>
                </a:lnTo>
                <a:lnTo>
                  <a:pt x="78" y="216"/>
                </a:lnTo>
                <a:lnTo>
                  <a:pt x="82" y="211"/>
                </a:lnTo>
                <a:lnTo>
                  <a:pt x="85" y="206"/>
                </a:lnTo>
                <a:lnTo>
                  <a:pt x="85" y="199"/>
                </a:lnTo>
                <a:lnTo>
                  <a:pt x="85" y="106"/>
                </a:lnTo>
                <a:lnTo>
                  <a:pt x="90" y="104"/>
                </a:lnTo>
                <a:lnTo>
                  <a:pt x="90" y="104"/>
                </a:lnTo>
                <a:lnTo>
                  <a:pt x="101" y="106"/>
                </a:lnTo>
                <a:lnTo>
                  <a:pt x="109" y="107"/>
                </a:lnTo>
                <a:lnTo>
                  <a:pt x="116" y="111"/>
                </a:lnTo>
                <a:lnTo>
                  <a:pt x="121" y="115"/>
                </a:lnTo>
                <a:lnTo>
                  <a:pt x="126" y="122"/>
                </a:lnTo>
                <a:lnTo>
                  <a:pt x="131" y="127"/>
                </a:lnTo>
                <a:lnTo>
                  <a:pt x="136" y="141"/>
                </a:lnTo>
                <a:lnTo>
                  <a:pt x="136" y="141"/>
                </a:lnTo>
                <a:lnTo>
                  <a:pt x="137" y="144"/>
                </a:lnTo>
                <a:lnTo>
                  <a:pt x="141" y="138"/>
                </a:lnTo>
                <a:lnTo>
                  <a:pt x="141" y="138"/>
                </a:lnTo>
                <a:lnTo>
                  <a:pt x="140" y="121"/>
                </a:lnTo>
                <a:lnTo>
                  <a:pt x="137" y="102"/>
                </a:lnTo>
                <a:lnTo>
                  <a:pt x="133" y="84"/>
                </a:lnTo>
                <a:lnTo>
                  <a:pt x="129" y="67"/>
                </a:lnTo>
                <a:lnTo>
                  <a:pt x="122" y="50"/>
                </a:lnTo>
                <a:lnTo>
                  <a:pt x="113" y="35"/>
                </a:lnTo>
                <a:lnTo>
                  <a:pt x="102" y="23"/>
                </a:lnTo>
                <a:lnTo>
                  <a:pt x="97" y="17"/>
                </a:lnTo>
                <a:lnTo>
                  <a:pt x="90" y="11"/>
                </a:lnTo>
                <a:lnTo>
                  <a:pt x="71" y="15"/>
                </a:lnTo>
                <a:lnTo>
                  <a:pt x="71" y="183"/>
                </a:lnTo>
                <a:lnTo>
                  <a:pt x="66" y="183"/>
                </a:lnTo>
                <a:lnTo>
                  <a:pt x="66" y="183"/>
                </a:lnTo>
                <a:lnTo>
                  <a:pt x="63" y="183"/>
                </a:lnTo>
                <a:lnTo>
                  <a:pt x="63" y="18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31" name="Freeform 390"/>
          <p:cNvSpPr>
            <a:spLocks noEditPoints="1"/>
          </p:cNvSpPr>
          <p:nvPr/>
        </p:nvSpPr>
        <p:spPr bwMode="auto">
          <a:xfrm>
            <a:off x="7720283" y="5715675"/>
            <a:ext cx="353938" cy="229214"/>
          </a:xfrm>
          <a:custGeom>
            <a:avLst/>
            <a:gdLst/>
            <a:ahLst/>
            <a:cxnLst>
              <a:cxn ang="0">
                <a:pos x="241" y="162"/>
              </a:cxn>
              <a:cxn ang="0">
                <a:pos x="8" y="162"/>
              </a:cxn>
              <a:cxn ang="0">
                <a:pos x="8" y="162"/>
              </a:cxn>
              <a:cxn ang="0">
                <a:pos x="5" y="162"/>
              </a:cxn>
              <a:cxn ang="0">
                <a:pos x="2" y="161"/>
              </a:cxn>
              <a:cxn ang="0">
                <a:pos x="0" y="158"/>
              </a:cxn>
              <a:cxn ang="0">
                <a:pos x="0" y="154"/>
              </a:cxn>
              <a:cxn ang="0">
                <a:pos x="0" y="8"/>
              </a:cxn>
              <a:cxn ang="0">
                <a:pos x="0" y="8"/>
              </a:cxn>
              <a:cxn ang="0">
                <a:pos x="0" y="4"/>
              </a:cxn>
              <a:cxn ang="0">
                <a:pos x="2" y="2"/>
              </a:cxn>
              <a:cxn ang="0">
                <a:pos x="5" y="0"/>
              </a:cxn>
              <a:cxn ang="0">
                <a:pos x="8" y="0"/>
              </a:cxn>
              <a:cxn ang="0">
                <a:pos x="241" y="0"/>
              </a:cxn>
              <a:cxn ang="0">
                <a:pos x="241" y="0"/>
              </a:cxn>
              <a:cxn ang="0">
                <a:pos x="245" y="0"/>
              </a:cxn>
              <a:cxn ang="0">
                <a:pos x="248" y="2"/>
              </a:cxn>
              <a:cxn ang="0">
                <a:pos x="249" y="4"/>
              </a:cxn>
              <a:cxn ang="0">
                <a:pos x="251" y="8"/>
              </a:cxn>
              <a:cxn ang="0">
                <a:pos x="251" y="154"/>
              </a:cxn>
              <a:cxn ang="0">
                <a:pos x="251" y="154"/>
              </a:cxn>
              <a:cxn ang="0">
                <a:pos x="249" y="158"/>
              </a:cxn>
              <a:cxn ang="0">
                <a:pos x="248" y="161"/>
              </a:cxn>
              <a:cxn ang="0">
                <a:pos x="245" y="162"/>
              </a:cxn>
              <a:cxn ang="0">
                <a:pos x="241" y="162"/>
              </a:cxn>
              <a:cxn ang="0">
                <a:pos x="241" y="162"/>
              </a:cxn>
              <a:cxn ang="0">
                <a:pos x="9" y="153"/>
              </a:cxn>
              <a:cxn ang="0">
                <a:pos x="240" y="153"/>
              </a:cxn>
              <a:cxn ang="0">
                <a:pos x="240" y="10"/>
              </a:cxn>
              <a:cxn ang="0">
                <a:pos x="9" y="10"/>
              </a:cxn>
              <a:cxn ang="0">
                <a:pos x="9" y="153"/>
              </a:cxn>
            </a:cxnLst>
            <a:rect l="0" t="0" r="r" b="b"/>
            <a:pathLst>
              <a:path w="251" h="162">
                <a:moveTo>
                  <a:pt x="241" y="162"/>
                </a:moveTo>
                <a:lnTo>
                  <a:pt x="8" y="162"/>
                </a:lnTo>
                <a:lnTo>
                  <a:pt x="8" y="162"/>
                </a:lnTo>
                <a:lnTo>
                  <a:pt x="5" y="162"/>
                </a:lnTo>
                <a:lnTo>
                  <a:pt x="2" y="161"/>
                </a:lnTo>
                <a:lnTo>
                  <a:pt x="0" y="158"/>
                </a:lnTo>
                <a:lnTo>
                  <a:pt x="0" y="154"/>
                </a:lnTo>
                <a:lnTo>
                  <a:pt x="0" y="8"/>
                </a:lnTo>
                <a:lnTo>
                  <a:pt x="0" y="8"/>
                </a:lnTo>
                <a:lnTo>
                  <a:pt x="0" y="4"/>
                </a:lnTo>
                <a:lnTo>
                  <a:pt x="2" y="2"/>
                </a:lnTo>
                <a:lnTo>
                  <a:pt x="5" y="0"/>
                </a:lnTo>
                <a:lnTo>
                  <a:pt x="8" y="0"/>
                </a:lnTo>
                <a:lnTo>
                  <a:pt x="241" y="0"/>
                </a:lnTo>
                <a:lnTo>
                  <a:pt x="241" y="0"/>
                </a:lnTo>
                <a:lnTo>
                  <a:pt x="245" y="0"/>
                </a:lnTo>
                <a:lnTo>
                  <a:pt x="248" y="2"/>
                </a:lnTo>
                <a:lnTo>
                  <a:pt x="249" y="4"/>
                </a:lnTo>
                <a:lnTo>
                  <a:pt x="251" y="8"/>
                </a:lnTo>
                <a:lnTo>
                  <a:pt x="251" y="154"/>
                </a:lnTo>
                <a:lnTo>
                  <a:pt x="251" y="154"/>
                </a:lnTo>
                <a:lnTo>
                  <a:pt x="249" y="158"/>
                </a:lnTo>
                <a:lnTo>
                  <a:pt x="248" y="161"/>
                </a:lnTo>
                <a:lnTo>
                  <a:pt x="245" y="162"/>
                </a:lnTo>
                <a:lnTo>
                  <a:pt x="241" y="162"/>
                </a:lnTo>
                <a:lnTo>
                  <a:pt x="241" y="162"/>
                </a:lnTo>
                <a:close/>
                <a:moveTo>
                  <a:pt x="9" y="153"/>
                </a:moveTo>
                <a:lnTo>
                  <a:pt x="240" y="153"/>
                </a:lnTo>
                <a:lnTo>
                  <a:pt x="240" y="10"/>
                </a:lnTo>
                <a:lnTo>
                  <a:pt x="9" y="10"/>
                </a:lnTo>
                <a:lnTo>
                  <a:pt x="9" y="15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32" name="Freeform 391"/>
          <p:cNvSpPr>
            <a:spLocks noEditPoints="1"/>
          </p:cNvSpPr>
          <p:nvPr/>
        </p:nvSpPr>
        <p:spPr bwMode="auto">
          <a:xfrm>
            <a:off x="7716018" y="5821794"/>
            <a:ext cx="362466" cy="123097"/>
          </a:xfrm>
          <a:custGeom>
            <a:avLst/>
            <a:gdLst/>
            <a:ahLst/>
            <a:cxnLst>
              <a:cxn ang="0">
                <a:pos x="243" y="89"/>
              </a:cxn>
              <a:cxn ang="0">
                <a:pos x="10" y="89"/>
              </a:cxn>
              <a:cxn ang="0">
                <a:pos x="10" y="89"/>
              </a:cxn>
              <a:cxn ang="0">
                <a:pos x="4" y="86"/>
              </a:cxn>
              <a:cxn ang="0">
                <a:pos x="0" y="83"/>
              </a:cxn>
              <a:cxn ang="0">
                <a:pos x="84" y="0"/>
              </a:cxn>
              <a:cxn ang="0">
                <a:pos x="127" y="43"/>
              </a:cxn>
              <a:cxn ang="0">
                <a:pos x="170" y="0"/>
              </a:cxn>
              <a:cxn ang="0">
                <a:pos x="254" y="83"/>
              </a:cxn>
              <a:cxn ang="0">
                <a:pos x="249" y="86"/>
              </a:cxn>
              <a:cxn ang="0">
                <a:pos x="249" y="86"/>
              </a:cxn>
              <a:cxn ang="0">
                <a:pos x="243" y="89"/>
              </a:cxn>
              <a:cxn ang="0">
                <a:pos x="243" y="89"/>
              </a:cxn>
              <a:cxn ang="0">
                <a:pos x="84" y="13"/>
              </a:cxn>
              <a:cxn ang="0">
                <a:pos x="19" y="78"/>
              </a:cxn>
              <a:cxn ang="0">
                <a:pos x="234" y="78"/>
              </a:cxn>
              <a:cxn ang="0">
                <a:pos x="170" y="13"/>
              </a:cxn>
              <a:cxn ang="0">
                <a:pos x="132" y="51"/>
              </a:cxn>
              <a:cxn ang="0">
                <a:pos x="132" y="51"/>
              </a:cxn>
              <a:cxn ang="0">
                <a:pos x="130" y="52"/>
              </a:cxn>
              <a:cxn ang="0">
                <a:pos x="127" y="52"/>
              </a:cxn>
              <a:cxn ang="0">
                <a:pos x="123" y="52"/>
              </a:cxn>
              <a:cxn ang="0">
                <a:pos x="120" y="51"/>
              </a:cxn>
              <a:cxn ang="0">
                <a:pos x="84" y="13"/>
              </a:cxn>
            </a:cxnLst>
            <a:rect l="0" t="0" r="r" b="b"/>
            <a:pathLst>
              <a:path w="254" h="89">
                <a:moveTo>
                  <a:pt x="243" y="89"/>
                </a:moveTo>
                <a:lnTo>
                  <a:pt x="10" y="89"/>
                </a:lnTo>
                <a:lnTo>
                  <a:pt x="10" y="89"/>
                </a:lnTo>
                <a:lnTo>
                  <a:pt x="4" y="86"/>
                </a:lnTo>
                <a:lnTo>
                  <a:pt x="0" y="83"/>
                </a:lnTo>
                <a:lnTo>
                  <a:pt x="84" y="0"/>
                </a:lnTo>
                <a:lnTo>
                  <a:pt x="127" y="43"/>
                </a:lnTo>
                <a:lnTo>
                  <a:pt x="170" y="0"/>
                </a:lnTo>
                <a:lnTo>
                  <a:pt x="254" y="83"/>
                </a:lnTo>
                <a:lnTo>
                  <a:pt x="249" y="86"/>
                </a:lnTo>
                <a:lnTo>
                  <a:pt x="249" y="86"/>
                </a:lnTo>
                <a:lnTo>
                  <a:pt x="243" y="89"/>
                </a:lnTo>
                <a:lnTo>
                  <a:pt x="243" y="89"/>
                </a:lnTo>
                <a:close/>
                <a:moveTo>
                  <a:pt x="84" y="13"/>
                </a:moveTo>
                <a:lnTo>
                  <a:pt x="19" y="78"/>
                </a:lnTo>
                <a:lnTo>
                  <a:pt x="234" y="78"/>
                </a:lnTo>
                <a:lnTo>
                  <a:pt x="170" y="13"/>
                </a:lnTo>
                <a:lnTo>
                  <a:pt x="132" y="51"/>
                </a:lnTo>
                <a:lnTo>
                  <a:pt x="132" y="51"/>
                </a:lnTo>
                <a:lnTo>
                  <a:pt x="130" y="52"/>
                </a:lnTo>
                <a:lnTo>
                  <a:pt x="127" y="52"/>
                </a:lnTo>
                <a:lnTo>
                  <a:pt x="123" y="52"/>
                </a:lnTo>
                <a:lnTo>
                  <a:pt x="120" y="51"/>
                </a:lnTo>
                <a:lnTo>
                  <a:pt x="84" y="1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33" name="Freeform 392"/>
          <p:cNvSpPr>
            <a:spLocks noEditPoints="1"/>
          </p:cNvSpPr>
          <p:nvPr/>
        </p:nvSpPr>
        <p:spPr bwMode="auto">
          <a:xfrm>
            <a:off x="7716017" y="5711432"/>
            <a:ext cx="358201" cy="182523"/>
          </a:xfrm>
          <a:custGeom>
            <a:avLst/>
            <a:gdLst/>
            <a:ahLst/>
            <a:cxnLst>
              <a:cxn ang="0">
                <a:pos x="127" y="128"/>
              </a:cxn>
              <a:cxn ang="0">
                <a:pos x="127" y="128"/>
              </a:cxn>
              <a:cxn ang="0">
                <a:pos x="123" y="128"/>
              </a:cxn>
              <a:cxn ang="0">
                <a:pos x="120" y="125"/>
              </a:cxn>
              <a:cxn ang="0">
                <a:pos x="0" y="5"/>
              </a:cxn>
              <a:cxn ang="0">
                <a:pos x="4" y="3"/>
              </a:cxn>
              <a:cxn ang="0">
                <a:pos x="4" y="3"/>
              </a:cxn>
              <a:cxn ang="0">
                <a:pos x="7" y="1"/>
              </a:cxn>
              <a:cxn ang="0">
                <a:pos x="10" y="0"/>
              </a:cxn>
              <a:cxn ang="0">
                <a:pos x="243" y="0"/>
              </a:cxn>
              <a:cxn ang="0">
                <a:pos x="243" y="0"/>
              </a:cxn>
              <a:cxn ang="0">
                <a:pos x="246" y="1"/>
              </a:cxn>
              <a:cxn ang="0">
                <a:pos x="249" y="3"/>
              </a:cxn>
              <a:cxn ang="0">
                <a:pos x="253" y="5"/>
              </a:cxn>
              <a:cxn ang="0">
                <a:pos x="132" y="125"/>
              </a:cxn>
              <a:cxn ang="0">
                <a:pos x="132" y="125"/>
              </a:cxn>
              <a:cxn ang="0">
                <a:pos x="130" y="128"/>
              </a:cxn>
              <a:cxn ang="0">
                <a:pos x="127" y="128"/>
              </a:cxn>
              <a:cxn ang="0">
                <a:pos x="127" y="128"/>
              </a:cxn>
              <a:cxn ang="0">
                <a:pos x="19" y="11"/>
              </a:cxn>
              <a:cxn ang="0">
                <a:pos x="127" y="119"/>
              </a:cxn>
              <a:cxn ang="0">
                <a:pos x="235" y="11"/>
              </a:cxn>
              <a:cxn ang="0">
                <a:pos x="19" y="11"/>
              </a:cxn>
            </a:cxnLst>
            <a:rect l="0" t="0" r="r" b="b"/>
            <a:pathLst>
              <a:path w="253" h="128">
                <a:moveTo>
                  <a:pt x="127" y="128"/>
                </a:moveTo>
                <a:lnTo>
                  <a:pt x="127" y="128"/>
                </a:lnTo>
                <a:lnTo>
                  <a:pt x="123" y="128"/>
                </a:lnTo>
                <a:lnTo>
                  <a:pt x="120" y="125"/>
                </a:lnTo>
                <a:lnTo>
                  <a:pt x="0" y="5"/>
                </a:lnTo>
                <a:lnTo>
                  <a:pt x="4" y="3"/>
                </a:lnTo>
                <a:lnTo>
                  <a:pt x="4" y="3"/>
                </a:lnTo>
                <a:lnTo>
                  <a:pt x="7" y="1"/>
                </a:lnTo>
                <a:lnTo>
                  <a:pt x="10" y="0"/>
                </a:lnTo>
                <a:lnTo>
                  <a:pt x="243" y="0"/>
                </a:lnTo>
                <a:lnTo>
                  <a:pt x="243" y="0"/>
                </a:lnTo>
                <a:lnTo>
                  <a:pt x="246" y="1"/>
                </a:lnTo>
                <a:lnTo>
                  <a:pt x="249" y="3"/>
                </a:lnTo>
                <a:lnTo>
                  <a:pt x="253" y="5"/>
                </a:lnTo>
                <a:lnTo>
                  <a:pt x="132" y="125"/>
                </a:lnTo>
                <a:lnTo>
                  <a:pt x="132" y="125"/>
                </a:lnTo>
                <a:lnTo>
                  <a:pt x="130" y="128"/>
                </a:lnTo>
                <a:lnTo>
                  <a:pt x="127" y="128"/>
                </a:lnTo>
                <a:lnTo>
                  <a:pt x="127" y="128"/>
                </a:lnTo>
                <a:close/>
                <a:moveTo>
                  <a:pt x="19" y="11"/>
                </a:moveTo>
                <a:lnTo>
                  <a:pt x="127" y="119"/>
                </a:lnTo>
                <a:lnTo>
                  <a:pt x="235" y="11"/>
                </a:lnTo>
                <a:lnTo>
                  <a:pt x="19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34" name="Freeform 393"/>
          <p:cNvSpPr>
            <a:spLocks noEditPoints="1"/>
          </p:cNvSpPr>
          <p:nvPr/>
        </p:nvSpPr>
        <p:spPr bwMode="auto">
          <a:xfrm>
            <a:off x="6982557" y="5702943"/>
            <a:ext cx="358201" cy="233459"/>
          </a:xfrm>
          <a:custGeom>
            <a:avLst/>
            <a:gdLst/>
            <a:ahLst/>
            <a:cxnLst>
              <a:cxn ang="0">
                <a:pos x="3" y="166"/>
              </a:cxn>
              <a:cxn ang="0">
                <a:pos x="2" y="163"/>
              </a:cxn>
              <a:cxn ang="0">
                <a:pos x="2" y="158"/>
              </a:cxn>
              <a:cxn ang="0">
                <a:pos x="17" y="129"/>
              </a:cxn>
              <a:cxn ang="0">
                <a:pos x="30" y="112"/>
              </a:cxn>
              <a:cxn ang="0">
                <a:pos x="58" y="81"/>
              </a:cxn>
              <a:cxn ang="0">
                <a:pos x="94" y="59"/>
              </a:cxn>
              <a:cxn ang="0">
                <a:pos x="134" y="46"/>
              </a:cxn>
              <a:cxn ang="0">
                <a:pos x="157" y="0"/>
              </a:cxn>
              <a:cxn ang="0">
                <a:pos x="157" y="154"/>
              </a:cxn>
              <a:cxn ang="0">
                <a:pos x="157" y="109"/>
              </a:cxn>
              <a:cxn ang="0">
                <a:pos x="127" y="108"/>
              </a:cxn>
              <a:cxn ang="0">
                <a:pos x="100" y="112"/>
              </a:cxn>
              <a:cxn ang="0">
                <a:pos x="75" y="119"/>
              </a:cxn>
              <a:cxn ang="0">
                <a:pos x="50" y="129"/>
              </a:cxn>
              <a:cxn ang="0">
                <a:pos x="38" y="138"/>
              </a:cxn>
              <a:cxn ang="0">
                <a:pos x="10" y="163"/>
              </a:cxn>
              <a:cxn ang="0">
                <a:pos x="8" y="165"/>
              </a:cxn>
              <a:cxn ang="0">
                <a:pos x="6" y="166"/>
              </a:cxn>
              <a:cxn ang="0">
                <a:pos x="165" y="51"/>
              </a:cxn>
              <a:cxn ang="0">
                <a:pos x="158" y="51"/>
              </a:cxn>
              <a:cxn ang="0">
                <a:pos x="116" y="59"/>
              </a:cxn>
              <a:cxn ang="0">
                <a:pos x="81" y="75"/>
              </a:cxn>
              <a:cxn ang="0">
                <a:pos x="50" y="101"/>
              </a:cxn>
              <a:cxn ang="0">
                <a:pos x="25" y="135"/>
              </a:cxn>
              <a:cxn ang="0">
                <a:pos x="21" y="142"/>
              </a:cxn>
              <a:cxn ang="0">
                <a:pos x="34" y="131"/>
              </a:cxn>
              <a:cxn ang="0">
                <a:pos x="46" y="121"/>
              </a:cxn>
              <a:cxn ang="0">
                <a:pos x="89" y="105"/>
              </a:cxn>
              <a:cxn ang="0">
                <a:pos x="139" y="100"/>
              </a:cxn>
              <a:cxn ang="0">
                <a:pos x="161" y="100"/>
              </a:cxn>
              <a:cxn ang="0">
                <a:pos x="165" y="135"/>
              </a:cxn>
              <a:cxn ang="0">
                <a:pos x="165" y="19"/>
              </a:cxn>
            </a:cxnLst>
            <a:rect l="0" t="0" r="r" b="b"/>
            <a:pathLst>
              <a:path w="253" h="166">
                <a:moveTo>
                  <a:pt x="6" y="166"/>
                </a:moveTo>
                <a:lnTo>
                  <a:pt x="3" y="166"/>
                </a:lnTo>
                <a:lnTo>
                  <a:pt x="2" y="163"/>
                </a:lnTo>
                <a:lnTo>
                  <a:pt x="2" y="163"/>
                </a:lnTo>
                <a:lnTo>
                  <a:pt x="0" y="162"/>
                </a:lnTo>
                <a:lnTo>
                  <a:pt x="2" y="158"/>
                </a:lnTo>
                <a:lnTo>
                  <a:pt x="7" y="147"/>
                </a:lnTo>
                <a:lnTo>
                  <a:pt x="17" y="129"/>
                </a:lnTo>
                <a:lnTo>
                  <a:pt x="17" y="129"/>
                </a:lnTo>
                <a:lnTo>
                  <a:pt x="30" y="112"/>
                </a:lnTo>
                <a:lnTo>
                  <a:pt x="44" y="94"/>
                </a:lnTo>
                <a:lnTo>
                  <a:pt x="58" y="81"/>
                </a:lnTo>
                <a:lnTo>
                  <a:pt x="76" y="69"/>
                </a:lnTo>
                <a:lnTo>
                  <a:pt x="94" y="59"/>
                </a:lnTo>
                <a:lnTo>
                  <a:pt x="114" y="51"/>
                </a:lnTo>
                <a:lnTo>
                  <a:pt x="134" y="46"/>
                </a:lnTo>
                <a:lnTo>
                  <a:pt x="157" y="43"/>
                </a:lnTo>
                <a:lnTo>
                  <a:pt x="157" y="0"/>
                </a:lnTo>
                <a:lnTo>
                  <a:pt x="253" y="77"/>
                </a:lnTo>
                <a:lnTo>
                  <a:pt x="157" y="154"/>
                </a:lnTo>
                <a:lnTo>
                  <a:pt x="157" y="109"/>
                </a:lnTo>
                <a:lnTo>
                  <a:pt x="157" y="109"/>
                </a:lnTo>
                <a:lnTo>
                  <a:pt x="142" y="108"/>
                </a:lnTo>
                <a:lnTo>
                  <a:pt x="127" y="108"/>
                </a:lnTo>
                <a:lnTo>
                  <a:pt x="114" y="109"/>
                </a:lnTo>
                <a:lnTo>
                  <a:pt x="100" y="112"/>
                </a:lnTo>
                <a:lnTo>
                  <a:pt x="87" y="115"/>
                </a:lnTo>
                <a:lnTo>
                  <a:pt x="75" y="119"/>
                </a:lnTo>
                <a:lnTo>
                  <a:pt x="62" y="124"/>
                </a:lnTo>
                <a:lnTo>
                  <a:pt x="50" y="129"/>
                </a:lnTo>
                <a:lnTo>
                  <a:pt x="50" y="129"/>
                </a:lnTo>
                <a:lnTo>
                  <a:pt x="38" y="138"/>
                </a:lnTo>
                <a:lnTo>
                  <a:pt x="26" y="147"/>
                </a:lnTo>
                <a:lnTo>
                  <a:pt x="10" y="163"/>
                </a:lnTo>
                <a:lnTo>
                  <a:pt x="10" y="163"/>
                </a:lnTo>
                <a:lnTo>
                  <a:pt x="8" y="165"/>
                </a:lnTo>
                <a:lnTo>
                  <a:pt x="6" y="166"/>
                </a:lnTo>
                <a:lnTo>
                  <a:pt x="6" y="166"/>
                </a:lnTo>
                <a:close/>
                <a:moveTo>
                  <a:pt x="165" y="19"/>
                </a:moveTo>
                <a:lnTo>
                  <a:pt x="165" y="51"/>
                </a:lnTo>
                <a:lnTo>
                  <a:pt x="158" y="51"/>
                </a:lnTo>
                <a:lnTo>
                  <a:pt x="158" y="51"/>
                </a:lnTo>
                <a:lnTo>
                  <a:pt x="137" y="54"/>
                </a:lnTo>
                <a:lnTo>
                  <a:pt x="116" y="59"/>
                </a:lnTo>
                <a:lnTo>
                  <a:pt x="98" y="66"/>
                </a:lnTo>
                <a:lnTo>
                  <a:pt x="81" y="75"/>
                </a:lnTo>
                <a:lnTo>
                  <a:pt x="65" y="88"/>
                </a:lnTo>
                <a:lnTo>
                  <a:pt x="50" y="101"/>
                </a:lnTo>
                <a:lnTo>
                  <a:pt x="37" y="116"/>
                </a:lnTo>
                <a:lnTo>
                  <a:pt x="25" y="135"/>
                </a:lnTo>
                <a:lnTo>
                  <a:pt x="25" y="135"/>
                </a:lnTo>
                <a:lnTo>
                  <a:pt x="21" y="142"/>
                </a:lnTo>
                <a:lnTo>
                  <a:pt x="21" y="142"/>
                </a:lnTo>
                <a:lnTo>
                  <a:pt x="34" y="131"/>
                </a:lnTo>
                <a:lnTo>
                  <a:pt x="46" y="121"/>
                </a:lnTo>
                <a:lnTo>
                  <a:pt x="46" y="121"/>
                </a:lnTo>
                <a:lnTo>
                  <a:pt x="68" y="112"/>
                </a:lnTo>
                <a:lnTo>
                  <a:pt x="89" y="105"/>
                </a:lnTo>
                <a:lnTo>
                  <a:pt x="114" y="101"/>
                </a:lnTo>
                <a:lnTo>
                  <a:pt x="139" y="100"/>
                </a:lnTo>
                <a:lnTo>
                  <a:pt x="139" y="100"/>
                </a:lnTo>
                <a:lnTo>
                  <a:pt x="161" y="100"/>
                </a:lnTo>
                <a:lnTo>
                  <a:pt x="165" y="101"/>
                </a:lnTo>
                <a:lnTo>
                  <a:pt x="165" y="135"/>
                </a:lnTo>
                <a:lnTo>
                  <a:pt x="239" y="77"/>
                </a:lnTo>
                <a:lnTo>
                  <a:pt x="165" y="1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35" name="Freeform 394"/>
          <p:cNvSpPr>
            <a:spLocks noEditPoints="1"/>
          </p:cNvSpPr>
          <p:nvPr/>
        </p:nvSpPr>
        <p:spPr bwMode="auto">
          <a:xfrm>
            <a:off x="6244832" y="5702943"/>
            <a:ext cx="358201" cy="233459"/>
          </a:xfrm>
          <a:custGeom>
            <a:avLst/>
            <a:gdLst/>
            <a:ahLst/>
            <a:cxnLst>
              <a:cxn ang="0">
                <a:pos x="247" y="166"/>
              </a:cxn>
              <a:cxn ang="0">
                <a:pos x="243" y="163"/>
              </a:cxn>
              <a:cxn ang="0">
                <a:pos x="225" y="147"/>
              </a:cxn>
              <a:cxn ang="0">
                <a:pos x="201" y="129"/>
              </a:cxn>
              <a:cxn ang="0">
                <a:pos x="190" y="124"/>
              </a:cxn>
              <a:cxn ang="0">
                <a:pos x="165" y="115"/>
              </a:cxn>
              <a:cxn ang="0">
                <a:pos x="139" y="109"/>
              </a:cxn>
              <a:cxn ang="0">
                <a:pos x="111" y="108"/>
              </a:cxn>
              <a:cxn ang="0">
                <a:pos x="96" y="154"/>
              </a:cxn>
              <a:cxn ang="0">
                <a:pos x="96" y="0"/>
              </a:cxn>
              <a:cxn ang="0">
                <a:pos x="96" y="43"/>
              </a:cxn>
              <a:cxn ang="0">
                <a:pos x="139" y="51"/>
              </a:cxn>
              <a:cxn ang="0">
                <a:pos x="177" y="69"/>
              </a:cxn>
              <a:cxn ang="0">
                <a:pos x="209" y="94"/>
              </a:cxn>
              <a:cxn ang="0">
                <a:pos x="235" y="129"/>
              </a:cxn>
              <a:cxn ang="0">
                <a:pos x="246" y="147"/>
              </a:cxn>
              <a:cxn ang="0">
                <a:pos x="252" y="162"/>
              </a:cxn>
              <a:cxn ang="0">
                <a:pos x="250" y="166"/>
              </a:cxn>
              <a:cxn ang="0">
                <a:pos x="113" y="100"/>
              </a:cxn>
              <a:cxn ang="0">
                <a:pos x="139" y="101"/>
              </a:cxn>
              <a:cxn ang="0">
                <a:pos x="185" y="112"/>
              </a:cxn>
              <a:cxn ang="0">
                <a:pos x="205" y="121"/>
              </a:cxn>
              <a:cxn ang="0">
                <a:pos x="232" y="142"/>
              </a:cxn>
              <a:cxn ang="0">
                <a:pos x="228" y="135"/>
              </a:cxn>
              <a:cxn ang="0">
                <a:pos x="216" y="116"/>
              </a:cxn>
              <a:cxn ang="0">
                <a:pos x="188" y="88"/>
              </a:cxn>
              <a:cxn ang="0">
                <a:pos x="154" y="66"/>
              </a:cxn>
              <a:cxn ang="0">
                <a:pos x="115" y="54"/>
              </a:cxn>
              <a:cxn ang="0">
                <a:pos x="86" y="51"/>
              </a:cxn>
              <a:cxn ang="0">
                <a:pos x="13" y="77"/>
              </a:cxn>
              <a:cxn ang="0">
                <a:pos x="86" y="101"/>
              </a:cxn>
              <a:cxn ang="0">
                <a:pos x="90" y="100"/>
              </a:cxn>
              <a:cxn ang="0">
                <a:pos x="113" y="100"/>
              </a:cxn>
            </a:cxnLst>
            <a:rect l="0" t="0" r="r" b="b"/>
            <a:pathLst>
              <a:path w="252" h="166">
                <a:moveTo>
                  <a:pt x="247" y="166"/>
                </a:moveTo>
                <a:lnTo>
                  <a:pt x="247" y="166"/>
                </a:lnTo>
                <a:lnTo>
                  <a:pt x="244" y="165"/>
                </a:lnTo>
                <a:lnTo>
                  <a:pt x="243" y="163"/>
                </a:lnTo>
                <a:lnTo>
                  <a:pt x="243" y="163"/>
                </a:lnTo>
                <a:lnTo>
                  <a:pt x="225" y="147"/>
                </a:lnTo>
                <a:lnTo>
                  <a:pt x="213" y="138"/>
                </a:lnTo>
                <a:lnTo>
                  <a:pt x="201" y="129"/>
                </a:lnTo>
                <a:lnTo>
                  <a:pt x="201" y="129"/>
                </a:lnTo>
                <a:lnTo>
                  <a:pt x="190" y="124"/>
                </a:lnTo>
                <a:lnTo>
                  <a:pt x="178" y="119"/>
                </a:lnTo>
                <a:lnTo>
                  <a:pt x="165" y="115"/>
                </a:lnTo>
                <a:lnTo>
                  <a:pt x="152" y="112"/>
                </a:lnTo>
                <a:lnTo>
                  <a:pt x="139" y="109"/>
                </a:lnTo>
                <a:lnTo>
                  <a:pt x="124" y="108"/>
                </a:lnTo>
                <a:lnTo>
                  <a:pt x="111" y="108"/>
                </a:lnTo>
                <a:lnTo>
                  <a:pt x="96" y="109"/>
                </a:lnTo>
                <a:lnTo>
                  <a:pt x="96" y="154"/>
                </a:lnTo>
                <a:lnTo>
                  <a:pt x="0" y="77"/>
                </a:lnTo>
                <a:lnTo>
                  <a:pt x="96" y="0"/>
                </a:lnTo>
                <a:lnTo>
                  <a:pt x="96" y="43"/>
                </a:lnTo>
                <a:lnTo>
                  <a:pt x="96" y="43"/>
                </a:lnTo>
                <a:lnTo>
                  <a:pt x="117" y="46"/>
                </a:lnTo>
                <a:lnTo>
                  <a:pt x="139" y="51"/>
                </a:lnTo>
                <a:lnTo>
                  <a:pt x="158" y="59"/>
                </a:lnTo>
                <a:lnTo>
                  <a:pt x="177" y="69"/>
                </a:lnTo>
                <a:lnTo>
                  <a:pt x="193" y="81"/>
                </a:lnTo>
                <a:lnTo>
                  <a:pt x="209" y="94"/>
                </a:lnTo>
                <a:lnTo>
                  <a:pt x="223" y="112"/>
                </a:lnTo>
                <a:lnTo>
                  <a:pt x="235" y="129"/>
                </a:lnTo>
                <a:lnTo>
                  <a:pt x="235" y="129"/>
                </a:lnTo>
                <a:lnTo>
                  <a:pt x="246" y="147"/>
                </a:lnTo>
                <a:lnTo>
                  <a:pt x="251" y="158"/>
                </a:lnTo>
                <a:lnTo>
                  <a:pt x="252" y="162"/>
                </a:lnTo>
                <a:lnTo>
                  <a:pt x="251" y="163"/>
                </a:lnTo>
                <a:lnTo>
                  <a:pt x="250" y="166"/>
                </a:lnTo>
                <a:lnTo>
                  <a:pt x="247" y="166"/>
                </a:lnTo>
                <a:close/>
                <a:moveTo>
                  <a:pt x="113" y="100"/>
                </a:moveTo>
                <a:lnTo>
                  <a:pt x="113" y="100"/>
                </a:lnTo>
                <a:lnTo>
                  <a:pt x="139" y="101"/>
                </a:lnTo>
                <a:lnTo>
                  <a:pt x="162" y="105"/>
                </a:lnTo>
                <a:lnTo>
                  <a:pt x="185" y="112"/>
                </a:lnTo>
                <a:lnTo>
                  <a:pt x="205" y="121"/>
                </a:lnTo>
                <a:lnTo>
                  <a:pt x="205" y="121"/>
                </a:lnTo>
                <a:lnTo>
                  <a:pt x="219" y="131"/>
                </a:lnTo>
                <a:lnTo>
                  <a:pt x="232" y="142"/>
                </a:lnTo>
                <a:lnTo>
                  <a:pt x="232" y="142"/>
                </a:lnTo>
                <a:lnTo>
                  <a:pt x="228" y="135"/>
                </a:lnTo>
                <a:lnTo>
                  <a:pt x="228" y="135"/>
                </a:lnTo>
                <a:lnTo>
                  <a:pt x="216" y="116"/>
                </a:lnTo>
                <a:lnTo>
                  <a:pt x="202" y="101"/>
                </a:lnTo>
                <a:lnTo>
                  <a:pt x="188" y="88"/>
                </a:lnTo>
                <a:lnTo>
                  <a:pt x="171" y="75"/>
                </a:lnTo>
                <a:lnTo>
                  <a:pt x="154" y="66"/>
                </a:lnTo>
                <a:lnTo>
                  <a:pt x="135" y="59"/>
                </a:lnTo>
                <a:lnTo>
                  <a:pt x="115" y="54"/>
                </a:lnTo>
                <a:lnTo>
                  <a:pt x="93" y="51"/>
                </a:lnTo>
                <a:lnTo>
                  <a:pt x="86" y="51"/>
                </a:lnTo>
                <a:lnTo>
                  <a:pt x="86" y="19"/>
                </a:lnTo>
                <a:lnTo>
                  <a:pt x="13" y="77"/>
                </a:lnTo>
                <a:lnTo>
                  <a:pt x="86" y="135"/>
                </a:lnTo>
                <a:lnTo>
                  <a:pt x="86" y="101"/>
                </a:lnTo>
                <a:lnTo>
                  <a:pt x="90" y="100"/>
                </a:lnTo>
                <a:lnTo>
                  <a:pt x="90" y="100"/>
                </a:lnTo>
                <a:lnTo>
                  <a:pt x="113" y="100"/>
                </a:lnTo>
                <a:lnTo>
                  <a:pt x="113" y="10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36" name="Freeform 395"/>
          <p:cNvSpPr>
            <a:spLocks noEditPoints="1"/>
          </p:cNvSpPr>
          <p:nvPr/>
        </p:nvSpPr>
        <p:spPr bwMode="auto">
          <a:xfrm>
            <a:off x="3298197" y="5694453"/>
            <a:ext cx="358201" cy="224970"/>
          </a:xfrm>
          <a:custGeom>
            <a:avLst/>
            <a:gdLst/>
            <a:ahLst/>
            <a:cxnLst>
              <a:cxn ang="0">
                <a:pos x="52" y="161"/>
              </a:cxn>
              <a:cxn ang="0">
                <a:pos x="23" y="149"/>
              </a:cxn>
              <a:cxn ang="0">
                <a:pos x="4" y="125"/>
              </a:cxn>
              <a:cxn ang="0">
                <a:pos x="0" y="103"/>
              </a:cxn>
              <a:cxn ang="0">
                <a:pos x="10" y="72"/>
              </a:cxn>
              <a:cxn ang="0">
                <a:pos x="35" y="50"/>
              </a:cxn>
              <a:cxn ang="0">
                <a:pos x="56" y="45"/>
              </a:cxn>
              <a:cxn ang="0">
                <a:pos x="64" y="27"/>
              </a:cxn>
              <a:cxn ang="0">
                <a:pos x="81" y="17"/>
              </a:cxn>
              <a:cxn ang="0">
                <a:pos x="94" y="14"/>
              </a:cxn>
              <a:cxn ang="0">
                <a:pos x="112" y="18"/>
              </a:cxn>
              <a:cxn ang="0">
                <a:pos x="127" y="13"/>
              </a:cxn>
              <a:cxn ang="0">
                <a:pos x="163" y="0"/>
              </a:cxn>
              <a:cxn ang="0">
                <a:pos x="187" y="4"/>
              </a:cxn>
              <a:cxn ang="0">
                <a:pos x="214" y="27"/>
              </a:cxn>
              <a:cxn ang="0">
                <a:pos x="224" y="61"/>
              </a:cxn>
              <a:cxn ang="0">
                <a:pos x="220" y="83"/>
              </a:cxn>
              <a:cxn ang="0">
                <a:pos x="233" y="88"/>
              </a:cxn>
              <a:cxn ang="0">
                <a:pos x="247" y="102"/>
              </a:cxn>
              <a:cxn ang="0">
                <a:pos x="252" y="122"/>
              </a:cxn>
              <a:cxn ang="0">
                <a:pos x="249" y="137"/>
              </a:cxn>
              <a:cxn ang="0">
                <a:pos x="235" y="154"/>
              </a:cxn>
              <a:cxn ang="0">
                <a:pos x="213" y="161"/>
              </a:cxn>
              <a:cxn ang="0">
                <a:pos x="213" y="153"/>
              </a:cxn>
              <a:cxn ang="0">
                <a:pos x="225" y="150"/>
              </a:cxn>
              <a:cxn ang="0">
                <a:pos x="239" y="139"/>
              </a:cxn>
              <a:cxn ang="0">
                <a:pos x="244" y="122"/>
              </a:cxn>
              <a:cxn ang="0">
                <a:pos x="241" y="110"/>
              </a:cxn>
              <a:cxn ang="0">
                <a:pos x="231" y="96"/>
              </a:cxn>
              <a:cxn ang="0">
                <a:pos x="214" y="91"/>
              </a:cxn>
              <a:cxn ang="0">
                <a:pos x="210" y="84"/>
              </a:cxn>
              <a:cxn ang="0">
                <a:pos x="216" y="61"/>
              </a:cxn>
              <a:cxn ang="0">
                <a:pos x="208" y="31"/>
              </a:cxn>
              <a:cxn ang="0">
                <a:pos x="185" y="13"/>
              </a:cxn>
              <a:cxn ang="0">
                <a:pos x="163" y="8"/>
              </a:cxn>
              <a:cxn ang="0">
                <a:pos x="129" y="21"/>
              </a:cxn>
              <a:cxn ang="0">
                <a:pos x="114" y="30"/>
              </a:cxn>
              <a:cxn ang="0">
                <a:pos x="105" y="23"/>
              </a:cxn>
              <a:cxn ang="0">
                <a:pos x="94" y="22"/>
              </a:cxn>
              <a:cxn ang="0">
                <a:pos x="78" y="26"/>
              </a:cxn>
              <a:cxn ang="0">
                <a:pos x="67" y="38"/>
              </a:cxn>
              <a:cxn ang="0">
                <a:pos x="64" y="53"/>
              </a:cxn>
              <a:cxn ang="0">
                <a:pos x="48" y="54"/>
              </a:cxn>
              <a:cxn ang="0">
                <a:pos x="23" y="68"/>
              </a:cxn>
              <a:cxn ang="0">
                <a:pos x="9" y="94"/>
              </a:cxn>
              <a:cxn ang="0">
                <a:pos x="9" y="114"/>
              </a:cxn>
              <a:cxn ang="0">
                <a:pos x="23" y="138"/>
              </a:cxn>
              <a:cxn ang="0">
                <a:pos x="47" y="152"/>
              </a:cxn>
            </a:cxnLst>
            <a:rect l="0" t="0" r="r" b="b"/>
            <a:pathLst>
              <a:path w="252" h="161">
                <a:moveTo>
                  <a:pt x="213" y="161"/>
                </a:moveTo>
                <a:lnTo>
                  <a:pt x="52" y="161"/>
                </a:lnTo>
                <a:lnTo>
                  <a:pt x="52" y="161"/>
                </a:lnTo>
                <a:lnTo>
                  <a:pt x="42" y="158"/>
                </a:lnTo>
                <a:lnTo>
                  <a:pt x="32" y="154"/>
                </a:lnTo>
                <a:lnTo>
                  <a:pt x="23" y="149"/>
                </a:lnTo>
                <a:lnTo>
                  <a:pt x="15" y="142"/>
                </a:lnTo>
                <a:lnTo>
                  <a:pt x="9" y="134"/>
                </a:lnTo>
                <a:lnTo>
                  <a:pt x="4" y="125"/>
                </a:lnTo>
                <a:lnTo>
                  <a:pt x="1" y="114"/>
                </a:lnTo>
                <a:lnTo>
                  <a:pt x="0" y="103"/>
                </a:lnTo>
                <a:lnTo>
                  <a:pt x="0" y="103"/>
                </a:lnTo>
                <a:lnTo>
                  <a:pt x="1" y="92"/>
                </a:lnTo>
                <a:lnTo>
                  <a:pt x="5" y="81"/>
                </a:lnTo>
                <a:lnTo>
                  <a:pt x="10" y="72"/>
                </a:lnTo>
                <a:lnTo>
                  <a:pt x="17" y="63"/>
                </a:lnTo>
                <a:lnTo>
                  <a:pt x="25" y="56"/>
                </a:lnTo>
                <a:lnTo>
                  <a:pt x="35" y="50"/>
                </a:lnTo>
                <a:lnTo>
                  <a:pt x="46" y="46"/>
                </a:lnTo>
                <a:lnTo>
                  <a:pt x="56" y="45"/>
                </a:lnTo>
                <a:lnTo>
                  <a:pt x="56" y="45"/>
                </a:lnTo>
                <a:lnTo>
                  <a:pt x="58" y="38"/>
                </a:lnTo>
                <a:lnTo>
                  <a:pt x="62" y="33"/>
                </a:lnTo>
                <a:lnTo>
                  <a:pt x="64" y="27"/>
                </a:lnTo>
                <a:lnTo>
                  <a:pt x="70" y="23"/>
                </a:lnTo>
                <a:lnTo>
                  <a:pt x="75" y="19"/>
                </a:lnTo>
                <a:lnTo>
                  <a:pt x="81" y="17"/>
                </a:lnTo>
                <a:lnTo>
                  <a:pt x="87" y="14"/>
                </a:lnTo>
                <a:lnTo>
                  <a:pt x="94" y="14"/>
                </a:lnTo>
                <a:lnTo>
                  <a:pt x="94" y="14"/>
                </a:lnTo>
                <a:lnTo>
                  <a:pt x="101" y="14"/>
                </a:lnTo>
                <a:lnTo>
                  <a:pt x="106" y="15"/>
                </a:lnTo>
                <a:lnTo>
                  <a:pt x="112" y="18"/>
                </a:lnTo>
                <a:lnTo>
                  <a:pt x="117" y="22"/>
                </a:lnTo>
                <a:lnTo>
                  <a:pt x="117" y="22"/>
                </a:lnTo>
                <a:lnTo>
                  <a:pt x="127" y="13"/>
                </a:lnTo>
                <a:lnTo>
                  <a:pt x="137" y="6"/>
                </a:lnTo>
                <a:lnTo>
                  <a:pt x="151" y="2"/>
                </a:lnTo>
                <a:lnTo>
                  <a:pt x="163" y="0"/>
                </a:lnTo>
                <a:lnTo>
                  <a:pt x="163" y="0"/>
                </a:lnTo>
                <a:lnTo>
                  <a:pt x="175" y="2"/>
                </a:lnTo>
                <a:lnTo>
                  <a:pt x="187" y="4"/>
                </a:lnTo>
                <a:lnTo>
                  <a:pt x="198" y="10"/>
                </a:lnTo>
                <a:lnTo>
                  <a:pt x="206" y="18"/>
                </a:lnTo>
                <a:lnTo>
                  <a:pt x="214" y="27"/>
                </a:lnTo>
                <a:lnTo>
                  <a:pt x="220" y="37"/>
                </a:lnTo>
                <a:lnTo>
                  <a:pt x="222" y="49"/>
                </a:lnTo>
                <a:lnTo>
                  <a:pt x="224" y="61"/>
                </a:lnTo>
                <a:lnTo>
                  <a:pt x="224" y="61"/>
                </a:lnTo>
                <a:lnTo>
                  <a:pt x="224" y="72"/>
                </a:lnTo>
                <a:lnTo>
                  <a:pt x="220" y="83"/>
                </a:lnTo>
                <a:lnTo>
                  <a:pt x="220" y="83"/>
                </a:lnTo>
                <a:lnTo>
                  <a:pt x="227" y="85"/>
                </a:lnTo>
                <a:lnTo>
                  <a:pt x="233" y="88"/>
                </a:lnTo>
                <a:lnTo>
                  <a:pt x="239" y="92"/>
                </a:lnTo>
                <a:lnTo>
                  <a:pt x="243" y="96"/>
                </a:lnTo>
                <a:lnTo>
                  <a:pt x="247" y="102"/>
                </a:lnTo>
                <a:lnTo>
                  <a:pt x="249" y="108"/>
                </a:lnTo>
                <a:lnTo>
                  <a:pt x="251" y="115"/>
                </a:lnTo>
                <a:lnTo>
                  <a:pt x="252" y="122"/>
                </a:lnTo>
                <a:lnTo>
                  <a:pt x="252" y="122"/>
                </a:lnTo>
                <a:lnTo>
                  <a:pt x="251" y="130"/>
                </a:lnTo>
                <a:lnTo>
                  <a:pt x="249" y="137"/>
                </a:lnTo>
                <a:lnTo>
                  <a:pt x="245" y="144"/>
                </a:lnTo>
                <a:lnTo>
                  <a:pt x="240" y="150"/>
                </a:lnTo>
                <a:lnTo>
                  <a:pt x="235" y="154"/>
                </a:lnTo>
                <a:lnTo>
                  <a:pt x="228" y="158"/>
                </a:lnTo>
                <a:lnTo>
                  <a:pt x="221" y="161"/>
                </a:lnTo>
                <a:lnTo>
                  <a:pt x="213" y="161"/>
                </a:lnTo>
                <a:lnTo>
                  <a:pt x="213" y="161"/>
                </a:lnTo>
                <a:close/>
                <a:moveTo>
                  <a:pt x="58" y="153"/>
                </a:moveTo>
                <a:lnTo>
                  <a:pt x="213" y="153"/>
                </a:lnTo>
                <a:lnTo>
                  <a:pt x="213" y="153"/>
                </a:lnTo>
                <a:lnTo>
                  <a:pt x="218" y="153"/>
                </a:lnTo>
                <a:lnTo>
                  <a:pt x="225" y="150"/>
                </a:lnTo>
                <a:lnTo>
                  <a:pt x="231" y="148"/>
                </a:lnTo>
                <a:lnTo>
                  <a:pt x="235" y="144"/>
                </a:lnTo>
                <a:lnTo>
                  <a:pt x="239" y="139"/>
                </a:lnTo>
                <a:lnTo>
                  <a:pt x="241" y="134"/>
                </a:lnTo>
                <a:lnTo>
                  <a:pt x="244" y="129"/>
                </a:lnTo>
                <a:lnTo>
                  <a:pt x="244" y="122"/>
                </a:lnTo>
                <a:lnTo>
                  <a:pt x="244" y="122"/>
                </a:lnTo>
                <a:lnTo>
                  <a:pt x="244" y="115"/>
                </a:lnTo>
                <a:lnTo>
                  <a:pt x="241" y="110"/>
                </a:lnTo>
                <a:lnTo>
                  <a:pt x="239" y="104"/>
                </a:lnTo>
                <a:lnTo>
                  <a:pt x="236" y="100"/>
                </a:lnTo>
                <a:lnTo>
                  <a:pt x="231" y="96"/>
                </a:lnTo>
                <a:lnTo>
                  <a:pt x="225" y="94"/>
                </a:lnTo>
                <a:lnTo>
                  <a:pt x="220" y="91"/>
                </a:lnTo>
                <a:lnTo>
                  <a:pt x="214" y="91"/>
                </a:lnTo>
                <a:lnTo>
                  <a:pt x="208" y="91"/>
                </a:lnTo>
                <a:lnTo>
                  <a:pt x="210" y="84"/>
                </a:lnTo>
                <a:lnTo>
                  <a:pt x="210" y="84"/>
                </a:lnTo>
                <a:lnTo>
                  <a:pt x="214" y="73"/>
                </a:lnTo>
                <a:lnTo>
                  <a:pt x="216" y="61"/>
                </a:lnTo>
                <a:lnTo>
                  <a:pt x="216" y="61"/>
                </a:lnTo>
                <a:lnTo>
                  <a:pt x="216" y="50"/>
                </a:lnTo>
                <a:lnTo>
                  <a:pt x="212" y="41"/>
                </a:lnTo>
                <a:lnTo>
                  <a:pt x="208" y="31"/>
                </a:lnTo>
                <a:lnTo>
                  <a:pt x="201" y="23"/>
                </a:lnTo>
                <a:lnTo>
                  <a:pt x="193" y="17"/>
                </a:lnTo>
                <a:lnTo>
                  <a:pt x="185" y="13"/>
                </a:lnTo>
                <a:lnTo>
                  <a:pt x="174" y="10"/>
                </a:lnTo>
                <a:lnTo>
                  <a:pt x="163" y="8"/>
                </a:lnTo>
                <a:lnTo>
                  <a:pt x="163" y="8"/>
                </a:lnTo>
                <a:lnTo>
                  <a:pt x="151" y="10"/>
                </a:lnTo>
                <a:lnTo>
                  <a:pt x="140" y="14"/>
                </a:lnTo>
                <a:lnTo>
                  <a:pt x="129" y="21"/>
                </a:lnTo>
                <a:lnTo>
                  <a:pt x="121" y="30"/>
                </a:lnTo>
                <a:lnTo>
                  <a:pt x="118" y="34"/>
                </a:lnTo>
                <a:lnTo>
                  <a:pt x="114" y="30"/>
                </a:lnTo>
                <a:lnTo>
                  <a:pt x="114" y="30"/>
                </a:lnTo>
                <a:lnTo>
                  <a:pt x="110" y="26"/>
                </a:lnTo>
                <a:lnTo>
                  <a:pt x="105" y="23"/>
                </a:lnTo>
                <a:lnTo>
                  <a:pt x="100" y="22"/>
                </a:lnTo>
                <a:lnTo>
                  <a:pt x="94" y="22"/>
                </a:lnTo>
                <a:lnTo>
                  <a:pt x="94" y="22"/>
                </a:lnTo>
                <a:lnTo>
                  <a:pt x="89" y="22"/>
                </a:lnTo>
                <a:lnTo>
                  <a:pt x="83" y="23"/>
                </a:lnTo>
                <a:lnTo>
                  <a:pt x="78" y="26"/>
                </a:lnTo>
                <a:lnTo>
                  <a:pt x="74" y="30"/>
                </a:lnTo>
                <a:lnTo>
                  <a:pt x="70" y="34"/>
                </a:lnTo>
                <a:lnTo>
                  <a:pt x="67" y="38"/>
                </a:lnTo>
                <a:lnTo>
                  <a:pt x="66" y="44"/>
                </a:lnTo>
                <a:lnTo>
                  <a:pt x="64" y="49"/>
                </a:lnTo>
                <a:lnTo>
                  <a:pt x="64" y="53"/>
                </a:lnTo>
                <a:lnTo>
                  <a:pt x="58" y="53"/>
                </a:lnTo>
                <a:lnTo>
                  <a:pt x="58" y="53"/>
                </a:lnTo>
                <a:lnTo>
                  <a:pt x="48" y="54"/>
                </a:lnTo>
                <a:lnTo>
                  <a:pt x="39" y="57"/>
                </a:lnTo>
                <a:lnTo>
                  <a:pt x="31" y="63"/>
                </a:lnTo>
                <a:lnTo>
                  <a:pt x="23" y="68"/>
                </a:lnTo>
                <a:lnTo>
                  <a:pt x="17" y="76"/>
                </a:lnTo>
                <a:lnTo>
                  <a:pt x="12" y="84"/>
                </a:lnTo>
                <a:lnTo>
                  <a:pt x="9" y="94"/>
                </a:lnTo>
                <a:lnTo>
                  <a:pt x="8" y="103"/>
                </a:lnTo>
                <a:lnTo>
                  <a:pt x="8" y="103"/>
                </a:lnTo>
                <a:lnTo>
                  <a:pt x="9" y="114"/>
                </a:lnTo>
                <a:lnTo>
                  <a:pt x="12" y="122"/>
                </a:lnTo>
                <a:lnTo>
                  <a:pt x="16" y="131"/>
                </a:lnTo>
                <a:lnTo>
                  <a:pt x="23" y="138"/>
                </a:lnTo>
                <a:lnTo>
                  <a:pt x="29" y="144"/>
                </a:lnTo>
                <a:lnTo>
                  <a:pt x="37" y="149"/>
                </a:lnTo>
                <a:lnTo>
                  <a:pt x="47" y="152"/>
                </a:lnTo>
                <a:lnTo>
                  <a:pt x="56" y="153"/>
                </a:lnTo>
                <a:lnTo>
                  <a:pt x="58" y="153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37" name="Freeform 396"/>
          <p:cNvSpPr/>
          <p:nvPr/>
        </p:nvSpPr>
        <p:spPr bwMode="auto">
          <a:xfrm>
            <a:off x="4031659" y="5664739"/>
            <a:ext cx="358201" cy="224970"/>
          </a:xfrm>
          <a:custGeom>
            <a:avLst/>
            <a:gdLst/>
            <a:ahLst/>
            <a:cxnLst>
              <a:cxn ang="0">
                <a:pos x="138" y="152"/>
              </a:cxn>
              <a:cxn ang="0">
                <a:pos x="218" y="151"/>
              </a:cxn>
              <a:cxn ang="0">
                <a:pos x="234" y="143"/>
              </a:cxn>
              <a:cxn ang="0">
                <a:pos x="242" y="127"/>
              </a:cxn>
              <a:cxn ang="0">
                <a:pos x="242" y="115"/>
              </a:cxn>
              <a:cxn ang="0">
                <a:pos x="234" y="100"/>
              </a:cxn>
              <a:cxn ang="0">
                <a:pos x="219" y="90"/>
              </a:cxn>
              <a:cxn ang="0">
                <a:pos x="209" y="84"/>
              </a:cxn>
              <a:cxn ang="0">
                <a:pos x="215" y="61"/>
              </a:cxn>
              <a:cxn ang="0">
                <a:pos x="211" y="39"/>
              </a:cxn>
              <a:cxn ang="0">
                <a:pos x="192" y="16"/>
              </a:cxn>
              <a:cxn ang="0">
                <a:pos x="164" y="8"/>
              </a:cxn>
              <a:cxn ang="0">
                <a:pos x="139" y="13"/>
              </a:cxn>
              <a:cxn ang="0">
                <a:pos x="118" y="34"/>
              </a:cxn>
              <a:cxn ang="0">
                <a:pos x="110" y="25"/>
              </a:cxn>
              <a:cxn ang="0">
                <a:pos x="93" y="21"/>
              </a:cxn>
              <a:cxn ang="0">
                <a:pos x="83" y="23"/>
              </a:cxn>
              <a:cxn ang="0">
                <a:pos x="69" y="34"/>
              </a:cxn>
              <a:cxn ang="0">
                <a:pos x="64" y="48"/>
              </a:cxn>
              <a:cxn ang="0">
                <a:pos x="58" y="52"/>
              </a:cxn>
              <a:cxn ang="0">
                <a:pos x="30" y="61"/>
              </a:cxn>
              <a:cxn ang="0">
                <a:pos x="12" y="84"/>
              </a:cxn>
              <a:cxn ang="0">
                <a:pos x="8" y="102"/>
              </a:cxn>
              <a:cxn ang="0">
                <a:pos x="16" y="129"/>
              </a:cxn>
              <a:cxn ang="0">
                <a:pos x="38" y="147"/>
              </a:cxn>
              <a:cxn ang="0">
                <a:pos x="57" y="152"/>
              </a:cxn>
              <a:cxn ang="0">
                <a:pos x="51" y="160"/>
              </a:cxn>
              <a:cxn ang="0">
                <a:pos x="31" y="154"/>
              </a:cxn>
              <a:cxn ang="0">
                <a:pos x="8" y="133"/>
              </a:cxn>
              <a:cxn ang="0">
                <a:pos x="0" y="102"/>
              </a:cxn>
              <a:cxn ang="0">
                <a:pos x="4" y="81"/>
              </a:cxn>
              <a:cxn ang="0">
                <a:pos x="24" y="55"/>
              </a:cxn>
              <a:cxn ang="0">
                <a:pos x="57" y="44"/>
              </a:cxn>
              <a:cxn ang="0">
                <a:pos x="61" y="32"/>
              </a:cxn>
              <a:cxn ang="0">
                <a:pos x="74" y="19"/>
              </a:cxn>
              <a:cxn ang="0">
                <a:pos x="93" y="13"/>
              </a:cxn>
              <a:cxn ang="0">
                <a:pos x="105" y="15"/>
              </a:cxn>
              <a:cxn ang="0">
                <a:pos x="116" y="21"/>
              </a:cxn>
              <a:cxn ang="0">
                <a:pos x="150" y="1"/>
              </a:cxn>
              <a:cxn ang="0">
                <a:pos x="176" y="1"/>
              </a:cxn>
              <a:cxn ang="0">
                <a:pos x="205" y="17"/>
              </a:cxn>
              <a:cxn ang="0">
                <a:pos x="222" y="48"/>
              </a:cxn>
              <a:cxn ang="0">
                <a:pos x="223" y="71"/>
              </a:cxn>
              <a:cxn ang="0">
                <a:pos x="226" y="84"/>
              </a:cxn>
              <a:cxn ang="0">
                <a:pos x="242" y="96"/>
              </a:cxn>
              <a:cxn ang="0">
                <a:pos x="250" y="113"/>
              </a:cxn>
              <a:cxn ang="0">
                <a:pos x="250" y="128"/>
              </a:cxn>
              <a:cxn ang="0">
                <a:pos x="239" y="148"/>
              </a:cxn>
              <a:cxn ang="0">
                <a:pos x="220" y="159"/>
              </a:cxn>
            </a:cxnLst>
            <a:rect l="0" t="0" r="r" b="b"/>
            <a:pathLst>
              <a:path w="251" h="160">
                <a:moveTo>
                  <a:pt x="212" y="160"/>
                </a:moveTo>
                <a:lnTo>
                  <a:pt x="138" y="160"/>
                </a:lnTo>
                <a:lnTo>
                  <a:pt x="138" y="152"/>
                </a:lnTo>
                <a:lnTo>
                  <a:pt x="212" y="152"/>
                </a:lnTo>
                <a:lnTo>
                  <a:pt x="212" y="152"/>
                </a:lnTo>
                <a:lnTo>
                  <a:pt x="218" y="151"/>
                </a:lnTo>
                <a:lnTo>
                  <a:pt x="224" y="150"/>
                </a:lnTo>
                <a:lnTo>
                  <a:pt x="230" y="147"/>
                </a:lnTo>
                <a:lnTo>
                  <a:pt x="234" y="143"/>
                </a:lnTo>
                <a:lnTo>
                  <a:pt x="238" y="139"/>
                </a:lnTo>
                <a:lnTo>
                  <a:pt x="240" y="133"/>
                </a:lnTo>
                <a:lnTo>
                  <a:pt x="242" y="127"/>
                </a:lnTo>
                <a:lnTo>
                  <a:pt x="243" y="121"/>
                </a:lnTo>
                <a:lnTo>
                  <a:pt x="243" y="121"/>
                </a:lnTo>
                <a:lnTo>
                  <a:pt x="242" y="115"/>
                </a:lnTo>
                <a:lnTo>
                  <a:pt x="240" y="109"/>
                </a:lnTo>
                <a:lnTo>
                  <a:pt x="238" y="104"/>
                </a:lnTo>
                <a:lnTo>
                  <a:pt x="234" y="100"/>
                </a:lnTo>
                <a:lnTo>
                  <a:pt x="230" y="96"/>
                </a:lnTo>
                <a:lnTo>
                  <a:pt x="224" y="93"/>
                </a:lnTo>
                <a:lnTo>
                  <a:pt x="219" y="90"/>
                </a:lnTo>
                <a:lnTo>
                  <a:pt x="213" y="90"/>
                </a:lnTo>
                <a:lnTo>
                  <a:pt x="207" y="89"/>
                </a:lnTo>
                <a:lnTo>
                  <a:pt x="209" y="84"/>
                </a:lnTo>
                <a:lnTo>
                  <a:pt x="209" y="84"/>
                </a:lnTo>
                <a:lnTo>
                  <a:pt x="213" y="73"/>
                </a:lnTo>
                <a:lnTo>
                  <a:pt x="215" y="61"/>
                </a:lnTo>
                <a:lnTo>
                  <a:pt x="215" y="61"/>
                </a:lnTo>
                <a:lnTo>
                  <a:pt x="215" y="50"/>
                </a:lnTo>
                <a:lnTo>
                  <a:pt x="211" y="39"/>
                </a:lnTo>
                <a:lnTo>
                  <a:pt x="207" y="31"/>
                </a:lnTo>
                <a:lnTo>
                  <a:pt x="200" y="23"/>
                </a:lnTo>
                <a:lnTo>
                  <a:pt x="192" y="16"/>
                </a:lnTo>
                <a:lnTo>
                  <a:pt x="184" y="12"/>
                </a:lnTo>
                <a:lnTo>
                  <a:pt x="173" y="9"/>
                </a:lnTo>
                <a:lnTo>
                  <a:pt x="164" y="8"/>
                </a:lnTo>
                <a:lnTo>
                  <a:pt x="164" y="8"/>
                </a:lnTo>
                <a:lnTo>
                  <a:pt x="150" y="9"/>
                </a:lnTo>
                <a:lnTo>
                  <a:pt x="139" y="13"/>
                </a:lnTo>
                <a:lnTo>
                  <a:pt x="128" y="20"/>
                </a:lnTo>
                <a:lnTo>
                  <a:pt x="120" y="29"/>
                </a:lnTo>
                <a:lnTo>
                  <a:pt x="118" y="34"/>
                </a:lnTo>
                <a:lnTo>
                  <a:pt x="115" y="29"/>
                </a:lnTo>
                <a:lnTo>
                  <a:pt x="115" y="29"/>
                </a:lnTo>
                <a:lnTo>
                  <a:pt x="110" y="25"/>
                </a:lnTo>
                <a:lnTo>
                  <a:pt x="105" y="23"/>
                </a:lnTo>
                <a:lnTo>
                  <a:pt x="99" y="21"/>
                </a:lnTo>
                <a:lnTo>
                  <a:pt x="93" y="21"/>
                </a:lnTo>
                <a:lnTo>
                  <a:pt x="93" y="21"/>
                </a:lnTo>
                <a:lnTo>
                  <a:pt x="88" y="21"/>
                </a:lnTo>
                <a:lnTo>
                  <a:pt x="83" y="23"/>
                </a:lnTo>
                <a:lnTo>
                  <a:pt x="77" y="25"/>
                </a:lnTo>
                <a:lnTo>
                  <a:pt x="73" y="29"/>
                </a:lnTo>
                <a:lnTo>
                  <a:pt x="69" y="34"/>
                </a:lnTo>
                <a:lnTo>
                  <a:pt x="66" y="38"/>
                </a:lnTo>
                <a:lnTo>
                  <a:pt x="65" y="43"/>
                </a:lnTo>
                <a:lnTo>
                  <a:pt x="64" y="48"/>
                </a:lnTo>
                <a:lnTo>
                  <a:pt x="64" y="52"/>
                </a:lnTo>
                <a:lnTo>
                  <a:pt x="58" y="52"/>
                </a:lnTo>
                <a:lnTo>
                  <a:pt x="58" y="52"/>
                </a:lnTo>
                <a:lnTo>
                  <a:pt x="47" y="54"/>
                </a:lnTo>
                <a:lnTo>
                  <a:pt x="38" y="57"/>
                </a:lnTo>
                <a:lnTo>
                  <a:pt x="30" y="61"/>
                </a:lnTo>
                <a:lnTo>
                  <a:pt x="23" y="67"/>
                </a:lnTo>
                <a:lnTo>
                  <a:pt x="16" y="74"/>
                </a:lnTo>
                <a:lnTo>
                  <a:pt x="12" y="84"/>
                </a:lnTo>
                <a:lnTo>
                  <a:pt x="10" y="93"/>
                </a:lnTo>
                <a:lnTo>
                  <a:pt x="8" y="102"/>
                </a:lnTo>
                <a:lnTo>
                  <a:pt x="8" y="102"/>
                </a:lnTo>
                <a:lnTo>
                  <a:pt x="10" y="112"/>
                </a:lnTo>
                <a:lnTo>
                  <a:pt x="12" y="121"/>
                </a:lnTo>
                <a:lnTo>
                  <a:pt x="16" y="129"/>
                </a:lnTo>
                <a:lnTo>
                  <a:pt x="22" y="138"/>
                </a:lnTo>
                <a:lnTo>
                  <a:pt x="29" y="143"/>
                </a:lnTo>
                <a:lnTo>
                  <a:pt x="38" y="147"/>
                </a:lnTo>
                <a:lnTo>
                  <a:pt x="46" y="151"/>
                </a:lnTo>
                <a:lnTo>
                  <a:pt x="56" y="152"/>
                </a:lnTo>
                <a:lnTo>
                  <a:pt x="57" y="152"/>
                </a:lnTo>
                <a:lnTo>
                  <a:pt x="112" y="152"/>
                </a:lnTo>
                <a:lnTo>
                  <a:pt x="112" y="160"/>
                </a:lnTo>
                <a:lnTo>
                  <a:pt x="51" y="160"/>
                </a:lnTo>
                <a:lnTo>
                  <a:pt x="51" y="160"/>
                </a:lnTo>
                <a:lnTo>
                  <a:pt x="41" y="158"/>
                </a:lnTo>
                <a:lnTo>
                  <a:pt x="31" y="154"/>
                </a:lnTo>
                <a:lnTo>
                  <a:pt x="23" y="148"/>
                </a:lnTo>
                <a:lnTo>
                  <a:pt x="15" y="142"/>
                </a:lnTo>
                <a:lnTo>
                  <a:pt x="8" y="133"/>
                </a:lnTo>
                <a:lnTo>
                  <a:pt x="4" y="124"/>
                </a:lnTo>
                <a:lnTo>
                  <a:pt x="1" y="113"/>
                </a:lnTo>
                <a:lnTo>
                  <a:pt x="0" y="102"/>
                </a:lnTo>
                <a:lnTo>
                  <a:pt x="0" y="102"/>
                </a:lnTo>
                <a:lnTo>
                  <a:pt x="1" y="90"/>
                </a:lnTo>
                <a:lnTo>
                  <a:pt x="4" y="81"/>
                </a:lnTo>
                <a:lnTo>
                  <a:pt x="10" y="70"/>
                </a:lnTo>
                <a:lnTo>
                  <a:pt x="16" y="62"/>
                </a:lnTo>
                <a:lnTo>
                  <a:pt x="24" y="55"/>
                </a:lnTo>
                <a:lnTo>
                  <a:pt x="34" y="50"/>
                </a:lnTo>
                <a:lnTo>
                  <a:pt x="45" y="46"/>
                </a:lnTo>
                <a:lnTo>
                  <a:pt x="57" y="44"/>
                </a:lnTo>
                <a:lnTo>
                  <a:pt x="57" y="44"/>
                </a:lnTo>
                <a:lnTo>
                  <a:pt x="58" y="38"/>
                </a:lnTo>
                <a:lnTo>
                  <a:pt x="61" y="32"/>
                </a:lnTo>
                <a:lnTo>
                  <a:pt x="65" y="27"/>
                </a:lnTo>
                <a:lnTo>
                  <a:pt x="69" y="21"/>
                </a:lnTo>
                <a:lnTo>
                  <a:pt x="74" y="19"/>
                </a:lnTo>
                <a:lnTo>
                  <a:pt x="80" y="16"/>
                </a:lnTo>
                <a:lnTo>
                  <a:pt x="87" y="13"/>
                </a:lnTo>
                <a:lnTo>
                  <a:pt x="93" y="13"/>
                </a:lnTo>
                <a:lnTo>
                  <a:pt x="93" y="13"/>
                </a:lnTo>
                <a:lnTo>
                  <a:pt x="100" y="13"/>
                </a:lnTo>
                <a:lnTo>
                  <a:pt x="105" y="15"/>
                </a:lnTo>
                <a:lnTo>
                  <a:pt x="112" y="17"/>
                </a:lnTo>
                <a:lnTo>
                  <a:pt x="116" y="21"/>
                </a:lnTo>
                <a:lnTo>
                  <a:pt x="116" y="21"/>
                </a:lnTo>
                <a:lnTo>
                  <a:pt x="126" y="12"/>
                </a:lnTo>
                <a:lnTo>
                  <a:pt x="138" y="5"/>
                </a:lnTo>
                <a:lnTo>
                  <a:pt x="150" y="1"/>
                </a:lnTo>
                <a:lnTo>
                  <a:pt x="164" y="0"/>
                </a:lnTo>
                <a:lnTo>
                  <a:pt x="164" y="0"/>
                </a:lnTo>
                <a:lnTo>
                  <a:pt x="176" y="1"/>
                </a:lnTo>
                <a:lnTo>
                  <a:pt x="186" y="4"/>
                </a:lnTo>
                <a:lnTo>
                  <a:pt x="197" y="9"/>
                </a:lnTo>
                <a:lnTo>
                  <a:pt x="205" y="17"/>
                </a:lnTo>
                <a:lnTo>
                  <a:pt x="213" y="27"/>
                </a:lnTo>
                <a:lnTo>
                  <a:pt x="219" y="36"/>
                </a:lnTo>
                <a:lnTo>
                  <a:pt x="222" y="48"/>
                </a:lnTo>
                <a:lnTo>
                  <a:pt x="223" y="61"/>
                </a:lnTo>
                <a:lnTo>
                  <a:pt x="223" y="61"/>
                </a:lnTo>
                <a:lnTo>
                  <a:pt x="223" y="71"/>
                </a:lnTo>
                <a:lnTo>
                  <a:pt x="219" y="82"/>
                </a:lnTo>
                <a:lnTo>
                  <a:pt x="219" y="82"/>
                </a:lnTo>
                <a:lnTo>
                  <a:pt x="226" y="84"/>
                </a:lnTo>
                <a:lnTo>
                  <a:pt x="232" y="88"/>
                </a:lnTo>
                <a:lnTo>
                  <a:pt x="238" y="90"/>
                </a:lnTo>
                <a:lnTo>
                  <a:pt x="242" y="96"/>
                </a:lnTo>
                <a:lnTo>
                  <a:pt x="246" y="101"/>
                </a:lnTo>
                <a:lnTo>
                  <a:pt x="249" y="108"/>
                </a:lnTo>
                <a:lnTo>
                  <a:pt x="250" y="113"/>
                </a:lnTo>
                <a:lnTo>
                  <a:pt x="251" y="121"/>
                </a:lnTo>
                <a:lnTo>
                  <a:pt x="251" y="121"/>
                </a:lnTo>
                <a:lnTo>
                  <a:pt x="250" y="128"/>
                </a:lnTo>
                <a:lnTo>
                  <a:pt x="249" y="136"/>
                </a:lnTo>
                <a:lnTo>
                  <a:pt x="245" y="143"/>
                </a:lnTo>
                <a:lnTo>
                  <a:pt x="239" y="148"/>
                </a:lnTo>
                <a:lnTo>
                  <a:pt x="234" y="154"/>
                </a:lnTo>
                <a:lnTo>
                  <a:pt x="227" y="156"/>
                </a:lnTo>
                <a:lnTo>
                  <a:pt x="220" y="159"/>
                </a:lnTo>
                <a:lnTo>
                  <a:pt x="212" y="160"/>
                </a:lnTo>
                <a:lnTo>
                  <a:pt x="212" y="16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38" name="Freeform 397"/>
          <p:cNvSpPr/>
          <p:nvPr/>
        </p:nvSpPr>
        <p:spPr bwMode="auto">
          <a:xfrm>
            <a:off x="4151058" y="5758123"/>
            <a:ext cx="119400" cy="63672"/>
          </a:xfrm>
          <a:custGeom>
            <a:avLst/>
            <a:gdLst/>
            <a:ahLst/>
            <a:cxnLst>
              <a:cxn ang="0">
                <a:pos x="5" y="47"/>
              </a:cxn>
              <a:cxn ang="0">
                <a:pos x="0" y="42"/>
              </a:cxn>
              <a:cxn ang="0">
                <a:pos x="42" y="0"/>
              </a:cxn>
              <a:cxn ang="0">
                <a:pos x="84" y="42"/>
              </a:cxn>
              <a:cxn ang="0">
                <a:pos x="78" y="47"/>
              </a:cxn>
              <a:cxn ang="0">
                <a:pos x="42" y="11"/>
              </a:cxn>
              <a:cxn ang="0">
                <a:pos x="5" y="47"/>
              </a:cxn>
            </a:cxnLst>
            <a:rect l="0" t="0" r="r" b="b"/>
            <a:pathLst>
              <a:path w="84" h="47">
                <a:moveTo>
                  <a:pt x="5" y="47"/>
                </a:moveTo>
                <a:lnTo>
                  <a:pt x="0" y="42"/>
                </a:lnTo>
                <a:lnTo>
                  <a:pt x="42" y="0"/>
                </a:lnTo>
                <a:lnTo>
                  <a:pt x="84" y="42"/>
                </a:lnTo>
                <a:lnTo>
                  <a:pt x="78" y="47"/>
                </a:lnTo>
                <a:lnTo>
                  <a:pt x="42" y="11"/>
                </a:lnTo>
                <a:lnTo>
                  <a:pt x="5" y="47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39" name="Rectangle 398"/>
          <p:cNvSpPr>
            <a:spLocks noChangeArrowheads="1"/>
          </p:cNvSpPr>
          <p:nvPr/>
        </p:nvSpPr>
        <p:spPr bwMode="auto">
          <a:xfrm>
            <a:off x="4206495" y="5766611"/>
            <a:ext cx="12794" cy="220724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40" name="Freeform 399"/>
          <p:cNvSpPr/>
          <p:nvPr/>
        </p:nvSpPr>
        <p:spPr bwMode="auto">
          <a:xfrm>
            <a:off x="4765117" y="5664739"/>
            <a:ext cx="358201" cy="224970"/>
          </a:xfrm>
          <a:custGeom>
            <a:avLst/>
            <a:gdLst/>
            <a:ahLst/>
            <a:cxnLst>
              <a:cxn ang="0">
                <a:pos x="138" y="152"/>
              </a:cxn>
              <a:cxn ang="0">
                <a:pos x="217" y="151"/>
              </a:cxn>
              <a:cxn ang="0">
                <a:pos x="233" y="143"/>
              </a:cxn>
              <a:cxn ang="0">
                <a:pos x="242" y="127"/>
              </a:cxn>
              <a:cxn ang="0">
                <a:pos x="242" y="115"/>
              </a:cxn>
              <a:cxn ang="0">
                <a:pos x="233" y="100"/>
              </a:cxn>
              <a:cxn ang="0">
                <a:pos x="219" y="90"/>
              </a:cxn>
              <a:cxn ang="0">
                <a:pos x="209" y="84"/>
              </a:cxn>
              <a:cxn ang="0">
                <a:pos x="215" y="61"/>
              </a:cxn>
              <a:cxn ang="0">
                <a:pos x="211" y="39"/>
              </a:cxn>
              <a:cxn ang="0">
                <a:pos x="192" y="16"/>
              </a:cxn>
              <a:cxn ang="0">
                <a:pos x="163" y="8"/>
              </a:cxn>
              <a:cxn ang="0">
                <a:pos x="139" y="13"/>
              </a:cxn>
              <a:cxn ang="0">
                <a:pos x="117" y="34"/>
              </a:cxn>
              <a:cxn ang="0">
                <a:pos x="109" y="25"/>
              </a:cxn>
              <a:cxn ang="0">
                <a:pos x="93" y="21"/>
              </a:cxn>
              <a:cxn ang="0">
                <a:pos x="82" y="23"/>
              </a:cxn>
              <a:cxn ang="0">
                <a:pos x="69" y="34"/>
              </a:cxn>
              <a:cxn ang="0">
                <a:pos x="63" y="48"/>
              </a:cxn>
              <a:cxn ang="0">
                <a:pos x="58" y="52"/>
              </a:cxn>
              <a:cxn ang="0">
                <a:pos x="30" y="61"/>
              </a:cxn>
              <a:cxn ang="0">
                <a:pos x="12" y="84"/>
              </a:cxn>
              <a:cxn ang="0">
                <a:pos x="8" y="102"/>
              </a:cxn>
              <a:cxn ang="0">
                <a:pos x="16" y="129"/>
              </a:cxn>
              <a:cxn ang="0">
                <a:pos x="36" y="147"/>
              </a:cxn>
              <a:cxn ang="0">
                <a:pos x="57" y="152"/>
              </a:cxn>
              <a:cxn ang="0">
                <a:pos x="51" y="160"/>
              </a:cxn>
              <a:cxn ang="0">
                <a:pos x="31" y="154"/>
              </a:cxn>
              <a:cxn ang="0">
                <a:pos x="8" y="133"/>
              </a:cxn>
              <a:cxn ang="0">
                <a:pos x="0" y="102"/>
              </a:cxn>
              <a:cxn ang="0">
                <a:pos x="4" y="81"/>
              </a:cxn>
              <a:cxn ang="0">
                <a:pos x="24" y="55"/>
              </a:cxn>
              <a:cxn ang="0">
                <a:pos x="57" y="44"/>
              </a:cxn>
              <a:cxn ang="0">
                <a:pos x="61" y="32"/>
              </a:cxn>
              <a:cxn ang="0">
                <a:pos x="74" y="19"/>
              </a:cxn>
              <a:cxn ang="0">
                <a:pos x="93" y="13"/>
              </a:cxn>
              <a:cxn ang="0">
                <a:pos x="105" y="15"/>
              </a:cxn>
              <a:cxn ang="0">
                <a:pos x="116" y="21"/>
              </a:cxn>
              <a:cxn ang="0">
                <a:pos x="150" y="1"/>
              </a:cxn>
              <a:cxn ang="0">
                <a:pos x="175" y="1"/>
              </a:cxn>
              <a:cxn ang="0">
                <a:pos x="205" y="17"/>
              </a:cxn>
              <a:cxn ang="0">
                <a:pos x="221" y="48"/>
              </a:cxn>
              <a:cxn ang="0">
                <a:pos x="223" y="71"/>
              </a:cxn>
              <a:cxn ang="0">
                <a:pos x="225" y="84"/>
              </a:cxn>
              <a:cxn ang="0">
                <a:pos x="242" y="96"/>
              </a:cxn>
              <a:cxn ang="0">
                <a:pos x="250" y="113"/>
              </a:cxn>
              <a:cxn ang="0">
                <a:pos x="250" y="128"/>
              </a:cxn>
              <a:cxn ang="0">
                <a:pos x="239" y="148"/>
              </a:cxn>
              <a:cxn ang="0">
                <a:pos x="220" y="159"/>
              </a:cxn>
            </a:cxnLst>
            <a:rect l="0" t="0" r="r" b="b"/>
            <a:pathLst>
              <a:path w="251" h="160">
                <a:moveTo>
                  <a:pt x="212" y="160"/>
                </a:moveTo>
                <a:lnTo>
                  <a:pt x="138" y="160"/>
                </a:lnTo>
                <a:lnTo>
                  <a:pt x="138" y="152"/>
                </a:lnTo>
                <a:lnTo>
                  <a:pt x="212" y="152"/>
                </a:lnTo>
                <a:lnTo>
                  <a:pt x="212" y="152"/>
                </a:lnTo>
                <a:lnTo>
                  <a:pt x="217" y="151"/>
                </a:lnTo>
                <a:lnTo>
                  <a:pt x="224" y="150"/>
                </a:lnTo>
                <a:lnTo>
                  <a:pt x="229" y="147"/>
                </a:lnTo>
                <a:lnTo>
                  <a:pt x="233" y="143"/>
                </a:lnTo>
                <a:lnTo>
                  <a:pt x="238" y="139"/>
                </a:lnTo>
                <a:lnTo>
                  <a:pt x="240" y="133"/>
                </a:lnTo>
                <a:lnTo>
                  <a:pt x="242" y="127"/>
                </a:lnTo>
                <a:lnTo>
                  <a:pt x="243" y="121"/>
                </a:lnTo>
                <a:lnTo>
                  <a:pt x="243" y="121"/>
                </a:lnTo>
                <a:lnTo>
                  <a:pt x="242" y="115"/>
                </a:lnTo>
                <a:lnTo>
                  <a:pt x="240" y="109"/>
                </a:lnTo>
                <a:lnTo>
                  <a:pt x="238" y="104"/>
                </a:lnTo>
                <a:lnTo>
                  <a:pt x="233" y="100"/>
                </a:lnTo>
                <a:lnTo>
                  <a:pt x="229" y="96"/>
                </a:lnTo>
                <a:lnTo>
                  <a:pt x="224" y="93"/>
                </a:lnTo>
                <a:lnTo>
                  <a:pt x="219" y="90"/>
                </a:lnTo>
                <a:lnTo>
                  <a:pt x="213" y="90"/>
                </a:lnTo>
                <a:lnTo>
                  <a:pt x="206" y="89"/>
                </a:lnTo>
                <a:lnTo>
                  <a:pt x="209" y="84"/>
                </a:lnTo>
                <a:lnTo>
                  <a:pt x="209" y="84"/>
                </a:lnTo>
                <a:lnTo>
                  <a:pt x="213" y="73"/>
                </a:lnTo>
                <a:lnTo>
                  <a:pt x="215" y="61"/>
                </a:lnTo>
                <a:lnTo>
                  <a:pt x="215" y="61"/>
                </a:lnTo>
                <a:lnTo>
                  <a:pt x="215" y="50"/>
                </a:lnTo>
                <a:lnTo>
                  <a:pt x="211" y="39"/>
                </a:lnTo>
                <a:lnTo>
                  <a:pt x="206" y="31"/>
                </a:lnTo>
                <a:lnTo>
                  <a:pt x="200" y="23"/>
                </a:lnTo>
                <a:lnTo>
                  <a:pt x="192" y="16"/>
                </a:lnTo>
                <a:lnTo>
                  <a:pt x="184" y="12"/>
                </a:lnTo>
                <a:lnTo>
                  <a:pt x="173" y="9"/>
                </a:lnTo>
                <a:lnTo>
                  <a:pt x="163" y="8"/>
                </a:lnTo>
                <a:lnTo>
                  <a:pt x="163" y="8"/>
                </a:lnTo>
                <a:lnTo>
                  <a:pt x="150" y="9"/>
                </a:lnTo>
                <a:lnTo>
                  <a:pt x="139" y="13"/>
                </a:lnTo>
                <a:lnTo>
                  <a:pt x="128" y="20"/>
                </a:lnTo>
                <a:lnTo>
                  <a:pt x="120" y="29"/>
                </a:lnTo>
                <a:lnTo>
                  <a:pt x="117" y="34"/>
                </a:lnTo>
                <a:lnTo>
                  <a:pt x="115" y="29"/>
                </a:lnTo>
                <a:lnTo>
                  <a:pt x="115" y="29"/>
                </a:lnTo>
                <a:lnTo>
                  <a:pt x="109" y="25"/>
                </a:lnTo>
                <a:lnTo>
                  <a:pt x="104" y="23"/>
                </a:lnTo>
                <a:lnTo>
                  <a:pt x="98" y="21"/>
                </a:lnTo>
                <a:lnTo>
                  <a:pt x="93" y="21"/>
                </a:lnTo>
                <a:lnTo>
                  <a:pt x="93" y="21"/>
                </a:lnTo>
                <a:lnTo>
                  <a:pt x="88" y="21"/>
                </a:lnTo>
                <a:lnTo>
                  <a:pt x="82" y="23"/>
                </a:lnTo>
                <a:lnTo>
                  <a:pt x="77" y="25"/>
                </a:lnTo>
                <a:lnTo>
                  <a:pt x="73" y="29"/>
                </a:lnTo>
                <a:lnTo>
                  <a:pt x="69" y="34"/>
                </a:lnTo>
                <a:lnTo>
                  <a:pt x="66" y="38"/>
                </a:lnTo>
                <a:lnTo>
                  <a:pt x="65" y="43"/>
                </a:lnTo>
                <a:lnTo>
                  <a:pt x="63" y="48"/>
                </a:lnTo>
                <a:lnTo>
                  <a:pt x="63" y="52"/>
                </a:lnTo>
                <a:lnTo>
                  <a:pt x="58" y="52"/>
                </a:lnTo>
                <a:lnTo>
                  <a:pt x="58" y="52"/>
                </a:lnTo>
                <a:lnTo>
                  <a:pt x="47" y="54"/>
                </a:lnTo>
                <a:lnTo>
                  <a:pt x="38" y="57"/>
                </a:lnTo>
                <a:lnTo>
                  <a:pt x="30" y="61"/>
                </a:lnTo>
                <a:lnTo>
                  <a:pt x="23" y="67"/>
                </a:lnTo>
                <a:lnTo>
                  <a:pt x="16" y="74"/>
                </a:lnTo>
                <a:lnTo>
                  <a:pt x="12" y="84"/>
                </a:lnTo>
                <a:lnTo>
                  <a:pt x="9" y="93"/>
                </a:lnTo>
                <a:lnTo>
                  <a:pt x="8" y="102"/>
                </a:lnTo>
                <a:lnTo>
                  <a:pt x="8" y="102"/>
                </a:lnTo>
                <a:lnTo>
                  <a:pt x="9" y="112"/>
                </a:lnTo>
                <a:lnTo>
                  <a:pt x="12" y="121"/>
                </a:lnTo>
                <a:lnTo>
                  <a:pt x="16" y="129"/>
                </a:lnTo>
                <a:lnTo>
                  <a:pt x="22" y="138"/>
                </a:lnTo>
                <a:lnTo>
                  <a:pt x="28" y="143"/>
                </a:lnTo>
                <a:lnTo>
                  <a:pt x="36" y="147"/>
                </a:lnTo>
                <a:lnTo>
                  <a:pt x="46" y="151"/>
                </a:lnTo>
                <a:lnTo>
                  <a:pt x="55" y="152"/>
                </a:lnTo>
                <a:lnTo>
                  <a:pt x="57" y="152"/>
                </a:lnTo>
                <a:lnTo>
                  <a:pt x="112" y="152"/>
                </a:lnTo>
                <a:lnTo>
                  <a:pt x="112" y="160"/>
                </a:lnTo>
                <a:lnTo>
                  <a:pt x="51" y="160"/>
                </a:lnTo>
                <a:lnTo>
                  <a:pt x="51" y="160"/>
                </a:lnTo>
                <a:lnTo>
                  <a:pt x="40" y="158"/>
                </a:lnTo>
                <a:lnTo>
                  <a:pt x="31" y="154"/>
                </a:lnTo>
                <a:lnTo>
                  <a:pt x="23" y="148"/>
                </a:lnTo>
                <a:lnTo>
                  <a:pt x="15" y="142"/>
                </a:lnTo>
                <a:lnTo>
                  <a:pt x="8" y="133"/>
                </a:lnTo>
                <a:lnTo>
                  <a:pt x="4" y="124"/>
                </a:lnTo>
                <a:lnTo>
                  <a:pt x="1" y="113"/>
                </a:lnTo>
                <a:lnTo>
                  <a:pt x="0" y="102"/>
                </a:lnTo>
                <a:lnTo>
                  <a:pt x="0" y="102"/>
                </a:lnTo>
                <a:lnTo>
                  <a:pt x="1" y="90"/>
                </a:lnTo>
                <a:lnTo>
                  <a:pt x="4" y="81"/>
                </a:lnTo>
                <a:lnTo>
                  <a:pt x="9" y="70"/>
                </a:lnTo>
                <a:lnTo>
                  <a:pt x="16" y="62"/>
                </a:lnTo>
                <a:lnTo>
                  <a:pt x="24" y="55"/>
                </a:lnTo>
                <a:lnTo>
                  <a:pt x="34" y="50"/>
                </a:lnTo>
                <a:lnTo>
                  <a:pt x="44" y="46"/>
                </a:lnTo>
                <a:lnTo>
                  <a:pt x="57" y="44"/>
                </a:lnTo>
                <a:lnTo>
                  <a:pt x="57" y="44"/>
                </a:lnTo>
                <a:lnTo>
                  <a:pt x="58" y="38"/>
                </a:lnTo>
                <a:lnTo>
                  <a:pt x="61" y="32"/>
                </a:lnTo>
                <a:lnTo>
                  <a:pt x="65" y="27"/>
                </a:lnTo>
                <a:lnTo>
                  <a:pt x="69" y="21"/>
                </a:lnTo>
                <a:lnTo>
                  <a:pt x="74" y="19"/>
                </a:lnTo>
                <a:lnTo>
                  <a:pt x="80" y="16"/>
                </a:lnTo>
                <a:lnTo>
                  <a:pt x="86" y="13"/>
                </a:lnTo>
                <a:lnTo>
                  <a:pt x="93" y="13"/>
                </a:lnTo>
                <a:lnTo>
                  <a:pt x="93" y="13"/>
                </a:lnTo>
                <a:lnTo>
                  <a:pt x="100" y="13"/>
                </a:lnTo>
                <a:lnTo>
                  <a:pt x="105" y="15"/>
                </a:lnTo>
                <a:lnTo>
                  <a:pt x="111" y="17"/>
                </a:lnTo>
                <a:lnTo>
                  <a:pt x="116" y="21"/>
                </a:lnTo>
                <a:lnTo>
                  <a:pt x="116" y="21"/>
                </a:lnTo>
                <a:lnTo>
                  <a:pt x="125" y="12"/>
                </a:lnTo>
                <a:lnTo>
                  <a:pt x="138" y="5"/>
                </a:lnTo>
                <a:lnTo>
                  <a:pt x="150" y="1"/>
                </a:lnTo>
                <a:lnTo>
                  <a:pt x="163" y="0"/>
                </a:lnTo>
                <a:lnTo>
                  <a:pt x="163" y="0"/>
                </a:lnTo>
                <a:lnTo>
                  <a:pt x="175" y="1"/>
                </a:lnTo>
                <a:lnTo>
                  <a:pt x="186" y="4"/>
                </a:lnTo>
                <a:lnTo>
                  <a:pt x="197" y="9"/>
                </a:lnTo>
                <a:lnTo>
                  <a:pt x="205" y="17"/>
                </a:lnTo>
                <a:lnTo>
                  <a:pt x="213" y="27"/>
                </a:lnTo>
                <a:lnTo>
                  <a:pt x="219" y="36"/>
                </a:lnTo>
                <a:lnTo>
                  <a:pt x="221" y="48"/>
                </a:lnTo>
                <a:lnTo>
                  <a:pt x="223" y="61"/>
                </a:lnTo>
                <a:lnTo>
                  <a:pt x="223" y="61"/>
                </a:lnTo>
                <a:lnTo>
                  <a:pt x="223" y="71"/>
                </a:lnTo>
                <a:lnTo>
                  <a:pt x="219" y="82"/>
                </a:lnTo>
                <a:lnTo>
                  <a:pt x="219" y="82"/>
                </a:lnTo>
                <a:lnTo>
                  <a:pt x="225" y="84"/>
                </a:lnTo>
                <a:lnTo>
                  <a:pt x="232" y="88"/>
                </a:lnTo>
                <a:lnTo>
                  <a:pt x="238" y="90"/>
                </a:lnTo>
                <a:lnTo>
                  <a:pt x="242" y="96"/>
                </a:lnTo>
                <a:lnTo>
                  <a:pt x="246" y="101"/>
                </a:lnTo>
                <a:lnTo>
                  <a:pt x="248" y="108"/>
                </a:lnTo>
                <a:lnTo>
                  <a:pt x="250" y="113"/>
                </a:lnTo>
                <a:lnTo>
                  <a:pt x="251" y="121"/>
                </a:lnTo>
                <a:lnTo>
                  <a:pt x="251" y="121"/>
                </a:lnTo>
                <a:lnTo>
                  <a:pt x="250" y="128"/>
                </a:lnTo>
                <a:lnTo>
                  <a:pt x="247" y="136"/>
                </a:lnTo>
                <a:lnTo>
                  <a:pt x="244" y="143"/>
                </a:lnTo>
                <a:lnTo>
                  <a:pt x="239" y="148"/>
                </a:lnTo>
                <a:lnTo>
                  <a:pt x="233" y="154"/>
                </a:lnTo>
                <a:lnTo>
                  <a:pt x="227" y="156"/>
                </a:lnTo>
                <a:lnTo>
                  <a:pt x="220" y="159"/>
                </a:lnTo>
                <a:lnTo>
                  <a:pt x="212" y="160"/>
                </a:lnTo>
                <a:lnTo>
                  <a:pt x="212" y="16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41" name="Freeform 400"/>
          <p:cNvSpPr/>
          <p:nvPr/>
        </p:nvSpPr>
        <p:spPr bwMode="auto">
          <a:xfrm>
            <a:off x="4884519" y="5940644"/>
            <a:ext cx="119400" cy="67915"/>
          </a:xfrm>
          <a:custGeom>
            <a:avLst/>
            <a:gdLst/>
            <a:ahLst/>
            <a:cxnLst>
              <a:cxn ang="0">
                <a:pos x="41" y="47"/>
              </a:cxn>
              <a:cxn ang="0">
                <a:pos x="0" y="5"/>
              </a:cxn>
              <a:cxn ang="0">
                <a:pos x="5" y="0"/>
              </a:cxn>
              <a:cxn ang="0">
                <a:pos x="41" y="35"/>
              </a:cxn>
              <a:cxn ang="0">
                <a:pos x="78" y="0"/>
              </a:cxn>
              <a:cxn ang="0">
                <a:pos x="83" y="5"/>
              </a:cxn>
              <a:cxn ang="0">
                <a:pos x="41" y="47"/>
              </a:cxn>
            </a:cxnLst>
            <a:rect l="0" t="0" r="r" b="b"/>
            <a:pathLst>
              <a:path w="83" h="47">
                <a:moveTo>
                  <a:pt x="41" y="47"/>
                </a:moveTo>
                <a:lnTo>
                  <a:pt x="0" y="5"/>
                </a:lnTo>
                <a:lnTo>
                  <a:pt x="5" y="0"/>
                </a:lnTo>
                <a:lnTo>
                  <a:pt x="41" y="35"/>
                </a:lnTo>
                <a:lnTo>
                  <a:pt x="78" y="0"/>
                </a:lnTo>
                <a:lnTo>
                  <a:pt x="83" y="5"/>
                </a:lnTo>
                <a:lnTo>
                  <a:pt x="41" y="47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42" name="Rectangle 401"/>
          <p:cNvSpPr>
            <a:spLocks noChangeArrowheads="1"/>
          </p:cNvSpPr>
          <p:nvPr/>
        </p:nvSpPr>
        <p:spPr bwMode="auto">
          <a:xfrm>
            <a:off x="4939957" y="5779344"/>
            <a:ext cx="12794" cy="216480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43" name="Freeform 402"/>
          <p:cNvSpPr/>
          <p:nvPr/>
        </p:nvSpPr>
        <p:spPr bwMode="auto">
          <a:xfrm>
            <a:off x="1204421" y="5834525"/>
            <a:ext cx="119400" cy="67915"/>
          </a:xfrm>
          <a:custGeom>
            <a:avLst/>
            <a:gdLst/>
            <a:ahLst/>
            <a:cxnLst>
              <a:cxn ang="0">
                <a:pos x="42" y="49"/>
              </a:cxn>
              <a:cxn ang="0">
                <a:pos x="0" y="5"/>
              </a:cxn>
              <a:cxn ang="0">
                <a:pos x="5" y="0"/>
              </a:cxn>
              <a:cxn ang="0">
                <a:pos x="42" y="36"/>
              </a:cxn>
              <a:cxn ang="0">
                <a:pos x="78" y="0"/>
              </a:cxn>
              <a:cxn ang="0">
                <a:pos x="84" y="5"/>
              </a:cxn>
              <a:cxn ang="0">
                <a:pos x="42" y="49"/>
              </a:cxn>
            </a:cxnLst>
            <a:rect l="0" t="0" r="r" b="b"/>
            <a:pathLst>
              <a:path w="84" h="49">
                <a:moveTo>
                  <a:pt x="42" y="49"/>
                </a:moveTo>
                <a:lnTo>
                  <a:pt x="0" y="5"/>
                </a:lnTo>
                <a:lnTo>
                  <a:pt x="5" y="0"/>
                </a:lnTo>
                <a:lnTo>
                  <a:pt x="42" y="36"/>
                </a:lnTo>
                <a:lnTo>
                  <a:pt x="78" y="0"/>
                </a:lnTo>
                <a:lnTo>
                  <a:pt x="84" y="5"/>
                </a:lnTo>
                <a:lnTo>
                  <a:pt x="42" y="4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44" name="Rectangle 403"/>
          <p:cNvSpPr>
            <a:spLocks noChangeArrowheads="1"/>
          </p:cNvSpPr>
          <p:nvPr/>
        </p:nvSpPr>
        <p:spPr bwMode="auto">
          <a:xfrm>
            <a:off x="1259859" y="5668983"/>
            <a:ext cx="8528" cy="220724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45" name="Freeform 404"/>
          <p:cNvSpPr/>
          <p:nvPr/>
        </p:nvSpPr>
        <p:spPr bwMode="auto">
          <a:xfrm>
            <a:off x="1131931" y="5758121"/>
            <a:ext cx="264386" cy="258927"/>
          </a:xfrm>
          <a:custGeom>
            <a:avLst/>
            <a:gdLst/>
            <a:ahLst/>
            <a:cxnLst>
              <a:cxn ang="0">
                <a:pos x="184" y="184"/>
              </a:cxn>
              <a:cxn ang="0">
                <a:pos x="0" y="184"/>
              </a:cxn>
              <a:cxn ang="0">
                <a:pos x="0" y="0"/>
              </a:cxn>
              <a:cxn ang="0">
                <a:pos x="69" y="0"/>
              </a:cxn>
              <a:cxn ang="0">
                <a:pos x="69" y="8"/>
              </a:cxn>
              <a:cxn ang="0">
                <a:pos x="9" y="8"/>
              </a:cxn>
              <a:cxn ang="0">
                <a:pos x="9" y="174"/>
              </a:cxn>
              <a:cxn ang="0">
                <a:pos x="176" y="174"/>
              </a:cxn>
              <a:cxn ang="0">
                <a:pos x="176" y="8"/>
              </a:cxn>
              <a:cxn ang="0">
                <a:pos x="117" y="8"/>
              </a:cxn>
              <a:cxn ang="0">
                <a:pos x="117" y="0"/>
              </a:cxn>
              <a:cxn ang="0">
                <a:pos x="184" y="0"/>
              </a:cxn>
              <a:cxn ang="0">
                <a:pos x="184" y="184"/>
              </a:cxn>
            </a:cxnLst>
            <a:rect l="0" t="0" r="r" b="b"/>
            <a:pathLst>
              <a:path w="184" h="184">
                <a:moveTo>
                  <a:pt x="184" y="184"/>
                </a:moveTo>
                <a:lnTo>
                  <a:pt x="0" y="184"/>
                </a:lnTo>
                <a:lnTo>
                  <a:pt x="0" y="0"/>
                </a:lnTo>
                <a:lnTo>
                  <a:pt x="69" y="0"/>
                </a:lnTo>
                <a:lnTo>
                  <a:pt x="69" y="8"/>
                </a:lnTo>
                <a:lnTo>
                  <a:pt x="9" y="8"/>
                </a:lnTo>
                <a:lnTo>
                  <a:pt x="9" y="174"/>
                </a:lnTo>
                <a:lnTo>
                  <a:pt x="176" y="174"/>
                </a:lnTo>
                <a:lnTo>
                  <a:pt x="176" y="8"/>
                </a:lnTo>
                <a:lnTo>
                  <a:pt x="117" y="8"/>
                </a:lnTo>
                <a:lnTo>
                  <a:pt x="117" y="0"/>
                </a:lnTo>
                <a:lnTo>
                  <a:pt x="184" y="0"/>
                </a:lnTo>
                <a:lnTo>
                  <a:pt x="184" y="18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46" name="Freeform 405"/>
          <p:cNvSpPr/>
          <p:nvPr/>
        </p:nvSpPr>
        <p:spPr bwMode="auto">
          <a:xfrm>
            <a:off x="1933619" y="5656249"/>
            <a:ext cx="123666" cy="67915"/>
          </a:xfrm>
          <a:custGeom>
            <a:avLst/>
            <a:gdLst/>
            <a:ahLst/>
            <a:cxnLst>
              <a:cxn ang="0">
                <a:pos x="7" y="50"/>
              </a:cxn>
              <a:cxn ang="0">
                <a:pos x="0" y="45"/>
              </a:cxn>
              <a:cxn ang="0">
                <a:pos x="43" y="0"/>
              </a:cxn>
              <a:cxn ang="0">
                <a:pos x="88" y="45"/>
              </a:cxn>
              <a:cxn ang="0">
                <a:pos x="81" y="50"/>
              </a:cxn>
              <a:cxn ang="0">
                <a:pos x="43" y="14"/>
              </a:cxn>
              <a:cxn ang="0">
                <a:pos x="7" y="50"/>
              </a:cxn>
            </a:cxnLst>
            <a:rect l="0" t="0" r="r" b="b"/>
            <a:pathLst>
              <a:path w="88" h="50">
                <a:moveTo>
                  <a:pt x="7" y="50"/>
                </a:moveTo>
                <a:lnTo>
                  <a:pt x="0" y="45"/>
                </a:lnTo>
                <a:lnTo>
                  <a:pt x="43" y="0"/>
                </a:lnTo>
                <a:lnTo>
                  <a:pt x="88" y="45"/>
                </a:lnTo>
                <a:lnTo>
                  <a:pt x="81" y="50"/>
                </a:lnTo>
                <a:lnTo>
                  <a:pt x="43" y="14"/>
                </a:lnTo>
                <a:lnTo>
                  <a:pt x="7" y="5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47" name="Rectangle 407"/>
          <p:cNvSpPr>
            <a:spLocks noChangeArrowheads="1"/>
          </p:cNvSpPr>
          <p:nvPr/>
        </p:nvSpPr>
        <p:spPr bwMode="auto">
          <a:xfrm>
            <a:off x="1989046" y="5668976"/>
            <a:ext cx="12794" cy="224970"/>
          </a:xfrm>
          <a:prstGeom prst="rect">
            <a:avLst/>
          </a:prstGeom>
          <a:solidFill>
            <a:sysClr val="windowText" lastClr="000000"/>
          </a:solidFill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48" name="Freeform 408"/>
          <p:cNvSpPr/>
          <p:nvPr/>
        </p:nvSpPr>
        <p:spPr bwMode="auto">
          <a:xfrm>
            <a:off x="1861117" y="5753871"/>
            <a:ext cx="268652" cy="267417"/>
          </a:xfrm>
          <a:custGeom>
            <a:avLst/>
            <a:gdLst/>
            <a:ahLst/>
            <a:cxnLst>
              <a:cxn ang="0">
                <a:pos x="188" y="189"/>
              </a:cxn>
              <a:cxn ang="0">
                <a:pos x="0" y="189"/>
              </a:cxn>
              <a:cxn ang="0">
                <a:pos x="0" y="0"/>
              </a:cxn>
              <a:cxn ang="0">
                <a:pos x="70" y="0"/>
              </a:cxn>
              <a:cxn ang="0">
                <a:pos x="70" y="10"/>
              </a:cxn>
              <a:cxn ang="0">
                <a:pos x="8" y="10"/>
              </a:cxn>
              <a:cxn ang="0">
                <a:pos x="8" y="181"/>
              </a:cxn>
              <a:cxn ang="0">
                <a:pos x="180" y="181"/>
              </a:cxn>
              <a:cxn ang="0">
                <a:pos x="180" y="10"/>
              </a:cxn>
              <a:cxn ang="0">
                <a:pos x="120" y="10"/>
              </a:cxn>
              <a:cxn ang="0">
                <a:pos x="120" y="0"/>
              </a:cxn>
              <a:cxn ang="0">
                <a:pos x="188" y="0"/>
              </a:cxn>
              <a:cxn ang="0">
                <a:pos x="188" y="189"/>
              </a:cxn>
            </a:cxnLst>
            <a:rect l="0" t="0" r="r" b="b"/>
            <a:pathLst>
              <a:path w="188" h="189">
                <a:moveTo>
                  <a:pt x="188" y="189"/>
                </a:moveTo>
                <a:lnTo>
                  <a:pt x="0" y="189"/>
                </a:lnTo>
                <a:lnTo>
                  <a:pt x="0" y="0"/>
                </a:lnTo>
                <a:lnTo>
                  <a:pt x="70" y="0"/>
                </a:lnTo>
                <a:lnTo>
                  <a:pt x="70" y="10"/>
                </a:lnTo>
                <a:lnTo>
                  <a:pt x="8" y="10"/>
                </a:lnTo>
                <a:lnTo>
                  <a:pt x="8" y="181"/>
                </a:lnTo>
                <a:lnTo>
                  <a:pt x="180" y="181"/>
                </a:lnTo>
                <a:lnTo>
                  <a:pt x="180" y="10"/>
                </a:lnTo>
                <a:lnTo>
                  <a:pt x="120" y="10"/>
                </a:lnTo>
                <a:lnTo>
                  <a:pt x="120" y="0"/>
                </a:lnTo>
                <a:lnTo>
                  <a:pt x="188" y="0"/>
                </a:lnTo>
                <a:lnTo>
                  <a:pt x="188" y="189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49" name="Freeform 409"/>
          <p:cNvSpPr>
            <a:spLocks noEditPoints="1"/>
          </p:cNvSpPr>
          <p:nvPr/>
        </p:nvSpPr>
        <p:spPr bwMode="auto">
          <a:xfrm>
            <a:off x="2624429" y="5651999"/>
            <a:ext cx="238801" cy="369288"/>
          </a:xfrm>
          <a:custGeom>
            <a:avLst/>
            <a:gdLst/>
            <a:ahLst/>
            <a:cxnLst>
              <a:cxn ang="0">
                <a:pos x="24" y="260"/>
              </a:cxn>
              <a:cxn ang="0">
                <a:pos x="17" y="259"/>
              </a:cxn>
              <a:cxn ang="0">
                <a:pos x="15" y="256"/>
              </a:cxn>
              <a:cxn ang="0">
                <a:pos x="11" y="248"/>
              </a:cxn>
              <a:cxn ang="0">
                <a:pos x="42" y="155"/>
              </a:cxn>
              <a:cxn ang="0">
                <a:pos x="12" y="155"/>
              </a:cxn>
              <a:cxn ang="0">
                <a:pos x="1" y="150"/>
              </a:cxn>
              <a:cxn ang="0">
                <a:pos x="0" y="144"/>
              </a:cxn>
              <a:cxn ang="0">
                <a:pos x="48" y="9"/>
              </a:cxn>
              <a:cxn ang="0">
                <a:pos x="50" y="5"/>
              </a:cxn>
              <a:cxn ang="0">
                <a:pos x="56" y="1"/>
              </a:cxn>
              <a:cxn ang="0">
                <a:pos x="155" y="0"/>
              </a:cxn>
              <a:cxn ang="0">
                <a:pos x="160" y="1"/>
              </a:cxn>
              <a:cxn ang="0">
                <a:pos x="167" y="8"/>
              </a:cxn>
              <a:cxn ang="0">
                <a:pos x="169" y="13"/>
              </a:cxn>
              <a:cxn ang="0">
                <a:pos x="166" y="20"/>
              </a:cxn>
              <a:cxn ang="0">
                <a:pos x="142" y="92"/>
              </a:cxn>
              <a:cxn ang="0">
                <a:pos x="144" y="92"/>
              </a:cxn>
              <a:cxn ang="0">
                <a:pos x="151" y="96"/>
              </a:cxn>
              <a:cxn ang="0">
                <a:pos x="152" y="100"/>
              </a:cxn>
              <a:cxn ang="0">
                <a:pos x="154" y="106"/>
              </a:cxn>
              <a:cxn ang="0">
                <a:pos x="151" y="113"/>
              </a:cxn>
              <a:cxn ang="0">
                <a:pos x="34" y="256"/>
              </a:cxn>
              <a:cxn ang="0">
                <a:pos x="24" y="260"/>
              </a:cxn>
              <a:cxn ang="0">
                <a:pos x="61" y="10"/>
              </a:cxn>
              <a:cxn ang="0">
                <a:pos x="58" y="12"/>
              </a:cxn>
              <a:cxn ang="0">
                <a:pos x="11" y="141"/>
              </a:cxn>
              <a:cxn ang="0">
                <a:pos x="11" y="143"/>
              </a:cxn>
              <a:cxn ang="0">
                <a:pos x="56" y="144"/>
              </a:cxn>
              <a:cxn ang="0">
                <a:pos x="21" y="247"/>
              </a:cxn>
              <a:cxn ang="0">
                <a:pos x="23" y="250"/>
              </a:cxn>
              <a:cxn ang="0">
                <a:pos x="24" y="250"/>
              </a:cxn>
              <a:cxn ang="0">
                <a:pos x="143" y="106"/>
              </a:cxn>
              <a:cxn ang="0">
                <a:pos x="143" y="104"/>
              </a:cxn>
              <a:cxn ang="0">
                <a:pos x="142" y="102"/>
              </a:cxn>
              <a:cxn ang="0">
                <a:pos x="156" y="15"/>
              </a:cxn>
              <a:cxn ang="0">
                <a:pos x="158" y="13"/>
              </a:cxn>
              <a:cxn ang="0">
                <a:pos x="156" y="12"/>
              </a:cxn>
              <a:cxn ang="0">
                <a:pos x="61" y="10"/>
              </a:cxn>
            </a:cxnLst>
            <a:rect l="0" t="0" r="r" b="b"/>
            <a:pathLst>
              <a:path w="169" h="260">
                <a:moveTo>
                  <a:pt x="24" y="260"/>
                </a:moveTo>
                <a:lnTo>
                  <a:pt x="24" y="260"/>
                </a:lnTo>
                <a:lnTo>
                  <a:pt x="21" y="260"/>
                </a:lnTo>
                <a:lnTo>
                  <a:pt x="17" y="259"/>
                </a:lnTo>
                <a:lnTo>
                  <a:pt x="17" y="259"/>
                </a:lnTo>
                <a:lnTo>
                  <a:pt x="15" y="256"/>
                </a:lnTo>
                <a:lnTo>
                  <a:pt x="12" y="252"/>
                </a:lnTo>
                <a:lnTo>
                  <a:pt x="11" y="248"/>
                </a:lnTo>
                <a:lnTo>
                  <a:pt x="12" y="243"/>
                </a:lnTo>
                <a:lnTo>
                  <a:pt x="42" y="155"/>
                </a:lnTo>
                <a:lnTo>
                  <a:pt x="12" y="155"/>
                </a:lnTo>
                <a:lnTo>
                  <a:pt x="12" y="155"/>
                </a:lnTo>
                <a:lnTo>
                  <a:pt x="7" y="154"/>
                </a:lnTo>
                <a:lnTo>
                  <a:pt x="1" y="150"/>
                </a:lnTo>
                <a:lnTo>
                  <a:pt x="1" y="150"/>
                </a:lnTo>
                <a:lnTo>
                  <a:pt x="0" y="144"/>
                </a:lnTo>
                <a:lnTo>
                  <a:pt x="0" y="137"/>
                </a:lnTo>
                <a:lnTo>
                  <a:pt x="48" y="9"/>
                </a:lnTo>
                <a:lnTo>
                  <a:pt x="48" y="9"/>
                </a:lnTo>
                <a:lnTo>
                  <a:pt x="50" y="5"/>
                </a:lnTo>
                <a:lnTo>
                  <a:pt x="52" y="2"/>
                </a:lnTo>
                <a:lnTo>
                  <a:pt x="56" y="1"/>
                </a:lnTo>
                <a:lnTo>
                  <a:pt x="61" y="0"/>
                </a:lnTo>
                <a:lnTo>
                  <a:pt x="155" y="0"/>
                </a:lnTo>
                <a:lnTo>
                  <a:pt x="155" y="0"/>
                </a:lnTo>
                <a:lnTo>
                  <a:pt x="160" y="1"/>
                </a:lnTo>
                <a:lnTo>
                  <a:pt x="164" y="4"/>
                </a:lnTo>
                <a:lnTo>
                  <a:pt x="167" y="8"/>
                </a:lnTo>
                <a:lnTo>
                  <a:pt x="169" y="13"/>
                </a:lnTo>
                <a:lnTo>
                  <a:pt x="169" y="13"/>
                </a:lnTo>
                <a:lnTo>
                  <a:pt x="167" y="17"/>
                </a:lnTo>
                <a:lnTo>
                  <a:pt x="166" y="20"/>
                </a:lnTo>
                <a:lnTo>
                  <a:pt x="117" y="92"/>
                </a:lnTo>
                <a:lnTo>
                  <a:pt x="142" y="92"/>
                </a:lnTo>
                <a:lnTo>
                  <a:pt x="142" y="92"/>
                </a:lnTo>
                <a:lnTo>
                  <a:pt x="144" y="92"/>
                </a:lnTo>
                <a:lnTo>
                  <a:pt x="148" y="93"/>
                </a:lnTo>
                <a:lnTo>
                  <a:pt x="151" y="96"/>
                </a:lnTo>
                <a:lnTo>
                  <a:pt x="152" y="100"/>
                </a:lnTo>
                <a:lnTo>
                  <a:pt x="152" y="100"/>
                </a:lnTo>
                <a:lnTo>
                  <a:pt x="154" y="102"/>
                </a:lnTo>
                <a:lnTo>
                  <a:pt x="154" y="106"/>
                </a:lnTo>
                <a:lnTo>
                  <a:pt x="152" y="109"/>
                </a:lnTo>
                <a:lnTo>
                  <a:pt x="151" y="113"/>
                </a:lnTo>
                <a:lnTo>
                  <a:pt x="34" y="256"/>
                </a:lnTo>
                <a:lnTo>
                  <a:pt x="34" y="256"/>
                </a:lnTo>
                <a:lnTo>
                  <a:pt x="29" y="259"/>
                </a:lnTo>
                <a:lnTo>
                  <a:pt x="24" y="260"/>
                </a:lnTo>
                <a:lnTo>
                  <a:pt x="24" y="260"/>
                </a:lnTo>
                <a:close/>
                <a:moveTo>
                  <a:pt x="61" y="10"/>
                </a:moveTo>
                <a:lnTo>
                  <a:pt x="61" y="10"/>
                </a:lnTo>
                <a:lnTo>
                  <a:pt x="58" y="12"/>
                </a:lnTo>
                <a:lnTo>
                  <a:pt x="11" y="141"/>
                </a:lnTo>
                <a:lnTo>
                  <a:pt x="11" y="141"/>
                </a:lnTo>
                <a:lnTo>
                  <a:pt x="11" y="143"/>
                </a:lnTo>
                <a:lnTo>
                  <a:pt x="11" y="143"/>
                </a:lnTo>
                <a:lnTo>
                  <a:pt x="12" y="144"/>
                </a:lnTo>
                <a:lnTo>
                  <a:pt x="56" y="144"/>
                </a:lnTo>
                <a:lnTo>
                  <a:pt x="21" y="247"/>
                </a:lnTo>
                <a:lnTo>
                  <a:pt x="21" y="247"/>
                </a:lnTo>
                <a:lnTo>
                  <a:pt x="23" y="248"/>
                </a:lnTo>
                <a:lnTo>
                  <a:pt x="23" y="250"/>
                </a:lnTo>
                <a:lnTo>
                  <a:pt x="23" y="250"/>
                </a:lnTo>
                <a:lnTo>
                  <a:pt x="24" y="250"/>
                </a:lnTo>
                <a:lnTo>
                  <a:pt x="25" y="250"/>
                </a:lnTo>
                <a:lnTo>
                  <a:pt x="143" y="106"/>
                </a:lnTo>
                <a:lnTo>
                  <a:pt x="143" y="106"/>
                </a:lnTo>
                <a:lnTo>
                  <a:pt x="143" y="104"/>
                </a:lnTo>
                <a:lnTo>
                  <a:pt x="143" y="104"/>
                </a:lnTo>
                <a:lnTo>
                  <a:pt x="142" y="102"/>
                </a:lnTo>
                <a:lnTo>
                  <a:pt x="97" y="102"/>
                </a:lnTo>
                <a:lnTo>
                  <a:pt x="156" y="15"/>
                </a:lnTo>
                <a:lnTo>
                  <a:pt x="156" y="15"/>
                </a:lnTo>
                <a:lnTo>
                  <a:pt x="158" y="13"/>
                </a:lnTo>
                <a:lnTo>
                  <a:pt x="158" y="13"/>
                </a:lnTo>
                <a:lnTo>
                  <a:pt x="156" y="12"/>
                </a:lnTo>
                <a:lnTo>
                  <a:pt x="155" y="10"/>
                </a:lnTo>
                <a:lnTo>
                  <a:pt x="61" y="1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50" name="Freeform 410"/>
          <p:cNvSpPr>
            <a:spLocks noEditPoints="1"/>
          </p:cNvSpPr>
          <p:nvPr/>
        </p:nvSpPr>
        <p:spPr bwMode="auto">
          <a:xfrm>
            <a:off x="5528417" y="5762361"/>
            <a:ext cx="102343" cy="250437"/>
          </a:xfrm>
          <a:custGeom>
            <a:avLst/>
            <a:gdLst/>
            <a:ahLst/>
            <a:cxnLst>
              <a:cxn ang="0">
                <a:pos x="52" y="178"/>
              </a:cxn>
              <a:cxn ang="0">
                <a:pos x="21" y="178"/>
              </a:cxn>
              <a:cxn ang="0">
                <a:pos x="21" y="178"/>
              </a:cxn>
              <a:cxn ang="0">
                <a:pos x="16" y="177"/>
              </a:cxn>
              <a:cxn ang="0">
                <a:pos x="12" y="175"/>
              </a:cxn>
              <a:cxn ang="0">
                <a:pos x="7" y="171"/>
              </a:cxn>
              <a:cxn ang="0">
                <a:pos x="2" y="164"/>
              </a:cxn>
              <a:cxn ang="0">
                <a:pos x="0" y="162"/>
              </a:cxn>
              <a:cxn ang="0">
                <a:pos x="0" y="156"/>
              </a:cxn>
              <a:cxn ang="0">
                <a:pos x="0" y="21"/>
              </a:cxn>
              <a:cxn ang="0">
                <a:pos x="0" y="21"/>
              </a:cxn>
              <a:cxn ang="0">
                <a:pos x="0" y="16"/>
              </a:cxn>
              <a:cxn ang="0">
                <a:pos x="2" y="13"/>
              </a:cxn>
              <a:cxn ang="0">
                <a:pos x="7" y="6"/>
              </a:cxn>
              <a:cxn ang="0">
                <a:pos x="12" y="2"/>
              </a:cxn>
              <a:cxn ang="0">
                <a:pos x="16" y="1"/>
              </a:cxn>
              <a:cxn ang="0">
                <a:pos x="21" y="0"/>
              </a:cxn>
              <a:cxn ang="0">
                <a:pos x="52" y="0"/>
              </a:cxn>
              <a:cxn ang="0">
                <a:pos x="52" y="0"/>
              </a:cxn>
              <a:cxn ang="0">
                <a:pos x="56" y="1"/>
              </a:cxn>
              <a:cxn ang="0">
                <a:pos x="60" y="2"/>
              </a:cxn>
              <a:cxn ang="0">
                <a:pos x="66" y="6"/>
              </a:cxn>
              <a:cxn ang="0">
                <a:pos x="71" y="13"/>
              </a:cxn>
              <a:cxn ang="0">
                <a:pos x="72" y="16"/>
              </a:cxn>
              <a:cxn ang="0">
                <a:pos x="72" y="21"/>
              </a:cxn>
              <a:cxn ang="0">
                <a:pos x="72" y="156"/>
              </a:cxn>
              <a:cxn ang="0">
                <a:pos x="72" y="156"/>
              </a:cxn>
              <a:cxn ang="0">
                <a:pos x="72" y="162"/>
              </a:cxn>
              <a:cxn ang="0">
                <a:pos x="71" y="164"/>
              </a:cxn>
              <a:cxn ang="0">
                <a:pos x="66" y="171"/>
              </a:cxn>
              <a:cxn ang="0">
                <a:pos x="60" y="175"/>
              </a:cxn>
              <a:cxn ang="0">
                <a:pos x="56" y="177"/>
              </a:cxn>
              <a:cxn ang="0">
                <a:pos x="52" y="178"/>
              </a:cxn>
              <a:cxn ang="0">
                <a:pos x="52" y="178"/>
              </a:cxn>
              <a:cxn ang="0">
                <a:pos x="21" y="10"/>
              </a:cxn>
              <a:cxn ang="0">
                <a:pos x="21" y="10"/>
              </a:cxn>
              <a:cxn ang="0">
                <a:pos x="18" y="12"/>
              </a:cxn>
              <a:cxn ang="0">
                <a:pos x="14" y="13"/>
              </a:cxn>
              <a:cxn ang="0">
                <a:pos x="12" y="17"/>
              </a:cxn>
              <a:cxn ang="0">
                <a:pos x="11" y="21"/>
              </a:cxn>
              <a:cxn ang="0">
                <a:pos x="11" y="156"/>
              </a:cxn>
              <a:cxn ang="0">
                <a:pos x="11" y="156"/>
              </a:cxn>
              <a:cxn ang="0">
                <a:pos x="12" y="160"/>
              </a:cxn>
              <a:cxn ang="0">
                <a:pos x="14" y="164"/>
              </a:cxn>
              <a:cxn ang="0">
                <a:pos x="18" y="166"/>
              </a:cxn>
              <a:cxn ang="0">
                <a:pos x="21" y="167"/>
              </a:cxn>
              <a:cxn ang="0">
                <a:pos x="52" y="167"/>
              </a:cxn>
              <a:cxn ang="0">
                <a:pos x="52" y="167"/>
              </a:cxn>
              <a:cxn ang="0">
                <a:pos x="56" y="166"/>
              </a:cxn>
              <a:cxn ang="0">
                <a:pos x="58" y="164"/>
              </a:cxn>
              <a:cxn ang="0">
                <a:pos x="60" y="160"/>
              </a:cxn>
              <a:cxn ang="0">
                <a:pos x="61" y="156"/>
              </a:cxn>
              <a:cxn ang="0">
                <a:pos x="61" y="21"/>
              </a:cxn>
              <a:cxn ang="0">
                <a:pos x="61" y="21"/>
              </a:cxn>
              <a:cxn ang="0">
                <a:pos x="60" y="17"/>
              </a:cxn>
              <a:cxn ang="0">
                <a:pos x="58" y="13"/>
              </a:cxn>
              <a:cxn ang="0">
                <a:pos x="56" y="12"/>
              </a:cxn>
              <a:cxn ang="0">
                <a:pos x="52" y="10"/>
              </a:cxn>
              <a:cxn ang="0">
                <a:pos x="21" y="10"/>
              </a:cxn>
            </a:cxnLst>
            <a:rect l="0" t="0" r="r" b="b"/>
            <a:pathLst>
              <a:path w="72" h="178">
                <a:moveTo>
                  <a:pt x="52" y="178"/>
                </a:moveTo>
                <a:lnTo>
                  <a:pt x="21" y="178"/>
                </a:lnTo>
                <a:lnTo>
                  <a:pt x="21" y="178"/>
                </a:lnTo>
                <a:lnTo>
                  <a:pt x="16" y="177"/>
                </a:lnTo>
                <a:lnTo>
                  <a:pt x="12" y="175"/>
                </a:lnTo>
                <a:lnTo>
                  <a:pt x="7" y="171"/>
                </a:lnTo>
                <a:lnTo>
                  <a:pt x="2" y="164"/>
                </a:lnTo>
                <a:lnTo>
                  <a:pt x="0" y="162"/>
                </a:lnTo>
                <a:lnTo>
                  <a:pt x="0" y="156"/>
                </a:lnTo>
                <a:lnTo>
                  <a:pt x="0" y="21"/>
                </a:lnTo>
                <a:lnTo>
                  <a:pt x="0" y="21"/>
                </a:lnTo>
                <a:lnTo>
                  <a:pt x="0" y="16"/>
                </a:lnTo>
                <a:lnTo>
                  <a:pt x="2" y="13"/>
                </a:lnTo>
                <a:lnTo>
                  <a:pt x="7" y="6"/>
                </a:lnTo>
                <a:lnTo>
                  <a:pt x="12" y="2"/>
                </a:lnTo>
                <a:lnTo>
                  <a:pt x="16" y="1"/>
                </a:lnTo>
                <a:lnTo>
                  <a:pt x="21" y="0"/>
                </a:lnTo>
                <a:lnTo>
                  <a:pt x="52" y="0"/>
                </a:lnTo>
                <a:lnTo>
                  <a:pt x="52" y="0"/>
                </a:lnTo>
                <a:lnTo>
                  <a:pt x="56" y="1"/>
                </a:lnTo>
                <a:lnTo>
                  <a:pt x="60" y="2"/>
                </a:lnTo>
                <a:lnTo>
                  <a:pt x="66" y="6"/>
                </a:lnTo>
                <a:lnTo>
                  <a:pt x="71" y="13"/>
                </a:lnTo>
                <a:lnTo>
                  <a:pt x="72" y="16"/>
                </a:lnTo>
                <a:lnTo>
                  <a:pt x="72" y="21"/>
                </a:lnTo>
                <a:lnTo>
                  <a:pt x="72" y="156"/>
                </a:lnTo>
                <a:lnTo>
                  <a:pt x="72" y="156"/>
                </a:lnTo>
                <a:lnTo>
                  <a:pt x="72" y="162"/>
                </a:lnTo>
                <a:lnTo>
                  <a:pt x="71" y="164"/>
                </a:lnTo>
                <a:lnTo>
                  <a:pt x="66" y="171"/>
                </a:lnTo>
                <a:lnTo>
                  <a:pt x="60" y="175"/>
                </a:lnTo>
                <a:lnTo>
                  <a:pt x="56" y="177"/>
                </a:lnTo>
                <a:lnTo>
                  <a:pt x="52" y="178"/>
                </a:lnTo>
                <a:lnTo>
                  <a:pt x="52" y="178"/>
                </a:lnTo>
                <a:close/>
                <a:moveTo>
                  <a:pt x="21" y="10"/>
                </a:moveTo>
                <a:lnTo>
                  <a:pt x="21" y="10"/>
                </a:lnTo>
                <a:lnTo>
                  <a:pt x="18" y="12"/>
                </a:lnTo>
                <a:lnTo>
                  <a:pt x="14" y="13"/>
                </a:lnTo>
                <a:lnTo>
                  <a:pt x="12" y="17"/>
                </a:lnTo>
                <a:lnTo>
                  <a:pt x="11" y="21"/>
                </a:lnTo>
                <a:lnTo>
                  <a:pt x="11" y="156"/>
                </a:lnTo>
                <a:lnTo>
                  <a:pt x="11" y="156"/>
                </a:lnTo>
                <a:lnTo>
                  <a:pt x="12" y="160"/>
                </a:lnTo>
                <a:lnTo>
                  <a:pt x="14" y="164"/>
                </a:lnTo>
                <a:lnTo>
                  <a:pt x="18" y="166"/>
                </a:lnTo>
                <a:lnTo>
                  <a:pt x="21" y="167"/>
                </a:lnTo>
                <a:lnTo>
                  <a:pt x="52" y="167"/>
                </a:lnTo>
                <a:lnTo>
                  <a:pt x="52" y="167"/>
                </a:lnTo>
                <a:lnTo>
                  <a:pt x="56" y="166"/>
                </a:lnTo>
                <a:lnTo>
                  <a:pt x="58" y="164"/>
                </a:lnTo>
                <a:lnTo>
                  <a:pt x="60" y="160"/>
                </a:lnTo>
                <a:lnTo>
                  <a:pt x="61" y="156"/>
                </a:lnTo>
                <a:lnTo>
                  <a:pt x="61" y="21"/>
                </a:lnTo>
                <a:lnTo>
                  <a:pt x="61" y="21"/>
                </a:lnTo>
                <a:lnTo>
                  <a:pt x="60" y="17"/>
                </a:lnTo>
                <a:lnTo>
                  <a:pt x="58" y="13"/>
                </a:lnTo>
                <a:lnTo>
                  <a:pt x="56" y="12"/>
                </a:lnTo>
                <a:lnTo>
                  <a:pt x="52" y="10"/>
                </a:lnTo>
                <a:lnTo>
                  <a:pt x="21" y="1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51" name="Freeform 411"/>
          <p:cNvSpPr>
            <a:spLocks noEditPoints="1"/>
          </p:cNvSpPr>
          <p:nvPr/>
        </p:nvSpPr>
        <p:spPr bwMode="auto">
          <a:xfrm>
            <a:off x="5639287" y="5651996"/>
            <a:ext cx="98080" cy="360800"/>
          </a:xfrm>
          <a:custGeom>
            <a:avLst/>
            <a:gdLst/>
            <a:ahLst/>
            <a:cxnLst>
              <a:cxn ang="0">
                <a:pos x="51" y="254"/>
              </a:cxn>
              <a:cxn ang="0">
                <a:pos x="20" y="254"/>
              </a:cxn>
              <a:cxn ang="0">
                <a:pos x="20" y="254"/>
              </a:cxn>
              <a:cxn ang="0">
                <a:pos x="16" y="253"/>
              </a:cxn>
              <a:cxn ang="0">
                <a:pos x="13" y="251"/>
              </a:cxn>
              <a:cxn ang="0">
                <a:pos x="7" y="247"/>
              </a:cxn>
              <a:cxn ang="0">
                <a:pos x="1" y="240"/>
              </a:cxn>
              <a:cxn ang="0">
                <a:pos x="1" y="238"/>
              </a:cxn>
              <a:cxn ang="0">
                <a:pos x="0" y="232"/>
              </a:cxn>
              <a:cxn ang="0">
                <a:pos x="0" y="20"/>
              </a:cxn>
              <a:cxn ang="0">
                <a:pos x="0" y="20"/>
              </a:cxn>
              <a:cxn ang="0">
                <a:pos x="1" y="16"/>
              </a:cxn>
              <a:cxn ang="0">
                <a:pos x="1" y="14"/>
              </a:cxn>
              <a:cxn ang="0">
                <a:pos x="7" y="7"/>
              </a:cxn>
              <a:cxn ang="0">
                <a:pos x="13" y="1"/>
              </a:cxn>
              <a:cxn ang="0">
                <a:pos x="16" y="1"/>
              </a:cxn>
              <a:cxn ang="0">
                <a:pos x="20" y="0"/>
              </a:cxn>
              <a:cxn ang="0">
                <a:pos x="51" y="0"/>
              </a:cxn>
              <a:cxn ang="0">
                <a:pos x="51" y="0"/>
              </a:cxn>
              <a:cxn ang="0">
                <a:pos x="55" y="1"/>
              </a:cxn>
              <a:cxn ang="0">
                <a:pos x="59" y="1"/>
              </a:cxn>
              <a:cxn ang="0">
                <a:pos x="66" y="7"/>
              </a:cxn>
              <a:cxn ang="0">
                <a:pos x="70" y="14"/>
              </a:cxn>
              <a:cxn ang="0">
                <a:pos x="71" y="16"/>
              </a:cxn>
              <a:cxn ang="0">
                <a:pos x="71" y="20"/>
              </a:cxn>
              <a:cxn ang="0">
                <a:pos x="71" y="232"/>
              </a:cxn>
              <a:cxn ang="0">
                <a:pos x="71" y="232"/>
              </a:cxn>
              <a:cxn ang="0">
                <a:pos x="71" y="238"/>
              </a:cxn>
              <a:cxn ang="0">
                <a:pos x="70" y="240"/>
              </a:cxn>
              <a:cxn ang="0">
                <a:pos x="66" y="247"/>
              </a:cxn>
              <a:cxn ang="0">
                <a:pos x="59" y="251"/>
              </a:cxn>
              <a:cxn ang="0">
                <a:pos x="55" y="253"/>
              </a:cxn>
              <a:cxn ang="0">
                <a:pos x="51" y="254"/>
              </a:cxn>
              <a:cxn ang="0">
                <a:pos x="51" y="254"/>
              </a:cxn>
              <a:cxn ang="0">
                <a:pos x="20" y="11"/>
              </a:cxn>
              <a:cxn ang="0">
                <a:pos x="20" y="11"/>
              </a:cxn>
              <a:cxn ang="0">
                <a:pos x="17" y="12"/>
              </a:cxn>
              <a:cxn ang="0">
                <a:pos x="13" y="14"/>
              </a:cxn>
              <a:cxn ang="0">
                <a:pos x="12" y="18"/>
              </a:cxn>
              <a:cxn ang="0">
                <a:pos x="11" y="20"/>
              </a:cxn>
              <a:cxn ang="0">
                <a:pos x="11" y="232"/>
              </a:cxn>
              <a:cxn ang="0">
                <a:pos x="11" y="232"/>
              </a:cxn>
              <a:cxn ang="0">
                <a:pos x="12" y="236"/>
              </a:cxn>
              <a:cxn ang="0">
                <a:pos x="13" y="240"/>
              </a:cxn>
              <a:cxn ang="0">
                <a:pos x="17" y="242"/>
              </a:cxn>
              <a:cxn ang="0">
                <a:pos x="20" y="243"/>
              </a:cxn>
              <a:cxn ang="0">
                <a:pos x="51" y="243"/>
              </a:cxn>
              <a:cxn ang="0">
                <a:pos x="51" y="243"/>
              </a:cxn>
              <a:cxn ang="0">
                <a:pos x="55" y="242"/>
              </a:cxn>
              <a:cxn ang="0">
                <a:pos x="58" y="240"/>
              </a:cxn>
              <a:cxn ang="0">
                <a:pos x="59" y="236"/>
              </a:cxn>
              <a:cxn ang="0">
                <a:pos x="61" y="232"/>
              </a:cxn>
              <a:cxn ang="0">
                <a:pos x="61" y="20"/>
              </a:cxn>
              <a:cxn ang="0">
                <a:pos x="61" y="20"/>
              </a:cxn>
              <a:cxn ang="0">
                <a:pos x="59" y="18"/>
              </a:cxn>
              <a:cxn ang="0">
                <a:pos x="58" y="14"/>
              </a:cxn>
              <a:cxn ang="0">
                <a:pos x="55" y="12"/>
              </a:cxn>
              <a:cxn ang="0">
                <a:pos x="51" y="11"/>
              </a:cxn>
              <a:cxn ang="0">
                <a:pos x="20" y="11"/>
              </a:cxn>
            </a:cxnLst>
            <a:rect l="0" t="0" r="r" b="b"/>
            <a:pathLst>
              <a:path w="71" h="254">
                <a:moveTo>
                  <a:pt x="51" y="254"/>
                </a:moveTo>
                <a:lnTo>
                  <a:pt x="20" y="254"/>
                </a:lnTo>
                <a:lnTo>
                  <a:pt x="20" y="254"/>
                </a:lnTo>
                <a:lnTo>
                  <a:pt x="16" y="253"/>
                </a:lnTo>
                <a:lnTo>
                  <a:pt x="13" y="251"/>
                </a:lnTo>
                <a:lnTo>
                  <a:pt x="7" y="247"/>
                </a:lnTo>
                <a:lnTo>
                  <a:pt x="1" y="240"/>
                </a:lnTo>
                <a:lnTo>
                  <a:pt x="1" y="238"/>
                </a:lnTo>
                <a:lnTo>
                  <a:pt x="0" y="232"/>
                </a:lnTo>
                <a:lnTo>
                  <a:pt x="0" y="20"/>
                </a:lnTo>
                <a:lnTo>
                  <a:pt x="0" y="20"/>
                </a:lnTo>
                <a:lnTo>
                  <a:pt x="1" y="16"/>
                </a:lnTo>
                <a:lnTo>
                  <a:pt x="1" y="14"/>
                </a:lnTo>
                <a:lnTo>
                  <a:pt x="7" y="7"/>
                </a:lnTo>
                <a:lnTo>
                  <a:pt x="13" y="1"/>
                </a:lnTo>
                <a:lnTo>
                  <a:pt x="16" y="1"/>
                </a:lnTo>
                <a:lnTo>
                  <a:pt x="20" y="0"/>
                </a:lnTo>
                <a:lnTo>
                  <a:pt x="51" y="0"/>
                </a:lnTo>
                <a:lnTo>
                  <a:pt x="51" y="0"/>
                </a:lnTo>
                <a:lnTo>
                  <a:pt x="55" y="1"/>
                </a:lnTo>
                <a:lnTo>
                  <a:pt x="59" y="1"/>
                </a:lnTo>
                <a:lnTo>
                  <a:pt x="66" y="7"/>
                </a:lnTo>
                <a:lnTo>
                  <a:pt x="70" y="14"/>
                </a:lnTo>
                <a:lnTo>
                  <a:pt x="71" y="16"/>
                </a:lnTo>
                <a:lnTo>
                  <a:pt x="71" y="20"/>
                </a:lnTo>
                <a:lnTo>
                  <a:pt x="71" y="232"/>
                </a:lnTo>
                <a:lnTo>
                  <a:pt x="71" y="232"/>
                </a:lnTo>
                <a:lnTo>
                  <a:pt x="71" y="238"/>
                </a:lnTo>
                <a:lnTo>
                  <a:pt x="70" y="240"/>
                </a:lnTo>
                <a:lnTo>
                  <a:pt x="66" y="247"/>
                </a:lnTo>
                <a:lnTo>
                  <a:pt x="59" y="251"/>
                </a:lnTo>
                <a:lnTo>
                  <a:pt x="55" y="253"/>
                </a:lnTo>
                <a:lnTo>
                  <a:pt x="51" y="254"/>
                </a:lnTo>
                <a:lnTo>
                  <a:pt x="51" y="254"/>
                </a:lnTo>
                <a:close/>
                <a:moveTo>
                  <a:pt x="20" y="11"/>
                </a:moveTo>
                <a:lnTo>
                  <a:pt x="20" y="11"/>
                </a:lnTo>
                <a:lnTo>
                  <a:pt x="17" y="12"/>
                </a:lnTo>
                <a:lnTo>
                  <a:pt x="13" y="14"/>
                </a:lnTo>
                <a:lnTo>
                  <a:pt x="12" y="18"/>
                </a:lnTo>
                <a:lnTo>
                  <a:pt x="11" y="20"/>
                </a:lnTo>
                <a:lnTo>
                  <a:pt x="11" y="232"/>
                </a:lnTo>
                <a:lnTo>
                  <a:pt x="11" y="232"/>
                </a:lnTo>
                <a:lnTo>
                  <a:pt x="12" y="236"/>
                </a:lnTo>
                <a:lnTo>
                  <a:pt x="13" y="240"/>
                </a:lnTo>
                <a:lnTo>
                  <a:pt x="17" y="242"/>
                </a:lnTo>
                <a:lnTo>
                  <a:pt x="20" y="243"/>
                </a:lnTo>
                <a:lnTo>
                  <a:pt x="51" y="243"/>
                </a:lnTo>
                <a:lnTo>
                  <a:pt x="51" y="243"/>
                </a:lnTo>
                <a:lnTo>
                  <a:pt x="55" y="242"/>
                </a:lnTo>
                <a:lnTo>
                  <a:pt x="58" y="240"/>
                </a:lnTo>
                <a:lnTo>
                  <a:pt x="59" y="236"/>
                </a:lnTo>
                <a:lnTo>
                  <a:pt x="61" y="232"/>
                </a:lnTo>
                <a:lnTo>
                  <a:pt x="61" y="20"/>
                </a:lnTo>
                <a:lnTo>
                  <a:pt x="61" y="20"/>
                </a:lnTo>
                <a:lnTo>
                  <a:pt x="59" y="18"/>
                </a:lnTo>
                <a:lnTo>
                  <a:pt x="58" y="14"/>
                </a:lnTo>
                <a:lnTo>
                  <a:pt x="55" y="12"/>
                </a:lnTo>
                <a:lnTo>
                  <a:pt x="51" y="11"/>
                </a:lnTo>
                <a:lnTo>
                  <a:pt x="20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52" name="Freeform 412"/>
          <p:cNvSpPr>
            <a:spLocks noEditPoints="1"/>
          </p:cNvSpPr>
          <p:nvPr/>
        </p:nvSpPr>
        <p:spPr bwMode="auto">
          <a:xfrm>
            <a:off x="5745898" y="5826029"/>
            <a:ext cx="102343" cy="186766"/>
          </a:xfrm>
          <a:custGeom>
            <a:avLst/>
            <a:gdLst/>
            <a:ahLst/>
            <a:cxnLst>
              <a:cxn ang="0">
                <a:pos x="51" y="132"/>
              </a:cxn>
              <a:cxn ang="0">
                <a:pos x="20" y="132"/>
              </a:cxn>
              <a:cxn ang="0">
                <a:pos x="20" y="132"/>
              </a:cxn>
              <a:cxn ang="0">
                <a:pos x="16" y="131"/>
              </a:cxn>
              <a:cxn ang="0">
                <a:pos x="13" y="129"/>
              </a:cxn>
              <a:cxn ang="0">
                <a:pos x="6" y="125"/>
              </a:cxn>
              <a:cxn ang="0">
                <a:pos x="1" y="118"/>
              </a:cxn>
              <a:cxn ang="0">
                <a:pos x="1" y="116"/>
              </a:cxn>
              <a:cxn ang="0">
                <a:pos x="0" y="110"/>
              </a:cxn>
              <a:cxn ang="0">
                <a:pos x="0" y="20"/>
              </a:cxn>
              <a:cxn ang="0">
                <a:pos x="0" y="20"/>
              </a:cxn>
              <a:cxn ang="0">
                <a:pos x="1" y="16"/>
              </a:cxn>
              <a:cxn ang="0">
                <a:pos x="1" y="12"/>
              </a:cxn>
              <a:cxn ang="0">
                <a:pos x="6" y="5"/>
              </a:cxn>
              <a:cxn ang="0">
                <a:pos x="13" y="1"/>
              </a:cxn>
              <a:cxn ang="0">
                <a:pos x="16" y="0"/>
              </a:cxn>
              <a:cxn ang="0">
                <a:pos x="20" y="0"/>
              </a:cxn>
              <a:cxn ang="0">
                <a:pos x="51" y="0"/>
              </a:cxn>
              <a:cxn ang="0">
                <a:pos x="51" y="0"/>
              </a:cxn>
              <a:cxn ang="0">
                <a:pos x="55" y="0"/>
              </a:cxn>
              <a:cxn ang="0">
                <a:pos x="59" y="1"/>
              </a:cxn>
              <a:cxn ang="0">
                <a:pos x="66" y="5"/>
              </a:cxn>
              <a:cxn ang="0">
                <a:pos x="70" y="12"/>
              </a:cxn>
              <a:cxn ang="0">
                <a:pos x="71" y="16"/>
              </a:cxn>
              <a:cxn ang="0">
                <a:pos x="71" y="20"/>
              </a:cxn>
              <a:cxn ang="0">
                <a:pos x="71" y="110"/>
              </a:cxn>
              <a:cxn ang="0">
                <a:pos x="71" y="110"/>
              </a:cxn>
              <a:cxn ang="0">
                <a:pos x="71" y="116"/>
              </a:cxn>
              <a:cxn ang="0">
                <a:pos x="70" y="118"/>
              </a:cxn>
              <a:cxn ang="0">
                <a:pos x="66" y="125"/>
              </a:cxn>
              <a:cxn ang="0">
                <a:pos x="59" y="129"/>
              </a:cxn>
              <a:cxn ang="0">
                <a:pos x="55" y="131"/>
              </a:cxn>
              <a:cxn ang="0">
                <a:pos x="51" y="132"/>
              </a:cxn>
              <a:cxn ang="0">
                <a:pos x="51" y="132"/>
              </a:cxn>
              <a:cxn ang="0">
                <a:pos x="20" y="10"/>
              </a:cxn>
              <a:cxn ang="0">
                <a:pos x="20" y="10"/>
              </a:cxn>
              <a:cxn ang="0">
                <a:pos x="17" y="12"/>
              </a:cxn>
              <a:cxn ang="0">
                <a:pos x="13" y="13"/>
              </a:cxn>
              <a:cxn ang="0">
                <a:pos x="12" y="16"/>
              </a:cxn>
              <a:cxn ang="0">
                <a:pos x="10" y="20"/>
              </a:cxn>
              <a:cxn ang="0">
                <a:pos x="10" y="110"/>
              </a:cxn>
              <a:cxn ang="0">
                <a:pos x="10" y="110"/>
              </a:cxn>
              <a:cxn ang="0">
                <a:pos x="12" y="114"/>
              </a:cxn>
              <a:cxn ang="0">
                <a:pos x="13" y="118"/>
              </a:cxn>
              <a:cxn ang="0">
                <a:pos x="17" y="120"/>
              </a:cxn>
              <a:cxn ang="0">
                <a:pos x="20" y="121"/>
              </a:cxn>
              <a:cxn ang="0">
                <a:pos x="51" y="121"/>
              </a:cxn>
              <a:cxn ang="0">
                <a:pos x="51" y="121"/>
              </a:cxn>
              <a:cxn ang="0">
                <a:pos x="55" y="120"/>
              </a:cxn>
              <a:cxn ang="0">
                <a:pos x="58" y="118"/>
              </a:cxn>
              <a:cxn ang="0">
                <a:pos x="60" y="114"/>
              </a:cxn>
              <a:cxn ang="0">
                <a:pos x="60" y="110"/>
              </a:cxn>
              <a:cxn ang="0">
                <a:pos x="60" y="20"/>
              </a:cxn>
              <a:cxn ang="0">
                <a:pos x="60" y="20"/>
              </a:cxn>
              <a:cxn ang="0">
                <a:pos x="60" y="16"/>
              </a:cxn>
              <a:cxn ang="0">
                <a:pos x="58" y="13"/>
              </a:cxn>
              <a:cxn ang="0">
                <a:pos x="55" y="12"/>
              </a:cxn>
              <a:cxn ang="0">
                <a:pos x="51" y="10"/>
              </a:cxn>
              <a:cxn ang="0">
                <a:pos x="20" y="10"/>
              </a:cxn>
            </a:cxnLst>
            <a:rect l="0" t="0" r="r" b="b"/>
            <a:pathLst>
              <a:path w="71" h="132">
                <a:moveTo>
                  <a:pt x="51" y="132"/>
                </a:moveTo>
                <a:lnTo>
                  <a:pt x="20" y="132"/>
                </a:lnTo>
                <a:lnTo>
                  <a:pt x="20" y="132"/>
                </a:lnTo>
                <a:lnTo>
                  <a:pt x="16" y="131"/>
                </a:lnTo>
                <a:lnTo>
                  <a:pt x="13" y="129"/>
                </a:lnTo>
                <a:lnTo>
                  <a:pt x="6" y="125"/>
                </a:lnTo>
                <a:lnTo>
                  <a:pt x="1" y="118"/>
                </a:lnTo>
                <a:lnTo>
                  <a:pt x="1" y="116"/>
                </a:lnTo>
                <a:lnTo>
                  <a:pt x="0" y="110"/>
                </a:lnTo>
                <a:lnTo>
                  <a:pt x="0" y="20"/>
                </a:lnTo>
                <a:lnTo>
                  <a:pt x="0" y="20"/>
                </a:lnTo>
                <a:lnTo>
                  <a:pt x="1" y="16"/>
                </a:lnTo>
                <a:lnTo>
                  <a:pt x="1" y="12"/>
                </a:lnTo>
                <a:lnTo>
                  <a:pt x="6" y="5"/>
                </a:lnTo>
                <a:lnTo>
                  <a:pt x="13" y="1"/>
                </a:lnTo>
                <a:lnTo>
                  <a:pt x="16" y="0"/>
                </a:lnTo>
                <a:lnTo>
                  <a:pt x="20" y="0"/>
                </a:lnTo>
                <a:lnTo>
                  <a:pt x="51" y="0"/>
                </a:lnTo>
                <a:lnTo>
                  <a:pt x="51" y="0"/>
                </a:lnTo>
                <a:lnTo>
                  <a:pt x="55" y="0"/>
                </a:lnTo>
                <a:lnTo>
                  <a:pt x="59" y="1"/>
                </a:lnTo>
                <a:lnTo>
                  <a:pt x="66" y="5"/>
                </a:lnTo>
                <a:lnTo>
                  <a:pt x="70" y="12"/>
                </a:lnTo>
                <a:lnTo>
                  <a:pt x="71" y="16"/>
                </a:lnTo>
                <a:lnTo>
                  <a:pt x="71" y="20"/>
                </a:lnTo>
                <a:lnTo>
                  <a:pt x="71" y="110"/>
                </a:lnTo>
                <a:lnTo>
                  <a:pt x="71" y="110"/>
                </a:lnTo>
                <a:lnTo>
                  <a:pt x="71" y="116"/>
                </a:lnTo>
                <a:lnTo>
                  <a:pt x="70" y="118"/>
                </a:lnTo>
                <a:lnTo>
                  <a:pt x="66" y="125"/>
                </a:lnTo>
                <a:lnTo>
                  <a:pt x="59" y="129"/>
                </a:lnTo>
                <a:lnTo>
                  <a:pt x="55" y="131"/>
                </a:lnTo>
                <a:lnTo>
                  <a:pt x="51" y="132"/>
                </a:lnTo>
                <a:lnTo>
                  <a:pt x="51" y="132"/>
                </a:lnTo>
                <a:close/>
                <a:moveTo>
                  <a:pt x="20" y="10"/>
                </a:moveTo>
                <a:lnTo>
                  <a:pt x="20" y="10"/>
                </a:lnTo>
                <a:lnTo>
                  <a:pt x="17" y="12"/>
                </a:lnTo>
                <a:lnTo>
                  <a:pt x="13" y="13"/>
                </a:lnTo>
                <a:lnTo>
                  <a:pt x="12" y="16"/>
                </a:lnTo>
                <a:lnTo>
                  <a:pt x="10" y="20"/>
                </a:lnTo>
                <a:lnTo>
                  <a:pt x="10" y="110"/>
                </a:lnTo>
                <a:lnTo>
                  <a:pt x="10" y="110"/>
                </a:lnTo>
                <a:lnTo>
                  <a:pt x="12" y="114"/>
                </a:lnTo>
                <a:lnTo>
                  <a:pt x="13" y="118"/>
                </a:lnTo>
                <a:lnTo>
                  <a:pt x="17" y="120"/>
                </a:lnTo>
                <a:lnTo>
                  <a:pt x="20" y="121"/>
                </a:lnTo>
                <a:lnTo>
                  <a:pt x="51" y="121"/>
                </a:lnTo>
                <a:lnTo>
                  <a:pt x="51" y="121"/>
                </a:lnTo>
                <a:lnTo>
                  <a:pt x="55" y="120"/>
                </a:lnTo>
                <a:lnTo>
                  <a:pt x="58" y="118"/>
                </a:lnTo>
                <a:lnTo>
                  <a:pt x="60" y="114"/>
                </a:lnTo>
                <a:lnTo>
                  <a:pt x="60" y="110"/>
                </a:lnTo>
                <a:lnTo>
                  <a:pt x="60" y="20"/>
                </a:lnTo>
                <a:lnTo>
                  <a:pt x="60" y="20"/>
                </a:lnTo>
                <a:lnTo>
                  <a:pt x="60" y="16"/>
                </a:lnTo>
                <a:lnTo>
                  <a:pt x="58" y="13"/>
                </a:lnTo>
                <a:lnTo>
                  <a:pt x="55" y="12"/>
                </a:lnTo>
                <a:lnTo>
                  <a:pt x="51" y="10"/>
                </a:lnTo>
                <a:lnTo>
                  <a:pt x="20" y="10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53" name="Freeform 413"/>
          <p:cNvSpPr>
            <a:spLocks noEditPoints="1"/>
          </p:cNvSpPr>
          <p:nvPr/>
        </p:nvSpPr>
        <p:spPr bwMode="auto">
          <a:xfrm>
            <a:off x="351555" y="5656242"/>
            <a:ext cx="345410" cy="356554"/>
          </a:xfrm>
          <a:custGeom>
            <a:avLst/>
            <a:gdLst/>
            <a:ahLst/>
            <a:cxnLst>
              <a:cxn ang="0">
                <a:pos x="72" y="250"/>
              </a:cxn>
              <a:cxn ang="0">
                <a:pos x="68" y="250"/>
              </a:cxn>
              <a:cxn ang="0">
                <a:pos x="57" y="244"/>
              </a:cxn>
              <a:cxn ang="0">
                <a:pos x="51" y="233"/>
              </a:cxn>
              <a:cxn ang="0">
                <a:pos x="51" y="140"/>
              </a:cxn>
              <a:cxn ang="0">
                <a:pos x="20" y="140"/>
              </a:cxn>
              <a:cxn ang="0">
                <a:pos x="10" y="136"/>
              </a:cxn>
              <a:cxn ang="0">
                <a:pos x="1" y="128"/>
              </a:cxn>
              <a:cxn ang="0">
                <a:pos x="0" y="123"/>
              </a:cxn>
              <a:cxn ang="0">
                <a:pos x="1" y="110"/>
              </a:cxn>
              <a:cxn ang="0">
                <a:pos x="108" y="6"/>
              </a:cxn>
              <a:cxn ang="0">
                <a:pos x="111" y="4"/>
              </a:cxn>
              <a:cxn ang="0">
                <a:pos x="119" y="0"/>
              </a:cxn>
              <a:cxn ang="0">
                <a:pos x="123" y="0"/>
              </a:cxn>
              <a:cxn ang="0">
                <a:pos x="131" y="1"/>
              </a:cxn>
              <a:cxn ang="0">
                <a:pos x="138" y="6"/>
              </a:cxn>
              <a:cxn ang="0">
                <a:pos x="239" y="106"/>
              </a:cxn>
              <a:cxn ang="0">
                <a:pos x="245" y="116"/>
              </a:cxn>
              <a:cxn ang="0">
                <a:pos x="243" y="128"/>
              </a:cxn>
              <a:cxn ang="0">
                <a:pos x="240" y="133"/>
              </a:cxn>
              <a:cxn ang="0">
                <a:pos x="231" y="139"/>
              </a:cxn>
              <a:cxn ang="0">
                <a:pos x="195" y="140"/>
              </a:cxn>
              <a:cxn ang="0">
                <a:pos x="195" y="229"/>
              </a:cxn>
              <a:cxn ang="0">
                <a:pos x="192" y="237"/>
              </a:cxn>
              <a:cxn ang="0">
                <a:pos x="181" y="248"/>
              </a:cxn>
              <a:cxn ang="0">
                <a:pos x="174" y="250"/>
              </a:cxn>
              <a:cxn ang="0">
                <a:pos x="123" y="11"/>
              </a:cxn>
              <a:cxn ang="0">
                <a:pos x="119" y="12"/>
              </a:cxn>
              <a:cxn ang="0">
                <a:pos x="14" y="113"/>
              </a:cxn>
              <a:cxn ang="0">
                <a:pos x="11" y="119"/>
              </a:cxn>
              <a:cxn ang="0">
                <a:pos x="11" y="124"/>
              </a:cxn>
              <a:cxn ang="0">
                <a:pos x="20" y="129"/>
              </a:cxn>
              <a:cxn ang="0">
                <a:pos x="62" y="229"/>
              </a:cxn>
              <a:cxn ang="0">
                <a:pos x="62" y="233"/>
              </a:cxn>
              <a:cxn ang="0">
                <a:pos x="68" y="239"/>
              </a:cxn>
              <a:cxn ang="0">
                <a:pos x="174" y="239"/>
              </a:cxn>
              <a:cxn ang="0">
                <a:pos x="177" y="239"/>
              </a:cxn>
              <a:cxn ang="0">
                <a:pos x="182" y="233"/>
              </a:cxn>
              <a:cxn ang="0">
                <a:pos x="184" y="129"/>
              </a:cxn>
              <a:cxn ang="0">
                <a:pos x="226" y="129"/>
              </a:cxn>
              <a:cxn ang="0">
                <a:pos x="234" y="124"/>
              </a:cxn>
              <a:cxn ang="0">
                <a:pos x="234" y="119"/>
              </a:cxn>
              <a:cxn ang="0">
                <a:pos x="130" y="13"/>
              </a:cxn>
              <a:cxn ang="0">
                <a:pos x="126" y="12"/>
              </a:cxn>
              <a:cxn ang="0">
                <a:pos x="123" y="11"/>
              </a:cxn>
            </a:cxnLst>
            <a:rect l="0" t="0" r="r" b="b"/>
            <a:pathLst>
              <a:path w="245" h="250">
                <a:moveTo>
                  <a:pt x="174" y="250"/>
                </a:moveTo>
                <a:lnTo>
                  <a:pt x="72" y="250"/>
                </a:lnTo>
                <a:lnTo>
                  <a:pt x="72" y="250"/>
                </a:lnTo>
                <a:lnTo>
                  <a:pt x="68" y="250"/>
                </a:lnTo>
                <a:lnTo>
                  <a:pt x="64" y="248"/>
                </a:lnTo>
                <a:lnTo>
                  <a:pt x="57" y="244"/>
                </a:lnTo>
                <a:lnTo>
                  <a:pt x="53" y="237"/>
                </a:lnTo>
                <a:lnTo>
                  <a:pt x="51" y="233"/>
                </a:lnTo>
                <a:lnTo>
                  <a:pt x="51" y="229"/>
                </a:lnTo>
                <a:lnTo>
                  <a:pt x="51" y="140"/>
                </a:lnTo>
                <a:lnTo>
                  <a:pt x="20" y="140"/>
                </a:lnTo>
                <a:lnTo>
                  <a:pt x="20" y="140"/>
                </a:lnTo>
                <a:lnTo>
                  <a:pt x="14" y="139"/>
                </a:lnTo>
                <a:lnTo>
                  <a:pt x="10" y="136"/>
                </a:lnTo>
                <a:lnTo>
                  <a:pt x="4" y="133"/>
                </a:lnTo>
                <a:lnTo>
                  <a:pt x="1" y="128"/>
                </a:lnTo>
                <a:lnTo>
                  <a:pt x="1" y="128"/>
                </a:lnTo>
                <a:lnTo>
                  <a:pt x="0" y="123"/>
                </a:lnTo>
                <a:lnTo>
                  <a:pt x="0" y="116"/>
                </a:lnTo>
                <a:lnTo>
                  <a:pt x="1" y="110"/>
                </a:lnTo>
                <a:lnTo>
                  <a:pt x="6" y="106"/>
                </a:lnTo>
                <a:lnTo>
                  <a:pt x="108" y="6"/>
                </a:lnTo>
                <a:lnTo>
                  <a:pt x="108" y="6"/>
                </a:lnTo>
                <a:lnTo>
                  <a:pt x="111" y="4"/>
                </a:lnTo>
                <a:lnTo>
                  <a:pt x="115" y="1"/>
                </a:lnTo>
                <a:lnTo>
                  <a:pt x="119" y="0"/>
                </a:lnTo>
                <a:lnTo>
                  <a:pt x="123" y="0"/>
                </a:lnTo>
                <a:lnTo>
                  <a:pt x="123" y="0"/>
                </a:lnTo>
                <a:lnTo>
                  <a:pt x="127" y="0"/>
                </a:lnTo>
                <a:lnTo>
                  <a:pt x="131" y="1"/>
                </a:lnTo>
                <a:lnTo>
                  <a:pt x="134" y="4"/>
                </a:lnTo>
                <a:lnTo>
                  <a:pt x="138" y="6"/>
                </a:lnTo>
                <a:lnTo>
                  <a:pt x="239" y="106"/>
                </a:lnTo>
                <a:lnTo>
                  <a:pt x="239" y="106"/>
                </a:lnTo>
                <a:lnTo>
                  <a:pt x="243" y="110"/>
                </a:lnTo>
                <a:lnTo>
                  <a:pt x="245" y="116"/>
                </a:lnTo>
                <a:lnTo>
                  <a:pt x="245" y="123"/>
                </a:lnTo>
                <a:lnTo>
                  <a:pt x="243" y="128"/>
                </a:lnTo>
                <a:lnTo>
                  <a:pt x="243" y="128"/>
                </a:lnTo>
                <a:lnTo>
                  <a:pt x="240" y="133"/>
                </a:lnTo>
                <a:lnTo>
                  <a:pt x="236" y="136"/>
                </a:lnTo>
                <a:lnTo>
                  <a:pt x="231" y="139"/>
                </a:lnTo>
                <a:lnTo>
                  <a:pt x="226" y="140"/>
                </a:lnTo>
                <a:lnTo>
                  <a:pt x="195" y="140"/>
                </a:lnTo>
                <a:lnTo>
                  <a:pt x="195" y="229"/>
                </a:lnTo>
                <a:lnTo>
                  <a:pt x="195" y="229"/>
                </a:lnTo>
                <a:lnTo>
                  <a:pt x="193" y="233"/>
                </a:lnTo>
                <a:lnTo>
                  <a:pt x="192" y="237"/>
                </a:lnTo>
                <a:lnTo>
                  <a:pt x="188" y="244"/>
                </a:lnTo>
                <a:lnTo>
                  <a:pt x="181" y="248"/>
                </a:lnTo>
                <a:lnTo>
                  <a:pt x="178" y="250"/>
                </a:lnTo>
                <a:lnTo>
                  <a:pt x="174" y="250"/>
                </a:lnTo>
                <a:lnTo>
                  <a:pt x="174" y="250"/>
                </a:lnTo>
                <a:close/>
                <a:moveTo>
                  <a:pt x="123" y="11"/>
                </a:moveTo>
                <a:lnTo>
                  <a:pt x="123" y="11"/>
                </a:lnTo>
                <a:lnTo>
                  <a:pt x="119" y="12"/>
                </a:lnTo>
                <a:lnTo>
                  <a:pt x="116" y="13"/>
                </a:lnTo>
                <a:lnTo>
                  <a:pt x="14" y="113"/>
                </a:lnTo>
                <a:lnTo>
                  <a:pt x="14" y="113"/>
                </a:lnTo>
                <a:lnTo>
                  <a:pt x="11" y="119"/>
                </a:lnTo>
                <a:lnTo>
                  <a:pt x="11" y="124"/>
                </a:lnTo>
                <a:lnTo>
                  <a:pt x="11" y="124"/>
                </a:lnTo>
                <a:lnTo>
                  <a:pt x="15" y="128"/>
                </a:lnTo>
                <a:lnTo>
                  <a:pt x="20" y="129"/>
                </a:lnTo>
                <a:lnTo>
                  <a:pt x="62" y="129"/>
                </a:lnTo>
                <a:lnTo>
                  <a:pt x="62" y="229"/>
                </a:lnTo>
                <a:lnTo>
                  <a:pt x="62" y="229"/>
                </a:lnTo>
                <a:lnTo>
                  <a:pt x="62" y="233"/>
                </a:lnTo>
                <a:lnTo>
                  <a:pt x="65" y="236"/>
                </a:lnTo>
                <a:lnTo>
                  <a:pt x="68" y="239"/>
                </a:lnTo>
                <a:lnTo>
                  <a:pt x="72" y="239"/>
                </a:lnTo>
                <a:lnTo>
                  <a:pt x="174" y="239"/>
                </a:lnTo>
                <a:lnTo>
                  <a:pt x="174" y="239"/>
                </a:lnTo>
                <a:lnTo>
                  <a:pt x="177" y="239"/>
                </a:lnTo>
                <a:lnTo>
                  <a:pt x="181" y="236"/>
                </a:lnTo>
                <a:lnTo>
                  <a:pt x="182" y="233"/>
                </a:lnTo>
                <a:lnTo>
                  <a:pt x="184" y="229"/>
                </a:lnTo>
                <a:lnTo>
                  <a:pt x="184" y="129"/>
                </a:lnTo>
                <a:lnTo>
                  <a:pt x="226" y="129"/>
                </a:lnTo>
                <a:lnTo>
                  <a:pt x="226" y="129"/>
                </a:lnTo>
                <a:lnTo>
                  <a:pt x="230" y="128"/>
                </a:lnTo>
                <a:lnTo>
                  <a:pt x="234" y="124"/>
                </a:lnTo>
                <a:lnTo>
                  <a:pt x="234" y="124"/>
                </a:lnTo>
                <a:lnTo>
                  <a:pt x="234" y="119"/>
                </a:lnTo>
                <a:lnTo>
                  <a:pt x="232" y="113"/>
                </a:lnTo>
                <a:lnTo>
                  <a:pt x="130" y="13"/>
                </a:lnTo>
                <a:lnTo>
                  <a:pt x="130" y="13"/>
                </a:lnTo>
                <a:lnTo>
                  <a:pt x="126" y="12"/>
                </a:lnTo>
                <a:lnTo>
                  <a:pt x="123" y="11"/>
                </a:lnTo>
                <a:lnTo>
                  <a:pt x="123" y="11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全屏显示(4:3)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2018-04-26T13:43:29Z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