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2"/>
  </p:sldMasterIdLst>
  <p:notesMasterIdLst>
    <p:notesMasterId r:id="rId33"/>
  </p:notesMasterIdLst>
  <p:sldIdLst>
    <p:sldId id="264" r:id="rId3"/>
    <p:sldId id="266" r:id="rId4"/>
    <p:sldId id="257" r:id="rId5"/>
    <p:sldId id="272" r:id="rId6"/>
    <p:sldId id="274" r:id="rId7"/>
    <p:sldId id="277" r:id="rId8"/>
    <p:sldId id="271" r:id="rId9"/>
    <p:sldId id="279" r:id="rId10"/>
    <p:sldId id="281" r:id="rId11"/>
    <p:sldId id="267" r:id="rId12"/>
    <p:sldId id="283" r:id="rId13"/>
    <p:sldId id="270" r:id="rId14"/>
    <p:sldId id="273" r:id="rId15"/>
    <p:sldId id="276" r:id="rId16"/>
    <p:sldId id="278" r:id="rId17"/>
    <p:sldId id="268" r:id="rId18"/>
    <p:sldId id="280" r:id="rId19"/>
    <p:sldId id="287" r:id="rId20"/>
    <p:sldId id="288" r:id="rId21"/>
    <p:sldId id="285" r:id="rId22"/>
    <p:sldId id="289" r:id="rId23"/>
    <p:sldId id="269" r:id="rId24"/>
    <p:sldId id="282" r:id="rId25"/>
    <p:sldId id="284" r:id="rId26"/>
    <p:sldId id="286" r:id="rId27"/>
    <p:sldId id="290" r:id="rId28"/>
    <p:sldId id="265" r:id="rId29"/>
    <p:sldId id="291" r:id="rId30"/>
    <p:sldId id="292" r:id="rId31"/>
    <p:sldId id="293"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7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A3A8"/>
    <a:srgbClr val="2E5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74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12.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系列 3</c:v>
                </c:pt>
              </c:strCache>
            </c:strRef>
          </c:tx>
          <c:spPr>
            <a:solidFill>
              <a:srgbClr val="F3A3A8"/>
            </a:solidFill>
            <a:ln w="25400">
              <a:solidFill>
                <a:srgbClr val="F3A3A8"/>
              </a:solidFill>
            </a:ln>
            <a:effectLst/>
          </c:spPr>
          <c:cat>
            <c:multiLvlStrRef>
              <c:f>Sheet1!$A$2:$C$21</c:f>
              <c:multiLvlStrCache>
                <c:ptCount val="20"/>
                <c:lvl>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lvl>
                <c:lvl>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lvl>
              </c:multiLvlStrCache>
            </c:multiLvlStrRef>
          </c:cat>
          <c:val>
            <c:numRef>
              <c:f>Sheet1!$B$2:$B$21</c:f>
              <c:numCache>
                <c:formatCode>General</c:formatCode>
                <c:ptCount val="20"/>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numCache>
            </c:numRef>
          </c:val>
        </c:ser>
        <c:dLbls>
          <c:showLegendKey val="0"/>
          <c:showVal val="0"/>
          <c:showCatName val="0"/>
          <c:showSerName val="0"/>
          <c:showPercent val="0"/>
          <c:showBubbleSize val="0"/>
        </c:dLbls>
        <c:axId val="39021568"/>
        <c:axId val="39027840"/>
      </c:areaChart>
      <c:lineChart>
        <c:grouping val="standard"/>
        <c:varyColors val="0"/>
        <c:ser>
          <c:idx val="0"/>
          <c:order val="0"/>
          <c:tx>
            <c:strRef>
              <c:f>Sheet1!$B$1</c:f>
              <c:strCache>
                <c:ptCount val="1"/>
                <c:pt idx="0">
                  <c:v>系列 2</c:v>
                </c:pt>
              </c:strCache>
            </c:strRef>
          </c:tx>
          <c:spPr>
            <a:ln w="9525"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Sheet1!$B$2:$B$21</c:f>
              <c:numCache>
                <c:formatCode>General</c:formatCode>
                <c:ptCount val="20"/>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numCache>
            </c:numRef>
          </c:val>
          <c:smooth val="0"/>
        </c:ser>
        <c:dLbls>
          <c:showLegendKey val="0"/>
          <c:showVal val="0"/>
          <c:showCatName val="0"/>
          <c:showSerName val="0"/>
          <c:showPercent val="0"/>
          <c:showBubbleSize val="0"/>
        </c:dLbls>
        <c:marker val="1"/>
        <c:smooth val="0"/>
        <c:axId val="39021568"/>
        <c:axId val="39027840"/>
      </c:lineChart>
      <c:catAx>
        <c:axId val="39021568"/>
        <c:scaling>
          <c:orientation val="minMax"/>
        </c:scaling>
        <c:delete val="0"/>
        <c:axPos val="b"/>
        <c:numFmt formatCode="General" sourceLinked="1"/>
        <c:majorTickMark val="out"/>
        <c:minorTickMark val="none"/>
        <c:tickLblPos val="nextTo"/>
        <c:spPr>
          <a:noFill/>
          <a:ln w="9525" cap="flat" cmpd="sng" algn="ctr">
            <a:solidFill>
              <a:schemeClr val="tx1"/>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Agency FB" panose="020B0503020202020204" pitchFamily="34" charset="0"/>
                <a:ea typeface="+mn-ea"/>
                <a:cs typeface="+mn-cs"/>
              </a:defRPr>
            </a:pPr>
            <a:endParaRPr lang="zh-CN"/>
          </a:p>
        </c:txPr>
        <c:crossAx val="39027840"/>
        <c:crosses val="autoZero"/>
        <c:auto val="1"/>
        <c:lblAlgn val="ctr"/>
        <c:lblOffset val="100"/>
        <c:noMultiLvlLbl val="0"/>
      </c:catAx>
      <c:valAx>
        <c:axId val="39027840"/>
        <c:scaling>
          <c:orientation val="minMax"/>
        </c:scaling>
        <c:delete val="0"/>
        <c:axPos val="l"/>
        <c:numFmt formatCode="General" sourceLinked="1"/>
        <c:majorTickMark val="none"/>
        <c:minorTickMark val="none"/>
        <c:tickLblPos val="nextTo"/>
        <c:spPr>
          <a:noFill/>
          <a:ln w="6350" cap="flat" cmpd="sng" algn="ctr">
            <a:solidFill>
              <a:schemeClr val="tx1"/>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Agency FB" panose="020B0503020202020204" pitchFamily="34" charset="0"/>
                <a:ea typeface="+mn-ea"/>
                <a:cs typeface="+mn-cs"/>
              </a:defRPr>
            </a:pPr>
            <a:endParaRPr lang="zh-CN"/>
          </a:p>
        </c:txPr>
        <c:crossAx val="3902156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0189E3-6EE7-441B-832A-36C8777831A2}" type="datetimeFigureOut">
              <a:rPr lang="zh-CN" altLang="en-US" smtClean="0"/>
              <a:t>2018/4/26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8ED43F-A840-4309-8CD3-3E123CEAF449}" type="slidenum">
              <a:rPr lang="zh-CN" altLang="en-US" smtClean="0"/>
              <a:t>‹#›</a:t>
            </a:fld>
            <a:endParaRPr lang="zh-CN" altLang="en-US"/>
          </a:p>
        </p:txBody>
      </p:sp>
    </p:spTree>
    <p:extLst>
      <p:ext uri="{BB962C8B-B14F-4D97-AF65-F5344CB8AC3E}">
        <p14:creationId xmlns:p14="http://schemas.microsoft.com/office/powerpoint/2010/main" val="1062370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4</a:t>
            </a:fld>
            <a:endParaRPr lang="zh-CN" altLang="en-US"/>
          </a:p>
        </p:txBody>
      </p:sp>
    </p:spTree>
    <p:extLst>
      <p:ext uri="{BB962C8B-B14F-4D97-AF65-F5344CB8AC3E}">
        <p14:creationId xmlns:p14="http://schemas.microsoft.com/office/powerpoint/2010/main" val="1234432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5</a:t>
            </a:fld>
            <a:endParaRPr lang="zh-CN" altLang="en-US"/>
          </a:p>
        </p:txBody>
      </p:sp>
    </p:spTree>
    <p:extLst>
      <p:ext uri="{BB962C8B-B14F-4D97-AF65-F5344CB8AC3E}">
        <p14:creationId xmlns:p14="http://schemas.microsoft.com/office/powerpoint/2010/main" val="3566199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6</a:t>
            </a:fld>
            <a:endParaRPr lang="zh-CN" altLang="en-US"/>
          </a:p>
        </p:txBody>
      </p:sp>
    </p:spTree>
    <p:extLst>
      <p:ext uri="{BB962C8B-B14F-4D97-AF65-F5344CB8AC3E}">
        <p14:creationId xmlns:p14="http://schemas.microsoft.com/office/powerpoint/2010/main" val="2079611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8</a:t>
            </a:fld>
            <a:endParaRPr lang="zh-CN" altLang="en-US"/>
          </a:p>
        </p:txBody>
      </p:sp>
    </p:spTree>
    <p:extLst>
      <p:ext uri="{BB962C8B-B14F-4D97-AF65-F5344CB8AC3E}">
        <p14:creationId xmlns:p14="http://schemas.microsoft.com/office/powerpoint/2010/main" val="123914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12</a:t>
            </a:fld>
            <a:endParaRPr lang="zh-CN" altLang="en-US"/>
          </a:p>
        </p:txBody>
      </p:sp>
    </p:spTree>
    <p:extLst>
      <p:ext uri="{BB962C8B-B14F-4D97-AF65-F5344CB8AC3E}">
        <p14:creationId xmlns:p14="http://schemas.microsoft.com/office/powerpoint/2010/main" val="3506900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13</a:t>
            </a:fld>
            <a:endParaRPr lang="zh-CN" altLang="en-US"/>
          </a:p>
        </p:txBody>
      </p:sp>
    </p:spTree>
    <p:extLst>
      <p:ext uri="{BB962C8B-B14F-4D97-AF65-F5344CB8AC3E}">
        <p14:creationId xmlns:p14="http://schemas.microsoft.com/office/powerpoint/2010/main" val="275275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14</a:t>
            </a:fld>
            <a:endParaRPr lang="zh-CN" altLang="en-US"/>
          </a:p>
        </p:txBody>
      </p:sp>
    </p:spTree>
    <p:extLst>
      <p:ext uri="{BB962C8B-B14F-4D97-AF65-F5344CB8AC3E}">
        <p14:creationId xmlns:p14="http://schemas.microsoft.com/office/powerpoint/2010/main" val="11679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15</a:t>
            </a:fld>
            <a:endParaRPr lang="zh-CN" altLang="en-US"/>
          </a:p>
        </p:txBody>
      </p:sp>
    </p:spTree>
    <p:extLst>
      <p:ext uri="{BB962C8B-B14F-4D97-AF65-F5344CB8AC3E}">
        <p14:creationId xmlns:p14="http://schemas.microsoft.com/office/powerpoint/2010/main" val="2286053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858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9708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9043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85259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87803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0650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8644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325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413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95567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464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54B1AFC-6673-4FC1-8ED1-7F1A4D546E67}" type="datetimeFigureOut">
              <a:rPr lang="zh-CN" altLang="en-US" smtClean="0"/>
              <a:t>2018/4/26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B1AFC-6673-4FC1-8ED1-7F1A4D546E67}" type="datetimeFigureOut">
              <a:rPr lang="zh-CN" altLang="en-US" smtClean="0"/>
              <a:t>2018/4/26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FD8BB-E3C9-46DF-9B94-1AF8F33E9E3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slow">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79554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6.pn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0.xml"/><Relationship Id="rId6" Type="http://schemas.openxmlformats.org/officeDocument/2006/relationships/image" Target="../media/image32.jpeg"/><Relationship Id="rId11" Type="http://schemas.openxmlformats.org/officeDocument/2006/relationships/image" Target="../media/image6.png"/><Relationship Id="rId5" Type="http://schemas.openxmlformats.org/officeDocument/2006/relationships/image" Target="../media/image31.jpeg"/><Relationship Id="rId10" Type="http://schemas.openxmlformats.org/officeDocument/2006/relationships/image" Target="../media/image36.jpeg"/><Relationship Id="rId4" Type="http://schemas.openxmlformats.org/officeDocument/2006/relationships/image" Target="../media/image30.jpeg"/><Relationship Id="rId9" Type="http://schemas.openxmlformats.org/officeDocument/2006/relationships/image" Target="../media/image35.jpeg"/></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www.1ppt.com/"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6.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图文框 6"/>
          <p:cNvSpPr/>
          <p:nvPr/>
        </p:nvSpPr>
        <p:spPr>
          <a:xfrm>
            <a:off x="3768012"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624347" y="-1129249"/>
            <a:ext cx="6791780" cy="8494029"/>
          </a:xfrm>
          <a:prstGeom prst="rect">
            <a:avLst/>
          </a:prstGeom>
        </p:spPr>
      </p:pic>
      <p:sp>
        <p:nvSpPr>
          <p:cNvPr id="9" name="文本框 8"/>
          <p:cNvSpPr txBox="1"/>
          <p:nvPr/>
        </p:nvSpPr>
        <p:spPr>
          <a:xfrm>
            <a:off x="3908933" y="1636941"/>
            <a:ext cx="4357784" cy="2554545"/>
          </a:xfrm>
          <a:prstGeom prst="rect">
            <a:avLst/>
          </a:prstGeom>
          <a:noFill/>
        </p:spPr>
        <p:txBody>
          <a:bodyPr wrap="square" rtlCol="0">
            <a:spAutoFit/>
          </a:bodyPr>
          <a:lstStyle/>
          <a:p>
            <a:pPr algn="ctr"/>
            <a:r>
              <a:rPr lang="en-US" altLang="zh-CN" sz="16000" dirty="0" smtClean="0">
                <a:latin typeface="Impact" panose="020B0806030902050204" pitchFamily="34" charset="0"/>
              </a:rPr>
              <a:t>201X</a:t>
            </a:r>
            <a:endParaRPr lang="zh-CN" altLang="en-US" sz="16000" dirty="0">
              <a:latin typeface="Impact" panose="020B0806030902050204" pitchFamily="34" charset="0"/>
            </a:endParaRPr>
          </a:p>
        </p:txBody>
      </p:sp>
      <p:sp>
        <p:nvSpPr>
          <p:cNvPr id="10" name="文本框 9"/>
          <p:cNvSpPr txBox="1"/>
          <p:nvPr/>
        </p:nvSpPr>
        <p:spPr>
          <a:xfrm>
            <a:off x="4031767" y="3776075"/>
            <a:ext cx="3993120" cy="769441"/>
          </a:xfrm>
          <a:prstGeom prst="rect">
            <a:avLst/>
          </a:prstGeom>
          <a:noFill/>
        </p:spPr>
        <p:txBody>
          <a:bodyPr wrap="square" rtlCol="0">
            <a:spAutoFit/>
          </a:bodyPr>
          <a:lstStyle/>
          <a:p>
            <a:pPr algn="dist"/>
            <a:r>
              <a:rPr lang="en-US" altLang="zh-CN" sz="4400" dirty="0" smtClean="0">
                <a:latin typeface="Impact" panose="020B0806030902050204" pitchFamily="34" charset="0"/>
                <a:ea typeface="方正兰亭粗黑简体" panose="02000000000000000000" pitchFamily="2" charset="-122"/>
              </a:rPr>
              <a:t>Business Report</a:t>
            </a:r>
            <a:endParaRPr lang="zh-CN" altLang="en-US" sz="4400" dirty="0">
              <a:latin typeface="Impact" panose="020B0806030902050204" pitchFamily="34" charset="0"/>
              <a:ea typeface="方正兰亭粗黑简体" panose="02000000000000000000" pitchFamily="2" charset="-122"/>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01041">
            <a:off x="7530865" y="3142333"/>
            <a:ext cx="3123449" cy="2771127"/>
          </a:xfrm>
          <a:prstGeom prst="rect">
            <a:avLst/>
          </a:prstGeom>
        </p:spPr>
      </p:pic>
      <p:sp>
        <p:nvSpPr>
          <p:cNvPr id="11" name="文本框 10"/>
          <p:cNvSpPr txBox="1"/>
          <p:nvPr/>
        </p:nvSpPr>
        <p:spPr>
          <a:xfrm>
            <a:off x="5237916" y="4634389"/>
            <a:ext cx="1716168" cy="460375"/>
          </a:xfrm>
          <a:prstGeom prst="rect">
            <a:avLst/>
          </a:prstGeom>
          <a:noFill/>
        </p:spPr>
        <p:txBody>
          <a:bodyPr wrap="square" rtlCol="0">
            <a:spAutoFit/>
          </a:bodyPr>
          <a:lstStyle/>
          <a:p>
            <a:pPr algn="dist"/>
            <a:endParaRPr lang="zh-CN" altLang="en-US" sz="2400" dirty="0">
              <a:latin typeface="Impact" panose="020B0806030902050204" pitchFamily="34" charset="0"/>
              <a:ea typeface="方正兰亭粗黑简体" panose="02000000000000000000" pitchFamily="2" charset="-122"/>
            </a:endParaRPr>
          </a:p>
        </p:txBody>
      </p:sp>
    </p:spTree>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9016">
            <a:off x="521062" y="1548367"/>
            <a:ext cx="3966765" cy="3519317"/>
          </a:xfrm>
          <a:prstGeom prst="rect">
            <a:avLst/>
          </a:prstGeom>
        </p:spPr>
      </p:pic>
      <p:sp>
        <p:nvSpPr>
          <p:cNvPr id="9" name="文本框 8"/>
          <p:cNvSpPr txBox="1"/>
          <p:nvPr/>
        </p:nvSpPr>
        <p:spPr>
          <a:xfrm>
            <a:off x="1385931" y="2377003"/>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PART02</a:t>
            </a:r>
            <a:endParaRPr lang="zh-CN" altLang="en-US" sz="11500" dirty="0">
              <a:latin typeface="Impact" panose="020B0806030902050204" pitchFamily="34" charset="0"/>
            </a:endParaRPr>
          </a:p>
        </p:txBody>
      </p:sp>
      <p:sp>
        <p:nvSpPr>
          <p:cNvPr id="10" name="文本框 9"/>
          <p:cNvSpPr txBox="1"/>
          <p:nvPr/>
        </p:nvSpPr>
        <p:spPr>
          <a:xfrm>
            <a:off x="1426874" y="4024702"/>
            <a:ext cx="4578143"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项目计划介绍</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a:off x="3823836" y="1969402"/>
            <a:ext cx="4352309" cy="4352309"/>
          </a:xfrm>
          <a:prstGeom prst="arc">
            <a:avLst>
              <a:gd name="adj1" fmla="val 10767169"/>
              <a:gd name="adj2" fmla="val 0"/>
            </a:avLst>
          </a:prstGeom>
          <a:noFill/>
          <a:ln w="12700">
            <a:solidFill>
              <a:srgbClr val="F3A3A8"/>
            </a:solid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8" name="椭圆 7"/>
          <p:cNvSpPr/>
          <p:nvPr/>
        </p:nvSpPr>
        <p:spPr>
          <a:xfrm>
            <a:off x="3691568" y="39984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9" name="椭圆 8"/>
          <p:cNvSpPr/>
          <p:nvPr/>
        </p:nvSpPr>
        <p:spPr>
          <a:xfrm>
            <a:off x="8067989" y="39984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0" name="椭圆 9"/>
          <p:cNvSpPr/>
          <p:nvPr/>
        </p:nvSpPr>
        <p:spPr>
          <a:xfrm>
            <a:off x="4271819" y="25772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1" name="椭圆 10"/>
          <p:cNvSpPr/>
          <p:nvPr/>
        </p:nvSpPr>
        <p:spPr>
          <a:xfrm>
            <a:off x="7536160" y="25772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2" name="椭圆 11"/>
          <p:cNvSpPr/>
          <p:nvPr/>
        </p:nvSpPr>
        <p:spPr>
          <a:xfrm>
            <a:off x="5903989" y="1872395"/>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6" name="文本框 9"/>
          <p:cNvSpPr txBox="1"/>
          <p:nvPr/>
        </p:nvSpPr>
        <p:spPr>
          <a:xfrm>
            <a:off x="8400256" y="3899336"/>
            <a:ext cx="156966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5</a:t>
            </a:r>
            <a:endParaRPr lang="zh-CN" altLang="en-US" sz="2400" dirty="0">
              <a:latin typeface="华文细黑" panose="02010600040101010101" pitchFamily="2" charset="-122"/>
              <a:ea typeface="华文细黑" panose="02010600040101010101" pitchFamily="2" charset="-122"/>
            </a:endParaRPr>
          </a:p>
        </p:txBody>
      </p:sp>
      <p:sp>
        <p:nvSpPr>
          <p:cNvPr id="17" name="文本框 9"/>
          <p:cNvSpPr txBox="1"/>
          <p:nvPr/>
        </p:nvSpPr>
        <p:spPr>
          <a:xfrm>
            <a:off x="7920203" y="2427075"/>
            <a:ext cx="156966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4</a:t>
            </a:r>
            <a:endParaRPr lang="zh-CN" altLang="en-US" sz="2400" dirty="0">
              <a:latin typeface="华文细黑" panose="02010600040101010101" pitchFamily="2" charset="-122"/>
              <a:ea typeface="华文细黑" panose="02010600040101010101" pitchFamily="2" charset="-122"/>
            </a:endParaRPr>
          </a:p>
        </p:txBody>
      </p:sp>
      <p:sp>
        <p:nvSpPr>
          <p:cNvPr id="18" name="文本框 9"/>
          <p:cNvSpPr txBox="1"/>
          <p:nvPr/>
        </p:nvSpPr>
        <p:spPr>
          <a:xfrm>
            <a:off x="2159563" y="3899336"/>
            <a:ext cx="156966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1</a:t>
            </a:r>
            <a:endParaRPr lang="zh-CN" altLang="en-US" sz="2400" dirty="0">
              <a:latin typeface="华文细黑" panose="02010600040101010101" pitchFamily="2" charset="-122"/>
              <a:ea typeface="华文细黑" panose="02010600040101010101" pitchFamily="2" charset="-122"/>
            </a:endParaRPr>
          </a:p>
        </p:txBody>
      </p:sp>
      <p:sp>
        <p:nvSpPr>
          <p:cNvPr id="19" name="文本框 9"/>
          <p:cNvSpPr txBox="1"/>
          <p:nvPr/>
        </p:nvSpPr>
        <p:spPr>
          <a:xfrm>
            <a:off x="2698459" y="2427075"/>
            <a:ext cx="156966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2</a:t>
            </a:r>
            <a:endParaRPr lang="zh-CN" altLang="en-US" sz="2400" dirty="0">
              <a:latin typeface="华文细黑" panose="02010600040101010101" pitchFamily="2" charset="-122"/>
              <a:ea typeface="华文细黑" panose="02010600040101010101" pitchFamily="2" charset="-122"/>
            </a:endParaRPr>
          </a:p>
        </p:txBody>
      </p:sp>
      <p:sp>
        <p:nvSpPr>
          <p:cNvPr id="20" name="文本框 9"/>
          <p:cNvSpPr txBox="1"/>
          <p:nvPr/>
        </p:nvSpPr>
        <p:spPr>
          <a:xfrm>
            <a:off x="5261325" y="1220758"/>
            <a:ext cx="156966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3</a:t>
            </a:r>
            <a:endParaRPr lang="zh-CN" altLang="en-US" sz="2400" dirty="0">
              <a:latin typeface="华文细黑" panose="02010600040101010101" pitchFamily="2" charset="-122"/>
              <a:ea typeface="华文细黑" panose="02010600040101010101" pitchFamily="2" charset="-122"/>
            </a:endParaRPr>
          </a:p>
        </p:txBody>
      </p:sp>
      <p:sp>
        <p:nvSpPr>
          <p:cNvPr id="14" name="文本框 9"/>
          <p:cNvSpPr txBox="1"/>
          <p:nvPr/>
        </p:nvSpPr>
        <p:spPr>
          <a:xfrm>
            <a:off x="5152143" y="5962361"/>
            <a:ext cx="1826141" cy="584775"/>
          </a:xfrm>
          <a:prstGeom prst="rect">
            <a:avLst/>
          </a:prstGeom>
          <a:noFill/>
        </p:spPr>
        <p:txBody>
          <a:bodyPr wrap="none" rtlCol="0">
            <a:spAutoFit/>
          </a:bodyPr>
          <a:lstStyle/>
          <a:p>
            <a:r>
              <a:rPr lang="zh-CN" altLang="en-US" sz="3200" dirty="0">
                <a:latin typeface="华文细黑" panose="02010600040101010101" pitchFamily="2" charset="-122"/>
                <a:ea typeface="华文细黑" panose="02010600040101010101" pitchFamily="2" charset="-122"/>
              </a:rPr>
              <a:t>重点项目</a:t>
            </a:r>
          </a:p>
        </p:txBody>
      </p:sp>
      <p:sp>
        <p:nvSpPr>
          <p:cNvPr id="15" name="Freeform 130"/>
          <p:cNvSpPr>
            <a:spLocks noEditPoints="1"/>
          </p:cNvSpPr>
          <p:nvPr/>
        </p:nvSpPr>
        <p:spPr bwMode="auto">
          <a:xfrm>
            <a:off x="4031989" y="2153259"/>
            <a:ext cx="3984224" cy="3784408"/>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gradFill>
            <a:gsLst>
              <a:gs pos="100000">
                <a:srgbClr val="2E5DAA"/>
              </a:gs>
              <a:gs pos="56000">
                <a:srgbClr val="F3A3A8"/>
              </a:gs>
            </a:gsLst>
            <a:lin ang="3600000" scaled="0"/>
          </a:gradFill>
          <a:ln w="9525">
            <a:noFill/>
            <a:round/>
          </a:ln>
        </p:spPr>
        <p:txBody>
          <a:bodyPr vert="horz" wrap="square" lIns="162560" tIns="81280" rIns="162560" bIns="81280" numCol="1" anchor="t" anchorCtr="0" compatLnSpc="1"/>
          <a:lstStyle/>
          <a:p>
            <a:endParaRPr lang="en-US" sz="3200" dirty="0">
              <a:latin typeface="华文细黑" panose="02010600040101010101" pitchFamily="2" charset="-122"/>
              <a:ea typeface="华文细黑" panose="02010600040101010101" pitchFamily="2" charset="-122"/>
            </a:endParaRPr>
          </a:p>
        </p:txBody>
      </p:sp>
      <p:grpSp>
        <p:nvGrpSpPr>
          <p:cNvPr id="21" name="组合 20"/>
          <p:cNvGrpSpPr/>
          <p:nvPr/>
        </p:nvGrpSpPr>
        <p:grpSpPr>
          <a:xfrm>
            <a:off x="-6508" y="258236"/>
            <a:ext cx="4151251" cy="1200863"/>
            <a:chOff x="-259891" y="-1"/>
            <a:chExt cx="4151250" cy="1200863"/>
          </a:xfrm>
        </p:grpSpPr>
        <p:sp>
          <p:nvSpPr>
            <p:cNvPr id="22" name="图文框 21"/>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24" name="文本框 23"/>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5" name="文本框 24"/>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3" presetClass="entr" presetSubtype="3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6*min(max(#ppt_w*#ppt_h,.3),1)-7.4)/-.7*#ppt_w"/>
                                          </p:val>
                                        </p:tav>
                                        <p:tav tm="100000">
                                          <p:val>
                                            <p:strVal val="#ppt_w"/>
                                          </p:val>
                                        </p:tav>
                                      </p:tavLst>
                                    </p:anim>
                                    <p:anim calcmode="lin" valueType="num">
                                      <p:cBhvr>
                                        <p:cTn id="17" dur="1000" fill="hold"/>
                                        <p:tgtEl>
                                          <p:spTgt spid="8"/>
                                        </p:tgtEl>
                                        <p:attrNameLst>
                                          <p:attrName>ppt_h</p:attrName>
                                        </p:attrNameLst>
                                      </p:cBhvr>
                                      <p:tavLst>
                                        <p:tav tm="0">
                                          <p:val>
                                            <p:strVal val="(6*min(max(#ppt_w*#ppt_h,.3),1)-7.4)/-.7*#ppt_h"/>
                                          </p:val>
                                        </p:tav>
                                        <p:tav tm="100000">
                                          <p:val>
                                            <p:strVal val="#ppt_h"/>
                                          </p:val>
                                        </p:tav>
                                      </p:tavLst>
                                    </p:anim>
                                    <p:anim calcmode="lin" valueType="num">
                                      <p:cBhvr>
                                        <p:cTn id="18" dur="1000" fill="hold"/>
                                        <p:tgtEl>
                                          <p:spTgt spid="8"/>
                                        </p:tgtEl>
                                        <p:attrNameLst>
                                          <p:attrName>ppt_x</p:attrName>
                                        </p:attrNameLst>
                                      </p:cBhvr>
                                      <p:tavLst>
                                        <p:tav tm="0">
                                          <p:val>
                                            <p:fltVal val="0.5"/>
                                          </p:val>
                                        </p:tav>
                                        <p:tav tm="100000">
                                          <p:val>
                                            <p:strVal val="#ppt_x"/>
                                          </p:val>
                                        </p:tav>
                                      </p:tavLst>
                                    </p:anim>
                                    <p:anim calcmode="lin" valueType="num">
                                      <p:cBhvr>
                                        <p:cTn id="19" dur="1000" fill="hold"/>
                                        <p:tgtEl>
                                          <p:spTgt spid="8"/>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6*min(max(#ppt_w*#ppt_h,.3),1)-7.4)/-.7*#ppt_w"/>
                                          </p:val>
                                        </p:tav>
                                        <p:tav tm="100000">
                                          <p:val>
                                            <p:strVal val="#ppt_w"/>
                                          </p:val>
                                        </p:tav>
                                      </p:tavLst>
                                    </p:anim>
                                    <p:anim calcmode="lin" valueType="num">
                                      <p:cBhvr>
                                        <p:cTn id="29" dur="1000" fill="hold"/>
                                        <p:tgtEl>
                                          <p:spTgt spid="12"/>
                                        </p:tgtEl>
                                        <p:attrNameLst>
                                          <p:attrName>ppt_h</p:attrName>
                                        </p:attrNameLst>
                                      </p:cBhvr>
                                      <p:tavLst>
                                        <p:tav tm="0">
                                          <p:val>
                                            <p:strVal val="(6*min(max(#ppt_w*#ppt_h,.3),1)-7.4)/-.7*#ppt_h"/>
                                          </p:val>
                                        </p:tav>
                                        <p:tav tm="100000">
                                          <p:val>
                                            <p:strVal val="#ppt_h"/>
                                          </p:val>
                                        </p:tav>
                                      </p:tavLst>
                                    </p:anim>
                                    <p:anim calcmode="lin" valueType="num">
                                      <p:cBhvr>
                                        <p:cTn id="30" dur="1000" fill="hold"/>
                                        <p:tgtEl>
                                          <p:spTgt spid="12"/>
                                        </p:tgtEl>
                                        <p:attrNameLst>
                                          <p:attrName>ppt_x</p:attrName>
                                        </p:attrNameLst>
                                      </p:cBhvr>
                                      <p:tavLst>
                                        <p:tav tm="0">
                                          <p:val>
                                            <p:fltVal val="0.5"/>
                                          </p:val>
                                        </p:tav>
                                        <p:tav tm="100000">
                                          <p:val>
                                            <p:strVal val="#ppt_x"/>
                                          </p:val>
                                        </p:tav>
                                      </p:tavLst>
                                    </p:anim>
                                    <p:anim calcmode="lin" valueType="num">
                                      <p:cBhvr>
                                        <p:cTn id="31" dur="1000" fill="hold"/>
                                        <p:tgtEl>
                                          <p:spTgt spid="12"/>
                                        </p:tgtEl>
                                        <p:attrNameLst>
                                          <p:attrName>ppt_y</p:attrName>
                                        </p:attrNameLst>
                                      </p:cBhvr>
                                      <p:tavLst>
                                        <p:tav tm="0">
                                          <p:val>
                                            <p:strVal val="1+(6*min(max(#ppt_w*#ppt_h,.3),1)-7.4)/-.7*#ppt_h/2"/>
                                          </p:val>
                                        </p:tav>
                                        <p:tav tm="100000">
                                          <p:val>
                                            <p:strVal val="#ppt_y"/>
                                          </p:val>
                                        </p:tav>
                                      </p:tavLst>
                                    </p:anim>
                                  </p:childTnLst>
                                </p:cTn>
                              </p:par>
                              <p:par>
                                <p:cTn id="32" presetID="23" presetClass="entr" presetSubtype="3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strVal val="(6*min(max(#ppt_w*#ppt_h,.3),1)-7.4)/-.7*#ppt_w"/>
                                          </p:val>
                                        </p:tav>
                                        <p:tav tm="100000">
                                          <p:val>
                                            <p:strVal val="#ppt_w"/>
                                          </p:val>
                                        </p:tav>
                                      </p:tavLst>
                                    </p:anim>
                                    <p:anim calcmode="lin" valueType="num">
                                      <p:cBhvr>
                                        <p:cTn id="35" dur="1000" fill="hold"/>
                                        <p:tgtEl>
                                          <p:spTgt spid="11"/>
                                        </p:tgtEl>
                                        <p:attrNameLst>
                                          <p:attrName>ppt_h</p:attrName>
                                        </p:attrNameLst>
                                      </p:cBhvr>
                                      <p:tavLst>
                                        <p:tav tm="0">
                                          <p:val>
                                            <p:strVal val="(6*min(max(#ppt_w*#ppt_h,.3),1)-7.4)/-.7*#ppt_h"/>
                                          </p:val>
                                        </p:tav>
                                        <p:tav tm="100000">
                                          <p:val>
                                            <p:strVal val="#ppt_h"/>
                                          </p:val>
                                        </p:tav>
                                      </p:tavLst>
                                    </p:anim>
                                    <p:anim calcmode="lin" valueType="num">
                                      <p:cBhvr>
                                        <p:cTn id="36" dur="1000" fill="hold"/>
                                        <p:tgtEl>
                                          <p:spTgt spid="11"/>
                                        </p:tgtEl>
                                        <p:attrNameLst>
                                          <p:attrName>ppt_x</p:attrName>
                                        </p:attrNameLst>
                                      </p:cBhvr>
                                      <p:tavLst>
                                        <p:tav tm="0">
                                          <p:val>
                                            <p:fltVal val="0.5"/>
                                          </p:val>
                                        </p:tav>
                                        <p:tav tm="100000">
                                          <p:val>
                                            <p:strVal val="#ppt_x"/>
                                          </p:val>
                                        </p:tav>
                                      </p:tavLst>
                                    </p:anim>
                                    <p:anim calcmode="lin" valueType="num">
                                      <p:cBhvr>
                                        <p:cTn id="37" dur="1000" fill="hold"/>
                                        <p:tgtEl>
                                          <p:spTgt spid="11"/>
                                        </p:tgtEl>
                                        <p:attrNameLst>
                                          <p:attrName>ppt_y</p:attrName>
                                        </p:attrNameLst>
                                      </p:cBhvr>
                                      <p:tavLst>
                                        <p:tav tm="0">
                                          <p:val>
                                            <p:strVal val="1+(6*min(max(#ppt_w*#ppt_h,.3),1)-7.4)/-.7*#ppt_h/2"/>
                                          </p:val>
                                        </p:tav>
                                        <p:tav tm="100000">
                                          <p:val>
                                            <p:strVal val="#ppt_y"/>
                                          </p:val>
                                        </p:tav>
                                      </p:tavLst>
                                    </p:anim>
                                  </p:childTnLst>
                                </p:cTn>
                              </p:par>
                              <p:par>
                                <p:cTn id="38" presetID="23" presetClass="entr" presetSubtype="36"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strVal val="(6*min(max(#ppt_w*#ppt_h,.3),1)-7.4)/-.7*#ppt_w"/>
                                          </p:val>
                                        </p:tav>
                                        <p:tav tm="100000">
                                          <p:val>
                                            <p:strVal val="#ppt_w"/>
                                          </p:val>
                                        </p:tav>
                                      </p:tavLst>
                                    </p:anim>
                                    <p:anim calcmode="lin" valueType="num">
                                      <p:cBhvr>
                                        <p:cTn id="41" dur="1000" fill="hold"/>
                                        <p:tgtEl>
                                          <p:spTgt spid="9"/>
                                        </p:tgtEl>
                                        <p:attrNameLst>
                                          <p:attrName>ppt_h</p:attrName>
                                        </p:attrNameLst>
                                      </p:cBhvr>
                                      <p:tavLst>
                                        <p:tav tm="0">
                                          <p:val>
                                            <p:strVal val="(6*min(max(#ppt_w*#ppt_h,.3),1)-7.4)/-.7*#ppt_h"/>
                                          </p:val>
                                        </p:tav>
                                        <p:tav tm="100000">
                                          <p:val>
                                            <p:strVal val="#ppt_h"/>
                                          </p:val>
                                        </p:tav>
                                      </p:tavLst>
                                    </p:anim>
                                    <p:anim calcmode="lin" valueType="num">
                                      <p:cBhvr>
                                        <p:cTn id="42" dur="1000" fill="hold"/>
                                        <p:tgtEl>
                                          <p:spTgt spid="9"/>
                                        </p:tgtEl>
                                        <p:attrNameLst>
                                          <p:attrName>ppt_x</p:attrName>
                                        </p:attrNameLst>
                                      </p:cBhvr>
                                      <p:tavLst>
                                        <p:tav tm="0">
                                          <p:val>
                                            <p:fltVal val="0.5"/>
                                          </p:val>
                                        </p:tav>
                                        <p:tav tm="100000">
                                          <p:val>
                                            <p:strVal val="#ppt_x"/>
                                          </p:val>
                                        </p:tav>
                                      </p:tavLst>
                                    </p:anim>
                                    <p:anim calcmode="lin" valueType="num">
                                      <p:cBhvr>
                                        <p:cTn id="43" dur="1000" fill="hold"/>
                                        <p:tgtEl>
                                          <p:spTgt spid="9"/>
                                        </p:tgtEl>
                                        <p:attrNameLst>
                                          <p:attrName>ppt_y</p:attrName>
                                        </p:attrNameLst>
                                      </p:cBhvr>
                                      <p:tavLst>
                                        <p:tav tm="0">
                                          <p:val>
                                            <p:strVal val="1+(6*min(max(#ppt_w*#ppt_h,.3),1)-7.4)/-.7*#ppt_h/2"/>
                                          </p:val>
                                        </p:tav>
                                        <p:tav tm="100000">
                                          <p:val>
                                            <p:strVal val="#ppt_y"/>
                                          </p:val>
                                        </p:tav>
                                      </p:tavLst>
                                    </p:anim>
                                  </p:childTnLst>
                                </p:cTn>
                              </p:par>
                              <p:par>
                                <p:cTn id="44" presetID="45" presetClass="entr" presetSubtype="0" fill="hold" grpId="1"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ppt_w</p:attrName>
                                        </p:attrNameLst>
                                      </p:cBhvr>
                                      <p:tavLst>
                                        <p:tav tm="0" fmla="#ppt_w*sin(2.5*pi*$)">
                                          <p:val>
                                            <p:fltVal val="0"/>
                                          </p:val>
                                        </p:tav>
                                        <p:tav tm="100000">
                                          <p:val>
                                            <p:fltVal val="1"/>
                                          </p:val>
                                        </p:tav>
                                      </p:tavLst>
                                    </p:anim>
                                    <p:anim calcmode="lin" valueType="num">
                                      <p:cBhvr>
                                        <p:cTn id="48" dur="1000" fill="hold"/>
                                        <p:tgtEl>
                                          <p:spTgt spid="8"/>
                                        </p:tgtEl>
                                        <p:attrNameLst>
                                          <p:attrName>ppt_h</p:attrName>
                                        </p:attrNameLst>
                                      </p:cBhvr>
                                      <p:tavLst>
                                        <p:tav tm="0">
                                          <p:val>
                                            <p:strVal val="#ppt_h"/>
                                          </p:val>
                                        </p:tav>
                                        <p:tav tm="100000">
                                          <p:val>
                                            <p:strVal val="#ppt_h"/>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ppt_w</p:attrName>
                                        </p:attrNameLst>
                                      </p:cBhvr>
                                      <p:tavLst>
                                        <p:tav tm="0" fmla="#ppt_w*sin(2.5*pi*$)">
                                          <p:val>
                                            <p:fltVal val="0"/>
                                          </p:val>
                                        </p:tav>
                                        <p:tav tm="100000">
                                          <p:val>
                                            <p:fltVal val="1"/>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ppt_w</p:attrName>
                                        </p:attrNameLst>
                                      </p:cBhvr>
                                      <p:tavLst>
                                        <p:tav tm="0" fmla="#ppt_w*sin(2.5*pi*$)">
                                          <p:val>
                                            <p:fltVal val="0"/>
                                          </p:val>
                                        </p:tav>
                                        <p:tav tm="100000">
                                          <p:val>
                                            <p:fltVal val="1"/>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childTnLst>
                                </p:cTn>
                              </p:par>
                              <p:par>
                                <p:cTn id="59" presetID="45" presetClass="entr" presetSubtype="0" fill="hold" grpId="1"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ppt_w</p:attrName>
                                        </p:attrNameLst>
                                      </p:cBhvr>
                                      <p:tavLst>
                                        <p:tav tm="0" fmla="#ppt_w*sin(2.5*pi*$)">
                                          <p:val>
                                            <p:fltVal val="0"/>
                                          </p:val>
                                        </p:tav>
                                        <p:tav tm="100000">
                                          <p:val>
                                            <p:fltVal val="1"/>
                                          </p:val>
                                        </p:tav>
                                      </p:tavLst>
                                    </p:anim>
                                    <p:anim calcmode="lin" valueType="num">
                                      <p:cBhvr>
                                        <p:cTn id="63" dur="1000" fill="hold"/>
                                        <p:tgtEl>
                                          <p:spTgt spid="11"/>
                                        </p:tgtEl>
                                        <p:attrNameLst>
                                          <p:attrName>ppt_h</p:attrName>
                                        </p:attrNameLst>
                                      </p:cBhvr>
                                      <p:tavLst>
                                        <p:tav tm="0">
                                          <p:val>
                                            <p:strVal val="#ppt_h"/>
                                          </p:val>
                                        </p:tav>
                                        <p:tav tm="100000">
                                          <p:val>
                                            <p:strVal val="#ppt_h"/>
                                          </p:val>
                                        </p:tav>
                                      </p:tavLst>
                                    </p:anim>
                                  </p:childTnLst>
                                </p:cTn>
                              </p:par>
                              <p:par>
                                <p:cTn id="64" presetID="45" presetClass="entr" presetSubtype="0" fill="hold" grpId="1"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1000"/>
                                        <p:tgtEl>
                                          <p:spTgt spid="9"/>
                                        </p:tgtEl>
                                      </p:cBhvr>
                                    </p:animEffect>
                                    <p:anim calcmode="lin" valueType="num">
                                      <p:cBhvr>
                                        <p:cTn id="67" dur="1000" fill="hold"/>
                                        <p:tgtEl>
                                          <p:spTgt spid="9"/>
                                        </p:tgtEl>
                                        <p:attrNameLst>
                                          <p:attrName>ppt_w</p:attrName>
                                        </p:attrNameLst>
                                      </p:cBhvr>
                                      <p:tavLst>
                                        <p:tav tm="0" fmla="#ppt_w*sin(2.5*pi*$)">
                                          <p:val>
                                            <p:fltVal val="0"/>
                                          </p:val>
                                        </p:tav>
                                        <p:tav tm="100000">
                                          <p:val>
                                            <p:fltVal val="1"/>
                                          </p:val>
                                        </p:tav>
                                      </p:tavLst>
                                    </p:anim>
                                    <p:anim calcmode="lin" valueType="num">
                                      <p:cBhvr>
                                        <p:cTn id="68" dur="1000" fill="hold"/>
                                        <p:tgtEl>
                                          <p:spTgt spid="9"/>
                                        </p:tgtEl>
                                        <p:attrNameLst>
                                          <p:attrName>ppt_h</p:attrName>
                                        </p:attrNameLst>
                                      </p:cBhvr>
                                      <p:tavLst>
                                        <p:tav tm="0">
                                          <p:val>
                                            <p:strVal val="#ppt_h"/>
                                          </p:val>
                                        </p:tav>
                                        <p:tav tm="100000">
                                          <p:val>
                                            <p:strVal val="#ppt_h"/>
                                          </p:val>
                                        </p:tav>
                                      </p:tavLst>
                                    </p:anim>
                                  </p:childTnLst>
                                </p:cTn>
                              </p:par>
                            </p:childTnLst>
                          </p:cTn>
                        </p:par>
                        <p:par>
                          <p:cTn id="69" fill="hold">
                            <p:stCondLst>
                              <p:cond delay="2000"/>
                            </p:stCondLst>
                            <p:childTnLst>
                              <p:par>
                                <p:cTn id="70" presetID="22" presetClass="entr" presetSubtype="8"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500"/>
                                        <p:tgtEl>
                                          <p:spTgt spid="1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left)">
                                      <p:cBhvr>
                                        <p:cTn id="81" dur="500"/>
                                        <p:tgtEl>
                                          <p:spTgt spid="1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left)">
                                      <p:cBhvr>
                                        <p:cTn id="8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6" grpId="0"/>
      <p:bldP spid="17" grpId="0"/>
      <p:bldP spid="18" grpId="0"/>
      <p:bldP spid="19" grpId="0"/>
      <p:bldP spid="2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363" y="3429001"/>
            <a:ext cx="6126363" cy="3470303"/>
          </a:xfrm>
          <a:prstGeom prst="rect">
            <a:avLst/>
          </a:prstGeom>
          <a:blipFill>
            <a:blip r:embed="rId3" cstate="screen">
              <a:extLst>
                <a:ext uri="{28A0092B-C50C-407E-A947-70E740481C1C}">
                  <a14:useLocalDpi xmlns:a14="http://schemas.microsoft.com/office/drawing/2010/main"/>
                </a:ext>
              </a:extLst>
            </a:blip>
            <a:stretch>
              <a:fillRect l="-6000" t="-10000" b="-2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 name="矩形 3"/>
          <p:cNvSpPr/>
          <p:nvPr/>
        </p:nvSpPr>
        <p:spPr>
          <a:xfrm>
            <a:off x="3311691" y="0"/>
            <a:ext cx="5184576" cy="3429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 name="矩形 4"/>
          <p:cNvSpPr/>
          <p:nvPr/>
        </p:nvSpPr>
        <p:spPr>
          <a:xfrm>
            <a:off x="8496267" y="-27385"/>
            <a:ext cx="3695733" cy="343932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 name="矩形 5"/>
          <p:cNvSpPr/>
          <p:nvPr/>
        </p:nvSpPr>
        <p:spPr>
          <a:xfrm>
            <a:off x="8784300" y="3412228"/>
            <a:ext cx="3407701" cy="349740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 name="矩形 6"/>
          <p:cNvSpPr/>
          <p:nvPr/>
        </p:nvSpPr>
        <p:spPr>
          <a:xfrm>
            <a:off x="5999989" y="3411941"/>
            <a:ext cx="2822384" cy="3518336"/>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8" name="组合 7"/>
          <p:cNvGrpSpPr/>
          <p:nvPr/>
        </p:nvGrpSpPr>
        <p:grpSpPr>
          <a:xfrm>
            <a:off x="6385865" y="3988998"/>
            <a:ext cx="2110403" cy="2474774"/>
            <a:chOff x="1210025" y="4196872"/>
            <a:chExt cx="2110402" cy="2474775"/>
          </a:xfrm>
        </p:grpSpPr>
        <p:sp>
          <p:nvSpPr>
            <p:cNvPr id="9" name="TextBox 32"/>
            <p:cNvSpPr txBox="1"/>
            <p:nvPr/>
          </p:nvSpPr>
          <p:spPr>
            <a:xfrm>
              <a:off x="1210025" y="4547988"/>
              <a:ext cx="2110402" cy="2123659"/>
            </a:xfrm>
            <a:prstGeom prst="rect">
              <a:avLst/>
            </a:prstGeom>
            <a:noFill/>
          </p:spPr>
          <p:txBody>
            <a:bodyPr wrap="square" lIns="91440" tIns="45720" rIns="91440" bIns="45720" rtlCol="0">
              <a:spAutoFit/>
            </a:bodyPr>
            <a:lstStyle/>
            <a:p>
              <a:pPr algn="dist">
                <a:spcBef>
                  <a:spcPct val="0"/>
                </a:spcBef>
              </a:pPr>
              <a:r>
                <a:rPr lang="en-US" altLang="zh-CN" sz="1200" dirty="0">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latin typeface="华文细黑" panose="02010600040101010101" pitchFamily="2" charset="-122"/>
                  <a:ea typeface="华文细黑" panose="02010600040101010101" pitchFamily="2" charset="-122"/>
                </a:rPr>
                <a:t> </a:t>
              </a:r>
            </a:p>
          </p:txBody>
        </p:sp>
        <p:sp>
          <p:nvSpPr>
            <p:cNvPr id="10" name="矩形 9"/>
            <p:cNvSpPr/>
            <p:nvPr/>
          </p:nvSpPr>
          <p:spPr>
            <a:xfrm>
              <a:off x="1213580" y="4196872"/>
              <a:ext cx="1983551" cy="379656"/>
            </a:xfrm>
            <a:prstGeom prst="rect">
              <a:avLst/>
            </a:prstGeom>
          </p:spPr>
          <p:txBody>
            <a:bodyPr wrap="square">
              <a:spAutoFit/>
            </a:bodyPr>
            <a:lstStyle/>
            <a:p>
              <a:r>
                <a:rPr lang="en-US" altLang="zh-CN" sz="1865" dirty="0">
                  <a:latin typeface="方正兰亭粗黑简体" panose="02000000000000000000" pitchFamily="2" charset="-122"/>
                  <a:ea typeface="方正兰亭粗黑简体" panose="02000000000000000000" pitchFamily="2" charset="-122"/>
                </a:rPr>
                <a:t>Title Here</a:t>
              </a:r>
            </a:p>
          </p:txBody>
        </p:sp>
      </p:grpSp>
      <p:sp>
        <p:nvSpPr>
          <p:cNvPr id="11" name="矩形 10"/>
          <p:cNvSpPr/>
          <p:nvPr/>
        </p:nvSpPr>
        <p:spPr>
          <a:xfrm>
            <a:off x="-57936" y="1"/>
            <a:ext cx="3369627" cy="3429000"/>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12" name="组合 11"/>
          <p:cNvGrpSpPr/>
          <p:nvPr/>
        </p:nvGrpSpPr>
        <p:grpSpPr>
          <a:xfrm>
            <a:off x="259499" y="427287"/>
            <a:ext cx="2726084" cy="2179867"/>
            <a:chOff x="1210024" y="4196872"/>
            <a:chExt cx="2726083" cy="2179867"/>
          </a:xfrm>
        </p:grpSpPr>
        <p:sp>
          <p:nvSpPr>
            <p:cNvPr id="13" name="TextBox 32"/>
            <p:cNvSpPr txBox="1"/>
            <p:nvPr/>
          </p:nvSpPr>
          <p:spPr>
            <a:xfrm>
              <a:off x="1210024" y="4622413"/>
              <a:ext cx="2726083" cy="1754326"/>
            </a:xfrm>
            <a:prstGeom prst="rect">
              <a:avLst/>
            </a:prstGeom>
            <a:noFill/>
          </p:spPr>
          <p:txBody>
            <a:bodyPr wrap="square" lIns="91440" tIns="45720" rIns="91440" bIns="45720" rtlCol="0">
              <a:spAutoFit/>
            </a:bodyPr>
            <a:lstStyle/>
            <a:p>
              <a:pPr algn="dist">
                <a:spcBef>
                  <a:spcPct val="0"/>
                </a:spcBef>
              </a:pPr>
              <a:r>
                <a:rPr lang="en-US" altLang="zh-CN" sz="1200" dirty="0">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latin typeface="华文细黑" panose="02010600040101010101" pitchFamily="2" charset="-122"/>
                  <a:ea typeface="华文细黑" panose="02010600040101010101" pitchFamily="2" charset="-122"/>
                </a:rPr>
                <a:t> </a:t>
              </a:r>
            </a:p>
          </p:txBody>
        </p:sp>
        <p:sp>
          <p:nvSpPr>
            <p:cNvPr id="14" name="矩形 13"/>
            <p:cNvSpPr/>
            <p:nvPr/>
          </p:nvSpPr>
          <p:spPr>
            <a:xfrm>
              <a:off x="1213580" y="4196872"/>
              <a:ext cx="1983551" cy="379656"/>
            </a:xfrm>
            <a:prstGeom prst="rect">
              <a:avLst/>
            </a:prstGeom>
          </p:spPr>
          <p:txBody>
            <a:bodyPr wrap="square">
              <a:spAutoFit/>
            </a:bodyPr>
            <a:lstStyle/>
            <a:p>
              <a:r>
                <a:rPr lang="en-US" altLang="zh-CN" sz="1865" dirty="0">
                  <a:latin typeface="方正兰亭粗黑简体" panose="02000000000000000000" pitchFamily="2" charset="-122"/>
                  <a:ea typeface="方正兰亭粗黑简体" panose="02000000000000000000" pitchFamily="2" charset="-122"/>
                </a:rPr>
                <a:t>Title Here</a:t>
              </a:r>
            </a:p>
          </p:txBody>
        </p:sp>
      </p:gr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9"/>
          <p:cNvSpPr/>
          <p:nvPr/>
        </p:nvSpPr>
        <p:spPr>
          <a:xfrm>
            <a:off x="6470376" y="3209499"/>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16" name="Group 25"/>
          <p:cNvGrpSpPr/>
          <p:nvPr/>
        </p:nvGrpSpPr>
        <p:grpSpPr>
          <a:xfrm>
            <a:off x="6696590" y="3495668"/>
            <a:ext cx="387319" cy="296031"/>
            <a:chOff x="5516563" y="84138"/>
            <a:chExt cx="1414463" cy="1081087"/>
          </a:xfrm>
          <a:solidFill>
            <a:schemeClr val="bg1"/>
          </a:solidFill>
          <a:effectLst/>
        </p:grpSpPr>
        <p:sp>
          <p:nvSpPr>
            <p:cNvPr id="17"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8"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9"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0"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1"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2"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3"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 name="Oval 13"/>
          <p:cNvSpPr/>
          <p:nvPr/>
        </p:nvSpPr>
        <p:spPr>
          <a:xfrm>
            <a:off x="1685365" y="4528111"/>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24" name="Group 33"/>
          <p:cNvGrpSpPr/>
          <p:nvPr/>
        </p:nvGrpSpPr>
        <p:grpSpPr>
          <a:xfrm>
            <a:off x="1937264" y="4752804"/>
            <a:ext cx="354280" cy="378189"/>
            <a:chOff x="8342313" y="10972800"/>
            <a:chExt cx="1293813" cy="1381125"/>
          </a:xfrm>
          <a:solidFill>
            <a:schemeClr val="bg1"/>
          </a:solidFill>
          <a:effectLst/>
        </p:grpSpPr>
        <p:sp>
          <p:nvSpPr>
            <p:cNvPr id="25"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6"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7"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0" name="Oval 5"/>
          <p:cNvSpPr/>
          <p:nvPr/>
        </p:nvSpPr>
        <p:spPr>
          <a:xfrm>
            <a:off x="1685365" y="1957662"/>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28" name="Group 37"/>
          <p:cNvGrpSpPr/>
          <p:nvPr/>
        </p:nvGrpSpPr>
        <p:grpSpPr>
          <a:xfrm>
            <a:off x="1924660" y="2190742"/>
            <a:ext cx="379493" cy="331676"/>
            <a:chOff x="8296275" y="8293096"/>
            <a:chExt cx="1385888" cy="1211261"/>
          </a:xfrm>
          <a:solidFill>
            <a:schemeClr val="bg1"/>
          </a:solidFill>
          <a:effectLst/>
        </p:grpSpPr>
        <p:sp>
          <p:nvSpPr>
            <p:cNvPr id="29"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0"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3" name="Oval 16"/>
          <p:cNvSpPr/>
          <p:nvPr/>
        </p:nvSpPr>
        <p:spPr>
          <a:xfrm>
            <a:off x="6450850" y="1957662"/>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33" name="Group 40"/>
          <p:cNvGrpSpPr/>
          <p:nvPr/>
        </p:nvGrpSpPr>
        <p:grpSpPr>
          <a:xfrm>
            <a:off x="6695068" y="2196827"/>
            <a:ext cx="378189" cy="319504"/>
            <a:chOff x="13828713" y="2805113"/>
            <a:chExt cx="1381125" cy="1166812"/>
          </a:xfrm>
          <a:solidFill>
            <a:schemeClr val="bg1"/>
          </a:solidFill>
          <a:effectLst/>
        </p:grpSpPr>
        <p:sp>
          <p:nvSpPr>
            <p:cNvPr id="34"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5"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6"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5" name="Oval 22"/>
          <p:cNvSpPr/>
          <p:nvPr/>
        </p:nvSpPr>
        <p:spPr>
          <a:xfrm>
            <a:off x="6470376" y="4528111"/>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37" name="Group 44"/>
          <p:cNvGrpSpPr/>
          <p:nvPr/>
        </p:nvGrpSpPr>
        <p:grpSpPr>
          <a:xfrm>
            <a:off x="6696253" y="4769323"/>
            <a:ext cx="400795" cy="345151"/>
            <a:chOff x="2727325" y="-39687"/>
            <a:chExt cx="1463675" cy="1260475"/>
          </a:xfrm>
          <a:solidFill>
            <a:schemeClr val="bg1"/>
          </a:solidFill>
          <a:effectLst/>
        </p:grpSpPr>
        <p:sp>
          <p:nvSpPr>
            <p:cNvPr id="38"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9"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1" name="Oval 10"/>
          <p:cNvSpPr/>
          <p:nvPr/>
        </p:nvSpPr>
        <p:spPr>
          <a:xfrm>
            <a:off x="1685365" y="3209499"/>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0" name="Freeform 22"/>
          <p:cNvSpPr>
            <a:spLocks noEditPoints="1"/>
          </p:cNvSpPr>
          <p:nvPr/>
        </p:nvSpPr>
        <p:spPr bwMode="auto">
          <a:xfrm>
            <a:off x="1925312" y="3470620"/>
            <a:ext cx="378189" cy="272557"/>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a:effectLst/>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41" name="矩形 40"/>
          <p:cNvSpPr/>
          <p:nvPr/>
        </p:nvSpPr>
        <p:spPr>
          <a:xfrm>
            <a:off x="2816167" y="2292798"/>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2" name="矩形 41"/>
          <p:cNvSpPr/>
          <p:nvPr/>
        </p:nvSpPr>
        <p:spPr>
          <a:xfrm>
            <a:off x="2816165" y="191764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矩形 43"/>
          <p:cNvSpPr/>
          <p:nvPr/>
        </p:nvSpPr>
        <p:spPr>
          <a:xfrm>
            <a:off x="2816167" y="3544634"/>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5" name="矩形 44"/>
          <p:cNvSpPr/>
          <p:nvPr/>
        </p:nvSpPr>
        <p:spPr>
          <a:xfrm>
            <a:off x="2816165" y="3169481"/>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7" name="矩形 46"/>
          <p:cNvSpPr/>
          <p:nvPr/>
        </p:nvSpPr>
        <p:spPr>
          <a:xfrm>
            <a:off x="2816167" y="4863247"/>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8" name="矩形 47"/>
          <p:cNvSpPr/>
          <p:nvPr/>
        </p:nvSpPr>
        <p:spPr>
          <a:xfrm>
            <a:off x="2816165" y="448809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4" name="矩形 63"/>
          <p:cNvSpPr/>
          <p:nvPr/>
        </p:nvSpPr>
        <p:spPr>
          <a:xfrm>
            <a:off x="7549319" y="2292798"/>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5" name="矩形 64"/>
          <p:cNvSpPr/>
          <p:nvPr/>
        </p:nvSpPr>
        <p:spPr>
          <a:xfrm>
            <a:off x="7549317" y="191764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7" name="矩形 66"/>
          <p:cNvSpPr/>
          <p:nvPr/>
        </p:nvSpPr>
        <p:spPr>
          <a:xfrm>
            <a:off x="7549319" y="3544634"/>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8" name="矩形 67"/>
          <p:cNvSpPr/>
          <p:nvPr/>
        </p:nvSpPr>
        <p:spPr>
          <a:xfrm>
            <a:off x="7549317" y="3169481"/>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0" name="矩形 69"/>
          <p:cNvSpPr/>
          <p:nvPr/>
        </p:nvSpPr>
        <p:spPr>
          <a:xfrm>
            <a:off x="7549319" y="4863247"/>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1" name="矩形 70"/>
          <p:cNvSpPr/>
          <p:nvPr/>
        </p:nvSpPr>
        <p:spPr>
          <a:xfrm>
            <a:off x="7549317" y="448809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52" name="组合 51"/>
          <p:cNvGrpSpPr/>
          <p:nvPr/>
        </p:nvGrpSpPr>
        <p:grpSpPr>
          <a:xfrm>
            <a:off x="-6508" y="258236"/>
            <a:ext cx="4151251" cy="1200863"/>
            <a:chOff x="-259891" y="-1"/>
            <a:chExt cx="4151250" cy="1200863"/>
          </a:xfrm>
        </p:grpSpPr>
        <p:sp>
          <p:nvSpPr>
            <p:cNvPr id="53" name="图文框 52"/>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4" name="图片 5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5" name="文本框 54"/>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6" name="文本框 55"/>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3495912" y="5701798"/>
            <a:ext cx="5372569" cy="621179"/>
          </a:xfrm>
          <a:prstGeom prst="ellipse">
            <a:avLst/>
          </a:prstGeom>
          <a:noFill/>
          <a:ln>
            <a:solidFill>
              <a:srgbClr val="F3A3A8"/>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8" name="任意多边形 47"/>
          <p:cNvSpPr/>
          <p:nvPr/>
        </p:nvSpPr>
        <p:spPr>
          <a:xfrm>
            <a:off x="6051325" y="5145867"/>
            <a:ext cx="261743" cy="1800"/>
          </a:xfrm>
          <a:custGeom>
            <a:avLst/>
            <a:gdLst>
              <a:gd name="connsiteX0" fmla="*/ 0 w 261743"/>
              <a:gd name="connsiteY0" fmla="*/ 0 h 1800"/>
              <a:gd name="connsiteX1" fmla="*/ 243568 w 261743"/>
              <a:gd name="connsiteY1" fmla="*/ 1469 h 1800"/>
              <a:gd name="connsiteX2" fmla="*/ 261743 w 261743"/>
              <a:gd name="connsiteY2" fmla="*/ 1800 h 1800"/>
              <a:gd name="connsiteX3" fmla="*/ 0 w 261743"/>
              <a:gd name="connsiteY3" fmla="*/ 0 h 1800"/>
            </a:gdLst>
            <a:ahLst/>
            <a:cxnLst>
              <a:cxn ang="0">
                <a:pos x="connsiteX0" y="connsiteY0"/>
              </a:cxn>
              <a:cxn ang="0">
                <a:pos x="connsiteX1" y="connsiteY1"/>
              </a:cxn>
              <a:cxn ang="0">
                <a:pos x="connsiteX2" y="connsiteY2"/>
              </a:cxn>
              <a:cxn ang="0">
                <a:pos x="connsiteX3" y="connsiteY3"/>
              </a:cxn>
            </a:cxnLst>
            <a:rect l="l" t="t" r="r" b="b"/>
            <a:pathLst>
              <a:path w="261743" h="1800">
                <a:moveTo>
                  <a:pt x="0" y="0"/>
                </a:moveTo>
                <a:lnTo>
                  <a:pt x="243568" y="1469"/>
                </a:lnTo>
                <a:lnTo>
                  <a:pt x="261743" y="180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1" name="任意多边形 50"/>
          <p:cNvSpPr/>
          <p:nvPr/>
        </p:nvSpPr>
        <p:spPr>
          <a:xfrm>
            <a:off x="6051331" y="5145867"/>
            <a:ext cx="261727" cy="1800"/>
          </a:xfrm>
          <a:custGeom>
            <a:avLst/>
            <a:gdLst>
              <a:gd name="connsiteX0" fmla="*/ 261726 w 261726"/>
              <a:gd name="connsiteY0" fmla="*/ 0 h 1800"/>
              <a:gd name="connsiteX1" fmla="*/ 0 w 261726"/>
              <a:gd name="connsiteY1" fmla="*/ 1800 h 1800"/>
              <a:gd name="connsiteX2" fmla="*/ 18174 w 261726"/>
              <a:gd name="connsiteY2" fmla="*/ 1469 h 1800"/>
              <a:gd name="connsiteX3" fmla="*/ 261726 w 261726"/>
              <a:gd name="connsiteY3" fmla="*/ 0 h 1800"/>
            </a:gdLst>
            <a:ahLst/>
            <a:cxnLst>
              <a:cxn ang="0">
                <a:pos x="connsiteX0" y="connsiteY0"/>
              </a:cxn>
              <a:cxn ang="0">
                <a:pos x="connsiteX1" y="connsiteY1"/>
              </a:cxn>
              <a:cxn ang="0">
                <a:pos x="connsiteX2" y="connsiteY2"/>
              </a:cxn>
              <a:cxn ang="0">
                <a:pos x="connsiteX3" y="connsiteY3"/>
              </a:cxn>
            </a:cxnLst>
            <a:rect l="l" t="t" r="r" b="b"/>
            <a:pathLst>
              <a:path w="261726" h="1800">
                <a:moveTo>
                  <a:pt x="261726" y="0"/>
                </a:moveTo>
                <a:lnTo>
                  <a:pt x="0" y="1800"/>
                </a:lnTo>
                <a:lnTo>
                  <a:pt x="18174" y="1469"/>
                </a:lnTo>
                <a:lnTo>
                  <a:pt x="26172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60" name="任意多边形 59"/>
          <p:cNvSpPr/>
          <p:nvPr/>
        </p:nvSpPr>
        <p:spPr>
          <a:xfrm>
            <a:off x="3354587" y="5147669"/>
            <a:ext cx="5655215" cy="673443"/>
          </a:xfrm>
          <a:custGeom>
            <a:avLst/>
            <a:gdLst>
              <a:gd name="connsiteX0" fmla="*/ 2564692 w 5655214"/>
              <a:gd name="connsiteY0" fmla="*/ 0 h 673443"/>
              <a:gd name="connsiteX1" fmla="*/ 2345194 w 5655214"/>
              <a:gd name="connsiteY1" fmla="*/ 4000 h 673443"/>
              <a:gd name="connsiteX2" fmla="*/ 433914 w 5655214"/>
              <a:gd name="connsiteY2" fmla="*/ 284007 h 673443"/>
              <a:gd name="connsiteX3" fmla="*/ 2827607 w 5655214"/>
              <a:gd name="connsiteY3" fmla="*/ 569821 h 673443"/>
              <a:gd name="connsiteX4" fmla="*/ 5221300 w 5655214"/>
              <a:gd name="connsiteY4" fmla="*/ 284007 h 673443"/>
              <a:gd name="connsiteX5" fmla="*/ 3310020 w 5655214"/>
              <a:gd name="connsiteY5" fmla="*/ 4000 h 673443"/>
              <a:gd name="connsiteX6" fmla="*/ 3090523 w 5655214"/>
              <a:gd name="connsiteY6" fmla="*/ 0 h 673443"/>
              <a:gd name="connsiteX7" fmla="*/ 3138249 w 5655214"/>
              <a:gd name="connsiteY7" fmla="*/ 329 h 673443"/>
              <a:gd name="connsiteX8" fmla="*/ 3212934 w 5655214"/>
              <a:gd name="connsiteY8" fmla="*/ 1689 h 673443"/>
              <a:gd name="connsiteX9" fmla="*/ 3445094 w 5655214"/>
              <a:gd name="connsiteY9" fmla="*/ 6514 h 673443"/>
              <a:gd name="connsiteX10" fmla="*/ 3517420 w 5655214"/>
              <a:gd name="connsiteY10" fmla="*/ 8735 h 673443"/>
              <a:gd name="connsiteX11" fmla="*/ 3743551 w 5655214"/>
              <a:gd name="connsiteY11" fmla="*/ 16654 h 673443"/>
              <a:gd name="connsiteX12" fmla="*/ 3809994 w 5655214"/>
              <a:gd name="connsiteY12" fmla="*/ 19558 h 673443"/>
              <a:gd name="connsiteX13" fmla="*/ 4022798 w 5655214"/>
              <a:gd name="connsiteY13" fmla="*/ 30164 h 673443"/>
              <a:gd name="connsiteX14" fmla="*/ 4100377 w 5655214"/>
              <a:gd name="connsiteY14" fmla="*/ 34627 h 673443"/>
              <a:gd name="connsiteX15" fmla="*/ 4262902 w 5655214"/>
              <a:gd name="connsiteY15" fmla="*/ 45289 h 673443"/>
              <a:gd name="connsiteX16" fmla="*/ 4392266 w 5655214"/>
              <a:gd name="connsiteY16" fmla="*/ 54673 h 673443"/>
              <a:gd name="connsiteX17" fmla="*/ 4433897 w 5655214"/>
              <a:gd name="connsiteY17" fmla="*/ 58117 h 673443"/>
              <a:gd name="connsiteX18" fmla="*/ 4626228 w 5655214"/>
              <a:gd name="connsiteY18" fmla="*/ 75290 h 673443"/>
              <a:gd name="connsiteX19" fmla="*/ 5655214 w 5655214"/>
              <a:gd name="connsiteY19" fmla="*/ 335818 h 673443"/>
              <a:gd name="connsiteX20" fmla="*/ 2827607 w 5655214"/>
              <a:gd name="connsiteY20" fmla="*/ 673443 h 673443"/>
              <a:gd name="connsiteX21" fmla="*/ 0 w 5655214"/>
              <a:gd name="connsiteY21" fmla="*/ 335818 h 673443"/>
              <a:gd name="connsiteX22" fmla="*/ 1028986 w 5655214"/>
              <a:gd name="connsiteY22" fmla="*/ 75290 h 673443"/>
              <a:gd name="connsiteX23" fmla="*/ 1221343 w 5655214"/>
              <a:gd name="connsiteY23" fmla="*/ 58115 h 673443"/>
              <a:gd name="connsiteX24" fmla="*/ 1262932 w 5655214"/>
              <a:gd name="connsiteY24" fmla="*/ 54674 h 673443"/>
              <a:gd name="connsiteX25" fmla="*/ 1392331 w 5655214"/>
              <a:gd name="connsiteY25" fmla="*/ 45288 h 673443"/>
              <a:gd name="connsiteX26" fmla="*/ 1554821 w 5655214"/>
              <a:gd name="connsiteY26" fmla="*/ 34628 h 673443"/>
              <a:gd name="connsiteX27" fmla="*/ 1632430 w 5655214"/>
              <a:gd name="connsiteY27" fmla="*/ 30164 h 673443"/>
              <a:gd name="connsiteX28" fmla="*/ 1845204 w 5655214"/>
              <a:gd name="connsiteY28" fmla="*/ 19558 h 673443"/>
              <a:gd name="connsiteX29" fmla="*/ 1911672 w 5655214"/>
              <a:gd name="connsiteY29" fmla="*/ 16654 h 673443"/>
              <a:gd name="connsiteX30" fmla="*/ 2137778 w 5655214"/>
              <a:gd name="connsiteY30" fmla="*/ 8736 h 673443"/>
              <a:gd name="connsiteX31" fmla="*/ 2210125 w 5655214"/>
              <a:gd name="connsiteY31" fmla="*/ 6514 h 673443"/>
              <a:gd name="connsiteX32" fmla="*/ 2442264 w 5655214"/>
              <a:gd name="connsiteY32" fmla="*/ 1690 h 673443"/>
              <a:gd name="connsiteX33" fmla="*/ 2516967 w 5655214"/>
              <a:gd name="connsiteY33" fmla="*/ 329 h 673443"/>
              <a:gd name="connsiteX34" fmla="*/ 2564692 w 5655214"/>
              <a:gd name="connsiteY34" fmla="*/ 0 h 67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55214" h="673443">
                <a:moveTo>
                  <a:pt x="2564692" y="0"/>
                </a:moveTo>
                <a:lnTo>
                  <a:pt x="2345194" y="4000"/>
                </a:lnTo>
                <a:cubicBezTo>
                  <a:pt x="1254429" y="30651"/>
                  <a:pt x="433914" y="145888"/>
                  <a:pt x="433914" y="284007"/>
                </a:cubicBezTo>
                <a:cubicBezTo>
                  <a:pt x="433914" y="441858"/>
                  <a:pt x="1505607" y="569821"/>
                  <a:pt x="2827607" y="569821"/>
                </a:cubicBezTo>
                <a:cubicBezTo>
                  <a:pt x="4149607" y="569821"/>
                  <a:pt x="5221300" y="441858"/>
                  <a:pt x="5221300" y="284007"/>
                </a:cubicBezTo>
                <a:cubicBezTo>
                  <a:pt x="5221300" y="145888"/>
                  <a:pt x="4400785" y="30651"/>
                  <a:pt x="3310020" y="4000"/>
                </a:cubicBezTo>
                <a:lnTo>
                  <a:pt x="3090523" y="0"/>
                </a:lnTo>
                <a:lnTo>
                  <a:pt x="3138249" y="329"/>
                </a:lnTo>
                <a:lnTo>
                  <a:pt x="3212934" y="1689"/>
                </a:lnTo>
                <a:lnTo>
                  <a:pt x="3445094" y="6514"/>
                </a:lnTo>
                <a:lnTo>
                  <a:pt x="3517420" y="8735"/>
                </a:lnTo>
                <a:lnTo>
                  <a:pt x="3743551" y="16654"/>
                </a:lnTo>
                <a:lnTo>
                  <a:pt x="3809994" y="19558"/>
                </a:lnTo>
                <a:lnTo>
                  <a:pt x="4022798" y="30164"/>
                </a:lnTo>
                <a:lnTo>
                  <a:pt x="4100377" y="34627"/>
                </a:lnTo>
                <a:lnTo>
                  <a:pt x="4262902" y="45289"/>
                </a:lnTo>
                <a:lnTo>
                  <a:pt x="4392266" y="54673"/>
                </a:lnTo>
                <a:lnTo>
                  <a:pt x="4433897" y="58117"/>
                </a:lnTo>
                <a:lnTo>
                  <a:pt x="4626228" y="75290"/>
                </a:lnTo>
                <a:cubicBezTo>
                  <a:pt x="5254656" y="137216"/>
                  <a:pt x="5655214" y="230932"/>
                  <a:pt x="5655214" y="335818"/>
                </a:cubicBezTo>
                <a:cubicBezTo>
                  <a:pt x="5655214" y="522283"/>
                  <a:pt x="4389251" y="673443"/>
                  <a:pt x="2827607" y="673443"/>
                </a:cubicBezTo>
                <a:cubicBezTo>
                  <a:pt x="1265963" y="673443"/>
                  <a:pt x="0" y="522283"/>
                  <a:pt x="0" y="335818"/>
                </a:cubicBezTo>
                <a:cubicBezTo>
                  <a:pt x="0" y="230932"/>
                  <a:pt x="400558" y="137216"/>
                  <a:pt x="1028986" y="75290"/>
                </a:cubicBezTo>
                <a:lnTo>
                  <a:pt x="1221343" y="58115"/>
                </a:lnTo>
                <a:lnTo>
                  <a:pt x="1262932" y="54674"/>
                </a:lnTo>
                <a:lnTo>
                  <a:pt x="1392331" y="45288"/>
                </a:lnTo>
                <a:lnTo>
                  <a:pt x="1554821" y="34628"/>
                </a:lnTo>
                <a:lnTo>
                  <a:pt x="1632430" y="30164"/>
                </a:lnTo>
                <a:lnTo>
                  <a:pt x="1845204" y="19558"/>
                </a:lnTo>
                <a:lnTo>
                  <a:pt x="1911672" y="16654"/>
                </a:lnTo>
                <a:lnTo>
                  <a:pt x="2137778" y="8736"/>
                </a:lnTo>
                <a:lnTo>
                  <a:pt x="2210125" y="6514"/>
                </a:lnTo>
                <a:lnTo>
                  <a:pt x="2442264" y="1690"/>
                </a:lnTo>
                <a:lnTo>
                  <a:pt x="2516967" y="329"/>
                </a:lnTo>
                <a:lnTo>
                  <a:pt x="2564692" y="0"/>
                </a:lnTo>
                <a:close/>
              </a:path>
            </a:pathLst>
          </a:custGeom>
          <a:solidFill>
            <a:schemeClr val="bg1"/>
          </a:soli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67" name="任意多边形 66"/>
          <p:cNvSpPr/>
          <p:nvPr/>
        </p:nvSpPr>
        <p:spPr>
          <a:xfrm>
            <a:off x="3788500" y="5145859"/>
            <a:ext cx="4787387" cy="571628"/>
          </a:xfrm>
          <a:custGeom>
            <a:avLst/>
            <a:gdLst>
              <a:gd name="connsiteX0" fmla="*/ 2393693 w 4787386"/>
              <a:gd name="connsiteY0" fmla="*/ 0 h 571628"/>
              <a:gd name="connsiteX1" fmla="*/ 2394866 w 4787386"/>
              <a:gd name="connsiteY1" fmla="*/ 7 h 571628"/>
              <a:gd name="connsiteX2" fmla="*/ 2656609 w 4787386"/>
              <a:gd name="connsiteY2" fmla="*/ 1807 h 571628"/>
              <a:gd name="connsiteX3" fmla="*/ 2876106 w 4787386"/>
              <a:gd name="connsiteY3" fmla="*/ 5807 h 571628"/>
              <a:gd name="connsiteX4" fmla="*/ 4787386 w 4787386"/>
              <a:gd name="connsiteY4" fmla="*/ 285814 h 571628"/>
              <a:gd name="connsiteX5" fmla="*/ 2393693 w 4787386"/>
              <a:gd name="connsiteY5" fmla="*/ 571628 h 571628"/>
              <a:gd name="connsiteX6" fmla="*/ 0 w 4787386"/>
              <a:gd name="connsiteY6" fmla="*/ 285814 h 571628"/>
              <a:gd name="connsiteX7" fmla="*/ 1911280 w 4787386"/>
              <a:gd name="connsiteY7" fmla="*/ 5807 h 571628"/>
              <a:gd name="connsiteX8" fmla="*/ 2130778 w 4787386"/>
              <a:gd name="connsiteY8" fmla="*/ 1807 h 571628"/>
              <a:gd name="connsiteX9" fmla="*/ 2392504 w 4787386"/>
              <a:gd name="connsiteY9" fmla="*/ 7 h 571628"/>
              <a:gd name="connsiteX10" fmla="*/ 2393691 w 4787386"/>
              <a:gd name="connsiteY10" fmla="*/ 0 h 571628"/>
              <a:gd name="connsiteX11" fmla="*/ 2071244 w 4787386"/>
              <a:gd name="connsiteY11" fmla="*/ 3881 h 571628"/>
              <a:gd name="connsiteX12" fmla="*/ 793732 w 4787386"/>
              <a:gd name="connsiteY12" fmla="*/ 191040 h 571628"/>
              <a:gd name="connsiteX13" fmla="*/ 2393692 w 4787386"/>
              <a:gd name="connsiteY13" fmla="*/ 382080 h 571628"/>
              <a:gd name="connsiteX14" fmla="*/ 3993652 w 4787386"/>
              <a:gd name="connsiteY14" fmla="*/ 191040 h 571628"/>
              <a:gd name="connsiteX15" fmla="*/ 2716140 w 4787386"/>
              <a:gd name="connsiteY15" fmla="*/ 3881 h 571628"/>
              <a:gd name="connsiteX16" fmla="*/ 2393693 w 4787386"/>
              <a:gd name="connsiteY16" fmla="*/ 0 h 571628"/>
              <a:gd name="connsiteX17" fmla="*/ 2393693 w 4787386"/>
              <a:gd name="connsiteY17" fmla="*/ 0 h 571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7386" h="571628">
                <a:moveTo>
                  <a:pt x="2393693" y="0"/>
                </a:moveTo>
                <a:lnTo>
                  <a:pt x="2394866" y="7"/>
                </a:lnTo>
                <a:lnTo>
                  <a:pt x="2656609" y="1807"/>
                </a:lnTo>
                <a:lnTo>
                  <a:pt x="2876106" y="5807"/>
                </a:lnTo>
                <a:cubicBezTo>
                  <a:pt x="3966871" y="32458"/>
                  <a:pt x="4787386" y="147695"/>
                  <a:pt x="4787386" y="285814"/>
                </a:cubicBezTo>
                <a:cubicBezTo>
                  <a:pt x="4787386" y="443665"/>
                  <a:pt x="3715693" y="571628"/>
                  <a:pt x="2393693" y="571628"/>
                </a:cubicBezTo>
                <a:cubicBezTo>
                  <a:pt x="1071693" y="571628"/>
                  <a:pt x="0" y="443665"/>
                  <a:pt x="0" y="285814"/>
                </a:cubicBezTo>
                <a:cubicBezTo>
                  <a:pt x="0" y="147695"/>
                  <a:pt x="820515" y="32458"/>
                  <a:pt x="1911280" y="5807"/>
                </a:cubicBezTo>
                <a:lnTo>
                  <a:pt x="2130778" y="1807"/>
                </a:lnTo>
                <a:lnTo>
                  <a:pt x="2392504" y="7"/>
                </a:lnTo>
                <a:lnTo>
                  <a:pt x="2393691" y="0"/>
                </a:lnTo>
                <a:lnTo>
                  <a:pt x="2071244" y="3881"/>
                </a:lnTo>
                <a:cubicBezTo>
                  <a:pt x="1342169" y="21695"/>
                  <a:pt x="793732" y="98721"/>
                  <a:pt x="793732" y="191040"/>
                </a:cubicBezTo>
                <a:cubicBezTo>
                  <a:pt x="793732" y="296548"/>
                  <a:pt x="1510058" y="382080"/>
                  <a:pt x="2393692" y="382080"/>
                </a:cubicBezTo>
                <a:cubicBezTo>
                  <a:pt x="3277326" y="382080"/>
                  <a:pt x="3993652" y="296548"/>
                  <a:pt x="3993652" y="191040"/>
                </a:cubicBezTo>
                <a:cubicBezTo>
                  <a:pt x="3993652" y="98721"/>
                  <a:pt x="3445215" y="21695"/>
                  <a:pt x="2716140" y="3881"/>
                </a:cubicBezTo>
                <a:lnTo>
                  <a:pt x="2393693" y="0"/>
                </a:lnTo>
                <a:lnTo>
                  <a:pt x="2393693" y="0"/>
                </a:lnTo>
                <a:close/>
              </a:path>
            </a:pathLst>
          </a:cu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80" name="任意多边形 79"/>
          <p:cNvSpPr/>
          <p:nvPr/>
        </p:nvSpPr>
        <p:spPr>
          <a:xfrm>
            <a:off x="6027461" y="5145871"/>
            <a:ext cx="309471" cy="2129"/>
          </a:xfrm>
          <a:custGeom>
            <a:avLst/>
            <a:gdLst>
              <a:gd name="connsiteX0" fmla="*/ 0 w 309471"/>
              <a:gd name="connsiteY0" fmla="*/ 0 h 2129"/>
              <a:gd name="connsiteX1" fmla="*/ 287935 w 309471"/>
              <a:gd name="connsiteY1" fmla="*/ 1736 h 2129"/>
              <a:gd name="connsiteX2" fmla="*/ 309471 w 309471"/>
              <a:gd name="connsiteY2" fmla="*/ 2129 h 2129"/>
              <a:gd name="connsiteX3" fmla="*/ 261745 w 309471"/>
              <a:gd name="connsiteY3" fmla="*/ 1800 h 2129"/>
              <a:gd name="connsiteX4" fmla="*/ 243570 w 309471"/>
              <a:gd name="connsiteY4" fmla="*/ 1469 h 2129"/>
              <a:gd name="connsiteX5" fmla="*/ 2 w 309471"/>
              <a:gd name="connsiteY5" fmla="*/ 0 h 2129"/>
              <a:gd name="connsiteX6" fmla="*/ 0 w 309471"/>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71" h="2129">
                <a:moveTo>
                  <a:pt x="0" y="0"/>
                </a:moveTo>
                <a:lnTo>
                  <a:pt x="287935" y="1736"/>
                </a:lnTo>
                <a:lnTo>
                  <a:pt x="309471" y="2129"/>
                </a:lnTo>
                <a:lnTo>
                  <a:pt x="261745" y="1800"/>
                </a:lnTo>
                <a:lnTo>
                  <a:pt x="243570" y="1469"/>
                </a:lnTo>
                <a:lnTo>
                  <a:pt x="2" y="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1" name="任意多边形 80"/>
          <p:cNvSpPr/>
          <p:nvPr/>
        </p:nvSpPr>
        <p:spPr>
          <a:xfrm>
            <a:off x="6027467" y="5145871"/>
            <a:ext cx="309455" cy="2129"/>
          </a:xfrm>
          <a:custGeom>
            <a:avLst/>
            <a:gdLst>
              <a:gd name="connsiteX0" fmla="*/ 309454 w 309454"/>
              <a:gd name="connsiteY0" fmla="*/ 0 h 2129"/>
              <a:gd name="connsiteX1" fmla="*/ 309451 w 309454"/>
              <a:gd name="connsiteY1" fmla="*/ 0 h 2129"/>
              <a:gd name="connsiteX2" fmla="*/ 65899 w 309454"/>
              <a:gd name="connsiteY2" fmla="*/ 1469 h 2129"/>
              <a:gd name="connsiteX3" fmla="*/ 47725 w 309454"/>
              <a:gd name="connsiteY3" fmla="*/ 1800 h 2129"/>
              <a:gd name="connsiteX4" fmla="*/ 0 w 309454"/>
              <a:gd name="connsiteY4" fmla="*/ 2129 h 2129"/>
              <a:gd name="connsiteX5" fmla="*/ 21534 w 309454"/>
              <a:gd name="connsiteY5" fmla="*/ 1736 h 2129"/>
              <a:gd name="connsiteX6" fmla="*/ 309454 w 309454"/>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54" h="2129">
                <a:moveTo>
                  <a:pt x="309454" y="0"/>
                </a:moveTo>
                <a:lnTo>
                  <a:pt x="309451" y="0"/>
                </a:lnTo>
                <a:lnTo>
                  <a:pt x="65899" y="1469"/>
                </a:lnTo>
                <a:lnTo>
                  <a:pt x="47725" y="1800"/>
                </a:lnTo>
                <a:lnTo>
                  <a:pt x="0" y="2129"/>
                </a:lnTo>
                <a:lnTo>
                  <a:pt x="21534" y="1736"/>
                </a:lnTo>
                <a:lnTo>
                  <a:pt x="30945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2" name="任意多边形 81"/>
          <p:cNvSpPr/>
          <p:nvPr/>
        </p:nvSpPr>
        <p:spPr>
          <a:xfrm>
            <a:off x="6144845" y="5147999"/>
            <a:ext cx="74703" cy="1361"/>
          </a:xfrm>
          <a:custGeom>
            <a:avLst/>
            <a:gdLst>
              <a:gd name="connsiteX0" fmla="*/ 74703 w 74703"/>
              <a:gd name="connsiteY0" fmla="*/ 0 h 1361"/>
              <a:gd name="connsiteX1" fmla="*/ 0 w 74703"/>
              <a:gd name="connsiteY1" fmla="*/ 1361 h 1361"/>
              <a:gd name="connsiteX2" fmla="*/ 60948 w 74703"/>
              <a:gd name="connsiteY2" fmla="*/ 94 h 1361"/>
              <a:gd name="connsiteX3" fmla="*/ 74703 w 74703"/>
              <a:gd name="connsiteY3" fmla="*/ 0 h 1361"/>
            </a:gdLst>
            <a:ahLst/>
            <a:cxnLst>
              <a:cxn ang="0">
                <a:pos x="connsiteX0" y="connsiteY0"/>
              </a:cxn>
              <a:cxn ang="0">
                <a:pos x="connsiteX1" y="connsiteY1"/>
              </a:cxn>
              <a:cxn ang="0">
                <a:pos x="connsiteX2" y="connsiteY2"/>
              </a:cxn>
              <a:cxn ang="0">
                <a:pos x="connsiteX3" y="connsiteY3"/>
              </a:cxn>
            </a:cxnLst>
            <a:rect l="l" t="t" r="r" b="b"/>
            <a:pathLst>
              <a:path w="74703" h="1361">
                <a:moveTo>
                  <a:pt x="74703" y="0"/>
                </a:moveTo>
                <a:lnTo>
                  <a:pt x="0" y="1361"/>
                </a:lnTo>
                <a:lnTo>
                  <a:pt x="60948" y="94"/>
                </a:lnTo>
                <a:lnTo>
                  <a:pt x="74703"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3" name="任意多边形 82"/>
          <p:cNvSpPr/>
          <p:nvPr/>
        </p:nvSpPr>
        <p:spPr>
          <a:xfrm>
            <a:off x="6144852" y="5147995"/>
            <a:ext cx="74685" cy="1360"/>
          </a:xfrm>
          <a:custGeom>
            <a:avLst/>
            <a:gdLst>
              <a:gd name="connsiteX0" fmla="*/ 0 w 74685"/>
              <a:gd name="connsiteY0" fmla="*/ 0 h 1360"/>
              <a:gd name="connsiteX1" fmla="*/ 13751 w 74685"/>
              <a:gd name="connsiteY1" fmla="*/ 94 h 1360"/>
              <a:gd name="connsiteX2" fmla="*/ 74685 w 74685"/>
              <a:gd name="connsiteY2" fmla="*/ 1360 h 1360"/>
              <a:gd name="connsiteX3" fmla="*/ 0 w 74685"/>
              <a:gd name="connsiteY3" fmla="*/ 0 h 1360"/>
            </a:gdLst>
            <a:ahLst/>
            <a:cxnLst>
              <a:cxn ang="0">
                <a:pos x="connsiteX0" y="connsiteY0"/>
              </a:cxn>
              <a:cxn ang="0">
                <a:pos x="connsiteX1" y="connsiteY1"/>
              </a:cxn>
              <a:cxn ang="0">
                <a:pos x="connsiteX2" y="connsiteY2"/>
              </a:cxn>
              <a:cxn ang="0">
                <a:pos x="connsiteX3" y="connsiteY3"/>
              </a:cxn>
            </a:cxnLst>
            <a:rect l="l" t="t" r="r" b="b"/>
            <a:pathLst>
              <a:path w="74685" h="1360">
                <a:moveTo>
                  <a:pt x="0" y="0"/>
                </a:moveTo>
                <a:lnTo>
                  <a:pt x="13751" y="94"/>
                </a:lnTo>
                <a:lnTo>
                  <a:pt x="74685" y="136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4" name="任意多边形 83"/>
          <p:cNvSpPr/>
          <p:nvPr/>
        </p:nvSpPr>
        <p:spPr>
          <a:xfrm>
            <a:off x="6066113" y="5149359"/>
            <a:ext cx="232160" cy="4825"/>
          </a:xfrm>
          <a:custGeom>
            <a:avLst/>
            <a:gdLst>
              <a:gd name="connsiteX0" fmla="*/ 0 w 232160"/>
              <a:gd name="connsiteY0" fmla="*/ 0 h 4825"/>
              <a:gd name="connsiteX1" fmla="*/ 184534 w 232160"/>
              <a:gd name="connsiteY1" fmla="*/ 3363 h 4825"/>
              <a:gd name="connsiteX2" fmla="*/ 232160 w 232160"/>
              <a:gd name="connsiteY2" fmla="*/ 4825 h 4825"/>
              <a:gd name="connsiteX3" fmla="*/ 0 w 232160"/>
              <a:gd name="connsiteY3" fmla="*/ 0 h 4825"/>
            </a:gdLst>
            <a:ahLst/>
            <a:cxnLst>
              <a:cxn ang="0">
                <a:pos x="connsiteX0" y="connsiteY0"/>
              </a:cxn>
              <a:cxn ang="0">
                <a:pos x="connsiteX1" y="connsiteY1"/>
              </a:cxn>
              <a:cxn ang="0">
                <a:pos x="connsiteX2" y="connsiteY2"/>
              </a:cxn>
              <a:cxn ang="0">
                <a:pos x="connsiteX3" y="connsiteY3"/>
              </a:cxn>
            </a:cxnLst>
            <a:rect l="l" t="t" r="r" b="b"/>
            <a:pathLst>
              <a:path w="232160" h="4825">
                <a:moveTo>
                  <a:pt x="0" y="0"/>
                </a:moveTo>
                <a:lnTo>
                  <a:pt x="184534" y="3363"/>
                </a:lnTo>
                <a:lnTo>
                  <a:pt x="232160" y="4825"/>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5" name="任意多边形 84"/>
          <p:cNvSpPr/>
          <p:nvPr/>
        </p:nvSpPr>
        <p:spPr>
          <a:xfrm>
            <a:off x="6066125" y="5149356"/>
            <a:ext cx="232139" cy="4824"/>
          </a:xfrm>
          <a:custGeom>
            <a:avLst/>
            <a:gdLst>
              <a:gd name="connsiteX0" fmla="*/ 232139 w 232139"/>
              <a:gd name="connsiteY0" fmla="*/ 0 h 4824"/>
              <a:gd name="connsiteX1" fmla="*/ 0 w 232139"/>
              <a:gd name="connsiteY1" fmla="*/ 4824 h 4824"/>
              <a:gd name="connsiteX2" fmla="*/ 47621 w 232139"/>
              <a:gd name="connsiteY2" fmla="*/ 3362 h 4824"/>
              <a:gd name="connsiteX3" fmla="*/ 232139 w 232139"/>
              <a:gd name="connsiteY3" fmla="*/ 0 h 4824"/>
            </a:gdLst>
            <a:ahLst/>
            <a:cxnLst>
              <a:cxn ang="0">
                <a:pos x="connsiteX0" y="connsiteY0"/>
              </a:cxn>
              <a:cxn ang="0">
                <a:pos x="connsiteX1" y="connsiteY1"/>
              </a:cxn>
              <a:cxn ang="0">
                <a:pos x="connsiteX2" y="connsiteY2"/>
              </a:cxn>
              <a:cxn ang="0">
                <a:pos x="connsiteX3" y="connsiteY3"/>
              </a:cxn>
            </a:cxnLst>
            <a:rect l="l" t="t" r="r" b="b"/>
            <a:pathLst>
              <a:path w="232139" h="4824">
                <a:moveTo>
                  <a:pt x="232139" y="0"/>
                </a:moveTo>
                <a:lnTo>
                  <a:pt x="0" y="4824"/>
                </a:lnTo>
                <a:lnTo>
                  <a:pt x="47621" y="3362"/>
                </a:lnTo>
                <a:lnTo>
                  <a:pt x="23213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6" name="任意多边形 85"/>
          <p:cNvSpPr/>
          <p:nvPr/>
        </p:nvSpPr>
        <p:spPr>
          <a:xfrm>
            <a:off x="6146021" y="5154183"/>
            <a:ext cx="72347" cy="2223"/>
          </a:xfrm>
          <a:custGeom>
            <a:avLst/>
            <a:gdLst>
              <a:gd name="connsiteX0" fmla="*/ 72347 w 72347"/>
              <a:gd name="connsiteY0" fmla="*/ 0 h 2222"/>
              <a:gd name="connsiteX1" fmla="*/ 0 w 72347"/>
              <a:gd name="connsiteY1" fmla="*/ 2222 h 2222"/>
              <a:gd name="connsiteX2" fmla="*/ 50411 w 72347"/>
              <a:gd name="connsiteY2" fmla="*/ 456 h 2222"/>
              <a:gd name="connsiteX3" fmla="*/ 72347 w 72347"/>
              <a:gd name="connsiteY3" fmla="*/ 0 h 2222"/>
            </a:gdLst>
            <a:ahLst/>
            <a:cxnLst>
              <a:cxn ang="0">
                <a:pos x="connsiteX0" y="connsiteY0"/>
              </a:cxn>
              <a:cxn ang="0">
                <a:pos x="connsiteX1" y="connsiteY1"/>
              </a:cxn>
              <a:cxn ang="0">
                <a:pos x="connsiteX2" y="connsiteY2"/>
              </a:cxn>
              <a:cxn ang="0">
                <a:pos x="connsiteX3" y="connsiteY3"/>
              </a:cxn>
            </a:cxnLst>
            <a:rect l="l" t="t" r="r" b="b"/>
            <a:pathLst>
              <a:path w="72347" h="2222">
                <a:moveTo>
                  <a:pt x="72347" y="0"/>
                </a:moveTo>
                <a:lnTo>
                  <a:pt x="0" y="2222"/>
                </a:lnTo>
                <a:lnTo>
                  <a:pt x="50411" y="456"/>
                </a:lnTo>
                <a:lnTo>
                  <a:pt x="72347"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7" name="任意多边形 86"/>
          <p:cNvSpPr/>
          <p:nvPr/>
        </p:nvSpPr>
        <p:spPr>
          <a:xfrm>
            <a:off x="6146031" y="5154184"/>
            <a:ext cx="72327" cy="2221"/>
          </a:xfrm>
          <a:custGeom>
            <a:avLst/>
            <a:gdLst>
              <a:gd name="connsiteX0" fmla="*/ 0 w 72326"/>
              <a:gd name="connsiteY0" fmla="*/ 0 h 2221"/>
              <a:gd name="connsiteX1" fmla="*/ 21929 w 72326"/>
              <a:gd name="connsiteY1" fmla="*/ 456 h 2221"/>
              <a:gd name="connsiteX2" fmla="*/ 72326 w 72326"/>
              <a:gd name="connsiteY2" fmla="*/ 2221 h 2221"/>
              <a:gd name="connsiteX3" fmla="*/ 0 w 72326"/>
              <a:gd name="connsiteY3" fmla="*/ 0 h 2221"/>
            </a:gdLst>
            <a:ahLst/>
            <a:cxnLst>
              <a:cxn ang="0">
                <a:pos x="connsiteX0" y="connsiteY0"/>
              </a:cxn>
              <a:cxn ang="0">
                <a:pos x="connsiteX1" y="connsiteY1"/>
              </a:cxn>
              <a:cxn ang="0">
                <a:pos x="connsiteX2" y="connsiteY2"/>
              </a:cxn>
              <a:cxn ang="0">
                <a:pos x="connsiteX3" y="connsiteY3"/>
              </a:cxn>
            </a:cxnLst>
            <a:rect l="l" t="t" r="r" b="b"/>
            <a:pathLst>
              <a:path w="72326" h="2221">
                <a:moveTo>
                  <a:pt x="0" y="0"/>
                </a:moveTo>
                <a:lnTo>
                  <a:pt x="21929" y="456"/>
                </a:lnTo>
                <a:lnTo>
                  <a:pt x="72326" y="2221"/>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8" name="任意多边形 87"/>
          <p:cNvSpPr/>
          <p:nvPr/>
        </p:nvSpPr>
        <p:spPr>
          <a:xfrm>
            <a:off x="6069129" y="5156405"/>
            <a:ext cx="226131" cy="7919"/>
          </a:xfrm>
          <a:custGeom>
            <a:avLst/>
            <a:gdLst>
              <a:gd name="connsiteX0" fmla="*/ 0 w 226131"/>
              <a:gd name="connsiteY0" fmla="*/ 0 h 7919"/>
              <a:gd name="connsiteX1" fmla="*/ 151031 w 226131"/>
              <a:gd name="connsiteY1" fmla="*/ 4637 h 7919"/>
              <a:gd name="connsiteX2" fmla="*/ 226131 w 226131"/>
              <a:gd name="connsiteY2" fmla="*/ 7919 h 7919"/>
              <a:gd name="connsiteX3" fmla="*/ 0 w 226131"/>
              <a:gd name="connsiteY3" fmla="*/ 0 h 7919"/>
            </a:gdLst>
            <a:ahLst/>
            <a:cxnLst>
              <a:cxn ang="0">
                <a:pos x="connsiteX0" y="connsiteY0"/>
              </a:cxn>
              <a:cxn ang="0">
                <a:pos x="connsiteX1" y="connsiteY1"/>
              </a:cxn>
              <a:cxn ang="0">
                <a:pos x="connsiteX2" y="connsiteY2"/>
              </a:cxn>
              <a:cxn ang="0">
                <a:pos x="connsiteX3" y="connsiteY3"/>
              </a:cxn>
            </a:cxnLst>
            <a:rect l="l" t="t" r="r" b="b"/>
            <a:pathLst>
              <a:path w="226131" h="7919">
                <a:moveTo>
                  <a:pt x="0" y="0"/>
                </a:moveTo>
                <a:lnTo>
                  <a:pt x="151031" y="4637"/>
                </a:lnTo>
                <a:lnTo>
                  <a:pt x="226131" y="7919"/>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9" name="任意多边形 88"/>
          <p:cNvSpPr/>
          <p:nvPr/>
        </p:nvSpPr>
        <p:spPr>
          <a:xfrm>
            <a:off x="6069141" y="5156404"/>
            <a:ext cx="226107" cy="7919"/>
          </a:xfrm>
          <a:custGeom>
            <a:avLst/>
            <a:gdLst>
              <a:gd name="connsiteX0" fmla="*/ 226106 w 226106"/>
              <a:gd name="connsiteY0" fmla="*/ 0 h 7918"/>
              <a:gd name="connsiteX1" fmla="*/ 0 w 226106"/>
              <a:gd name="connsiteY1" fmla="*/ 7918 h 7918"/>
              <a:gd name="connsiteX2" fmla="*/ 75091 w 226106"/>
              <a:gd name="connsiteY2" fmla="*/ 4636 h 7918"/>
              <a:gd name="connsiteX3" fmla="*/ 226106 w 226106"/>
              <a:gd name="connsiteY3" fmla="*/ 0 h 7918"/>
            </a:gdLst>
            <a:ahLst/>
            <a:cxnLst>
              <a:cxn ang="0">
                <a:pos x="connsiteX0" y="connsiteY0"/>
              </a:cxn>
              <a:cxn ang="0">
                <a:pos x="connsiteX1" y="connsiteY1"/>
              </a:cxn>
              <a:cxn ang="0">
                <a:pos x="connsiteX2" y="connsiteY2"/>
              </a:cxn>
              <a:cxn ang="0">
                <a:pos x="connsiteX3" y="connsiteY3"/>
              </a:cxn>
            </a:cxnLst>
            <a:rect l="l" t="t" r="r" b="b"/>
            <a:pathLst>
              <a:path w="226106" h="7918">
                <a:moveTo>
                  <a:pt x="226106" y="0"/>
                </a:moveTo>
                <a:lnTo>
                  <a:pt x="0" y="7918"/>
                </a:lnTo>
                <a:lnTo>
                  <a:pt x="75091" y="4636"/>
                </a:lnTo>
                <a:lnTo>
                  <a:pt x="22610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0" name="任意多边形 89"/>
          <p:cNvSpPr/>
          <p:nvPr/>
        </p:nvSpPr>
        <p:spPr>
          <a:xfrm>
            <a:off x="6148959" y="5164320"/>
            <a:ext cx="66468" cy="2904"/>
          </a:xfrm>
          <a:custGeom>
            <a:avLst/>
            <a:gdLst>
              <a:gd name="connsiteX0" fmla="*/ 66468 w 66468"/>
              <a:gd name="connsiteY0" fmla="*/ 0 h 2904"/>
              <a:gd name="connsiteX1" fmla="*/ 0 w 66468"/>
              <a:gd name="connsiteY1" fmla="*/ 2904 h 2904"/>
              <a:gd name="connsiteX2" fmla="*/ 38928 w 66468"/>
              <a:gd name="connsiteY2" fmla="*/ 964 h 2904"/>
              <a:gd name="connsiteX3" fmla="*/ 66468 w 66468"/>
              <a:gd name="connsiteY3" fmla="*/ 0 h 2904"/>
            </a:gdLst>
            <a:ahLst/>
            <a:cxnLst>
              <a:cxn ang="0">
                <a:pos x="connsiteX0" y="connsiteY0"/>
              </a:cxn>
              <a:cxn ang="0">
                <a:pos x="connsiteX1" y="connsiteY1"/>
              </a:cxn>
              <a:cxn ang="0">
                <a:pos x="connsiteX2" y="connsiteY2"/>
              </a:cxn>
              <a:cxn ang="0">
                <a:pos x="connsiteX3" y="connsiteY3"/>
              </a:cxn>
            </a:cxnLst>
            <a:rect l="l" t="t" r="r" b="b"/>
            <a:pathLst>
              <a:path w="66468" h="2904">
                <a:moveTo>
                  <a:pt x="66468" y="0"/>
                </a:moveTo>
                <a:lnTo>
                  <a:pt x="0" y="2904"/>
                </a:lnTo>
                <a:lnTo>
                  <a:pt x="38928" y="964"/>
                </a:lnTo>
                <a:lnTo>
                  <a:pt x="66468"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1" name="任意多边形 90"/>
          <p:cNvSpPr/>
          <p:nvPr/>
        </p:nvSpPr>
        <p:spPr>
          <a:xfrm>
            <a:off x="6148973" y="5164320"/>
            <a:ext cx="66443" cy="2904"/>
          </a:xfrm>
          <a:custGeom>
            <a:avLst/>
            <a:gdLst>
              <a:gd name="connsiteX0" fmla="*/ 0 w 66443"/>
              <a:gd name="connsiteY0" fmla="*/ 0 h 2904"/>
              <a:gd name="connsiteX1" fmla="*/ 27529 w 66443"/>
              <a:gd name="connsiteY1" fmla="*/ 964 h 2904"/>
              <a:gd name="connsiteX2" fmla="*/ 66443 w 66443"/>
              <a:gd name="connsiteY2" fmla="*/ 2904 h 2904"/>
              <a:gd name="connsiteX3" fmla="*/ 0 w 66443"/>
              <a:gd name="connsiteY3" fmla="*/ 0 h 2904"/>
            </a:gdLst>
            <a:ahLst/>
            <a:cxnLst>
              <a:cxn ang="0">
                <a:pos x="connsiteX0" y="connsiteY0"/>
              </a:cxn>
              <a:cxn ang="0">
                <a:pos x="connsiteX1" y="connsiteY1"/>
              </a:cxn>
              <a:cxn ang="0">
                <a:pos x="connsiteX2" y="connsiteY2"/>
              </a:cxn>
              <a:cxn ang="0">
                <a:pos x="connsiteX3" y="connsiteY3"/>
              </a:cxn>
            </a:cxnLst>
            <a:rect l="l" t="t" r="r" b="b"/>
            <a:pathLst>
              <a:path w="66443" h="2904">
                <a:moveTo>
                  <a:pt x="0" y="0"/>
                </a:moveTo>
                <a:lnTo>
                  <a:pt x="27529" y="964"/>
                </a:lnTo>
                <a:lnTo>
                  <a:pt x="66443" y="290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2" name="任意多边形 91"/>
          <p:cNvSpPr/>
          <p:nvPr/>
        </p:nvSpPr>
        <p:spPr>
          <a:xfrm>
            <a:off x="6075791" y="5167227"/>
            <a:ext cx="212804" cy="10607"/>
          </a:xfrm>
          <a:custGeom>
            <a:avLst/>
            <a:gdLst>
              <a:gd name="connsiteX0" fmla="*/ 0 w 212804"/>
              <a:gd name="connsiteY0" fmla="*/ 0 h 10606"/>
              <a:gd name="connsiteX1" fmla="*/ 118245 w 212804"/>
              <a:gd name="connsiteY1" fmla="*/ 5167 h 10606"/>
              <a:gd name="connsiteX2" fmla="*/ 212804 w 212804"/>
              <a:gd name="connsiteY2" fmla="*/ 10606 h 10606"/>
              <a:gd name="connsiteX3" fmla="*/ 0 w 212804"/>
              <a:gd name="connsiteY3" fmla="*/ 0 h 10606"/>
            </a:gdLst>
            <a:ahLst/>
            <a:cxnLst>
              <a:cxn ang="0">
                <a:pos x="connsiteX0" y="connsiteY0"/>
              </a:cxn>
              <a:cxn ang="0">
                <a:pos x="connsiteX1" y="connsiteY1"/>
              </a:cxn>
              <a:cxn ang="0">
                <a:pos x="connsiteX2" y="connsiteY2"/>
              </a:cxn>
              <a:cxn ang="0">
                <a:pos x="connsiteX3" y="connsiteY3"/>
              </a:cxn>
            </a:cxnLst>
            <a:rect l="l" t="t" r="r" b="b"/>
            <a:pathLst>
              <a:path w="212804" h="10606">
                <a:moveTo>
                  <a:pt x="0" y="0"/>
                </a:moveTo>
                <a:lnTo>
                  <a:pt x="118245" y="5167"/>
                </a:lnTo>
                <a:lnTo>
                  <a:pt x="212804" y="10606"/>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3" name="任意多边形 92"/>
          <p:cNvSpPr/>
          <p:nvPr/>
        </p:nvSpPr>
        <p:spPr>
          <a:xfrm>
            <a:off x="6075807" y="5167227"/>
            <a:ext cx="212775" cy="10607"/>
          </a:xfrm>
          <a:custGeom>
            <a:avLst/>
            <a:gdLst>
              <a:gd name="connsiteX0" fmla="*/ 212774 w 212774"/>
              <a:gd name="connsiteY0" fmla="*/ 0 h 10606"/>
              <a:gd name="connsiteX1" fmla="*/ 0 w 212774"/>
              <a:gd name="connsiteY1" fmla="*/ 10606 h 10606"/>
              <a:gd name="connsiteX2" fmla="*/ 94545 w 212774"/>
              <a:gd name="connsiteY2" fmla="*/ 5167 h 10606"/>
              <a:gd name="connsiteX3" fmla="*/ 212774 w 212774"/>
              <a:gd name="connsiteY3" fmla="*/ 0 h 10606"/>
            </a:gdLst>
            <a:ahLst/>
            <a:cxnLst>
              <a:cxn ang="0">
                <a:pos x="connsiteX0" y="connsiteY0"/>
              </a:cxn>
              <a:cxn ang="0">
                <a:pos x="connsiteX1" y="connsiteY1"/>
              </a:cxn>
              <a:cxn ang="0">
                <a:pos x="connsiteX2" y="connsiteY2"/>
              </a:cxn>
              <a:cxn ang="0">
                <a:pos x="connsiteX3" y="connsiteY3"/>
              </a:cxn>
            </a:cxnLst>
            <a:rect l="l" t="t" r="r" b="b"/>
            <a:pathLst>
              <a:path w="212774" h="10606">
                <a:moveTo>
                  <a:pt x="212774" y="0"/>
                </a:moveTo>
                <a:lnTo>
                  <a:pt x="0" y="10606"/>
                </a:lnTo>
                <a:lnTo>
                  <a:pt x="94545" y="5167"/>
                </a:lnTo>
                <a:lnTo>
                  <a:pt x="21277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4" name="任意多边形 93"/>
          <p:cNvSpPr/>
          <p:nvPr/>
        </p:nvSpPr>
        <p:spPr>
          <a:xfrm>
            <a:off x="6143392" y="5177831"/>
            <a:ext cx="77609" cy="4464"/>
          </a:xfrm>
          <a:custGeom>
            <a:avLst/>
            <a:gdLst>
              <a:gd name="connsiteX0" fmla="*/ 77609 w 77609"/>
              <a:gd name="connsiteY0" fmla="*/ 0 h 4464"/>
              <a:gd name="connsiteX1" fmla="*/ 0 w 77609"/>
              <a:gd name="connsiteY1" fmla="*/ 4464 h 4464"/>
              <a:gd name="connsiteX2" fmla="*/ 37813 w 77609"/>
              <a:gd name="connsiteY2" fmla="*/ 1983 h 4464"/>
              <a:gd name="connsiteX3" fmla="*/ 77609 w 77609"/>
              <a:gd name="connsiteY3" fmla="*/ 0 h 4464"/>
            </a:gdLst>
            <a:ahLst/>
            <a:cxnLst>
              <a:cxn ang="0">
                <a:pos x="connsiteX0" y="connsiteY0"/>
              </a:cxn>
              <a:cxn ang="0">
                <a:pos x="connsiteX1" y="connsiteY1"/>
              </a:cxn>
              <a:cxn ang="0">
                <a:pos x="connsiteX2" y="connsiteY2"/>
              </a:cxn>
              <a:cxn ang="0">
                <a:pos x="connsiteX3" y="connsiteY3"/>
              </a:cxn>
            </a:cxnLst>
            <a:rect l="l" t="t" r="r" b="b"/>
            <a:pathLst>
              <a:path w="77609" h="4464">
                <a:moveTo>
                  <a:pt x="77609" y="0"/>
                </a:moveTo>
                <a:lnTo>
                  <a:pt x="0" y="4464"/>
                </a:lnTo>
                <a:lnTo>
                  <a:pt x="37813" y="1983"/>
                </a:lnTo>
                <a:lnTo>
                  <a:pt x="7760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5" name="任意多边形 94"/>
          <p:cNvSpPr/>
          <p:nvPr/>
        </p:nvSpPr>
        <p:spPr>
          <a:xfrm>
            <a:off x="6143405" y="5177835"/>
            <a:ext cx="77579" cy="4463"/>
          </a:xfrm>
          <a:custGeom>
            <a:avLst/>
            <a:gdLst>
              <a:gd name="connsiteX0" fmla="*/ 0 w 77579"/>
              <a:gd name="connsiteY0" fmla="*/ 0 h 4463"/>
              <a:gd name="connsiteX1" fmla="*/ 39780 w 77579"/>
              <a:gd name="connsiteY1" fmla="*/ 1983 h 4463"/>
              <a:gd name="connsiteX2" fmla="*/ 77579 w 77579"/>
              <a:gd name="connsiteY2" fmla="*/ 4463 h 4463"/>
              <a:gd name="connsiteX3" fmla="*/ 0 w 77579"/>
              <a:gd name="connsiteY3" fmla="*/ 0 h 4463"/>
            </a:gdLst>
            <a:ahLst/>
            <a:cxnLst>
              <a:cxn ang="0">
                <a:pos x="connsiteX0" y="connsiteY0"/>
              </a:cxn>
              <a:cxn ang="0">
                <a:pos x="connsiteX1" y="connsiteY1"/>
              </a:cxn>
              <a:cxn ang="0">
                <a:pos x="connsiteX2" y="connsiteY2"/>
              </a:cxn>
              <a:cxn ang="0">
                <a:pos x="connsiteX3" y="connsiteY3"/>
              </a:cxn>
            </a:cxnLst>
            <a:rect l="l" t="t" r="r" b="b"/>
            <a:pathLst>
              <a:path w="77579" h="4463">
                <a:moveTo>
                  <a:pt x="0" y="0"/>
                </a:moveTo>
                <a:lnTo>
                  <a:pt x="39780" y="1983"/>
                </a:lnTo>
                <a:lnTo>
                  <a:pt x="77579" y="4463"/>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6" name="任意多边形 95"/>
          <p:cNvSpPr/>
          <p:nvPr/>
        </p:nvSpPr>
        <p:spPr>
          <a:xfrm>
            <a:off x="6100932" y="5182296"/>
            <a:ext cx="162525" cy="10663"/>
          </a:xfrm>
          <a:custGeom>
            <a:avLst/>
            <a:gdLst>
              <a:gd name="connsiteX0" fmla="*/ 0 w 162525"/>
              <a:gd name="connsiteY0" fmla="*/ 0 h 10662"/>
              <a:gd name="connsiteX1" fmla="*/ 75035 w 162525"/>
              <a:gd name="connsiteY1" fmla="*/ 4316 h 10662"/>
              <a:gd name="connsiteX2" fmla="*/ 162525 w 162525"/>
              <a:gd name="connsiteY2" fmla="*/ 10662 h 10662"/>
              <a:gd name="connsiteX3" fmla="*/ 0 w 162525"/>
              <a:gd name="connsiteY3" fmla="*/ 0 h 10662"/>
            </a:gdLst>
            <a:ahLst/>
            <a:cxnLst>
              <a:cxn ang="0">
                <a:pos x="connsiteX0" y="connsiteY0"/>
              </a:cxn>
              <a:cxn ang="0">
                <a:pos x="connsiteX1" y="connsiteY1"/>
              </a:cxn>
              <a:cxn ang="0">
                <a:pos x="connsiteX2" y="connsiteY2"/>
              </a:cxn>
              <a:cxn ang="0">
                <a:pos x="connsiteX3" y="connsiteY3"/>
              </a:cxn>
            </a:cxnLst>
            <a:rect l="l" t="t" r="r" b="b"/>
            <a:pathLst>
              <a:path w="162525" h="10662">
                <a:moveTo>
                  <a:pt x="0" y="0"/>
                </a:moveTo>
                <a:lnTo>
                  <a:pt x="75035" y="4316"/>
                </a:lnTo>
                <a:lnTo>
                  <a:pt x="162525" y="10662"/>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7" name="任意多边形 96"/>
          <p:cNvSpPr/>
          <p:nvPr/>
        </p:nvSpPr>
        <p:spPr>
          <a:xfrm>
            <a:off x="6100949" y="5182295"/>
            <a:ext cx="162491" cy="10660"/>
          </a:xfrm>
          <a:custGeom>
            <a:avLst/>
            <a:gdLst>
              <a:gd name="connsiteX0" fmla="*/ 162490 w 162490"/>
              <a:gd name="connsiteY0" fmla="*/ 0 h 10660"/>
              <a:gd name="connsiteX1" fmla="*/ 0 w 162490"/>
              <a:gd name="connsiteY1" fmla="*/ 10660 h 10660"/>
              <a:gd name="connsiteX2" fmla="*/ 87471 w 162490"/>
              <a:gd name="connsiteY2" fmla="*/ 4315 h 10660"/>
              <a:gd name="connsiteX3" fmla="*/ 162490 w 162490"/>
              <a:gd name="connsiteY3" fmla="*/ 0 h 10660"/>
            </a:gdLst>
            <a:ahLst/>
            <a:cxnLst>
              <a:cxn ang="0">
                <a:pos x="connsiteX0" y="connsiteY0"/>
              </a:cxn>
              <a:cxn ang="0">
                <a:pos x="connsiteX1" y="connsiteY1"/>
              </a:cxn>
              <a:cxn ang="0">
                <a:pos x="connsiteX2" y="connsiteY2"/>
              </a:cxn>
              <a:cxn ang="0">
                <a:pos x="connsiteX3" y="connsiteY3"/>
              </a:cxn>
            </a:cxnLst>
            <a:rect l="l" t="t" r="r" b="b"/>
            <a:pathLst>
              <a:path w="162490" h="10660">
                <a:moveTo>
                  <a:pt x="162490" y="0"/>
                </a:moveTo>
                <a:lnTo>
                  <a:pt x="0" y="10660"/>
                </a:lnTo>
                <a:lnTo>
                  <a:pt x="87471" y="4315"/>
                </a:lnTo>
                <a:lnTo>
                  <a:pt x="16249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8" name="任意多边形 97"/>
          <p:cNvSpPr/>
          <p:nvPr/>
        </p:nvSpPr>
        <p:spPr>
          <a:xfrm>
            <a:off x="6117497" y="5192955"/>
            <a:ext cx="129399" cy="9387"/>
          </a:xfrm>
          <a:custGeom>
            <a:avLst/>
            <a:gdLst>
              <a:gd name="connsiteX0" fmla="*/ 129399 w 129399"/>
              <a:gd name="connsiteY0" fmla="*/ 0 h 9386"/>
              <a:gd name="connsiteX1" fmla="*/ 0 w 129399"/>
              <a:gd name="connsiteY1" fmla="*/ 9386 h 9386"/>
              <a:gd name="connsiteX2" fmla="*/ 52360 w 129399"/>
              <a:gd name="connsiteY2" fmla="*/ 5054 h 9386"/>
              <a:gd name="connsiteX3" fmla="*/ 129399 w 129399"/>
              <a:gd name="connsiteY3" fmla="*/ 0 h 9386"/>
            </a:gdLst>
            <a:ahLst/>
            <a:cxnLst>
              <a:cxn ang="0">
                <a:pos x="connsiteX0" y="connsiteY0"/>
              </a:cxn>
              <a:cxn ang="0">
                <a:pos x="connsiteX1" y="connsiteY1"/>
              </a:cxn>
              <a:cxn ang="0">
                <a:pos x="connsiteX2" y="connsiteY2"/>
              </a:cxn>
              <a:cxn ang="0">
                <a:pos x="connsiteX3" y="connsiteY3"/>
              </a:cxn>
            </a:cxnLst>
            <a:rect l="l" t="t" r="r" b="b"/>
            <a:pathLst>
              <a:path w="129399" h="9386">
                <a:moveTo>
                  <a:pt x="129399" y="0"/>
                </a:moveTo>
                <a:lnTo>
                  <a:pt x="0" y="9386"/>
                </a:lnTo>
                <a:lnTo>
                  <a:pt x="52360" y="5054"/>
                </a:lnTo>
                <a:lnTo>
                  <a:pt x="12939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9" name="任意多边形 98"/>
          <p:cNvSpPr/>
          <p:nvPr/>
        </p:nvSpPr>
        <p:spPr>
          <a:xfrm>
            <a:off x="6117511" y="5192955"/>
            <a:ext cx="129364" cy="9384"/>
          </a:xfrm>
          <a:custGeom>
            <a:avLst/>
            <a:gdLst>
              <a:gd name="connsiteX0" fmla="*/ 0 w 129364"/>
              <a:gd name="connsiteY0" fmla="*/ 0 h 9384"/>
              <a:gd name="connsiteX1" fmla="*/ 77018 w 129364"/>
              <a:gd name="connsiteY1" fmla="*/ 5053 h 9384"/>
              <a:gd name="connsiteX2" fmla="*/ 129364 w 129364"/>
              <a:gd name="connsiteY2" fmla="*/ 9384 h 9384"/>
              <a:gd name="connsiteX3" fmla="*/ 0 w 129364"/>
              <a:gd name="connsiteY3" fmla="*/ 0 h 9384"/>
            </a:gdLst>
            <a:ahLst/>
            <a:cxnLst>
              <a:cxn ang="0">
                <a:pos x="connsiteX0" y="connsiteY0"/>
              </a:cxn>
              <a:cxn ang="0">
                <a:pos x="connsiteX1" y="connsiteY1"/>
              </a:cxn>
              <a:cxn ang="0">
                <a:pos x="connsiteX2" y="connsiteY2"/>
              </a:cxn>
              <a:cxn ang="0">
                <a:pos x="connsiteX3" y="connsiteY3"/>
              </a:cxn>
            </a:cxnLst>
            <a:rect l="l" t="t" r="r" b="b"/>
            <a:pathLst>
              <a:path w="129364" h="9384">
                <a:moveTo>
                  <a:pt x="0" y="0"/>
                </a:moveTo>
                <a:lnTo>
                  <a:pt x="77018" y="5053"/>
                </a:lnTo>
                <a:lnTo>
                  <a:pt x="129364" y="938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0" name="任意多边形 99"/>
          <p:cNvSpPr/>
          <p:nvPr/>
        </p:nvSpPr>
        <p:spPr>
          <a:xfrm>
            <a:off x="6161381" y="5202339"/>
            <a:ext cx="41631" cy="3444"/>
          </a:xfrm>
          <a:custGeom>
            <a:avLst/>
            <a:gdLst>
              <a:gd name="connsiteX0" fmla="*/ 0 w 41631"/>
              <a:gd name="connsiteY0" fmla="*/ 0 h 3444"/>
              <a:gd name="connsiteX1" fmla="*/ 16283 w 41631"/>
              <a:gd name="connsiteY1" fmla="*/ 1181 h 3444"/>
              <a:gd name="connsiteX2" fmla="*/ 41631 w 41631"/>
              <a:gd name="connsiteY2" fmla="*/ 3444 h 3444"/>
              <a:gd name="connsiteX3" fmla="*/ 0 w 41631"/>
              <a:gd name="connsiteY3" fmla="*/ 0 h 3444"/>
            </a:gdLst>
            <a:ahLst/>
            <a:cxnLst>
              <a:cxn ang="0">
                <a:pos x="connsiteX0" y="connsiteY0"/>
              </a:cxn>
              <a:cxn ang="0">
                <a:pos x="connsiteX1" y="connsiteY1"/>
              </a:cxn>
              <a:cxn ang="0">
                <a:pos x="connsiteX2" y="connsiteY2"/>
              </a:cxn>
              <a:cxn ang="0">
                <a:pos x="connsiteX3" y="connsiteY3"/>
              </a:cxn>
            </a:cxnLst>
            <a:rect l="l" t="t" r="r" b="b"/>
            <a:pathLst>
              <a:path w="41631" h="3444">
                <a:moveTo>
                  <a:pt x="0" y="0"/>
                </a:moveTo>
                <a:lnTo>
                  <a:pt x="16283" y="1181"/>
                </a:lnTo>
                <a:lnTo>
                  <a:pt x="41631" y="344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1" name="任意多边形 100"/>
          <p:cNvSpPr/>
          <p:nvPr/>
        </p:nvSpPr>
        <p:spPr>
          <a:xfrm>
            <a:off x="6161400" y="5202344"/>
            <a:ext cx="41589" cy="3441"/>
          </a:xfrm>
          <a:custGeom>
            <a:avLst/>
            <a:gdLst>
              <a:gd name="connsiteX0" fmla="*/ 41589 w 41589"/>
              <a:gd name="connsiteY0" fmla="*/ 0 h 3441"/>
              <a:gd name="connsiteX1" fmla="*/ 0 w 41589"/>
              <a:gd name="connsiteY1" fmla="*/ 3441 h 3441"/>
              <a:gd name="connsiteX2" fmla="*/ 25322 w 41589"/>
              <a:gd name="connsiteY2" fmla="*/ 1180 h 3441"/>
              <a:gd name="connsiteX3" fmla="*/ 41589 w 41589"/>
              <a:gd name="connsiteY3" fmla="*/ 0 h 3441"/>
            </a:gdLst>
            <a:ahLst/>
            <a:cxnLst>
              <a:cxn ang="0">
                <a:pos x="connsiteX0" y="connsiteY0"/>
              </a:cxn>
              <a:cxn ang="0">
                <a:pos x="connsiteX1" y="connsiteY1"/>
              </a:cxn>
              <a:cxn ang="0">
                <a:pos x="connsiteX2" y="connsiteY2"/>
              </a:cxn>
              <a:cxn ang="0">
                <a:pos x="connsiteX3" y="connsiteY3"/>
              </a:cxn>
            </a:cxnLst>
            <a:rect l="l" t="t" r="r" b="b"/>
            <a:pathLst>
              <a:path w="41589" h="3441">
                <a:moveTo>
                  <a:pt x="41589" y="0"/>
                </a:moveTo>
                <a:lnTo>
                  <a:pt x="0" y="3441"/>
                </a:lnTo>
                <a:lnTo>
                  <a:pt x="25322" y="1180"/>
                </a:lnTo>
                <a:lnTo>
                  <a:pt x="4158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2" name="任意多边形 101"/>
          <p:cNvSpPr/>
          <p:nvPr/>
        </p:nvSpPr>
        <p:spPr>
          <a:xfrm>
            <a:off x="3009459" y="5205784"/>
            <a:ext cx="6345471" cy="804249"/>
          </a:xfrm>
          <a:custGeom>
            <a:avLst/>
            <a:gdLst>
              <a:gd name="connsiteX0" fmla="*/ 1566472 w 6345470"/>
              <a:gd name="connsiteY0" fmla="*/ 0 h 804249"/>
              <a:gd name="connsiteX1" fmla="*/ 1374115 w 6345470"/>
              <a:gd name="connsiteY1" fmla="*/ 17175 h 804249"/>
              <a:gd name="connsiteX2" fmla="*/ 345129 w 6345470"/>
              <a:gd name="connsiteY2" fmla="*/ 277703 h 804249"/>
              <a:gd name="connsiteX3" fmla="*/ 3172736 w 6345470"/>
              <a:gd name="connsiteY3" fmla="*/ 615328 h 804249"/>
              <a:gd name="connsiteX4" fmla="*/ 6000343 w 6345470"/>
              <a:gd name="connsiteY4" fmla="*/ 277703 h 804249"/>
              <a:gd name="connsiteX5" fmla="*/ 4971357 w 6345470"/>
              <a:gd name="connsiteY5" fmla="*/ 17175 h 804249"/>
              <a:gd name="connsiteX6" fmla="*/ 4779026 w 6345470"/>
              <a:gd name="connsiteY6" fmla="*/ 2 h 804249"/>
              <a:gd name="connsiteX7" fmla="*/ 4946641 w 6345470"/>
              <a:gd name="connsiteY7" fmla="*/ 13870 h 804249"/>
              <a:gd name="connsiteX8" fmla="*/ 6345470 w 6345470"/>
              <a:gd name="connsiteY8" fmla="*/ 372163 h 804249"/>
              <a:gd name="connsiteX9" fmla="*/ 3172735 w 6345470"/>
              <a:gd name="connsiteY9" fmla="*/ 804249 h 804249"/>
              <a:gd name="connsiteX10" fmla="*/ 0 w 6345470"/>
              <a:gd name="connsiteY10" fmla="*/ 372163 h 804249"/>
              <a:gd name="connsiteX11" fmla="*/ 1398829 w 6345470"/>
              <a:gd name="connsiteY11" fmla="*/ 13870 h 804249"/>
              <a:gd name="connsiteX12" fmla="*/ 1566472 w 6345470"/>
              <a:gd name="connsiteY12" fmla="*/ 0 h 80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45470" h="804249">
                <a:moveTo>
                  <a:pt x="1566472" y="0"/>
                </a:moveTo>
                <a:lnTo>
                  <a:pt x="1374115" y="17175"/>
                </a:lnTo>
                <a:cubicBezTo>
                  <a:pt x="745687" y="79101"/>
                  <a:pt x="345129" y="172817"/>
                  <a:pt x="345129" y="277703"/>
                </a:cubicBezTo>
                <a:cubicBezTo>
                  <a:pt x="345129" y="464168"/>
                  <a:pt x="1611092" y="615328"/>
                  <a:pt x="3172736" y="615328"/>
                </a:cubicBezTo>
                <a:cubicBezTo>
                  <a:pt x="4734380" y="615328"/>
                  <a:pt x="6000343" y="464168"/>
                  <a:pt x="6000343" y="277703"/>
                </a:cubicBezTo>
                <a:cubicBezTo>
                  <a:pt x="6000343" y="172817"/>
                  <a:pt x="5599785" y="79101"/>
                  <a:pt x="4971357" y="17175"/>
                </a:cubicBezTo>
                <a:lnTo>
                  <a:pt x="4779026" y="2"/>
                </a:lnTo>
                <a:lnTo>
                  <a:pt x="4946641" y="13870"/>
                </a:lnTo>
                <a:cubicBezTo>
                  <a:pt x="5790594" y="91519"/>
                  <a:pt x="6345470" y="223016"/>
                  <a:pt x="6345470" y="372163"/>
                </a:cubicBezTo>
                <a:cubicBezTo>
                  <a:pt x="6345470" y="610798"/>
                  <a:pt x="4924988" y="804249"/>
                  <a:pt x="3172735" y="804249"/>
                </a:cubicBezTo>
                <a:cubicBezTo>
                  <a:pt x="1420482" y="804249"/>
                  <a:pt x="0" y="610798"/>
                  <a:pt x="0" y="372163"/>
                </a:cubicBezTo>
                <a:cubicBezTo>
                  <a:pt x="0" y="223016"/>
                  <a:pt x="554876" y="91519"/>
                  <a:pt x="1398829" y="13870"/>
                </a:cubicBezTo>
                <a:lnTo>
                  <a:pt x="1566472" y="0"/>
                </a:lnTo>
                <a:close/>
              </a:path>
            </a:pathLst>
          </a:cu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cxnSp>
        <p:nvCxnSpPr>
          <p:cNvPr id="103" name="直接连接符 102"/>
          <p:cNvCxnSpPr/>
          <p:nvPr/>
        </p:nvCxnSpPr>
        <p:spPr>
          <a:xfrm flipV="1">
            <a:off x="3223288" y="3871744"/>
            <a:ext cx="0" cy="169164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2293338" y="2841190"/>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05" name="矩形 104"/>
          <p:cNvSpPr/>
          <p:nvPr/>
        </p:nvSpPr>
        <p:spPr>
          <a:xfrm>
            <a:off x="2280984" y="2466040"/>
            <a:ext cx="1912747" cy="369332"/>
          </a:xfrm>
          <a:prstGeom prst="rect">
            <a:avLst/>
          </a:prstGeom>
        </p:spPr>
        <p:txBody>
          <a:bodyPr wrap="square">
            <a:spAutoFit/>
          </a:bodyPr>
          <a:lstStyle/>
          <a:p>
            <a:r>
              <a:rPr lang="en-US" altLang="zh-CN" b="1" dirty="0">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dirty="0">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106" name="直接连接符 105"/>
          <p:cNvCxnSpPr/>
          <p:nvPr/>
        </p:nvCxnSpPr>
        <p:spPr>
          <a:xfrm flipV="1">
            <a:off x="8679207" y="4659534"/>
            <a:ext cx="0" cy="81078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7732023" y="3697996"/>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08" name="矩形 107"/>
          <p:cNvSpPr/>
          <p:nvPr/>
        </p:nvSpPr>
        <p:spPr>
          <a:xfrm>
            <a:off x="7719669" y="3322846"/>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109" name="直接连接符 108"/>
          <p:cNvCxnSpPr/>
          <p:nvPr/>
        </p:nvCxnSpPr>
        <p:spPr>
          <a:xfrm flipV="1">
            <a:off x="7340431" y="2863507"/>
            <a:ext cx="0" cy="2728020"/>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6396411" y="1864319"/>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11" name="矩形 110"/>
          <p:cNvSpPr/>
          <p:nvPr/>
        </p:nvSpPr>
        <p:spPr>
          <a:xfrm>
            <a:off x="6384057" y="1489171"/>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上箭头 43"/>
          <p:cNvSpPr/>
          <p:nvPr/>
        </p:nvSpPr>
        <p:spPr>
          <a:xfrm>
            <a:off x="6376318" y="3610223"/>
            <a:ext cx="422655" cy="1925032"/>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6" name="上箭头 45"/>
          <p:cNvSpPr/>
          <p:nvPr/>
        </p:nvSpPr>
        <p:spPr>
          <a:xfrm>
            <a:off x="5505455" y="4245902"/>
            <a:ext cx="424728" cy="1266625"/>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7" name="上箭头 46"/>
          <p:cNvSpPr/>
          <p:nvPr/>
        </p:nvSpPr>
        <p:spPr>
          <a:xfrm>
            <a:off x="5703893" y="2895074"/>
            <a:ext cx="956603" cy="2852781"/>
          </a:xfrm>
          <a:prstGeom prst="upArrow">
            <a:avLst/>
          </a:prstGeom>
          <a:gradFill>
            <a:gsLst>
              <a:gs pos="0">
                <a:schemeClr val="tx1">
                  <a:lumMod val="85000"/>
                  <a:lumOff val="15000"/>
                </a:schemeClr>
              </a:gs>
              <a:gs pos="92000">
                <a:schemeClr val="tx1">
                  <a:lumMod val="85000"/>
                  <a:lumOff val="15000"/>
                  <a:alpha val="0"/>
                </a:schemeClr>
              </a:gs>
              <a:gs pos="80000">
                <a:schemeClr val="tx1">
                  <a:lumMod val="85000"/>
                  <a:lumOff val="15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grpSp>
        <p:nvGrpSpPr>
          <p:cNvPr id="42" name="组合 41"/>
          <p:cNvGrpSpPr/>
          <p:nvPr/>
        </p:nvGrpSpPr>
        <p:grpSpPr>
          <a:xfrm>
            <a:off x="-6508" y="258236"/>
            <a:ext cx="4151251" cy="1200863"/>
            <a:chOff x="-259891" y="-1"/>
            <a:chExt cx="4151250" cy="1200863"/>
          </a:xfrm>
        </p:grpSpPr>
        <p:sp>
          <p:nvSpPr>
            <p:cNvPr id="45" name="图文框 4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9" name="图片 4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0" name="文本框 4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2" name="文本框 51"/>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5"/>
          <p:cNvSpPr>
            <a:spLocks noEditPoints="1"/>
          </p:cNvSpPr>
          <p:nvPr/>
        </p:nvSpPr>
        <p:spPr bwMode="auto">
          <a:xfrm>
            <a:off x="5350469" y="1519103"/>
            <a:ext cx="1430351" cy="5330540"/>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4" name="Freeform 6"/>
          <p:cNvSpPr>
            <a:spLocks noEditPoints="1"/>
          </p:cNvSpPr>
          <p:nvPr/>
        </p:nvSpPr>
        <p:spPr bwMode="auto">
          <a:xfrm>
            <a:off x="6124192" y="2538611"/>
            <a:ext cx="1774049" cy="4311031"/>
          </a:xfrm>
          <a:custGeom>
            <a:avLst/>
            <a:gdLst>
              <a:gd name="T0" fmla="*/ 1133 w 1878"/>
              <a:gd name="T1" fmla="*/ 0 h 4564"/>
              <a:gd name="T2" fmla="*/ 57 w 1878"/>
              <a:gd name="T3" fmla="*/ 2063 h 4564"/>
              <a:gd name="T4" fmla="*/ 70 w 1878"/>
              <a:gd name="T5" fmla="*/ 4564 h 4564"/>
              <a:gd name="T6" fmla="*/ 180 w 1878"/>
              <a:gd name="T7" fmla="*/ 2095 h 4564"/>
              <a:gd name="T8" fmla="*/ 1133 w 1878"/>
              <a:gd name="T9" fmla="*/ 1488 h 4564"/>
              <a:gd name="T10" fmla="*/ 1878 w 1878"/>
              <a:gd name="T11" fmla="*/ 744 h 4564"/>
              <a:gd name="T12" fmla="*/ 1133 w 1878"/>
              <a:gd name="T13" fmla="*/ 0 h 4564"/>
              <a:gd name="T14" fmla="*/ 1133 w 1878"/>
              <a:gd name="T15" fmla="*/ 1356 h 4564"/>
              <a:gd name="T16" fmla="*/ 544 w 1878"/>
              <a:gd name="T17" fmla="*/ 1457 h 4564"/>
              <a:gd name="T18" fmla="*/ 307 w 1878"/>
              <a:gd name="T19" fmla="*/ 1236 h 4564"/>
              <a:gd name="T20" fmla="*/ 631 w 1878"/>
              <a:gd name="T21" fmla="*/ 394 h 4564"/>
              <a:gd name="T22" fmla="*/ 631 w 1878"/>
              <a:gd name="T23" fmla="*/ 394 h 4564"/>
              <a:gd name="T24" fmla="*/ 1133 w 1878"/>
              <a:gd name="T25" fmla="*/ 131 h 4564"/>
              <a:gd name="T26" fmla="*/ 1746 w 1878"/>
              <a:gd name="T27" fmla="*/ 744 h 4564"/>
              <a:gd name="T28" fmla="*/ 1133 w 1878"/>
              <a:gd name="T29" fmla="*/ 1356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1133" y="0"/>
                </a:moveTo>
                <a:cubicBezTo>
                  <a:pt x="284" y="0"/>
                  <a:pt x="91" y="1190"/>
                  <a:pt x="57" y="2063"/>
                </a:cubicBezTo>
                <a:cubicBezTo>
                  <a:pt x="50" y="2249"/>
                  <a:pt x="0" y="4564"/>
                  <a:pt x="70" y="4564"/>
                </a:cubicBezTo>
                <a:cubicBezTo>
                  <a:pt x="141" y="4564"/>
                  <a:pt x="62" y="2554"/>
                  <a:pt x="180" y="2095"/>
                </a:cubicBezTo>
                <a:cubicBezTo>
                  <a:pt x="271" y="1743"/>
                  <a:pt x="585" y="1488"/>
                  <a:pt x="1133" y="1488"/>
                </a:cubicBezTo>
                <a:cubicBezTo>
                  <a:pt x="1544" y="1488"/>
                  <a:pt x="1878" y="1155"/>
                  <a:pt x="1878" y="744"/>
                </a:cubicBezTo>
                <a:cubicBezTo>
                  <a:pt x="1878" y="333"/>
                  <a:pt x="1544" y="0"/>
                  <a:pt x="1133" y="0"/>
                </a:cubicBezTo>
                <a:close/>
                <a:moveTo>
                  <a:pt x="1133" y="1356"/>
                </a:moveTo>
                <a:cubicBezTo>
                  <a:pt x="843" y="1356"/>
                  <a:pt x="682" y="1392"/>
                  <a:pt x="544" y="1457"/>
                </a:cubicBezTo>
                <a:cubicBezTo>
                  <a:pt x="337" y="1554"/>
                  <a:pt x="265" y="1452"/>
                  <a:pt x="307" y="1236"/>
                </a:cubicBezTo>
                <a:cubicBezTo>
                  <a:pt x="364" y="947"/>
                  <a:pt x="451" y="638"/>
                  <a:pt x="631" y="394"/>
                </a:cubicBezTo>
                <a:cubicBezTo>
                  <a:pt x="631" y="394"/>
                  <a:pt x="631" y="394"/>
                  <a:pt x="631" y="394"/>
                </a:cubicBezTo>
                <a:cubicBezTo>
                  <a:pt x="741" y="235"/>
                  <a:pt x="925" y="131"/>
                  <a:pt x="1133" y="131"/>
                </a:cubicBezTo>
                <a:cubicBezTo>
                  <a:pt x="1472" y="131"/>
                  <a:pt x="1746" y="406"/>
                  <a:pt x="1746" y="744"/>
                </a:cubicBezTo>
                <a:cubicBezTo>
                  <a:pt x="1746" y="1082"/>
                  <a:pt x="1472" y="1356"/>
                  <a:pt x="1133" y="1356"/>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5" name="Freeform 7"/>
          <p:cNvSpPr>
            <a:spLocks noEditPoints="1"/>
          </p:cNvSpPr>
          <p:nvPr/>
        </p:nvSpPr>
        <p:spPr bwMode="auto">
          <a:xfrm>
            <a:off x="6209534" y="3897021"/>
            <a:ext cx="1630575" cy="2962210"/>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6" name="Freeform 8"/>
          <p:cNvSpPr>
            <a:spLocks noEditPoints="1"/>
          </p:cNvSpPr>
          <p:nvPr/>
        </p:nvSpPr>
        <p:spPr bwMode="auto">
          <a:xfrm>
            <a:off x="6286666" y="5272222"/>
            <a:ext cx="1364407" cy="1561435"/>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7" name="Freeform 9"/>
          <p:cNvSpPr>
            <a:spLocks noEditPoints="1"/>
          </p:cNvSpPr>
          <p:nvPr/>
        </p:nvSpPr>
        <p:spPr bwMode="auto">
          <a:xfrm>
            <a:off x="4267415" y="2538611"/>
            <a:ext cx="1774448" cy="4311031"/>
          </a:xfrm>
          <a:custGeom>
            <a:avLst/>
            <a:gdLst>
              <a:gd name="T0" fmla="*/ 0 w 1878"/>
              <a:gd name="T1" fmla="*/ 744 h 4564"/>
              <a:gd name="T2" fmla="*/ 744 w 1878"/>
              <a:gd name="T3" fmla="*/ 1488 h 4564"/>
              <a:gd name="T4" fmla="*/ 1697 w 1878"/>
              <a:gd name="T5" fmla="*/ 2095 h 4564"/>
              <a:gd name="T6" fmla="*/ 1808 w 1878"/>
              <a:gd name="T7" fmla="*/ 4564 h 4564"/>
              <a:gd name="T8" fmla="*/ 1820 w 1878"/>
              <a:gd name="T9" fmla="*/ 2063 h 4564"/>
              <a:gd name="T10" fmla="*/ 744 w 1878"/>
              <a:gd name="T11" fmla="*/ 0 h 4564"/>
              <a:gd name="T12" fmla="*/ 0 w 1878"/>
              <a:gd name="T13" fmla="*/ 744 h 4564"/>
              <a:gd name="T14" fmla="*/ 132 w 1878"/>
              <a:gd name="T15" fmla="*/ 744 h 4564"/>
              <a:gd name="T16" fmla="*/ 744 w 1878"/>
              <a:gd name="T17" fmla="*/ 131 h 4564"/>
              <a:gd name="T18" fmla="*/ 1247 w 1878"/>
              <a:gd name="T19" fmla="*/ 394 h 4564"/>
              <a:gd name="T20" fmla="*/ 1247 w 1878"/>
              <a:gd name="T21" fmla="*/ 394 h 4564"/>
              <a:gd name="T22" fmla="*/ 1571 w 1878"/>
              <a:gd name="T23" fmla="*/ 1236 h 4564"/>
              <a:gd name="T24" fmla="*/ 1334 w 1878"/>
              <a:gd name="T25" fmla="*/ 1457 h 4564"/>
              <a:gd name="T26" fmla="*/ 744 w 1878"/>
              <a:gd name="T27" fmla="*/ 1356 h 4564"/>
              <a:gd name="T28" fmla="*/ 132 w 1878"/>
              <a:gd name="T29" fmla="*/ 744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0" y="744"/>
                </a:moveTo>
                <a:cubicBezTo>
                  <a:pt x="0" y="1155"/>
                  <a:pt x="333" y="1488"/>
                  <a:pt x="744" y="1488"/>
                </a:cubicBezTo>
                <a:cubicBezTo>
                  <a:pt x="1292" y="1488"/>
                  <a:pt x="1607" y="1743"/>
                  <a:pt x="1697" y="2095"/>
                </a:cubicBezTo>
                <a:cubicBezTo>
                  <a:pt x="1816" y="2554"/>
                  <a:pt x="1737" y="4564"/>
                  <a:pt x="1808" y="4564"/>
                </a:cubicBezTo>
                <a:cubicBezTo>
                  <a:pt x="1878" y="4564"/>
                  <a:pt x="1827" y="2249"/>
                  <a:pt x="1820" y="2063"/>
                </a:cubicBezTo>
                <a:cubicBezTo>
                  <a:pt x="1786" y="1190"/>
                  <a:pt x="1594" y="0"/>
                  <a:pt x="744" y="0"/>
                </a:cubicBezTo>
                <a:cubicBezTo>
                  <a:pt x="333" y="0"/>
                  <a:pt x="0" y="333"/>
                  <a:pt x="0" y="744"/>
                </a:cubicBezTo>
                <a:close/>
                <a:moveTo>
                  <a:pt x="132" y="744"/>
                </a:moveTo>
                <a:cubicBezTo>
                  <a:pt x="132" y="406"/>
                  <a:pt x="406" y="131"/>
                  <a:pt x="744" y="131"/>
                </a:cubicBezTo>
                <a:cubicBezTo>
                  <a:pt x="952" y="131"/>
                  <a:pt x="1136" y="235"/>
                  <a:pt x="1247" y="394"/>
                </a:cubicBezTo>
                <a:cubicBezTo>
                  <a:pt x="1247" y="394"/>
                  <a:pt x="1247" y="394"/>
                  <a:pt x="1247" y="394"/>
                </a:cubicBezTo>
                <a:cubicBezTo>
                  <a:pt x="1426" y="638"/>
                  <a:pt x="1514" y="947"/>
                  <a:pt x="1571" y="1236"/>
                </a:cubicBezTo>
                <a:cubicBezTo>
                  <a:pt x="1613" y="1452"/>
                  <a:pt x="1541" y="1554"/>
                  <a:pt x="1334" y="1457"/>
                </a:cubicBezTo>
                <a:cubicBezTo>
                  <a:pt x="1195" y="1392"/>
                  <a:pt x="1035" y="1356"/>
                  <a:pt x="744" y="1356"/>
                </a:cubicBezTo>
                <a:cubicBezTo>
                  <a:pt x="406" y="1356"/>
                  <a:pt x="132" y="1082"/>
                  <a:pt x="132" y="744"/>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8" name="Freeform 10"/>
          <p:cNvSpPr>
            <a:spLocks noEditPoints="1"/>
          </p:cNvSpPr>
          <p:nvPr/>
        </p:nvSpPr>
        <p:spPr bwMode="auto">
          <a:xfrm>
            <a:off x="4331759" y="3902617"/>
            <a:ext cx="1629775" cy="2962210"/>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9" name="Freeform 11"/>
          <p:cNvSpPr>
            <a:spLocks noEditPoints="1"/>
          </p:cNvSpPr>
          <p:nvPr/>
        </p:nvSpPr>
        <p:spPr bwMode="auto">
          <a:xfrm>
            <a:off x="4513999" y="5272222"/>
            <a:ext cx="1365208" cy="1561435"/>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70" name="Group 143"/>
          <p:cNvGrpSpPr/>
          <p:nvPr/>
        </p:nvGrpSpPr>
        <p:grpSpPr>
          <a:xfrm>
            <a:off x="5826991" y="1977543"/>
            <a:ext cx="516383" cy="516385"/>
            <a:chOff x="7144279" y="2887135"/>
            <a:chExt cx="481012" cy="481013"/>
          </a:xfrm>
          <a:solidFill>
            <a:schemeClr val="tx1"/>
          </a:solidFill>
        </p:grpSpPr>
        <p:sp>
          <p:nvSpPr>
            <p:cNvPr id="71" name="Freeform 144"/>
            <p:cNvSpPr>
              <a:spLocks noEditPoints="1"/>
            </p:cNvSpPr>
            <p:nvPr/>
          </p:nvSpPr>
          <p:spPr bwMode="auto">
            <a:xfrm>
              <a:off x="7144279" y="2887135"/>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2" name="Freeform 145"/>
            <p:cNvSpPr>
              <a:spLocks noEditPoints="1"/>
            </p:cNvSpPr>
            <p:nvPr/>
          </p:nvSpPr>
          <p:spPr bwMode="auto">
            <a:xfrm>
              <a:off x="7280804" y="3022072"/>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3" name="Freeform 146"/>
            <p:cNvSpPr>
              <a:spLocks noEditPoints="1"/>
            </p:cNvSpPr>
            <p:nvPr/>
          </p:nvSpPr>
          <p:spPr bwMode="auto">
            <a:xfrm>
              <a:off x="7325254" y="3066522"/>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grpSp>
      <p:sp>
        <p:nvSpPr>
          <p:cNvPr id="74" name="Freeform 39"/>
          <p:cNvSpPr>
            <a:spLocks noEditPoints="1"/>
          </p:cNvSpPr>
          <p:nvPr/>
        </p:nvSpPr>
        <p:spPr bwMode="auto">
          <a:xfrm>
            <a:off x="4763956" y="3113811"/>
            <a:ext cx="468669" cy="352663"/>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75" name="Group 149"/>
          <p:cNvGrpSpPr/>
          <p:nvPr/>
        </p:nvGrpSpPr>
        <p:grpSpPr>
          <a:xfrm>
            <a:off x="6934525" y="2997868"/>
            <a:ext cx="381608" cy="511052"/>
            <a:chOff x="5280554" y="3849160"/>
            <a:chExt cx="360362" cy="482600"/>
          </a:xfrm>
          <a:solidFill>
            <a:schemeClr val="tx1"/>
          </a:solidFill>
        </p:grpSpPr>
        <p:sp>
          <p:nvSpPr>
            <p:cNvPr id="76" name="Freeform 37"/>
            <p:cNvSpPr>
              <a:spLocks noEditPoints="1"/>
            </p:cNvSpPr>
            <p:nvPr/>
          </p:nvSpPr>
          <p:spPr bwMode="auto">
            <a:xfrm>
              <a:off x="5280554" y="3849160"/>
              <a:ext cx="360362" cy="482600"/>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77" name="Freeform 38"/>
            <p:cNvSpPr/>
            <p:nvPr/>
          </p:nvSpPr>
          <p:spPr bwMode="auto">
            <a:xfrm>
              <a:off x="5431366" y="4136497"/>
              <a:ext cx="60325" cy="88900"/>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grpSp>
        <p:nvGrpSpPr>
          <p:cNvPr id="78" name="Group 152"/>
          <p:cNvGrpSpPr/>
          <p:nvPr/>
        </p:nvGrpSpPr>
        <p:grpSpPr>
          <a:xfrm>
            <a:off x="4864021" y="4370834"/>
            <a:ext cx="322911" cy="471946"/>
            <a:chOff x="6258454" y="3849160"/>
            <a:chExt cx="330200" cy="482600"/>
          </a:xfrm>
          <a:solidFill>
            <a:schemeClr val="tx1"/>
          </a:solidFill>
        </p:grpSpPr>
        <p:sp>
          <p:nvSpPr>
            <p:cNvPr id="79"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0"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grpSp>
        <p:nvGrpSpPr>
          <p:cNvPr id="81" name="Group 155"/>
          <p:cNvGrpSpPr/>
          <p:nvPr/>
        </p:nvGrpSpPr>
        <p:grpSpPr>
          <a:xfrm>
            <a:off x="6921755" y="4360110"/>
            <a:ext cx="394887" cy="451514"/>
            <a:chOff x="3326341" y="2887135"/>
            <a:chExt cx="420687" cy="481013"/>
          </a:xfrm>
          <a:solidFill>
            <a:schemeClr val="tx1"/>
          </a:solidFill>
        </p:grpSpPr>
        <p:sp>
          <p:nvSpPr>
            <p:cNvPr id="82" name="Freeform 53"/>
            <p:cNvSpPr>
              <a:spLocks noEditPoints="1"/>
            </p:cNvSpPr>
            <p:nvPr/>
          </p:nvSpPr>
          <p:spPr bwMode="auto">
            <a:xfrm>
              <a:off x="3326341" y="2887135"/>
              <a:ext cx="420687" cy="481013"/>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3" name="Freeform 54"/>
            <p:cNvSpPr>
              <a:spLocks noEditPoints="1"/>
            </p:cNvSpPr>
            <p:nvPr/>
          </p:nvSpPr>
          <p:spPr bwMode="auto">
            <a:xfrm>
              <a:off x="3416829"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4" name="Freeform 55"/>
            <p:cNvSpPr>
              <a:spLocks noEditPoints="1"/>
            </p:cNvSpPr>
            <p:nvPr/>
          </p:nvSpPr>
          <p:spPr bwMode="auto">
            <a:xfrm>
              <a:off x="3507316" y="3082397"/>
              <a:ext cx="58737"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5" name="Freeform 56"/>
            <p:cNvSpPr>
              <a:spLocks noEditPoints="1"/>
            </p:cNvSpPr>
            <p:nvPr/>
          </p:nvSpPr>
          <p:spPr bwMode="auto">
            <a:xfrm>
              <a:off x="3596216"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86" name="Freeform 34"/>
          <p:cNvSpPr>
            <a:spLocks noEditPoints="1"/>
          </p:cNvSpPr>
          <p:nvPr/>
        </p:nvSpPr>
        <p:spPr bwMode="auto">
          <a:xfrm>
            <a:off x="6751212" y="5693737"/>
            <a:ext cx="487349" cy="4733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7" name="Freeform 22"/>
          <p:cNvSpPr>
            <a:spLocks noEditPoints="1"/>
          </p:cNvSpPr>
          <p:nvPr/>
        </p:nvSpPr>
        <p:spPr bwMode="auto">
          <a:xfrm>
            <a:off x="4969412" y="5699910"/>
            <a:ext cx="381411" cy="437544"/>
          </a:xfrm>
          <a:custGeom>
            <a:avLst/>
            <a:gdLst>
              <a:gd name="T0" fmla="*/ 104 w 112"/>
              <a:gd name="T1" fmla="*/ 20 h 128"/>
              <a:gd name="T2" fmla="*/ 100 w 112"/>
              <a:gd name="T3" fmla="*/ 5 h 128"/>
              <a:gd name="T4" fmla="*/ 92 w 112"/>
              <a:gd name="T5" fmla="*/ 0 h 128"/>
              <a:gd name="T6" fmla="*/ 20 w 112"/>
              <a:gd name="T7" fmla="*/ 0 h 128"/>
              <a:gd name="T8" fmla="*/ 12 w 112"/>
              <a:gd name="T9" fmla="*/ 5 h 128"/>
              <a:gd name="T10" fmla="*/ 8 w 112"/>
              <a:gd name="T11" fmla="*/ 20 h 128"/>
              <a:gd name="T12" fmla="*/ 0 w 112"/>
              <a:gd name="T13" fmla="*/ 28 h 128"/>
              <a:gd name="T14" fmla="*/ 0 w 112"/>
              <a:gd name="T15" fmla="*/ 40 h 128"/>
              <a:gd name="T16" fmla="*/ 8 w 112"/>
              <a:gd name="T17" fmla="*/ 48 h 128"/>
              <a:gd name="T18" fmla="*/ 12 w 112"/>
              <a:gd name="T19" fmla="*/ 48 h 128"/>
              <a:gd name="T20" fmla="*/ 12 w 112"/>
              <a:gd name="T21" fmla="*/ 49 h 128"/>
              <a:gd name="T22" fmla="*/ 20 w 112"/>
              <a:gd name="T23" fmla="*/ 121 h 128"/>
              <a:gd name="T24" fmla="*/ 28 w 112"/>
              <a:gd name="T25" fmla="*/ 128 h 128"/>
              <a:gd name="T26" fmla="*/ 84 w 112"/>
              <a:gd name="T27" fmla="*/ 128 h 128"/>
              <a:gd name="T28" fmla="*/ 92 w 112"/>
              <a:gd name="T29" fmla="*/ 121 h 128"/>
              <a:gd name="T30" fmla="*/ 100 w 112"/>
              <a:gd name="T31" fmla="*/ 49 h 128"/>
              <a:gd name="T32" fmla="*/ 100 w 112"/>
              <a:gd name="T33" fmla="*/ 48 h 128"/>
              <a:gd name="T34" fmla="*/ 104 w 112"/>
              <a:gd name="T35" fmla="*/ 48 h 128"/>
              <a:gd name="T36" fmla="*/ 112 w 112"/>
              <a:gd name="T37" fmla="*/ 40 h 128"/>
              <a:gd name="T38" fmla="*/ 112 w 112"/>
              <a:gd name="T39" fmla="*/ 28 h 128"/>
              <a:gd name="T40" fmla="*/ 104 w 112"/>
              <a:gd name="T41" fmla="*/ 20 h 128"/>
              <a:gd name="T42" fmla="*/ 20 w 112"/>
              <a:gd name="T43" fmla="*/ 8 h 128"/>
              <a:gd name="T44" fmla="*/ 92 w 112"/>
              <a:gd name="T45" fmla="*/ 8 h 128"/>
              <a:gd name="T46" fmla="*/ 96 w 112"/>
              <a:gd name="T47" fmla="*/ 20 h 128"/>
              <a:gd name="T48" fmla="*/ 16 w 112"/>
              <a:gd name="T49" fmla="*/ 20 h 128"/>
              <a:gd name="T50" fmla="*/ 20 w 112"/>
              <a:gd name="T51" fmla="*/ 8 h 128"/>
              <a:gd name="T52" fmla="*/ 28 w 112"/>
              <a:gd name="T53" fmla="*/ 120 h 128"/>
              <a:gd name="T54" fmla="*/ 27 w 112"/>
              <a:gd name="T55" fmla="*/ 108 h 128"/>
              <a:gd name="T56" fmla="*/ 85 w 112"/>
              <a:gd name="T57" fmla="*/ 108 h 128"/>
              <a:gd name="T58" fmla="*/ 84 w 112"/>
              <a:gd name="T59" fmla="*/ 120 h 128"/>
              <a:gd name="T60" fmla="*/ 28 w 112"/>
              <a:gd name="T61" fmla="*/ 120 h 128"/>
              <a:gd name="T62" fmla="*/ 86 w 112"/>
              <a:gd name="T63" fmla="*/ 104 h 128"/>
              <a:gd name="T64" fmla="*/ 26 w 112"/>
              <a:gd name="T65" fmla="*/ 104 h 128"/>
              <a:gd name="T66" fmla="*/ 22 w 112"/>
              <a:gd name="T67" fmla="*/ 64 h 128"/>
              <a:gd name="T68" fmla="*/ 90 w 112"/>
              <a:gd name="T69" fmla="*/ 64 h 128"/>
              <a:gd name="T70" fmla="*/ 86 w 112"/>
              <a:gd name="T71" fmla="*/ 104 h 128"/>
              <a:gd name="T72" fmla="*/ 91 w 112"/>
              <a:gd name="T73" fmla="*/ 60 h 128"/>
              <a:gd name="T74" fmla="*/ 21 w 112"/>
              <a:gd name="T75" fmla="*/ 60 h 128"/>
              <a:gd name="T76" fmla="*/ 20 w 112"/>
              <a:gd name="T77" fmla="*/ 48 h 128"/>
              <a:gd name="T78" fmla="*/ 92 w 112"/>
              <a:gd name="T79" fmla="*/ 48 h 128"/>
              <a:gd name="T80" fmla="*/ 91 w 112"/>
              <a:gd name="T81" fmla="*/ 60 h 128"/>
              <a:gd name="T82" fmla="*/ 104 w 112"/>
              <a:gd name="T83" fmla="*/ 40 h 128"/>
              <a:gd name="T84" fmla="*/ 8 w 112"/>
              <a:gd name="T85" fmla="*/ 40 h 128"/>
              <a:gd name="T86" fmla="*/ 8 w 112"/>
              <a:gd name="T87" fmla="*/ 28 h 128"/>
              <a:gd name="T88" fmla="*/ 104 w 112"/>
              <a:gd name="T89" fmla="*/ 28 h 128"/>
              <a:gd name="T90" fmla="*/ 104 w 112"/>
              <a:gd name="T91"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 h="128">
                <a:moveTo>
                  <a:pt x="104" y="20"/>
                </a:moveTo>
                <a:cubicBezTo>
                  <a:pt x="100" y="5"/>
                  <a:pt x="100" y="5"/>
                  <a:pt x="100" y="5"/>
                </a:cubicBezTo>
                <a:cubicBezTo>
                  <a:pt x="99" y="2"/>
                  <a:pt x="95" y="0"/>
                  <a:pt x="92" y="0"/>
                </a:cubicBezTo>
                <a:cubicBezTo>
                  <a:pt x="20" y="0"/>
                  <a:pt x="20" y="0"/>
                  <a:pt x="20" y="0"/>
                </a:cubicBezTo>
                <a:cubicBezTo>
                  <a:pt x="17" y="0"/>
                  <a:pt x="13" y="2"/>
                  <a:pt x="12" y="5"/>
                </a:cubicBezTo>
                <a:cubicBezTo>
                  <a:pt x="8" y="20"/>
                  <a:pt x="8" y="20"/>
                  <a:pt x="8" y="20"/>
                </a:cubicBezTo>
                <a:cubicBezTo>
                  <a:pt x="3" y="20"/>
                  <a:pt x="0" y="24"/>
                  <a:pt x="0" y="28"/>
                </a:cubicBezTo>
                <a:cubicBezTo>
                  <a:pt x="0" y="40"/>
                  <a:pt x="0" y="40"/>
                  <a:pt x="0" y="40"/>
                </a:cubicBezTo>
                <a:cubicBezTo>
                  <a:pt x="0" y="44"/>
                  <a:pt x="4" y="48"/>
                  <a:pt x="8" y="48"/>
                </a:cubicBezTo>
                <a:cubicBezTo>
                  <a:pt x="12" y="48"/>
                  <a:pt x="12" y="48"/>
                  <a:pt x="12" y="48"/>
                </a:cubicBezTo>
                <a:cubicBezTo>
                  <a:pt x="12" y="48"/>
                  <a:pt x="12" y="49"/>
                  <a:pt x="12" y="49"/>
                </a:cubicBezTo>
                <a:cubicBezTo>
                  <a:pt x="20" y="121"/>
                  <a:pt x="20" y="121"/>
                  <a:pt x="20" y="121"/>
                </a:cubicBezTo>
                <a:cubicBezTo>
                  <a:pt x="20" y="125"/>
                  <a:pt x="24" y="128"/>
                  <a:pt x="28" y="128"/>
                </a:cubicBezTo>
                <a:cubicBezTo>
                  <a:pt x="84" y="128"/>
                  <a:pt x="84" y="128"/>
                  <a:pt x="84" y="128"/>
                </a:cubicBezTo>
                <a:cubicBezTo>
                  <a:pt x="88" y="128"/>
                  <a:pt x="92" y="125"/>
                  <a:pt x="92" y="121"/>
                </a:cubicBezTo>
                <a:cubicBezTo>
                  <a:pt x="100" y="49"/>
                  <a:pt x="100" y="49"/>
                  <a:pt x="100" y="49"/>
                </a:cubicBezTo>
                <a:cubicBezTo>
                  <a:pt x="100" y="49"/>
                  <a:pt x="100" y="48"/>
                  <a:pt x="100" y="48"/>
                </a:cubicBezTo>
                <a:cubicBezTo>
                  <a:pt x="104" y="48"/>
                  <a:pt x="104" y="48"/>
                  <a:pt x="104" y="48"/>
                </a:cubicBezTo>
                <a:cubicBezTo>
                  <a:pt x="108" y="48"/>
                  <a:pt x="112" y="44"/>
                  <a:pt x="112" y="40"/>
                </a:cubicBezTo>
                <a:cubicBezTo>
                  <a:pt x="112" y="28"/>
                  <a:pt x="112" y="28"/>
                  <a:pt x="112" y="28"/>
                </a:cubicBezTo>
                <a:cubicBezTo>
                  <a:pt x="112" y="24"/>
                  <a:pt x="109" y="20"/>
                  <a:pt x="104" y="20"/>
                </a:cubicBezTo>
                <a:close/>
                <a:moveTo>
                  <a:pt x="20" y="8"/>
                </a:moveTo>
                <a:cubicBezTo>
                  <a:pt x="92" y="8"/>
                  <a:pt x="92" y="8"/>
                  <a:pt x="92" y="8"/>
                </a:cubicBezTo>
                <a:cubicBezTo>
                  <a:pt x="96" y="20"/>
                  <a:pt x="96" y="20"/>
                  <a:pt x="96" y="20"/>
                </a:cubicBezTo>
                <a:cubicBezTo>
                  <a:pt x="16" y="20"/>
                  <a:pt x="16" y="20"/>
                  <a:pt x="16" y="20"/>
                </a:cubicBezTo>
                <a:lnTo>
                  <a:pt x="20" y="8"/>
                </a:lnTo>
                <a:close/>
                <a:moveTo>
                  <a:pt x="28" y="120"/>
                </a:moveTo>
                <a:cubicBezTo>
                  <a:pt x="27" y="108"/>
                  <a:pt x="27" y="108"/>
                  <a:pt x="27" y="108"/>
                </a:cubicBezTo>
                <a:cubicBezTo>
                  <a:pt x="85" y="108"/>
                  <a:pt x="85" y="108"/>
                  <a:pt x="85" y="108"/>
                </a:cubicBezTo>
                <a:cubicBezTo>
                  <a:pt x="84" y="120"/>
                  <a:pt x="84" y="120"/>
                  <a:pt x="84" y="120"/>
                </a:cubicBezTo>
                <a:lnTo>
                  <a:pt x="28" y="120"/>
                </a:lnTo>
                <a:close/>
                <a:moveTo>
                  <a:pt x="86" y="104"/>
                </a:moveTo>
                <a:cubicBezTo>
                  <a:pt x="26" y="104"/>
                  <a:pt x="26" y="104"/>
                  <a:pt x="26" y="104"/>
                </a:cubicBezTo>
                <a:cubicBezTo>
                  <a:pt x="22" y="64"/>
                  <a:pt x="22" y="64"/>
                  <a:pt x="22" y="64"/>
                </a:cubicBezTo>
                <a:cubicBezTo>
                  <a:pt x="90" y="64"/>
                  <a:pt x="90" y="64"/>
                  <a:pt x="90" y="64"/>
                </a:cubicBezTo>
                <a:lnTo>
                  <a:pt x="86" y="104"/>
                </a:lnTo>
                <a:close/>
                <a:moveTo>
                  <a:pt x="91" y="60"/>
                </a:moveTo>
                <a:cubicBezTo>
                  <a:pt x="21" y="60"/>
                  <a:pt x="21" y="60"/>
                  <a:pt x="21" y="60"/>
                </a:cubicBezTo>
                <a:cubicBezTo>
                  <a:pt x="20" y="48"/>
                  <a:pt x="20" y="48"/>
                  <a:pt x="20" y="48"/>
                </a:cubicBezTo>
                <a:cubicBezTo>
                  <a:pt x="92" y="48"/>
                  <a:pt x="92" y="48"/>
                  <a:pt x="92" y="48"/>
                </a:cubicBezTo>
                <a:lnTo>
                  <a:pt x="91" y="60"/>
                </a:lnTo>
                <a:close/>
                <a:moveTo>
                  <a:pt x="104" y="40"/>
                </a:moveTo>
                <a:cubicBezTo>
                  <a:pt x="8" y="40"/>
                  <a:pt x="8" y="40"/>
                  <a:pt x="8" y="40"/>
                </a:cubicBezTo>
                <a:cubicBezTo>
                  <a:pt x="8" y="28"/>
                  <a:pt x="8" y="28"/>
                  <a:pt x="8" y="28"/>
                </a:cubicBezTo>
                <a:cubicBezTo>
                  <a:pt x="104" y="28"/>
                  <a:pt x="104" y="28"/>
                  <a:pt x="104" y="28"/>
                </a:cubicBezTo>
                <a:lnTo>
                  <a:pt x="104" y="40"/>
                </a:ln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cxnSp>
        <p:nvCxnSpPr>
          <p:cNvPr id="88" name="Straight Connector 176"/>
          <p:cNvCxnSpPr/>
          <p:nvPr/>
        </p:nvCxnSpPr>
        <p:spPr>
          <a:xfrm flipH="1">
            <a:off x="3322232" y="3113807"/>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89" name="Straight Connector 177"/>
          <p:cNvCxnSpPr/>
          <p:nvPr/>
        </p:nvCxnSpPr>
        <p:spPr>
          <a:xfrm flipH="1">
            <a:off x="3322232" y="4540050"/>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178"/>
          <p:cNvCxnSpPr/>
          <p:nvPr/>
        </p:nvCxnSpPr>
        <p:spPr>
          <a:xfrm flipH="1">
            <a:off x="3322232" y="5826768"/>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179"/>
          <p:cNvCxnSpPr/>
          <p:nvPr/>
        </p:nvCxnSpPr>
        <p:spPr>
          <a:xfrm>
            <a:off x="8083088" y="3113807"/>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180"/>
          <p:cNvCxnSpPr/>
          <p:nvPr/>
        </p:nvCxnSpPr>
        <p:spPr>
          <a:xfrm>
            <a:off x="8083088" y="4540050"/>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3" name="Straight Connector 183"/>
          <p:cNvCxnSpPr/>
          <p:nvPr/>
        </p:nvCxnSpPr>
        <p:spPr>
          <a:xfrm>
            <a:off x="8083088" y="5826768"/>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5" name="TextBox 187"/>
          <p:cNvSpPr txBox="1"/>
          <p:nvPr/>
        </p:nvSpPr>
        <p:spPr>
          <a:xfrm>
            <a:off x="8284961" y="1859875"/>
            <a:ext cx="1899771"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6" name="TextBox 188"/>
          <p:cNvSpPr txBox="1"/>
          <p:nvPr/>
        </p:nvSpPr>
        <p:spPr>
          <a:xfrm>
            <a:off x="8284966" y="2220220"/>
            <a:ext cx="1904349" cy="452432"/>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98" name="TextBox 191"/>
          <p:cNvSpPr txBox="1"/>
          <p:nvPr/>
        </p:nvSpPr>
        <p:spPr>
          <a:xfrm>
            <a:off x="8284961" y="3359677"/>
            <a:ext cx="1899771"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9" name="TextBox 193"/>
          <p:cNvSpPr txBox="1"/>
          <p:nvPr/>
        </p:nvSpPr>
        <p:spPr>
          <a:xfrm>
            <a:off x="8284966" y="3720023"/>
            <a:ext cx="1904349" cy="452432"/>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1" name="TextBox 195"/>
          <p:cNvSpPr txBox="1"/>
          <p:nvPr/>
        </p:nvSpPr>
        <p:spPr>
          <a:xfrm>
            <a:off x="8284961" y="4673628"/>
            <a:ext cx="1899771"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2" name="TextBox 199"/>
          <p:cNvSpPr txBox="1"/>
          <p:nvPr/>
        </p:nvSpPr>
        <p:spPr>
          <a:xfrm>
            <a:off x="8284966" y="5033975"/>
            <a:ext cx="1904349" cy="452432"/>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4" name="TextBox 203"/>
          <p:cNvSpPr txBox="1"/>
          <p:nvPr/>
        </p:nvSpPr>
        <p:spPr>
          <a:xfrm>
            <a:off x="2014872" y="1860689"/>
            <a:ext cx="1865821" cy="338554"/>
          </a:xfrm>
          <a:prstGeom prst="rect">
            <a:avLst/>
          </a:prstGeom>
          <a:noFill/>
        </p:spPr>
        <p:txBody>
          <a:bodyPr wrap="square" rtlCol="0">
            <a:spAutoFit/>
          </a:bodyPr>
          <a:lstStyle/>
          <a:p>
            <a:pPr algn="r"/>
            <a:r>
              <a:rPr lang="en-US" sz="1600" b="1">
                <a:latin typeface="华文细黑" panose="02010600040101010101" pitchFamily="2" charset="-122"/>
                <a:ea typeface="华文细黑" panose="02010600040101010101" pitchFamily="2" charset="-122"/>
              </a:rPr>
              <a:t>KEYWORDS</a:t>
            </a:r>
            <a:endParaRPr lang="id-ID" sz="1600" b="1" dirty="0">
              <a:latin typeface="华文细黑" panose="02010600040101010101" pitchFamily="2" charset="-122"/>
              <a:ea typeface="华文细黑" panose="02010600040101010101" pitchFamily="2" charset="-122"/>
            </a:endParaRPr>
          </a:p>
        </p:txBody>
      </p:sp>
      <p:sp>
        <p:nvSpPr>
          <p:cNvPr id="105" name="TextBox 204"/>
          <p:cNvSpPr txBox="1"/>
          <p:nvPr/>
        </p:nvSpPr>
        <p:spPr>
          <a:xfrm>
            <a:off x="1818086" y="2221036"/>
            <a:ext cx="2062605" cy="452432"/>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7" name="TextBox 206"/>
          <p:cNvSpPr txBox="1"/>
          <p:nvPr/>
        </p:nvSpPr>
        <p:spPr>
          <a:xfrm>
            <a:off x="2014872" y="3365919"/>
            <a:ext cx="1865821"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8" name="TextBox 207"/>
          <p:cNvSpPr txBox="1"/>
          <p:nvPr/>
        </p:nvSpPr>
        <p:spPr>
          <a:xfrm>
            <a:off x="1818087" y="3726265"/>
            <a:ext cx="2062604" cy="452432"/>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10" name="TextBox 209"/>
          <p:cNvSpPr txBox="1"/>
          <p:nvPr/>
        </p:nvSpPr>
        <p:spPr>
          <a:xfrm>
            <a:off x="2014872" y="4673628"/>
            <a:ext cx="1865821"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11" name="TextBox 210"/>
          <p:cNvSpPr txBox="1"/>
          <p:nvPr/>
        </p:nvSpPr>
        <p:spPr>
          <a:xfrm>
            <a:off x="1818086" y="5033975"/>
            <a:ext cx="2062605" cy="452432"/>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grpSp>
        <p:nvGrpSpPr>
          <p:cNvPr id="48" name="组合 47"/>
          <p:cNvGrpSpPr/>
          <p:nvPr/>
        </p:nvGrpSpPr>
        <p:grpSpPr>
          <a:xfrm>
            <a:off x="-6508" y="258236"/>
            <a:ext cx="4151251" cy="1200863"/>
            <a:chOff x="-259891" y="-1"/>
            <a:chExt cx="4151250" cy="1200863"/>
          </a:xfrm>
        </p:grpSpPr>
        <p:sp>
          <p:nvSpPr>
            <p:cNvPr id="49" name="图文框 48"/>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0" name="图片 4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1" name="文本框 50"/>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2" name="文本框 51"/>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9016">
            <a:off x="521062" y="1548367"/>
            <a:ext cx="3966765" cy="3519317"/>
          </a:xfrm>
          <a:prstGeom prst="rect">
            <a:avLst/>
          </a:prstGeom>
        </p:spPr>
      </p:pic>
      <p:sp>
        <p:nvSpPr>
          <p:cNvPr id="9" name="文本框 8"/>
          <p:cNvSpPr txBox="1"/>
          <p:nvPr/>
        </p:nvSpPr>
        <p:spPr>
          <a:xfrm>
            <a:off x="1385931" y="2377003"/>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PART03</a:t>
            </a:r>
            <a:endParaRPr lang="zh-CN" altLang="en-US" sz="11500" dirty="0">
              <a:latin typeface="Impact" panose="020B0806030902050204" pitchFamily="34" charset="0"/>
            </a:endParaRPr>
          </a:p>
        </p:txBody>
      </p:sp>
      <p:sp>
        <p:nvSpPr>
          <p:cNvPr id="10" name="文本框 9"/>
          <p:cNvSpPr txBox="1"/>
          <p:nvPr/>
        </p:nvSpPr>
        <p:spPr>
          <a:xfrm>
            <a:off x="1426874" y="4024702"/>
            <a:ext cx="4578143"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市场状况分析</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485187"/>
            <a:ext cx="12192000" cy="2976331"/>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7" name="Group 41"/>
          <p:cNvGrpSpPr/>
          <p:nvPr/>
        </p:nvGrpSpPr>
        <p:grpSpPr>
          <a:xfrm>
            <a:off x="5327917" y="2726935"/>
            <a:ext cx="6491583" cy="3545148"/>
            <a:chOff x="2844800" y="1304396"/>
            <a:chExt cx="2803525" cy="1466250"/>
          </a:xfrm>
        </p:grpSpPr>
        <p:grpSp>
          <p:nvGrpSpPr>
            <p:cNvPr id="48" name="Group 44"/>
            <p:cNvGrpSpPr/>
            <p:nvPr/>
          </p:nvGrpSpPr>
          <p:grpSpPr>
            <a:xfrm>
              <a:off x="3209925" y="1304396"/>
              <a:ext cx="2073275" cy="1397000"/>
              <a:chOff x="4843457" y="992546"/>
              <a:chExt cx="2073275" cy="1397000"/>
            </a:xfrm>
          </p:grpSpPr>
          <p:sp>
            <p:nvSpPr>
              <p:cNvPr id="53" name="Freeform 12"/>
              <p:cNvSpPr/>
              <p:nvPr/>
            </p:nvSpPr>
            <p:spPr bwMode="auto">
              <a:xfrm>
                <a:off x="4843457" y="992546"/>
                <a:ext cx="2073275" cy="1397000"/>
              </a:xfrm>
              <a:custGeom>
                <a:avLst/>
                <a:gdLst/>
                <a:ahLst/>
                <a:cxnLst>
                  <a:cxn ang="0">
                    <a:pos x="1146" y="737"/>
                  </a:cxn>
                  <a:cxn ang="0">
                    <a:pos x="1120" y="772"/>
                  </a:cxn>
                  <a:cxn ang="0">
                    <a:pos x="26" y="772"/>
                  </a:cxn>
                  <a:cxn ang="0">
                    <a:pos x="0" y="737"/>
                  </a:cxn>
                  <a:cxn ang="0">
                    <a:pos x="0" y="35"/>
                  </a:cxn>
                  <a:cxn ang="0">
                    <a:pos x="26" y="0"/>
                  </a:cxn>
                  <a:cxn ang="0">
                    <a:pos x="1120" y="0"/>
                  </a:cxn>
                  <a:cxn ang="0">
                    <a:pos x="1146" y="35"/>
                  </a:cxn>
                  <a:cxn ang="0">
                    <a:pos x="1146" y="737"/>
                  </a:cxn>
                </a:cxnLst>
                <a:rect l="0" t="0" r="r" b="b"/>
                <a:pathLst>
                  <a:path w="1146" h="772">
                    <a:moveTo>
                      <a:pt x="1146" y="737"/>
                    </a:moveTo>
                    <a:cubicBezTo>
                      <a:pt x="1146" y="756"/>
                      <a:pt x="1134" y="772"/>
                      <a:pt x="1120" y="772"/>
                    </a:cubicBezTo>
                    <a:cubicBezTo>
                      <a:pt x="26" y="772"/>
                      <a:pt x="26" y="772"/>
                      <a:pt x="26" y="772"/>
                    </a:cubicBezTo>
                    <a:cubicBezTo>
                      <a:pt x="12" y="772"/>
                      <a:pt x="0" y="756"/>
                      <a:pt x="0" y="737"/>
                    </a:cubicBezTo>
                    <a:cubicBezTo>
                      <a:pt x="0" y="35"/>
                      <a:pt x="0" y="35"/>
                      <a:pt x="0" y="35"/>
                    </a:cubicBezTo>
                    <a:cubicBezTo>
                      <a:pt x="0" y="16"/>
                      <a:pt x="12" y="0"/>
                      <a:pt x="26" y="0"/>
                    </a:cubicBezTo>
                    <a:cubicBezTo>
                      <a:pt x="1120" y="0"/>
                      <a:pt x="1120" y="0"/>
                      <a:pt x="1120" y="0"/>
                    </a:cubicBezTo>
                    <a:cubicBezTo>
                      <a:pt x="1134" y="0"/>
                      <a:pt x="1146" y="16"/>
                      <a:pt x="1146" y="35"/>
                    </a:cubicBezTo>
                    <a:cubicBezTo>
                      <a:pt x="1146" y="737"/>
                      <a:pt x="1146" y="737"/>
                      <a:pt x="1146" y="737"/>
                    </a:cubicBezTo>
                  </a:path>
                </a:pathLst>
              </a:custGeom>
              <a:solidFill>
                <a:schemeClr val="tx1"/>
              </a:solidFill>
              <a:ln w="9525">
                <a:noFill/>
                <a:round/>
              </a:ln>
            </p:spPr>
            <p:txBody>
              <a:bodyPr vert="horz" wrap="square" lIns="121920" tIns="60960" rIns="121920" bIns="60960" numCol="1" anchor="t" anchorCtr="0" compatLnSpc="1"/>
              <a:lstStyle/>
              <a:p>
                <a:endParaRPr lang="en-US" sz="2400" dirty="0">
                  <a:solidFill>
                    <a:schemeClr val="tx1">
                      <a:lumMod val="50000"/>
                      <a:lumOff val="50000"/>
                    </a:schemeClr>
                  </a:solidFill>
                </a:endParaRPr>
              </a:p>
            </p:txBody>
          </p:sp>
          <p:sp>
            <p:nvSpPr>
              <p:cNvPr id="54" name="Rectangle 13"/>
              <p:cNvSpPr>
                <a:spLocks noChangeArrowheads="1"/>
              </p:cNvSpPr>
              <p:nvPr/>
            </p:nvSpPr>
            <p:spPr bwMode="auto">
              <a:xfrm>
                <a:off x="4926007" y="1068746"/>
                <a:ext cx="1914525" cy="1181100"/>
              </a:xfrm>
              <a:prstGeom prst="rect">
                <a:avLst/>
              </a:prstGeom>
              <a:blipFill>
                <a:blip r:embed="rId2" cstate="screen">
                  <a:extLst>
                    <a:ext uri="{28A0092B-C50C-407E-A947-70E740481C1C}">
                      <a14:useLocalDpi xmlns:a14="http://schemas.microsoft.com/office/drawing/2010/main"/>
                    </a:ext>
                  </a:extLst>
                </a:blip>
                <a:stretch>
                  <a:fillRect/>
                </a:stretch>
              </a:blipFill>
              <a:ln w="9525">
                <a:noFill/>
                <a:miter lim="800000"/>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5" name="Freeform 21"/>
              <p:cNvSpPr/>
              <p:nvPr/>
            </p:nvSpPr>
            <p:spPr bwMode="auto">
              <a:xfrm>
                <a:off x="4936351" y="1068746"/>
                <a:ext cx="1901825" cy="1089025"/>
              </a:xfrm>
              <a:custGeom>
                <a:avLst/>
                <a:gdLst/>
                <a:ahLst/>
                <a:cxnLst>
                  <a:cxn ang="0">
                    <a:pos x="1198" y="0"/>
                  </a:cxn>
                  <a:cxn ang="0">
                    <a:pos x="0" y="0"/>
                  </a:cxn>
                  <a:cxn ang="0">
                    <a:pos x="1198" y="686"/>
                  </a:cxn>
                  <a:cxn ang="0">
                    <a:pos x="1198" y="0"/>
                  </a:cxn>
                </a:cxnLst>
                <a:rect l="0" t="0" r="r" b="b"/>
                <a:pathLst>
                  <a:path w="1198" h="686">
                    <a:moveTo>
                      <a:pt x="1198" y="0"/>
                    </a:moveTo>
                    <a:lnTo>
                      <a:pt x="0" y="0"/>
                    </a:lnTo>
                    <a:lnTo>
                      <a:pt x="1198" y="686"/>
                    </a:lnTo>
                    <a:lnTo>
                      <a:pt x="1198" y="0"/>
                    </a:lnTo>
                    <a:close/>
                  </a:path>
                </a:pathLst>
              </a:custGeom>
              <a:solidFill>
                <a:schemeClr val="bg1">
                  <a:alpha val="23000"/>
                </a:schemeClr>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grpSp>
        <p:grpSp>
          <p:nvGrpSpPr>
            <p:cNvPr id="49" name="Group 43"/>
            <p:cNvGrpSpPr/>
            <p:nvPr/>
          </p:nvGrpSpPr>
          <p:grpSpPr>
            <a:xfrm>
              <a:off x="2844800" y="2648409"/>
              <a:ext cx="2803525" cy="122237"/>
              <a:chOff x="4462463" y="2425701"/>
              <a:chExt cx="2803525" cy="122237"/>
            </a:xfrm>
          </p:grpSpPr>
          <p:sp>
            <p:nvSpPr>
              <p:cNvPr id="50" name="Freeform 15"/>
              <p:cNvSpPr/>
              <p:nvPr/>
            </p:nvSpPr>
            <p:spPr bwMode="auto">
              <a:xfrm>
                <a:off x="4462463" y="2481263"/>
                <a:ext cx="2800350" cy="66675"/>
              </a:xfrm>
              <a:custGeom>
                <a:avLst/>
                <a:gdLst/>
                <a:ahLst/>
                <a:cxnLst>
                  <a:cxn ang="0">
                    <a:pos x="10" y="5"/>
                  </a:cxn>
                  <a:cxn ang="0">
                    <a:pos x="68" y="37"/>
                  </a:cxn>
                  <a:cxn ang="0">
                    <a:pos x="1487" y="37"/>
                  </a:cxn>
                  <a:cxn ang="0">
                    <a:pos x="1546" y="12"/>
                  </a:cxn>
                  <a:cxn ang="0">
                    <a:pos x="1547" y="0"/>
                  </a:cxn>
                  <a:cxn ang="0">
                    <a:pos x="10" y="5"/>
                  </a:cxn>
                </a:cxnLst>
                <a:rect l="0" t="0" r="r" b="b"/>
                <a:pathLst>
                  <a:path w="1547" h="37">
                    <a:moveTo>
                      <a:pt x="10" y="5"/>
                    </a:moveTo>
                    <a:cubicBezTo>
                      <a:pt x="10" y="5"/>
                      <a:pt x="0" y="23"/>
                      <a:pt x="68" y="37"/>
                    </a:cubicBezTo>
                    <a:cubicBezTo>
                      <a:pt x="1487" y="37"/>
                      <a:pt x="1487" y="37"/>
                      <a:pt x="1487" y="37"/>
                    </a:cubicBezTo>
                    <a:cubicBezTo>
                      <a:pt x="1487" y="37"/>
                      <a:pt x="1534" y="34"/>
                      <a:pt x="1546" y="12"/>
                    </a:cubicBezTo>
                    <a:cubicBezTo>
                      <a:pt x="1547" y="0"/>
                      <a:pt x="1547" y="0"/>
                      <a:pt x="1547" y="0"/>
                    </a:cubicBezTo>
                    <a:lnTo>
                      <a:pt x="10" y="5"/>
                    </a:lnTo>
                    <a:close/>
                  </a:path>
                </a:pathLst>
              </a:custGeom>
              <a:solidFill>
                <a:schemeClr val="tx1"/>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1" name="Freeform 16"/>
              <p:cNvSpPr/>
              <p:nvPr/>
            </p:nvSpPr>
            <p:spPr bwMode="auto">
              <a:xfrm>
                <a:off x="4478338" y="2425701"/>
                <a:ext cx="2787650" cy="84138"/>
              </a:xfrm>
              <a:custGeom>
                <a:avLst/>
                <a:gdLst/>
                <a:ahLst/>
                <a:cxnLst>
                  <a:cxn ang="0">
                    <a:pos x="1" y="0"/>
                  </a:cxn>
                  <a:cxn ang="0">
                    <a:pos x="0" y="38"/>
                  </a:cxn>
                  <a:cxn ang="0">
                    <a:pos x="16" y="43"/>
                  </a:cxn>
                  <a:cxn ang="0">
                    <a:pos x="1522" y="43"/>
                  </a:cxn>
                  <a:cxn ang="0">
                    <a:pos x="1538" y="40"/>
                  </a:cxn>
                  <a:cxn ang="0">
                    <a:pos x="1538" y="0"/>
                  </a:cxn>
                  <a:cxn ang="0">
                    <a:pos x="1" y="0"/>
                  </a:cxn>
                </a:cxnLst>
                <a:rect l="0" t="0" r="r" b="b"/>
                <a:pathLst>
                  <a:path w="1540" h="47">
                    <a:moveTo>
                      <a:pt x="1" y="0"/>
                    </a:moveTo>
                    <a:cubicBezTo>
                      <a:pt x="0" y="38"/>
                      <a:pt x="0" y="38"/>
                      <a:pt x="0" y="38"/>
                    </a:cubicBezTo>
                    <a:cubicBezTo>
                      <a:pt x="1" y="47"/>
                      <a:pt x="16" y="43"/>
                      <a:pt x="16" y="43"/>
                    </a:cubicBezTo>
                    <a:cubicBezTo>
                      <a:pt x="1522" y="43"/>
                      <a:pt x="1522" y="43"/>
                      <a:pt x="1522" y="43"/>
                    </a:cubicBezTo>
                    <a:cubicBezTo>
                      <a:pt x="1540" y="45"/>
                      <a:pt x="1538" y="40"/>
                      <a:pt x="1538" y="40"/>
                    </a:cubicBezTo>
                    <a:cubicBezTo>
                      <a:pt x="1538" y="0"/>
                      <a:pt x="1538" y="0"/>
                      <a:pt x="1538" y="0"/>
                    </a:cubicBezTo>
                    <a:lnTo>
                      <a:pt x="1" y="0"/>
                    </a:ln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2" name="Freeform 31"/>
              <p:cNvSpPr/>
              <p:nvPr/>
            </p:nvSpPr>
            <p:spPr bwMode="auto">
              <a:xfrm>
                <a:off x="5672138" y="2425701"/>
                <a:ext cx="392113" cy="44450"/>
              </a:xfrm>
              <a:custGeom>
                <a:avLst/>
                <a:gdLst/>
                <a:ahLst/>
                <a:cxnLst>
                  <a:cxn ang="0">
                    <a:pos x="20" y="22"/>
                  </a:cxn>
                  <a:cxn ang="0">
                    <a:pos x="198" y="22"/>
                  </a:cxn>
                  <a:cxn ang="0">
                    <a:pos x="215" y="1"/>
                  </a:cxn>
                  <a:cxn ang="0">
                    <a:pos x="6" y="0"/>
                  </a:cxn>
                  <a:cxn ang="0">
                    <a:pos x="20" y="22"/>
                  </a:cxn>
                </a:cxnLst>
                <a:rect l="0" t="0" r="r" b="b"/>
                <a:pathLst>
                  <a:path w="217" h="25">
                    <a:moveTo>
                      <a:pt x="20" y="22"/>
                    </a:moveTo>
                    <a:cubicBezTo>
                      <a:pt x="198" y="22"/>
                      <a:pt x="198" y="22"/>
                      <a:pt x="198" y="22"/>
                    </a:cubicBezTo>
                    <a:cubicBezTo>
                      <a:pt x="198" y="22"/>
                      <a:pt x="217" y="25"/>
                      <a:pt x="215" y="1"/>
                    </a:cubicBezTo>
                    <a:cubicBezTo>
                      <a:pt x="6" y="0"/>
                      <a:pt x="6" y="0"/>
                      <a:pt x="6" y="0"/>
                    </a:cubicBezTo>
                    <a:cubicBezTo>
                      <a:pt x="6" y="0"/>
                      <a:pt x="0" y="20"/>
                      <a:pt x="20" y="22"/>
                    </a:cubicBezTo>
                  </a:path>
                </a:pathLst>
              </a:custGeom>
              <a:solidFill>
                <a:schemeClr val="bg1"/>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grpSp>
      </p:grpSp>
      <p:grpSp>
        <p:nvGrpSpPr>
          <p:cNvPr id="57" name="组合 56"/>
          <p:cNvGrpSpPr/>
          <p:nvPr/>
        </p:nvGrpSpPr>
        <p:grpSpPr>
          <a:xfrm>
            <a:off x="527382" y="2097143"/>
            <a:ext cx="5486399" cy="1849356"/>
            <a:chOff x="1210025" y="4083120"/>
            <a:chExt cx="2110403" cy="1849357"/>
          </a:xfrm>
        </p:grpSpPr>
        <p:sp>
          <p:nvSpPr>
            <p:cNvPr id="58" name="TextBox 32"/>
            <p:cNvSpPr txBox="1"/>
            <p:nvPr/>
          </p:nvSpPr>
          <p:spPr>
            <a:xfrm>
              <a:off x="1210026" y="4712911"/>
              <a:ext cx="2110402" cy="1219566"/>
            </a:xfrm>
            <a:prstGeom prst="rect">
              <a:avLst/>
            </a:prstGeom>
            <a:noFill/>
          </p:spPr>
          <p:txBody>
            <a:bodyPr wrap="square" lIns="91440" tIns="45720" rIns="91440" bIns="45720" rtlCol="0">
              <a:spAutoFit/>
            </a:bodyPr>
            <a:lstStyle/>
            <a:p>
              <a:pPr>
                <a:spcBef>
                  <a:spcPct val="0"/>
                </a:spcBef>
              </a:pPr>
              <a:r>
                <a:rPr lang="en-US" altLang="zh-CN" sz="14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nSpc>
                  <a:spcPct val="100000"/>
                </a:lnSpc>
                <a:spcBef>
                  <a:spcPct val="0"/>
                </a:spcBef>
                <a:buNone/>
              </a:pPr>
              <a:r>
                <a:rPr lang="en-US" altLang="zh-CN" sz="1465" dirty="0">
                  <a:solidFill>
                    <a:schemeClr val="bg1"/>
                  </a:solidFill>
                  <a:latin typeface="华文细黑" panose="02010600040101010101" pitchFamily="2" charset="-122"/>
                  <a:ea typeface="华文细黑" panose="02010600040101010101" pitchFamily="2" charset="-122"/>
                </a:rPr>
                <a:t> </a:t>
              </a:r>
            </a:p>
          </p:txBody>
        </p:sp>
        <p:sp>
          <p:nvSpPr>
            <p:cNvPr id="59" name="矩形 58"/>
            <p:cNvSpPr/>
            <p:nvPr/>
          </p:nvSpPr>
          <p:spPr>
            <a:xfrm>
              <a:off x="1210025" y="4083120"/>
              <a:ext cx="1095426" cy="420564"/>
            </a:xfrm>
            <a:prstGeom prst="rect">
              <a:avLst/>
            </a:prstGeom>
          </p:spPr>
          <p:txBody>
            <a:bodyPr wrap="square">
              <a:spAutoFit/>
            </a:bodyPr>
            <a:lstStyle/>
            <a:p>
              <a:pPr algn="dist"/>
              <a:r>
                <a:rPr lang="en-US" altLang="zh-CN" sz="2135" dirty="0">
                  <a:solidFill>
                    <a:schemeClr val="bg1"/>
                  </a:solidFill>
                  <a:latin typeface="华文细黑" panose="02010600040101010101" pitchFamily="2" charset="-122"/>
                  <a:ea typeface="华文细黑" panose="02010600040101010101" pitchFamily="2" charset="-122"/>
                </a:rPr>
                <a:t>Title Goes Here</a:t>
              </a:r>
            </a:p>
          </p:txBody>
        </p:sp>
      </p:grpSp>
      <p:sp>
        <p:nvSpPr>
          <p:cNvPr id="61" name="TextBox 27"/>
          <p:cNvSpPr txBox="1"/>
          <p:nvPr/>
        </p:nvSpPr>
        <p:spPr>
          <a:xfrm>
            <a:off x="1288827" y="4755980"/>
            <a:ext cx="4039088" cy="502573"/>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latin typeface="Segoe UI Light" panose="020B0502040204020203" pitchFamily="34" charset="0"/>
            </a:endParaRPr>
          </a:p>
        </p:txBody>
      </p:sp>
      <p:grpSp>
        <p:nvGrpSpPr>
          <p:cNvPr id="63" name="组合 62"/>
          <p:cNvGrpSpPr/>
          <p:nvPr/>
        </p:nvGrpSpPr>
        <p:grpSpPr>
          <a:xfrm>
            <a:off x="527382" y="4653538"/>
            <a:ext cx="698500" cy="698500"/>
            <a:chOff x="1989981" y="992843"/>
            <a:chExt cx="523875" cy="523875"/>
          </a:xfrm>
        </p:grpSpPr>
        <p:sp>
          <p:nvSpPr>
            <p:cNvPr id="64" name="椭圆 63"/>
            <p:cNvSpPr/>
            <p:nvPr/>
          </p:nvSpPr>
          <p:spPr>
            <a:xfrm>
              <a:off x="1989981" y="992843"/>
              <a:ext cx="523875" cy="523875"/>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5" name="组合 64"/>
            <p:cNvGrpSpPr/>
            <p:nvPr/>
          </p:nvGrpSpPr>
          <p:grpSpPr>
            <a:xfrm>
              <a:off x="2117939" y="1182650"/>
              <a:ext cx="285591" cy="201412"/>
              <a:chOff x="1326496" y="4283251"/>
              <a:chExt cx="1129493" cy="796573"/>
            </a:xfrm>
          </p:grpSpPr>
          <p:cxnSp>
            <p:nvCxnSpPr>
              <p:cNvPr id="66" name="直接连接符 65"/>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82" name="组合 81"/>
          <p:cNvGrpSpPr/>
          <p:nvPr/>
        </p:nvGrpSpPr>
        <p:grpSpPr>
          <a:xfrm>
            <a:off x="533470" y="5477299"/>
            <a:ext cx="698500" cy="698500"/>
            <a:chOff x="1162498" y="2336853"/>
            <a:chExt cx="523875" cy="523875"/>
          </a:xfrm>
        </p:grpSpPr>
        <p:sp>
          <p:nvSpPr>
            <p:cNvPr id="83" name="椭圆 82"/>
            <p:cNvSpPr/>
            <p:nvPr/>
          </p:nvSpPr>
          <p:spPr>
            <a:xfrm>
              <a:off x="1162498" y="2336853"/>
              <a:ext cx="523875" cy="523875"/>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4" name="组合 83"/>
            <p:cNvGrpSpPr/>
            <p:nvPr/>
          </p:nvGrpSpPr>
          <p:grpSpPr>
            <a:xfrm>
              <a:off x="1334360" y="2460255"/>
              <a:ext cx="180149" cy="341052"/>
              <a:chOff x="5130721" y="-266700"/>
              <a:chExt cx="990600" cy="1875362"/>
            </a:xfrm>
          </p:grpSpPr>
          <p:sp>
            <p:nvSpPr>
              <p:cNvPr id="8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弧形 8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87" name="直接连接符 8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8" name="弧形 8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89" name="弧形 8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90" name="TextBox 27"/>
          <p:cNvSpPr txBox="1"/>
          <p:nvPr/>
        </p:nvSpPr>
        <p:spPr>
          <a:xfrm>
            <a:off x="1326092" y="5536751"/>
            <a:ext cx="4097835" cy="502573"/>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latin typeface="Segoe UI Light" panose="020B0502040204020203" pitchFamily="34" charset="0"/>
            </a:endParaRPr>
          </a:p>
        </p:txBody>
      </p:sp>
      <p:grpSp>
        <p:nvGrpSpPr>
          <p:cNvPr id="44" name="组合 43"/>
          <p:cNvGrpSpPr/>
          <p:nvPr/>
        </p:nvGrpSpPr>
        <p:grpSpPr>
          <a:xfrm>
            <a:off x="-6508" y="258236"/>
            <a:ext cx="4151251" cy="1200863"/>
            <a:chOff x="-259891" y="-1"/>
            <a:chExt cx="4151250" cy="1200863"/>
          </a:xfrm>
        </p:grpSpPr>
        <p:sp>
          <p:nvSpPr>
            <p:cNvPr id="45" name="图文框 4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6" name="图片 4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6" name="文本框 55"/>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60" name="文本框 59"/>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9349" y="1773565"/>
            <a:ext cx="2400000" cy="240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椭圆 70"/>
          <p:cNvSpPr/>
          <p:nvPr/>
        </p:nvSpPr>
        <p:spPr>
          <a:xfrm>
            <a:off x="4175787" y="3044957"/>
            <a:ext cx="2112000" cy="211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椭圆 71"/>
          <p:cNvSpPr/>
          <p:nvPr/>
        </p:nvSpPr>
        <p:spPr>
          <a:xfrm>
            <a:off x="5519936" y="1293245"/>
            <a:ext cx="2112000" cy="2112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a:off x="6703395" y="3525277"/>
            <a:ext cx="2400000" cy="2400000"/>
          </a:xfrm>
          <a:prstGeom prst="ellipse">
            <a:avLst/>
          </a:prstGeom>
          <a:blipFill>
            <a:blip r:embed="rId5" cstate="screen">
              <a:extLst>
                <a:ext uri="{28A0092B-C50C-407E-A947-70E740481C1C}">
                  <a14:useLocalDpi xmlns:a14="http://schemas.microsoft.com/office/drawing/2010/main"/>
                </a:ext>
              </a:extLst>
            </a:blip>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椭圆 73"/>
          <p:cNvSpPr/>
          <p:nvPr/>
        </p:nvSpPr>
        <p:spPr>
          <a:xfrm>
            <a:off x="1775520" y="3914795"/>
            <a:ext cx="1920000" cy="1920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椭圆 74"/>
          <p:cNvSpPr/>
          <p:nvPr/>
        </p:nvSpPr>
        <p:spPr>
          <a:xfrm>
            <a:off x="2783701" y="2239695"/>
            <a:ext cx="1584000" cy="1584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6" name="椭圆 75"/>
          <p:cNvSpPr/>
          <p:nvPr/>
        </p:nvSpPr>
        <p:spPr>
          <a:xfrm>
            <a:off x="7728181" y="1677288"/>
            <a:ext cx="1776000" cy="1776000"/>
          </a:xfrm>
          <a:prstGeom prst="ellipse">
            <a:avLst/>
          </a:prstGeom>
          <a:blipFill>
            <a:blip r:embed="rId8" cstate="screen">
              <a:extLst>
                <a:ext uri="{28A0092B-C50C-407E-A947-70E740481C1C}">
                  <a14:useLocalDpi xmlns:a14="http://schemas.microsoft.com/office/drawing/2010/main"/>
                </a:ext>
              </a:extLst>
            </a:blip>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7" name="椭圆 76"/>
          <p:cNvSpPr/>
          <p:nvPr/>
        </p:nvSpPr>
        <p:spPr>
          <a:xfrm>
            <a:off x="9648395" y="1389256"/>
            <a:ext cx="2112000" cy="2112000"/>
          </a:xfrm>
          <a:prstGeom prst="ellipse">
            <a:avLst/>
          </a:prstGeom>
          <a:blipFill>
            <a:blip r:embed="rId9" cstate="screen">
              <a:extLst>
                <a:ext uri="{28A0092B-C50C-407E-A947-70E740481C1C}">
                  <a14:useLocalDpi xmlns:a14="http://schemas.microsoft.com/office/drawing/2010/main"/>
                </a:ext>
              </a:extLst>
            </a:blip>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椭圆 77"/>
          <p:cNvSpPr/>
          <p:nvPr/>
        </p:nvSpPr>
        <p:spPr>
          <a:xfrm>
            <a:off x="9360565" y="3981544"/>
            <a:ext cx="1824000" cy="1824000"/>
          </a:xfrm>
          <a:prstGeom prst="ellipse">
            <a:avLst/>
          </a:prstGeom>
          <a:blipFill>
            <a:blip r:embed="rId10" cstate="screen">
              <a:extLst>
                <a:ext uri="{28A0092B-C50C-407E-A947-70E740481C1C}">
                  <a14:useLocalDpi xmlns:a14="http://schemas.microsoft.com/office/drawing/2010/main"/>
                </a:ext>
              </a:extLst>
            </a:blip>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椭圆 2"/>
          <p:cNvSpPr/>
          <p:nvPr/>
        </p:nvSpPr>
        <p:spPr>
          <a:xfrm>
            <a:off x="3599787" y="1604861"/>
            <a:ext cx="576000" cy="57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0" name="椭圆 79"/>
          <p:cNvSpPr/>
          <p:nvPr/>
        </p:nvSpPr>
        <p:spPr>
          <a:xfrm>
            <a:off x="4223925" y="1629416"/>
            <a:ext cx="1200000" cy="120000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椭圆 81"/>
          <p:cNvSpPr/>
          <p:nvPr/>
        </p:nvSpPr>
        <p:spPr>
          <a:xfrm>
            <a:off x="2519360" y="1917245"/>
            <a:ext cx="432000" cy="432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3" name="椭圆 82"/>
          <p:cNvSpPr/>
          <p:nvPr/>
        </p:nvSpPr>
        <p:spPr>
          <a:xfrm>
            <a:off x="2499180" y="3525011"/>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4" name="椭圆 83"/>
          <p:cNvSpPr/>
          <p:nvPr/>
        </p:nvSpPr>
        <p:spPr>
          <a:xfrm>
            <a:off x="1279593" y="4279776"/>
            <a:ext cx="432000" cy="432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5" name="椭圆 84"/>
          <p:cNvSpPr/>
          <p:nvPr/>
        </p:nvSpPr>
        <p:spPr>
          <a:xfrm>
            <a:off x="3551717" y="3896789"/>
            <a:ext cx="528000" cy="528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椭圆 85"/>
          <p:cNvSpPr/>
          <p:nvPr/>
        </p:nvSpPr>
        <p:spPr>
          <a:xfrm>
            <a:off x="3790845" y="4918063"/>
            <a:ext cx="816000" cy="81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8" name="椭圆 87"/>
          <p:cNvSpPr/>
          <p:nvPr/>
        </p:nvSpPr>
        <p:spPr>
          <a:xfrm>
            <a:off x="7440021" y="3029185"/>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椭圆 88"/>
          <p:cNvSpPr/>
          <p:nvPr/>
        </p:nvSpPr>
        <p:spPr>
          <a:xfrm>
            <a:off x="9504405" y="2948947"/>
            <a:ext cx="240000" cy="240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椭圆 90"/>
          <p:cNvSpPr/>
          <p:nvPr/>
        </p:nvSpPr>
        <p:spPr>
          <a:xfrm>
            <a:off x="8976085" y="3332989"/>
            <a:ext cx="864000" cy="864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 name="椭圆 91"/>
          <p:cNvSpPr/>
          <p:nvPr/>
        </p:nvSpPr>
        <p:spPr>
          <a:xfrm>
            <a:off x="10791944" y="3488789"/>
            <a:ext cx="816000" cy="81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 name="椭圆 94"/>
          <p:cNvSpPr/>
          <p:nvPr/>
        </p:nvSpPr>
        <p:spPr>
          <a:xfrm>
            <a:off x="10197435" y="3573400"/>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椭圆 95"/>
          <p:cNvSpPr/>
          <p:nvPr/>
        </p:nvSpPr>
        <p:spPr>
          <a:xfrm>
            <a:off x="6427716" y="3728789"/>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 name="椭圆 99"/>
          <p:cNvSpPr/>
          <p:nvPr/>
        </p:nvSpPr>
        <p:spPr>
          <a:xfrm>
            <a:off x="6119856" y="4606052"/>
            <a:ext cx="528000" cy="528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5" name="组合 24"/>
          <p:cNvGrpSpPr/>
          <p:nvPr/>
        </p:nvGrpSpPr>
        <p:grpSpPr>
          <a:xfrm>
            <a:off x="-6508" y="258236"/>
            <a:ext cx="4151251" cy="1200863"/>
            <a:chOff x="-259891" y="-1"/>
            <a:chExt cx="4151250" cy="1200863"/>
          </a:xfrm>
        </p:grpSpPr>
        <p:sp>
          <p:nvSpPr>
            <p:cNvPr id="26" name="图文框 25"/>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7" name="图片 26"/>
            <p:cNvPicPr>
              <a:picLocks noChangeAspect="1"/>
            </p:cNvPicPr>
            <p:nvPr/>
          </p:nvPicPr>
          <p:blipFill rotWithShape="1">
            <a:blip r:embed="rId1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28" name="文本框 27"/>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9" name="文本框 28"/>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8"/>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1" fmla="*/ 963827 w 2131541"/>
              <a:gd name="connsiteY0-2" fmla="*/ 2255108 h 2261287"/>
              <a:gd name="connsiteX1-3" fmla="*/ 957649 w 2131541"/>
              <a:gd name="connsiteY1-4" fmla="*/ 2075935 h 2261287"/>
              <a:gd name="connsiteX2-5" fmla="*/ 537519 w 2131541"/>
              <a:gd name="connsiteY2-6" fmla="*/ 1674341 h 2261287"/>
              <a:gd name="connsiteX3-7" fmla="*/ 0 w 2131541"/>
              <a:gd name="connsiteY3-8" fmla="*/ 1383957 h 2261287"/>
              <a:gd name="connsiteX4-9" fmla="*/ 518984 w 2131541"/>
              <a:gd name="connsiteY4-10" fmla="*/ 1340708 h 2261287"/>
              <a:gd name="connsiteX5-11" fmla="*/ 815546 w 2131541"/>
              <a:gd name="connsiteY5-12" fmla="*/ 1081216 h 2261287"/>
              <a:gd name="connsiteX6-13" fmla="*/ 611660 w 2131541"/>
              <a:gd name="connsiteY6-14" fmla="*/ 129746 h 2261287"/>
              <a:gd name="connsiteX7-15" fmla="*/ 1044146 w 2131541"/>
              <a:gd name="connsiteY7-16" fmla="*/ 908222 h 2261287"/>
              <a:gd name="connsiteX8-17" fmla="*/ 1161536 w 2131541"/>
              <a:gd name="connsiteY8-18" fmla="*/ 0 h 2261287"/>
              <a:gd name="connsiteX9-19" fmla="*/ 1315995 w 2131541"/>
              <a:gd name="connsiteY9-20" fmla="*/ 914400 h 2261287"/>
              <a:gd name="connsiteX10-21" fmla="*/ 1723768 w 2131541"/>
              <a:gd name="connsiteY10-22" fmla="*/ 160638 h 2261287"/>
              <a:gd name="connsiteX11-23" fmla="*/ 1668163 w 2131541"/>
              <a:gd name="connsiteY11-24" fmla="*/ 191530 h 2261287"/>
              <a:gd name="connsiteX12-25" fmla="*/ 1600200 w 2131541"/>
              <a:gd name="connsiteY12-26" fmla="*/ 1056503 h 2261287"/>
              <a:gd name="connsiteX13-27" fmla="*/ 2131541 w 2131541"/>
              <a:gd name="connsiteY13-28" fmla="*/ 518984 h 2261287"/>
              <a:gd name="connsiteX14-29" fmla="*/ 1810265 w 2131541"/>
              <a:gd name="connsiteY14-30" fmla="*/ 1248033 h 2261287"/>
              <a:gd name="connsiteX15-31" fmla="*/ 1594022 w 2131541"/>
              <a:gd name="connsiteY15-32" fmla="*/ 2100649 h 2261287"/>
              <a:gd name="connsiteX16-33" fmla="*/ 1606379 w 2131541"/>
              <a:gd name="connsiteY16-34" fmla="*/ 2261287 h 2261287"/>
              <a:gd name="connsiteX17-35" fmla="*/ 963827 w 2131541"/>
              <a:gd name="connsiteY17-36" fmla="*/ 2255108 h 2261287"/>
              <a:gd name="connsiteX0-37" fmla="*/ 963827 w 2131541"/>
              <a:gd name="connsiteY0-38" fmla="*/ 2255108 h 2261287"/>
              <a:gd name="connsiteX1-39" fmla="*/ 957649 w 2131541"/>
              <a:gd name="connsiteY1-40" fmla="*/ 2075935 h 2261287"/>
              <a:gd name="connsiteX2-41" fmla="*/ 537519 w 2131541"/>
              <a:gd name="connsiteY2-42" fmla="*/ 1674341 h 2261287"/>
              <a:gd name="connsiteX3-43" fmla="*/ 0 w 2131541"/>
              <a:gd name="connsiteY3-44" fmla="*/ 1383957 h 2261287"/>
              <a:gd name="connsiteX4-45" fmla="*/ 518984 w 2131541"/>
              <a:gd name="connsiteY4-46" fmla="*/ 1340708 h 2261287"/>
              <a:gd name="connsiteX5-47" fmla="*/ 815546 w 2131541"/>
              <a:gd name="connsiteY5-48" fmla="*/ 1081216 h 2261287"/>
              <a:gd name="connsiteX6-49" fmla="*/ 611660 w 2131541"/>
              <a:gd name="connsiteY6-50" fmla="*/ 129746 h 2261287"/>
              <a:gd name="connsiteX7-51" fmla="*/ 1044146 w 2131541"/>
              <a:gd name="connsiteY7-52" fmla="*/ 908222 h 2261287"/>
              <a:gd name="connsiteX8-53" fmla="*/ 1161536 w 2131541"/>
              <a:gd name="connsiteY8-54" fmla="*/ 0 h 2261287"/>
              <a:gd name="connsiteX9-55" fmla="*/ 1315995 w 2131541"/>
              <a:gd name="connsiteY9-56" fmla="*/ 914400 h 2261287"/>
              <a:gd name="connsiteX10-57" fmla="*/ 1723768 w 2131541"/>
              <a:gd name="connsiteY10-58" fmla="*/ 160638 h 2261287"/>
              <a:gd name="connsiteX11-59" fmla="*/ 1668163 w 2131541"/>
              <a:gd name="connsiteY11-60" fmla="*/ 191530 h 2261287"/>
              <a:gd name="connsiteX12-61" fmla="*/ 1600200 w 2131541"/>
              <a:gd name="connsiteY12-62" fmla="*/ 1056503 h 2261287"/>
              <a:gd name="connsiteX13-63" fmla="*/ 2131541 w 2131541"/>
              <a:gd name="connsiteY13-64" fmla="*/ 518984 h 2261287"/>
              <a:gd name="connsiteX14-65" fmla="*/ 1810265 w 2131541"/>
              <a:gd name="connsiteY14-66" fmla="*/ 1248033 h 2261287"/>
              <a:gd name="connsiteX15-67" fmla="*/ 1594022 w 2131541"/>
              <a:gd name="connsiteY15-68" fmla="*/ 2100649 h 2261287"/>
              <a:gd name="connsiteX16-69" fmla="*/ 1606379 w 2131541"/>
              <a:gd name="connsiteY16-70" fmla="*/ 2261287 h 2261287"/>
              <a:gd name="connsiteX17-71" fmla="*/ 963827 w 2131541"/>
              <a:gd name="connsiteY17-72" fmla="*/ 2255108 h 2261287"/>
              <a:gd name="connsiteX0-73" fmla="*/ 963827 w 2131541"/>
              <a:gd name="connsiteY0-74" fmla="*/ 2255108 h 2261287"/>
              <a:gd name="connsiteX1-75" fmla="*/ 957649 w 2131541"/>
              <a:gd name="connsiteY1-76" fmla="*/ 2075935 h 2261287"/>
              <a:gd name="connsiteX2-77" fmla="*/ 537519 w 2131541"/>
              <a:gd name="connsiteY2-78" fmla="*/ 1674341 h 2261287"/>
              <a:gd name="connsiteX3-79" fmla="*/ 0 w 2131541"/>
              <a:gd name="connsiteY3-80" fmla="*/ 1383957 h 2261287"/>
              <a:gd name="connsiteX4-81" fmla="*/ 518984 w 2131541"/>
              <a:gd name="connsiteY4-82" fmla="*/ 1340708 h 2261287"/>
              <a:gd name="connsiteX5-83" fmla="*/ 815546 w 2131541"/>
              <a:gd name="connsiteY5-84" fmla="*/ 1081216 h 2261287"/>
              <a:gd name="connsiteX6-85" fmla="*/ 611660 w 2131541"/>
              <a:gd name="connsiteY6-86" fmla="*/ 129746 h 2261287"/>
              <a:gd name="connsiteX7-87" fmla="*/ 1044146 w 2131541"/>
              <a:gd name="connsiteY7-88" fmla="*/ 908222 h 2261287"/>
              <a:gd name="connsiteX8-89" fmla="*/ 1161536 w 2131541"/>
              <a:gd name="connsiteY8-90" fmla="*/ 0 h 2261287"/>
              <a:gd name="connsiteX9-91" fmla="*/ 1315995 w 2131541"/>
              <a:gd name="connsiteY9-92" fmla="*/ 914400 h 2261287"/>
              <a:gd name="connsiteX10-93" fmla="*/ 1723768 w 2131541"/>
              <a:gd name="connsiteY10-94" fmla="*/ 160638 h 2261287"/>
              <a:gd name="connsiteX11-95" fmla="*/ 1668163 w 2131541"/>
              <a:gd name="connsiteY11-96" fmla="*/ 191530 h 2261287"/>
              <a:gd name="connsiteX12-97" fmla="*/ 1600200 w 2131541"/>
              <a:gd name="connsiteY12-98" fmla="*/ 1056503 h 2261287"/>
              <a:gd name="connsiteX13-99" fmla="*/ 2131541 w 2131541"/>
              <a:gd name="connsiteY13-100" fmla="*/ 518984 h 2261287"/>
              <a:gd name="connsiteX14-101" fmla="*/ 1810265 w 2131541"/>
              <a:gd name="connsiteY14-102" fmla="*/ 1248033 h 2261287"/>
              <a:gd name="connsiteX15-103" fmla="*/ 1594022 w 2131541"/>
              <a:gd name="connsiteY15-104" fmla="*/ 2100649 h 2261287"/>
              <a:gd name="connsiteX16-105" fmla="*/ 1606379 w 2131541"/>
              <a:gd name="connsiteY16-106" fmla="*/ 2261287 h 2261287"/>
              <a:gd name="connsiteX17-107" fmla="*/ 963827 w 2131541"/>
              <a:gd name="connsiteY17-108" fmla="*/ 2255108 h 2261287"/>
              <a:gd name="connsiteX0-109" fmla="*/ 963827 w 2131541"/>
              <a:gd name="connsiteY0-110" fmla="*/ 2255108 h 2261287"/>
              <a:gd name="connsiteX1-111" fmla="*/ 957649 w 2131541"/>
              <a:gd name="connsiteY1-112" fmla="*/ 2075935 h 2261287"/>
              <a:gd name="connsiteX2-113" fmla="*/ 537519 w 2131541"/>
              <a:gd name="connsiteY2-114" fmla="*/ 1674341 h 2261287"/>
              <a:gd name="connsiteX3-115" fmla="*/ 0 w 2131541"/>
              <a:gd name="connsiteY3-116" fmla="*/ 1383957 h 2261287"/>
              <a:gd name="connsiteX4-117" fmla="*/ 518984 w 2131541"/>
              <a:gd name="connsiteY4-118" fmla="*/ 1340708 h 2261287"/>
              <a:gd name="connsiteX5-119" fmla="*/ 815546 w 2131541"/>
              <a:gd name="connsiteY5-120" fmla="*/ 1081216 h 2261287"/>
              <a:gd name="connsiteX6-121" fmla="*/ 611660 w 2131541"/>
              <a:gd name="connsiteY6-122" fmla="*/ 129746 h 2261287"/>
              <a:gd name="connsiteX7-123" fmla="*/ 1044146 w 2131541"/>
              <a:gd name="connsiteY7-124" fmla="*/ 908222 h 2261287"/>
              <a:gd name="connsiteX8-125" fmla="*/ 1161536 w 2131541"/>
              <a:gd name="connsiteY8-126" fmla="*/ 0 h 2261287"/>
              <a:gd name="connsiteX9-127" fmla="*/ 1315995 w 2131541"/>
              <a:gd name="connsiteY9-128" fmla="*/ 914400 h 2261287"/>
              <a:gd name="connsiteX10-129" fmla="*/ 1723768 w 2131541"/>
              <a:gd name="connsiteY10-130" fmla="*/ 160638 h 2261287"/>
              <a:gd name="connsiteX11-131" fmla="*/ 1668163 w 2131541"/>
              <a:gd name="connsiteY11-132" fmla="*/ 191530 h 2261287"/>
              <a:gd name="connsiteX12-133" fmla="*/ 1600200 w 2131541"/>
              <a:gd name="connsiteY12-134" fmla="*/ 1056503 h 2261287"/>
              <a:gd name="connsiteX13-135" fmla="*/ 2131541 w 2131541"/>
              <a:gd name="connsiteY13-136" fmla="*/ 518984 h 2261287"/>
              <a:gd name="connsiteX14-137" fmla="*/ 1810265 w 2131541"/>
              <a:gd name="connsiteY14-138" fmla="*/ 1248033 h 2261287"/>
              <a:gd name="connsiteX15-139" fmla="*/ 1594022 w 2131541"/>
              <a:gd name="connsiteY15-140" fmla="*/ 2100649 h 2261287"/>
              <a:gd name="connsiteX16-141" fmla="*/ 1606379 w 2131541"/>
              <a:gd name="connsiteY16-142" fmla="*/ 2261287 h 2261287"/>
              <a:gd name="connsiteX17-143" fmla="*/ 963827 w 2131541"/>
              <a:gd name="connsiteY17-144" fmla="*/ 2255108 h 2261287"/>
              <a:gd name="connsiteX0-145" fmla="*/ 963827 w 2131541"/>
              <a:gd name="connsiteY0-146" fmla="*/ 2255108 h 2261287"/>
              <a:gd name="connsiteX1-147" fmla="*/ 957649 w 2131541"/>
              <a:gd name="connsiteY1-148" fmla="*/ 2075935 h 2261287"/>
              <a:gd name="connsiteX2-149" fmla="*/ 537519 w 2131541"/>
              <a:gd name="connsiteY2-150" fmla="*/ 1674341 h 2261287"/>
              <a:gd name="connsiteX3-151" fmla="*/ 0 w 2131541"/>
              <a:gd name="connsiteY3-152" fmla="*/ 1383957 h 2261287"/>
              <a:gd name="connsiteX4-153" fmla="*/ 518984 w 2131541"/>
              <a:gd name="connsiteY4-154" fmla="*/ 1340708 h 2261287"/>
              <a:gd name="connsiteX5-155" fmla="*/ 815546 w 2131541"/>
              <a:gd name="connsiteY5-156" fmla="*/ 1081216 h 2261287"/>
              <a:gd name="connsiteX6-157" fmla="*/ 611660 w 2131541"/>
              <a:gd name="connsiteY6-158" fmla="*/ 129746 h 2261287"/>
              <a:gd name="connsiteX7-159" fmla="*/ 1044146 w 2131541"/>
              <a:gd name="connsiteY7-160" fmla="*/ 908222 h 2261287"/>
              <a:gd name="connsiteX8-161" fmla="*/ 1161536 w 2131541"/>
              <a:gd name="connsiteY8-162" fmla="*/ 0 h 2261287"/>
              <a:gd name="connsiteX9-163" fmla="*/ 1315995 w 2131541"/>
              <a:gd name="connsiteY9-164" fmla="*/ 914400 h 2261287"/>
              <a:gd name="connsiteX10-165" fmla="*/ 1723768 w 2131541"/>
              <a:gd name="connsiteY10-166" fmla="*/ 160638 h 2261287"/>
              <a:gd name="connsiteX11-167" fmla="*/ 1668163 w 2131541"/>
              <a:gd name="connsiteY11-168" fmla="*/ 191530 h 2261287"/>
              <a:gd name="connsiteX12-169" fmla="*/ 1600200 w 2131541"/>
              <a:gd name="connsiteY12-170" fmla="*/ 1056503 h 2261287"/>
              <a:gd name="connsiteX13-171" fmla="*/ 2131541 w 2131541"/>
              <a:gd name="connsiteY13-172" fmla="*/ 518984 h 2261287"/>
              <a:gd name="connsiteX14-173" fmla="*/ 1810265 w 2131541"/>
              <a:gd name="connsiteY14-174" fmla="*/ 1248033 h 2261287"/>
              <a:gd name="connsiteX15-175" fmla="*/ 1594022 w 2131541"/>
              <a:gd name="connsiteY15-176" fmla="*/ 2100649 h 2261287"/>
              <a:gd name="connsiteX16-177" fmla="*/ 1606379 w 2131541"/>
              <a:gd name="connsiteY16-178" fmla="*/ 2261287 h 2261287"/>
              <a:gd name="connsiteX17-179" fmla="*/ 963827 w 2131541"/>
              <a:gd name="connsiteY17-180" fmla="*/ 2255108 h 2261287"/>
              <a:gd name="connsiteX0-181" fmla="*/ 963827 w 2131541"/>
              <a:gd name="connsiteY0-182" fmla="*/ 2255108 h 2261287"/>
              <a:gd name="connsiteX1-183" fmla="*/ 957649 w 2131541"/>
              <a:gd name="connsiteY1-184" fmla="*/ 2075935 h 2261287"/>
              <a:gd name="connsiteX2-185" fmla="*/ 537519 w 2131541"/>
              <a:gd name="connsiteY2-186" fmla="*/ 1674341 h 2261287"/>
              <a:gd name="connsiteX3-187" fmla="*/ 0 w 2131541"/>
              <a:gd name="connsiteY3-188" fmla="*/ 1383957 h 2261287"/>
              <a:gd name="connsiteX4-189" fmla="*/ 518984 w 2131541"/>
              <a:gd name="connsiteY4-190" fmla="*/ 1340708 h 2261287"/>
              <a:gd name="connsiteX5-191" fmla="*/ 815546 w 2131541"/>
              <a:gd name="connsiteY5-192" fmla="*/ 1081216 h 2261287"/>
              <a:gd name="connsiteX6-193" fmla="*/ 611660 w 2131541"/>
              <a:gd name="connsiteY6-194" fmla="*/ 129746 h 2261287"/>
              <a:gd name="connsiteX7-195" fmla="*/ 1044146 w 2131541"/>
              <a:gd name="connsiteY7-196" fmla="*/ 908222 h 2261287"/>
              <a:gd name="connsiteX8-197" fmla="*/ 1161536 w 2131541"/>
              <a:gd name="connsiteY8-198" fmla="*/ 0 h 2261287"/>
              <a:gd name="connsiteX9-199" fmla="*/ 1315995 w 2131541"/>
              <a:gd name="connsiteY9-200" fmla="*/ 914400 h 2261287"/>
              <a:gd name="connsiteX10-201" fmla="*/ 1723768 w 2131541"/>
              <a:gd name="connsiteY10-202" fmla="*/ 160638 h 2261287"/>
              <a:gd name="connsiteX11-203" fmla="*/ 1668163 w 2131541"/>
              <a:gd name="connsiteY11-204" fmla="*/ 191530 h 2261287"/>
              <a:gd name="connsiteX12-205" fmla="*/ 1600200 w 2131541"/>
              <a:gd name="connsiteY12-206" fmla="*/ 1056503 h 2261287"/>
              <a:gd name="connsiteX13-207" fmla="*/ 2131541 w 2131541"/>
              <a:gd name="connsiteY13-208" fmla="*/ 518984 h 2261287"/>
              <a:gd name="connsiteX14-209" fmla="*/ 1810265 w 2131541"/>
              <a:gd name="connsiteY14-210" fmla="*/ 1248033 h 2261287"/>
              <a:gd name="connsiteX15-211" fmla="*/ 1594022 w 2131541"/>
              <a:gd name="connsiteY15-212" fmla="*/ 2100649 h 2261287"/>
              <a:gd name="connsiteX16-213" fmla="*/ 1606379 w 2131541"/>
              <a:gd name="connsiteY16-214" fmla="*/ 2261287 h 2261287"/>
              <a:gd name="connsiteX17-215" fmla="*/ 963827 w 2131541"/>
              <a:gd name="connsiteY17-216" fmla="*/ 2255108 h 2261287"/>
              <a:gd name="connsiteX0-217" fmla="*/ 963827 w 2131541"/>
              <a:gd name="connsiteY0-218" fmla="*/ 2255108 h 2261287"/>
              <a:gd name="connsiteX1-219" fmla="*/ 957649 w 2131541"/>
              <a:gd name="connsiteY1-220" fmla="*/ 2075935 h 2261287"/>
              <a:gd name="connsiteX2-221" fmla="*/ 537519 w 2131541"/>
              <a:gd name="connsiteY2-222" fmla="*/ 1674341 h 2261287"/>
              <a:gd name="connsiteX3-223" fmla="*/ 0 w 2131541"/>
              <a:gd name="connsiteY3-224" fmla="*/ 1383957 h 2261287"/>
              <a:gd name="connsiteX4-225" fmla="*/ 518984 w 2131541"/>
              <a:gd name="connsiteY4-226" fmla="*/ 1340708 h 2261287"/>
              <a:gd name="connsiteX5-227" fmla="*/ 815546 w 2131541"/>
              <a:gd name="connsiteY5-228" fmla="*/ 1081216 h 2261287"/>
              <a:gd name="connsiteX6-229" fmla="*/ 611660 w 2131541"/>
              <a:gd name="connsiteY6-230" fmla="*/ 129746 h 2261287"/>
              <a:gd name="connsiteX7-231" fmla="*/ 1044146 w 2131541"/>
              <a:gd name="connsiteY7-232" fmla="*/ 908222 h 2261287"/>
              <a:gd name="connsiteX8-233" fmla="*/ 1161536 w 2131541"/>
              <a:gd name="connsiteY8-234" fmla="*/ 0 h 2261287"/>
              <a:gd name="connsiteX9-235" fmla="*/ 1315995 w 2131541"/>
              <a:gd name="connsiteY9-236" fmla="*/ 914400 h 2261287"/>
              <a:gd name="connsiteX10-237" fmla="*/ 1723768 w 2131541"/>
              <a:gd name="connsiteY10-238" fmla="*/ 160638 h 2261287"/>
              <a:gd name="connsiteX11-239" fmla="*/ 1668163 w 2131541"/>
              <a:gd name="connsiteY11-240" fmla="*/ 191530 h 2261287"/>
              <a:gd name="connsiteX12-241" fmla="*/ 1600200 w 2131541"/>
              <a:gd name="connsiteY12-242" fmla="*/ 1056503 h 2261287"/>
              <a:gd name="connsiteX13-243" fmla="*/ 2131541 w 2131541"/>
              <a:gd name="connsiteY13-244" fmla="*/ 518984 h 2261287"/>
              <a:gd name="connsiteX14-245" fmla="*/ 1810265 w 2131541"/>
              <a:gd name="connsiteY14-246" fmla="*/ 1248033 h 2261287"/>
              <a:gd name="connsiteX15-247" fmla="*/ 1594022 w 2131541"/>
              <a:gd name="connsiteY15-248" fmla="*/ 2100649 h 2261287"/>
              <a:gd name="connsiteX16-249" fmla="*/ 1606379 w 2131541"/>
              <a:gd name="connsiteY16-250" fmla="*/ 2261287 h 2261287"/>
              <a:gd name="connsiteX17-251" fmla="*/ 963827 w 2131541"/>
              <a:gd name="connsiteY17-252" fmla="*/ 2255108 h 2261287"/>
              <a:gd name="connsiteX0-253" fmla="*/ 963827 w 2131541"/>
              <a:gd name="connsiteY0-254" fmla="*/ 2255108 h 2261287"/>
              <a:gd name="connsiteX1-255" fmla="*/ 957649 w 2131541"/>
              <a:gd name="connsiteY1-256" fmla="*/ 2075935 h 2261287"/>
              <a:gd name="connsiteX2-257" fmla="*/ 537519 w 2131541"/>
              <a:gd name="connsiteY2-258" fmla="*/ 1674341 h 2261287"/>
              <a:gd name="connsiteX3-259" fmla="*/ 0 w 2131541"/>
              <a:gd name="connsiteY3-260" fmla="*/ 1383957 h 2261287"/>
              <a:gd name="connsiteX4-261" fmla="*/ 518984 w 2131541"/>
              <a:gd name="connsiteY4-262" fmla="*/ 1340708 h 2261287"/>
              <a:gd name="connsiteX5-263" fmla="*/ 815546 w 2131541"/>
              <a:gd name="connsiteY5-264" fmla="*/ 1081216 h 2261287"/>
              <a:gd name="connsiteX6-265" fmla="*/ 611660 w 2131541"/>
              <a:gd name="connsiteY6-266" fmla="*/ 129746 h 2261287"/>
              <a:gd name="connsiteX7-267" fmla="*/ 1044146 w 2131541"/>
              <a:gd name="connsiteY7-268" fmla="*/ 908222 h 2261287"/>
              <a:gd name="connsiteX8-269" fmla="*/ 1161536 w 2131541"/>
              <a:gd name="connsiteY8-270" fmla="*/ 0 h 2261287"/>
              <a:gd name="connsiteX9-271" fmla="*/ 1315995 w 2131541"/>
              <a:gd name="connsiteY9-272" fmla="*/ 914400 h 2261287"/>
              <a:gd name="connsiteX10-273" fmla="*/ 1723768 w 2131541"/>
              <a:gd name="connsiteY10-274" fmla="*/ 160638 h 2261287"/>
              <a:gd name="connsiteX11-275" fmla="*/ 1668163 w 2131541"/>
              <a:gd name="connsiteY11-276" fmla="*/ 191530 h 2261287"/>
              <a:gd name="connsiteX12-277" fmla="*/ 1600200 w 2131541"/>
              <a:gd name="connsiteY12-278" fmla="*/ 1056503 h 2261287"/>
              <a:gd name="connsiteX13-279" fmla="*/ 2131541 w 2131541"/>
              <a:gd name="connsiteY13-280" fmla="*/ 518984 h 2261287"/>
              <a:gd name="connsiteX14-281" fmla="*/ 1810265 w 2131541"/>
              <a:gd name="connsiteY14-282" fmla="*/ 1248033 h 2261287"/>
              <a:gd name="connsiteX15-283" fmla="*/ 1594022 w 2131541"/>
              <a:gd name="connsiteY15-284" fmla="*/ 2100649 h 2261287"/>
              <a:gd name="connsiteX16-285" fmla="*/ 1606379 w 2131541"/>
              <a:gd name="connsiteY16-286" fmla="*/ 2261287 h 2261287"/>
              <a:gd name="connsiteX17-287" fmla="*/ 963827 w 2131541"/>
              <a:gd name="connsiteY17-288" fmla="*/ 2255108 h 2261287"/>
              <a:gd name="connsiteX0-289" fmla="*/ 963827 w 2131541"/>
              <a:gd name="connsiteY0-290" fmla="*/ 2255108 h 2261287"/>
              <a:gd name="connsiteX1-291" fmla="*/ 957649 w 2131541"/>
              <a:gd name="connsiteY1-292" fmla="*/ 2075935 h 2261287"/>
              <a:gd name="connsiteX2-293" fmla="*/ 537519 w 2131541"/>
              <a:gd name="connsiteY2-294" fmla="*/ 1674341 h 2261287"/>
              <a:gd name="connsiteX3-295" fmla="*/ 0 w 2131541"/>
              <a:gd name="connsiteY3-296" fmla="*/ 1383957 h 2261287"/>
              <a:gd name="connsiteX4-297" fmla="*/ 518984 w 2131541"/>
              <a:gd name="connsiteY4-298" fmla="*/ 1340708 h 2261287"/>
              <a:gd name="connsiteX5-299" fmla="*/ 815546 w 2131541"/>
              <a:gd name="connsiteY5-300" fmla="*/ 1081216 h 2261287"/>
              <a:gd name="connsiteX6-301" fmla="*/ 611660 w 2131541"/>
              <a:gd name="connsiteY6-302" fmla="*/ 129746 h 2261287"/>
              <a:gd name="connsiteX7-303" fmla="*/ 1044146 w 2131541"/>
              <a:gd name="connsiteY7-304" fmla="*/ 908222 h 2261287"/>
              <a:gd name="connsiteX8-305" fmla="*/ 1161536 w 2131541"/>
              <a:gd name="connsiteY8-306" fmla="*/ 0 h 2261287"/>
              <a:gd name="connsiteX9-307" fmla="*/ 1315995 w 2131541"/>
              <a:gd name="connsiteY9-308" fmla="*/ 914400 h 2261287"/>
              <a:gd name="connsiteX10-309" fmla="*/ 1723768 w 2131541"/>
              <a:gd name="connsiteY10-310" fmla="*/ 160638 h 2261287"/>
              <a:gd name="connsiteX11-311" fmla="*/ 1668163 w 2131541"/>
              <a:gd name="connsiteY11-312" fmla="*/ 191530 h 2261287"/>
              <a:gd name="connsiteX12-313" fmla="*/ 1600200 w 2131541"/>
              <a:gd name="connsiteY12-314" fmla="*/ 1056503 h 2261287"/>
              <a:gd name="connsiteX13-315" fmla="*/ 2131541 w 2131541"/>
              <a:gd name="connsiteY13-316" fmla="*/ 518984 h 2261287"/>
              <a:gd name="connsiteX14-317" fmla="*/ 1810265 w 2131541"/>
              <a:gd name="connsiteY14-318" fmla="*/ 1248033 h 2261287"/>
              <a:gd name="connsiteX15-319" fmla="*/ 1594022 w 2131541"/>
              <a:gd name="connsiteY15-320" fmla="*/ 2100649 h 2261287"/>
              <a:gd name="connsiteX16-321" fmla="*/ 1606379 w 2131541"/>
              <a:gd name="connsiteY16-322" fmla="*/ 2261287 h 2261287"/>
              <a:gd name="connsiteX17-323" fmla="*/ 963827 w 2131541"/>
              <a:gd name="connsiteY17-324" fmla="*/ 2255108 h 2261287"/>
              <a:gd name="connsiteX0-325" fmla="*/ 963827 w 2131541"/>
              <a:gd name="connsiteY0-326" fmla="*/ 2255108 h 2261287"/>
              <a:gd name="connsiteX1-327" fmla="*/ 957649 w 2131541"/>
              <a:gd name="connsiteY1-328" fmla="*/ 2075935 h 2261287"/>
              <a:gd name="connsiteX2-329" fmla="*/ 537519 w 2131541"/>
              <a:gd name="connsiteY2-330" fmla="*/ 1674341 h 2261287"/>
              <a:gd name="connsiteX3-331" fmla="*/ 0 w 2131541"/>
              <a:gd name="connsiteY3-332" fmla="*/ 1383957 h 2261287"/>
              <a:gd name="connsiteX4-333" fmla="*/ 518984 w 2131541"/>
              <a:gd name="connsiteY4-334" fmla="*/ 1340708 h 2261287"/>
              <a:gd name="connsiteX5-335" fmla="*/ 815546 w 2131541"/>
              <a:gd name="connsiteY5-336" fmla="*/ 1081216 h 2261287"/>
              <a:gd name="connsiteX6-337" fmla="*/ 611660 w 2131541"/>
              <a:gd name="connsiteY6-338" fmla="*/ 129746 h 2261287"/>
              <a:gd name="connsiteX7-339" fmla="*/ 1044146 w 2131541"/>
              <a:gd name="connsiteY7-340" fmla="*/ 908222 h 2261287"/>
              <a:gd name="connsiteX8-341" fmla="*/ 1161536 w 2131541"/>
              <a:gd name="connsiteY8-342" fmla="*/ 0 h 2261287"/>
              <a:gd name="connsiteX9-343" fmla="*/ 1315995 w 2131541"/>
              <a:gd name="connsiteY9-344" fmla="*/ 914400 h 2261287"/>
              <a:gd name="connsiteX10-345" fmla="*/ 1723768 w 2131541"/>
              <a:gd name="connsiteY10-346" fmla="*/ 160638 h 2261287"/>
              <a:gd name="connsiteX11-347" fmla="*/ 1668163 w 2131541"/>
              <a:gd name="connsiteY11-348" fmla="*/ 191530 h 2261287"/>
              <a:gd name="connsiteX12-349" fmla="*/ 1600200 w 2131541"/>
              <a:gd name="connsiteY12-350" fmla="*/ 1056503 h 2261287"/>
              <a:gd name="connsiteX13-351" fmla="*/ 2131541 w 2131541"/>
              <a:gd name="connsiteY13-352" fmla="*/ 518984 h 2261287"/>
              <a:gd name="connsiteX14-353" fmla="*/ 1810265 w 2131541"/>
              <a:gd name="connsiteY14-354" fmla="*/ 1248033 h 2261287"/>
              <a:gd name="connsiteX15-355" fmla="*/ 1594022 w 2131541"/>
              <a:gd name="connsiteY15-356" fmla="*/ 2100649 h 2261287"/>
              <a:gd name="connsiteX16-357" fmla="*/ 1606379 w 2131541"/>
              <a:gd name="connsiteY16-358" fmla="*/ 2261287 h 2261287"/>
              <a:gd name="connsiteX17-359" fmla="*/ 963827 w 2131541"/>
              <a:gd name="connsiteY17-360" fmla="*/ 2255108 h 2261287"/>
              <a:gd name="connsiteX0-361" fmla="*/ 963827 w 2131541"/>
              <a:gd name="connsiteY0-362" fmla="*/ 2255108 h 2261287"/>
              <a:gd name="connsiteX1-363" fmla="*/ 957649 w 2131541"/>
              <a:gd name="connsiteY1-364" fmla="*/ 2075935 h 2261287"/>
              <a:gd name="connsiteX2-365" fmla="*/ 537519 w 2131541"/>
              <a:gd name="connsiteY2-366" fmla="*/ 1674341 h 2261287"/>
              <a:gd name="connsiteX3-367" fmla="*/ 0 w 2131541"/>
              <a:gd name="connsiteY3-368" fmla="*/ 1383957 h 2261287"/>
              <a:gd name="connsiteX4-369" fmla="*/ 518984 w 2131541"/>
              <a:gd name="connsiteY4-370" fmla="*/ 1340708 h 2261287"/>
              <a:gd name="connsiteX5-371" fmla="*/ 815546 w 2131541"/>
              <a:gd name="connsiteY5-372" fmla="*/ 1081216 h 2261287"/>
              <a:gd name="connsiteX6-373" fmla="*/ 611660 w 2131541"/>
              <a:gd name="connsiteY6-374" fmla="*/ 129746 h 2261287"/>
              <a:gd name="connsiteX7-375" fmla="*/ 1044146 w 2131541"/>
              <a:gd name="connsiteY7-376" fmla="*/ 908222 h 2261287"/>
              <a:gd name="connsiteX8-377" fmla="*/ 1161536 w 2131541"/>
              <a:gd name="connsiteY8-378" fmla="*/ 0 h 2261287"/>
              <a:gd name="connsiteX9-379" fmla="*/ 1315995 w 2131541"/>
              <a:gd name="connsiteY9-380" fmla="*/ 914400 h 2261287"/>
              <a:gd name="connsiteX10-381" fmla="*/ 1723768 w 2131541"/>
              <a:gd name="connsiteY10-382" fmla="*/ 160638 h 2261287"/>
              <a:gd name="connsiteX11-383" fmla="*/ 1668163 w 2131541"/>
              <a:gd name="connsiteY11-384" fmla="*/ 191530 h 2261287"/>
              <a:gd name="connsiteX12-385" fmla="*/ 1600200 w 2131541"/>
              <a:gd name="connsiteY12-386" fmla="*/ 1056503 h 2261287"/>
              <a:gd name="connsiteX13-387" fmla="*/ 2131541 w 2131541"/>
              <a:gd name="connsiteY13-388" fmla="*/ 518984 h 2261287"/>
              <a:gd name="connsiteX14-389" fmla="*/ 1810265 w 2131541"/>
              <a:gd name="connsiteY14-390" fmla="*/ 1248033 h 2261287"/>
              <a:gd name="connsiteX15-391" fmla="*/ 1594022 w 2131541"/>
              <a:gd name="connsiteY15-392" fmla="*/ 2100649 h 2261287"/>
              <a:gd name="connsiteX16-393" fmla="*/ 1606379 w 2131541"/>
              <a:gd name="connsiteY16-394" fmla="*/ 2261287 h 2261287"/>
              <a:gd name="connsiteX17-395" fmla="*/ 963827 w 2131541"/>
              <a:gd name="connsiteY17-396" fmla="*/ 2255108 h 2261287"/>
              <a:gd name="connsiteX0-397" fmla="*/ 963827 w 2131541"/>
              <a:gd name="connsiteY0-398" fmla="*/ 2255108 h 2261287"/>
              <a:gd name="connsiteX1-399" fmla="*/ 957649 w 2131541"/>
              <a:gd name="connsiteY1-400" fmla="*/ 2075935 h 2261287"/>
              <a:gd name="connsiteX2-401" fmla="*/ 537519 w 2131541"/>
              <a:gd name="connsiteY2-402" fmla="*/ 1674341 h 2261287"/>
              <a:gd name="connsiteX3-403" fmla="*/ 0 w 2131541"/>
              <a:gd name="connsiteY3-404" fmla="*/ 1383957 h 2261287"/>
              <a:gd name="connsiteX4-405" fmla="*/ 518984 w 2131541"/>
              <a:gd name="connsiteY4-406" fmla="*/ 1340708 h 2261287"/>
              <a:gd name="connsiteX5-407" fmla="*/ 815546 w 2131541"/>
              <a:gd name="connsiteY5-408" fmla="*/ 1081216 h 2261287"/>
              <a:gd name="connsiteX6-409" fmla="*/ 611660 w 2131541"/>
              <a:gd name="connsiteY6-410" fmla="*/ 129746 h 2261287"/>
              <a:gd name="connsiteX7-411" fmla="*/ 1044146 w 2131541"/>
              <a:gd name="connsiteY7-412" fmla="*/ 908222 h 2261287"/>
              <a:gd name="connsiteX8-413" fmla="*/ 1161536 w 2131541"/>
              <a:gd name="connsiteY8-414" fmla="*/ 0 h 2261287"/>
              <a:gd name="connsiteX9-415" fmla="*/ 1315995 w 2131541"/>
              <a:gd name="connsiteY9-416" fmla="*/ 914400 h 2261287"/>
              <a:gd name="connsiteX10-417" fmla="*/ 1723768 w 2131541"/>
              <a:gd name="connsiteY10-418" fmla="*/ 160638 h 2261287"/>
              <a:gd name="connsiteX11-419" fmla="*/ 1668163 w 2131541"/>
              <a:gd name="connsiteY11-420" fmla="*/ 191530 h 2261287"/>
              <a:gd name="connsiteX12-421" fmla="*/ 1600200 w 2131541"/>
              <a:gd name="connsiteY12-422" fmla="*/ 1056503 h 2261287"/>
              <a:gd name="connsiteX13-423" fmla="*/ 2131541 w 2131541"/>
              <a:gd name="connsiteY13-424" fmla="*/ 518984 h 2261287"/>
              <a:gd name="connsiteX14-425" fmla="*/ 1810265 w 2131541"/>
              <a:gd name="connsiteY14-426" fmla="*/ 1248033 h 2261287"/>
              <a:gd name="connsiteX15-427" fmla="*/ 1594022 w 2131541"/>
              <a:gd name="connsiteY15-428" fmla="*/ 2100649 h 2261287"/>
              <a:gd name="connsiteX16-429" fmla="*/ 1606379 w 2131541"/>
              <a:gd name="connsiteY16-430" fmla="*/ 2261287 h 2261287"/>
              <a:gd name="connsiteX17-431" fmla="*/ 963827 w 2131541"/>
              <a:gd name="connsiteY17-432" fmla="*/ 2255108 h 2261287"/>
              <a:gd name="connsiteX0-433" fmla="*/ 963827 w 2131541"/>
              <a:gd name="connsiteY0-434" fmla="*/ 2257756 h 2263935"/>
              <a:gd name="connsiteX1-435" fmla="*/ 957649 w 2131541"/>
              <a:gd name="connsiteY1-436" fmla="*/ 2078583 h 2263935"/>
              <a:gd name="connsiteX2-437" fmla="*/ 537519 w 2131541"/>
              <a:gd name="connsiteY2-438" fmla="*/ 1676989 h 2263935"/>
              <a:gd name="connsiteX3-439" fmla="*/ 0 w 2131541"/>
              <a:gd name="connsiteY3-440" fmla="*/ 1386605 h 2263935"/>
              <a:gd name="connsiteX4-441" fmla="*/ 518984 w 2131541"/>
              <a:gd name="connsiteY4-442" fmla="*/ 1343356 h 2263935"/>
              <a:gd name="connsiteX5-443" fmla="*/ 815546 w 2131541"/>
              <a:gd name="connsiteY5-444" fmla="*/ 1083864 h 2263935"/>
              <a:gd name="connsiteX6-445" fmla="*/ 611660 w 2131541"/>
              <a:gd name="connsiteY6-446" fmla="*/ 132394 h 2263935"/>
              <a:gd name="connsiteX7-447" fmla="*/ 1044146 w 2131541"/>
              <a:gd name="connsiteY7-448" fmla="*/ 910870 h 2263935"/>
              <a:gd name="connsiteX8-449" fmla="*/ 1161536 w 2131541"/>
              <a:gd name="connsiteY8-450" fmla="*/ 2648 h 2263935"/>
              <a:gd name="connsiteX9-451" fmla="*/ 1315995 w 2131541"/>
              <a:gd name="connsiteY9-452" fmla="*/ 917048 h 2263935"/>
              <a:gd name="connsiteX10-453" fmla="*/ 1723768 w 2131541"/>
              <a:gd name="connsiteY10-454" fmla="*/ 163286 h 2263935"/>
              <a:gd name="connsiteX11-455" fmla="*/ 1668163 w 2131541"/>
              <a:gd name="connsiteY11-456" fmla="*/ 194178 h 2263935"/>
              <a:gd name="connsiteX12-457" fmla="*/ 1600200 w 2131541"/>
              <a:gd name="connsiteY12-458" fmla="*/ 1059151 h 2263935"/>
              <a:gd name="connsiteX13-459" fmla="*/ 2131541 w 2131541"/>
              <a:gd name="connsiteY13-460" fmla="*/ 521632 h 2263935"/>
              <a:gd name="connsiteX14-461" fmla="*/ 1810265 w 2131541"/>
              <a:gd name="connsiteY14-462" fmla="*/ 1250681 h 2263935"/>
              <a:gd name="connsiteX15-463" fmla="*/ 1594022 w 2131541"/>
              <a:gd name="connsiteY15-464" fmla="*/ 2103297 h 2263935"/>
              <a:gd name="connsiteX16-465" fmla="*/ 1606379 w 2131541"/>
              <a:gd name="connsiteY16-466" fmla="*/ 2263935 h 2263935"/>
              <a:gd name="connsiteX17-467" fmla="*/ 963827 w 2131541"/>
              <a:gd name="connsiteY17-468" fmla="*/ 2257756 h 2263935"/>
              <a:gd name="connsiteX0-469" fmla="*/ 963827 w 2131541"/>
              <a:gd name="connsiteY0-470" fmla="*/ 2256830 h 2263009"/>
              <a:gd name="connsiteX1-471" fmla="*/ 957649 w 2131541"/>
              <a:gd name="connsiteY1-472" fmla="*/ 2077657 h 2263009"/>
              <a:gd name="connsiteX2-473" fmla="*/ 537519 w 2131541"/>
              <a:gd name="connsiteY2-474" fmla="*/ 1676063 h 2263009"/>
              <a:gd name="connsiteX3-475" fmla="*/ 0 w 2131541"/>
              <a:gd name="connsiteY3-476" fmla="*/ 1385679 h 2263009"/>
              <a:gd name="connsiteX4-477" fmla="*/ 518984 w 2131541"/>
              <a:gd name="connsiteY4-478" fmla="*/ 1342430 h 2263009"/>
              <a:gd name="connsiteX5-479" fmla="*/ 815546 w 2131541"/>
              <a:gd name="connsiteY5-480" fmla="*/ 1082938 h 2263009"/>
              <a:gd name="connsiteX6-481" fmla="*/ 611660 w 2131541"/>
              <a:gd name="connsiteY6-482" fmla="*/ 131468 h 2263009"/>
              <a:gd name="connsiteX7-483" fmla="*/ 1044146 w 2131541"/>
              <a:gd name="connsiteY7-484" fmla="*/ 909944 h 2263009"/>
              <a:gd name="connsiteX8-485" fmla="*/ 1161536 w 2131541"/>
              <a:gd name="connsiteY8-486" fmla="*/ 1722 h 2263009"/>
              <a:gd name="connsiteX9-487" fmla="*/ 1315995 w 2131541"/>
              <a:gd name="connsiteY9-488" fmla="*/ 916122 h 2263009"/>
              <a:gd name="connsiteX10-489" fmla="*/ 1723768 w 2131541"/>
              <a:gd name="connsiteY10-490" fmla="*/ 162360 h 2263009"/>
              <a:gd name="connsiteX11-491" fmla="*/ 1668163 w 2131541"/>
              <a:gd name="connsiteY11-492" fmla="*/ 193252 h 2263009"/>
              <a:gd name="connsiteX12-493" fmla="*/ 1600200 w 2131541"/>
              <a:gd name="connsiteY12-494" fmla="*/ 1058225 h 2263009"/>
              <a:gd name="connsiteX13-495" fmla="*/ 2131541 w 2131541"/>
              <a:gd name="connsiteY13-496" fmla="*/ 520706 h 2263009"/>
              <a:gd name="connsiteX14-497" fmla="*/ 1810265 w 2131541"/>
              <a:gd name="connsiteY14-498" fmla="*/ 1249755 h 2263009"/>
              <a:gd name="connsiteX15-499" fmla="*/ 1594022 w 2131541"/>
              <a:gd name="connsiteY15-500" fmla="*/ 2102371 h 2263009"/>
              <a:gd name="connsiteX16-501" fmla="*/ 1606379 w 2131541"/>
              <a:gd name="connsiteY16-502" fmla="*/ 2263009 h 2263009"/>
              <a:gd name="connsiteX17-503" fmla="*/ 963827 w 2131541"/>
              <a:gd name="connsiteY17-504" fmla="*/ 2256830 h 2263009"/>
              <a:gd name="connsiteX0-505" fmla="*/ 963827 w 2131541"/>
              <a:gd name="connsiteY0-506" fmla="*/ 2256830 h 2263009"/>
              <a:gd name="connsiteX1-507" fmla="*/ 957649 w 2131541"/>
              <a:gd name="connsiteY1-508" fmla="*/ 2077657 h 2263009"/>
              <a:gd name="connsiteX2-509" fmla="*/ 537519 w 2131541"/>
              <a:gd name="connsiteY2-510" fmla="*/ 1676063 h 2263009"/>
              <a:gd name="connsiteX3-511" fmla="*/ 0 w 2131541"/>
              <a:gd name="connsiteY3-512" fmla="*/ 1385679 h 2263009"/>
              <a:gd name="connsiteX4-513" fmla="*/ 518984 w 2131541"/>
              <a:gd name="connsiteY4-514" fmla="*/ 1342430 h 2263009"/>
              <a:gd name="connsiteX5-515" fmla="*/ 815546 w 2131541"/>
              <a:gd name="connsiteY5-516" fmla="*/ 1082938 h 2263009"/>
              <a:gd name="connsiteX6-517" fmla="*/ 611660 w 2131541"/>
              <a:gd name="connsiteY6-518" fmla="*/ 131468 h 2263009"/>
              <a:gd name="connsiteX7-519" fmla="*/ 1044146 w 2131541"/>
              <a:gd name="connsiteY7-520" fmla="*/ 909944 h 2263009"/>
              <a:gd name="connsiteX8-521" fmla="*/ 1161536 w 2131541"/>
              <a:gd name="connsiteY8-522" fmla="*/ 1722 h 2263009"/>
              <a:gd name="connsiteX9-523" fmla="*/ 1315995 w 2131541"/>
              <a:gd name="connsiteY9-524" fmla="*/ 916122 h 2263009"/>
              <a:gd name="connsiteX10-525" fmla="*/ 1723768 w 2131541"/>
              <a:gd name="connsiteY10-526" fmla="*/ 162360 h 2263009"/>
              <a:gd name="connsiteX11-527" fmla="*/ 1668163 w 2131541"/>
              <a:gd name="connsiteY11-528" fmla="*/ 193252 h 2263009"/>
              <a:gd name="connsiteX12-529" fmla="*/ 1600200 w 2131541"/>
              <a:gd name="connsiteY12-530" fmla="*/ 1058225 h 2263009"/>
              <a:gd name="connsiteX13-531" fmla="*/ 2131541 w 2131541"/>
              <a:gd name="connsiteY13-532" fmla="*/ 520706 h 2263009"/>
              <a:gd name="connsiteX14-533" fmla="*/ 1810265 w 2131541"/>
              <a:gd name="connsiteY14-534" fmla="*/ 1249755 h 2263009"/>
              <a:gd name="connsiteX15-535" fmla="*/ 1594022 w 2131541"/>
              <a:gd name="connsiteY15-536" fmla="*/ 2102371 h 2263009"/>
              <a:gd name="connsiteX16-537" fmla="*/ 1606379 w 2131541"/>
              <a:gd name="connsiteY16-538" fmla="*/ 2263009 h 2263009"/>
              <a:gd name="connsiteX17-539" fmla="*/ 963827 w 2131541"/>
              <a:gd name="connsiteY17-540" fmla="*/ 2256830 h 2263009"/>
              <a:gd name="connsiteX0-541" fmla="*/ 963827 w 2131541"/>
              <a:gd name="connsiteY0-542" fmla="*/ 2257028 h 2263207"/>
              <a:gd name="connsiteX1-543" fmla="*/ 957649 w 2131541"/>
              <a:gd name="connsiteY1-544" fmla="*/ 2077855 h 2263207"/>
              <a:gd name="connsiteX2-545" fmla="*/ 537519 w 2131541"/>
              <a:gd name="connsiteY2-546" fmla="*/ 1676261 h 2263207"/>
              <a:gd name="connsiteX3-547" fmla="*/ 0 w 2131541"/>
              <a:gd name="connsiteY3-548" fmla="*/ 1385877 h 2263207"/>
              <a:gd name="connsiteX4-549" fmla="*/ 518984 w 2131541"/>
              <a:gd name="connsiteY4-550" fmla="*/ 1342628 h 2263207"/>
              <a:gd name="connsiteX5-551" fmla="*/ 815546 w 2131541"/>
              <a:gd name="connsiteY5-552" fmla="*/ 1083136 h 2263207"/>
              <a:gd name="connsiteX6-553" fmla="*/ 611660 w 2131541"/>
              <a:gd name="connsiteY6-554" fmla="*/ 131666 h 2263207"/>
              <a:gd name="connsiteX7-555" fmla="*/ 1044146 w 2131541"/>
              <a:gd name="connsiteY7-556" fmla="*/ 910142 h 2263207"/>
              <a:gd name="connsiteX8-557" fmla="*/ 1161536 w 2131541"/>
              <a:gd name="connsiteY8-558" fmla="*/ 1920 h 2263207"/>
              <a:gd name="connsiteX9-559" fmla="*/ 1315995 w 2131541"/>
              <a:gd name="connsiteY9-560" fmla="*/ 916320 h 2263207"/>
              <a:gd name="connsiteX10-561" fmla="*/ 1723768 w 2131541"/>
              <a:gd name="connsiteY10-562" fmla="*/ 162558 h 2263207"/>
              <a:gd name="connsiteX11-563" fmla="*/ 1668163 w 2131541"/>
              <a:gd name="connsiteY11-564" fmla="*/ 193450 h 2263207"/>
              <a:gd name="connsiteX12-565" fmla="*/ 1600200 w 2131541"/>
              <a:gd name="connsiteY12-566" fmla="*/ 1058423 h 2263207"/>
              <a:gd name="connsiteX13-567" fmla="*/ 2131541 w 2131541"/>
              <a:gd name="connsiteY13-568" fmla="*/ 520904 h 2263207"/>
              <a:gd name="connsiteX14-569" fmla="*/ 1810265 w 2131541"/>
              <a:gd name="connsiteY14-570" fmla="*/ 1249953 h 2263207"/>
              <a:gd name="connsiteX15-571" fmla="*/ 1594022 w 2131541"/>
              <a:gd name="connsiteY15-572" fmla="*/ 2102569 h 2263207"/>
              <a:gd name="connsiteX16-573" fmla="*/ 1606379 w 2131541"/>
              <a:gd name="connsiteY16-574" fmla="*/ 2263207 h 2263207"/>
              <a:gd name="connsiteX17-575" fmla="*/ 963827 w 2131541"/>
              <a:gd name="connsiteY17-576" fmla="*/ 2257028 h 2263207"/>
              <a:gd name="connsiteX0-577" fmla="*/ 963827 w 2131541"/>
              <a:gd name="connsiteY0-578" fmla="*/ 2257028 h 2263207"/>
              <a:gd name="connsiteX1-579" fmla="*/ 957649 w 2131541"/>
              <a:gd name="connsiteY1-580" fmla="*/ 2077855 h 2263207"/>
              <a:gd name="connsiteX2-581" fmla="*/ 537519 w 2131541"/>
              <a:gd name="connsiteY2-582" fmla="*/ 1676261 h 2263207"/>
              <a:gd name="connsiteX3-583" fmla="*/ 0 w 2131541"/>
              <a:gd name="connsiteY3-584" fmla="*/ 1385877 h 2263207"/>
              <a:gd name="connsiteX4-585" fmla="*/ 518984 w 2131541"/>
              <a:gd name="connsiteY4-586" fmla="*/ 1342628 h 2263207"/>
              <a:gd name="connsiteX5-587" fmla="*/ 815546 w 2131541"/>
              <a:gd name="connsiteY5-588" fmla="*/ 1083136 h 2263207"/>
              <a:gd name="connsiteX6-589" fmla="*/ 611660 w 2131541"/>
              <a:gd name="connsiteY6-590" fmla="*/ 131666 h 2263207"/>
              <a:gd name="connsiteX7-591" fmla="*/ 1044146 w 2131541"/>
              <a:gd name="connsiteY7-592" fmla="*/ 910142 h 2263207"/>
              <a:gd name="connsiteX8-593" fmla="*/ 1161536 w 2131541"/>
              <a:gd name="connsiteY8-594" fmla="*/ 1920 h 2263207"/>
              <a:gd name="connsiteX9-595" fmla="*/ 1315995 w 2131541"/>
              <a:gd name="connsiteY9-596" fmla="*/ 916320 h 2263207"/>
              <a:gd name="connsiteX10-597" fmla="*/ 1723768 w 2131541"/>
              <a:gd name="connsiteY10-598" fmla="*/ 162558 h 2263207"/>
              <a:gd name="connsiteX11-599" fmla="*/ 1668163 w 2131541"/>
              <a:gd name="connsiteY11-600" fmla="*/ 193450 h 2263207"/>
              <a:gd name="connsiteX12-601" fmla="*/ 1600200 w 2131541"/>
              <a:gd name="connsiteY12-602" fmla="*/ 1058423 h 2263207"/>
              <a:gd name="connsiteX13-603" fmla="*/ 2131541 w 2131541"/>
              <a:gd name="connsiteY13-604" fmla="*/ 520904 h 2263207"/>
              <a:gd name="connsiteX14-605" fmla="*/ 1810265 w 2131541"/>
              <a:gd name="connsiteY14-606" fmla="*/ 1249953 h 2263207"/>
              <a:gd name="connsiteX15-607" fmla="*/ 1594022 w 2131541"/>
              <a:gd name="connsiteY15-608" fmla="*/ 2102569 h 2263207"/>
              <a:gd name="connsiteX16-609" fmla="*/ 1606379 w 2131541"/>
              <a:gd name="connsiteY16-610" fmla="*/ 2263207 h 2263207"/>
              <a:gd name="connsiteX17-611" fmla="*/ 963827 w 2131541"/>
              <a:gd name="connsiteY17-612" fmla="*/ 2257028 h 2263207"/>
              <a:gd name="connsiteX0-613" fmla="*/ 963827 w 2131541"/>
              <a:gd name="connsiteY0-614" fmla="*/ 2257028 h 2263207"/>
              <a:gd name="connsiteX1-615" fmla="*/ 957649 w 2131541"/>
              <a:gd name="connsiteY1-616" fmla="*/ 2077855 h 2263207"/>
              <a:gd name="connsiteX2-617" fmla="*/ 537519 w 2131541"/>
              <a:gd name="connsiteY2-618" fmla="*/ 1676261 h 2263207"/>
              <a:gd name="connsiteX3-619" fmla="*/ 0 w 2131541"/>
              <a:gd name="connsiteY3-620" fmla="*/ 1385877 h 2263207"/>
              <a:gd name="connsiteX4-621" fmla="*/ 518984 w 2131541"/>
              <a:gd name="connsiteY4-622" fmla="*/ 1342628 h 2263207"/>
              <a:gd name="connsiteX5-623" fmla="*/ 815546 w 2131541"/>
              <a:gd name="connsiteY5-624" fmla="*/ 1083136 h 2263207"/>
              <a:gd name="connsiteX6-625" fmla="*/ 611660 w 2131541"/>
              <a:gd name="connsiteY6-626" fmla="*/ 131666 h 2263207"/>
              <a:gd name="connsiteX7-627" fmla="*/ 1044146 w 2131541"/>
              <a:gd name="connsiteY7-628" fmla="*/ 910142 h 2263207"/>
              <a:gd name="connsiteX8-629" fmla="*/ 1161536 w 2131541"/>
              <a:gd name="connsiteY8-630" fmla="*/ 1920 h 2263207"/>
              <a:gd name="connsiteX9-631" fmla="*/ 1315995 w 2131541"/>
              <a:gd name="connsiteY9-632" fmla="*/ 916320 h 2263207"/>
              <a:gd name="connsiteX10-633" fmla="*/ 1723768 w 2131541"/>
              <a:gd name="connsiteY10-634" fmla="*/ 162558 h 2263207"/>
              <a:gd name="connsiteX11-635" fmla="*/ 1668163 w 2131541"/>
              <a:gd name="connsiteY11-636" fmla="*/ 193450 h 2263207"/>
              <a:gd name="connsiteX12-637" fmla="*/ 1600200 w 2131541"/>
              <a:gd name="connsiteY12-638" fmla="*/ 1058423 h 2263207"/>
              <a:gd name="connsiteX13-639" fmla="*/ 2131541 w 2131541"/>
              <a:gd name="connsiteY13-640" fmla="*/ 520904 h 2263207"/>
              <a:gd name="connsiteX14-641" fmla="*/ 1810265 w 2131541"/>
              <a:gd name="connsiteY14-642" fmla="*/ 1249953 h 2263207"/>
              <a:gd name="connsiteX15-643" fmla="*/ 1594022 w 2131541"/>
              <a:gd name="connsiteY15-644" fmla="*/ 2102569 h 2263207"/>
              <a:gd name="connsiteX16-645" fmla="*/ 1606379 w 2131541"/>
              <a:gd name="connsiteY16-646" fmla="*/ 2263207 h 2263207"/>
              <a:gd name="connsiteX17-647" fmla="*/ 963827 w 2131541"/>
              <a:gd name="connsiteY17-648" fmla="*/ 2257028 h 2263207"/>
              <a:gd name="connsiteX0-649" fmla="*/ 963827 w 2131541"/>
              <a:gd name="connsiteY0-650" fmla="*/ 2257028 h 2263207"/>
              <a:gd name="connsiteX1-651" fmla="*/ 957649 w 2131541"/>
              <a:gd name="connsiteY1-652" fmla="*/ 2077855 h 2263207"/>
              <a:gd name="connsiteX2-653" fmla="*/ 537519 w 2131541"/>
              <a:gd name="connsiteY2-654" fmla="*/ 1676261 h 2263207"/>
              <a:gd name="connsiteX3-655" fmla="*/ 0 w 2131541"/>
              <a:gd name="connsiteY3-656" fmla="*/ 1385877 h 2263207"/>
              <a:gd name="connsiteX4-657" fmla="*/ 518984 w 2131541"/>
              <a:gd name="connsiteY4-658" fmla="*/ 1342628 h 2263207"/>
              <a:gd name="connsiteX5-659" fmla="*/ 815546 w 2131541"/>
              <a:gd name="connsiteY5-660" fmla="*/ 1083136 h 2263207"/>
              <a:gd name="connsiteX6-661" fmla="*/ 611660 w 2131541"/>
              <a:gd name="connsiteY6-662" fmla="*/ 131666 h 2263207"/>
              <a:gd name="connsiteX7-663" fmla="*/ 1044146 w 2131541"/>
              <a:gd name="connsiteY7-664" fmla="*/ 910142 h 2263207"/>
              <a:gd name="connsiteX8-665" fmla="*/ 1161536 w 2131541"/>
              <a:gd name="connsiteY8-666" fmla="*/ 1920 h 2263207"/>
              <a:gd name="connsiteX9-667" fmla="*/ 1315995 w 2131541"/>
              <a:gd name="connsiteY9-668" fmla="*/ 916320 h 2263207"/>
              <a:gd name="connsiteX10-669" fmla="*/ 1723768 w 2131541"/>
              <a:gd name="connsiteY10-670" fmla="*/ 162558 h 2263207"/>
              <a:gd name="connsiteX11-671" fmla="*/ 1668163 w 2131541"/>
              <a:gd name="connsiteY11-672" fmla="*/ 193450 h 2263207"/>
              <a:gd name="connsiteX12-673" fmla="*/ 1600200 w 2131541"/>
              <a:gd name="connsiteY12-674" fmla="*/ 1058423 h 2263207"/>
              <a:gd name="connsiteX13-675" fmla="*/ 2131541 w 2131541"/>
              <a:gd name="connsiteY13-676" fmla="*/ 520904 h 2263207"/>
              <a:gd name="connsiteX14-677" fmla="*/ 1810265 w 2131541"/>
              <a:gd name="connsiteY14-678" fmla="*/ 1249953 h 2263207"/>
              <a:gd name="connsiteX15-679" fmla="*/ 1594022 w 2131541"/>
              <a:gd name="connsiteY15-680" fmla="*/ 2102569 h 2263207"/>
              <a:gd name="connsiteX16-681" fmla="*/ 1606379 w 2131541"/>
              <a:gd name="connsiteY16-682" fmla="*/ 2263207 h 2263207"/>
              <a:gd name="connsiteX17-683" fmla="*/ 963827 w 2131541"/>
              <a:gd name="connsiteY17-684" fmla="*/ 2257028 h 2263207"/>
              <a:gd name="connsiteX0-685" fmla="*/ 963827 w 2131541"/>
              <a:gd name="connsiteY0-686" fmla="*/ 2257028 h 2263207"/>
              <a:gd name="connsiteX1-687" fmla="*/ 957649 w 2131541"/>
              <a:gd name="connsiteY1-688" fmla="*/ 2077855 h 2263207"/>
              <a:gd name="connsiteX2-689" fmla="*/ 537519 w 2131541"/>
              <a:gd name="connsiteY2-690" fmla="*/ 1676261 h 2263207"/>
              <a:gd name="connsiteX3-691" fmla="*/ 0 w 2131541"/>
              <a:gd name="connsiteY3-692" fmla="*/ 1385877 h 2263207"/>
              <a:gd name="connsiteX4-693" fmla="*/ 518984 w 2131541"/>
              <a:gd name="connsiteY4-694" fmla="*/ 1342628 h 2263207"/>
              <a:gd name="connsiteX5-695" fmla="*/ 815546 w 2131541"/>
              <a:gd name="connsiteY5-696" fmla="*/ 1083136 h 2263207"/>
              <a:gd name="connsiteX6-697" fmla="*/ 611660 w 2131541"/>
              <a:gd name="connsiteY6-698" fmla="*/ 131666 h 2263207"/>
              <a:gd name="connsiteX7-699" fmla="*/ 1044146 w 2131541"/>
              <a:gd name="connsiteY7-700" fmla="*/ 910142 h 2263207"/>
              <a:gd name="connsiteX8-701" fmla="*/ 1161536 w 2131541"/>
              <a:gd name="connsiteY8-702" fmla="*/ 1920 h 2263207"/>
              <a:gd name="connsiteX9-703" fmla="*/ 1315995 w 2131541"/>
              <a:gd name="connsiteY9-704" fmla="*/ 916320 h 2263207"/>
              <a:gd name="connsiteX10-705" fmla="*/ 1723768 w 2131541"/>
              <a:gd name="connsiteY10-706" fmla="*/ 162558 h 2263207"/>
              <a:gd name="connsiteX11-707" fmla="*/ 1668163 w 2131541"/>
              <a:gd name="connsiteY11-708" fmla="*/ 193450 h 2263207"/>
              <a:gd name="connsiteX12-709" fmla="*/ 1600200 w 2131541"/>
              <a:gd name="connsiteY12-710" fmla="*/ 1058423 h 2263207"/>
              <a:gd name="connsiteX13-711" fmla="*/ 2131541 w 2131541"/>
              <a:gd name="connsiteY13-712" fmla="*/ 520904 h 2263207"/>
              <a:gd name="connsiteX14-713" fmla="*/ 1810265 w 2131541"/>
              <a:gd name="connsiteY14-714" fmla="*/ 1249953 h 2263207"/>
              <a:gd name="connsiteX15-715" fmla="*/ 1594022 w 2131541"/>
              <a:gd name="connsiteY15-716" fmla="*/ 2102569 h 2263207"/>
              <a:gd name="connsiteX16-717" fmla="*/ 1606379 w 2131541"/>
              <a:gd name="connsiteY16-718" fmla="*/ 2263207 h 2263207"/>
              <a:gd name="connsiteX17-719" fmla="*/ 963827 w 2131541"/>
              <a:gd name="connsiteY17-720" fmla="*/ 2257028 h 2263207"/>
              <a:gd name="connsiteX0-721" fmla="*/ 963827 w 2131541"/>
              <a:gd name="connsiteY0-722" fmla="*/ 2255328 h 2261507"/>
              <a:gd name="connsiteX1-723" fmla="*/ 957649 w 2131541"/>
              <a:gd name="connsiteY1-724" fmla="*/ 2076155 h 2261507"/>
              <a:gd name="connsiteX2-725" fmla="*/ 537519 w 2131541"/>
              <a:gd name="connsiteY2-726" fmla="*/ 1674561 h 2261507"/>
              <a:gd name="connsiteX3-727" fmla="*/ 0 w 2131541"/>
              <a:gd name="connsiteY3-728" fmla="*/ 1384177 h 2261507"/>
              <a:gd name="connsiteX4-729" fmla="*/ 518984 w 2131541"/>
              <a:gd name="connsiteY4-730" fmla="*/ 1340928 h 2261507"/>
              <a:gd name="connsiteX5-731" fmla="*/ 815546 w 2131541"/>
              <a:gd name="connsiteY5-732" fmla="*/ 1081436 h 2261507"/>
              <a:gd name="connsiteX6-733" fmla="*/ 611660 w 2131541"/>
              <a:gd name="connsiteY6-734" fmla="*/ 129966 h 2261507"/>
              <a:gd name="connsiteX7-735" fmla="*/ 1044146 w 2131541"/>
              <a:gd name="connsiteY7-736" fmla="*/ 908442 h 2261507"/>
              <a:gd name="connsiteX8-737" fmla="*/ 1161536 w 2131541"/>
              <a:gd name="connsiteY8-738" fmla="*/ 220 h 2261507"/>
              <a:gd name="connsiteX9-739" fmla="*/ 1315995 w 2131541"/>
              <a:gd name="connsiteY9-740" fmla="*/ 914620 h 2261507"/>
              <a:gd name="connsiteX10-741" fmla="*/ 1723768 w 2131541"/>
              <a:gd name="connsiteY10-742" fmla="*/ 160858 h 2261507"/>
              <a:gd name="connsiteX11-743" fmla="*/ 1668163 w 2131541"/>
              <a:gd name="connsiteY11-744" fmla="*/ 191750 h 2261507"/>
              <a:gd name="connsiteX12-745" fmla="*/ 1600200 w 2131541"/>
              <a:gd name="connsiteY12-746" fmla="*/ 1056723 h 2261507"/>
              <a:gd name="connsiteX13-747" fmla="*/ 2131541 w 2131541"/>
              <a:gd name="connsiteY13-748" fmla="*/ 519204 h 2261507"/>
              <a:gd name="connsiteX14-749" fmla="*/ 1810265 w 2131541"/>
              <a:gd name="connsiteY14-750" fmla="*/ 1248253 h 2261507"/>
              <a:gd name="connsiteX15-751" fmla="*/ 1594022 w 2131541"/>
              <a:gd name="connsiteY15-752" fmla="*/ 2100869 h 2261507"/>
              <a:gd name="connsiteX16-753" fmla="*/ 1606379 w 2131541"/>
              <a:gd name="connsiteY16-754" fmla="*/ 2261507 h 2261507"/>
              <a:gd name="connsiteX17-755" fmla="*/ 963827 w 2131541"/>
              <a:gd name="connsiteY17-756" fmla="*/ 2255328 h 2261507"/>
              <a:gd name="connsiteX0-757" fmla="*/ 963827 w 2131541"/>
              <a:gd name="connsiteY0-758" fmla="*/ 2255141 h 2261320"/>
              <a:gd name="connsiteX1-759" fmla="*/ 957649 w 2131541"/>
              <a:gd name="connsiteY1-760" fmla="*/ 2075968 h 2261320"/>
              <a:gd name="connsiteX2-761" fmla="*/ 537519 w 2131541"/>
              <a:gd name="connsiteY2-762" fmla="*/ 1674374 h 2261320"/>
              <a:gd name="connsiteX3-763" fmla="*/ 0 w 2131541"/>
              <a:gd name="connsiteY3-764" fmla="*/ 1383990 h 2261320"/>
              <a:gd name="connsiteX4-765" fmla="*/ 518984 w 2131541"/>
              <a:gd name="connsiteY4-766" fmla="*/ 1340741 h 2261320"/>
              <a:gd name="connsiteX5-767" fmla="*/ 815546 w 2131541"/>
              <a:gd name="connsiteY5-768" fmla="*/ 1081249 h 2261320"/>
              <a:gd name="connsiteX6-769" fmla="*/ 611660 w 2131541"/>
              <a:gd name="connsiteY6-770" fmla="*/ 129779 h 2261320"/>
              <a:gd name="connsiteX7-771" fmla="*/ 1044146 w 2131541"/>
              <a:gd name="connsiteY7-772" fmla="*/ 908255 h 2261320"/>
              <a:gd name="connsiteX8-773" fmla="*/ 1161536 w 2131541"/>
              <a:gd name="connsiteY8-774" fmla="*/ 33 h 2261320"/>
              <a:gd name="connsiteX9-775" fmla="*/ 1315995 w 2131541"/>
              <a:gd name="connsiteY9-776" fmla="*/ 914433 h 2261320"/>
              <a:gd name="connsiteX10-777" fmla="*/ 1723768 w 2131541"/>
              <a:gd name="connsiteY10-778" fmla="*/ 160671 h 2261320"/>
              <a:gd name="connsiteX11-779" fmla="*/ 1668163 w 2131541"/>
              <a:gd name="connsiteY11-780" fmla="*/ 191563 h 2261320"/>
              <a:gd name="connsiteX12-781" fmla="*/ 1600200 w 2131541"/>
              <a:gd name="connsiteY12-782" fmla="*/ 1056536 h 2261320"/>
              <a:gd name="connsiteX13-783" fmla="*/ 2131541 w 2131541"/>
              <a:gd name="connsiteY13-784" fmla="*/ 519017 h 2261320"/>
              <a:gd name="connsiteX14-785" fmla="*/ 1810265 w 2131541"/>
              <a:gd name="connsiteY14-786" fmla="*/ 1248066 h 2261320"/>
              <a:gd name="connsiteX15-787" fmla="*/ 1594022 w 2131541"/>
              <a:gd name="connsiteY15-788" fmla="*/ 2100682 h 2261320"/>
              <a:gd name="connsiteX16-789" fmla="*/ 1606379 w 2131541"/>
              <a:gd name="connsiteY16-790" fmla="*/ 2261320 h 2261320"/>
              <a:gd name="connsiteX17-791" fmla="*/ 963827 w 2131541"/>
              <a:gd name="connsiteY17-792" fmla="*/ 2255141 h 2261320"/>
              <a:gd name="connsiteX0-793" fmla="*/ 963827 w 2131541"/>
              <a:gd name="connsiteY0-794" fmla="*/ 2255141 h 2261320"/>
              <a:gd name="connsiteX1-795" fmla="*/ 957649 w 2131541"/>
              <a:gd name="connsiteY1-796" fmla="*/ 2075968 h 2261320"/>
              <a:gd name="connsiteX2-797" fmla="*/ 537519 w 2131541"/>
              <a:gd name="connsiteY2-798" fmla="*/ 1674374 h 2261320"/>
              <a:gd name="connsiteX3-799" fmla="*/ 0 w 2131541"/>
              <a:gd name="connsiteY3-800" fmla="*/ 1383990 h 2261320"/>
              <a:gd name="connsiteX4-801" fmla="*/ 518984 w 2131541"/>
              <a:gd name="connsiteY4-802" fmla="*/ 1340741 h 2261320"/>
              <a:gd name="connsiteX5-803" fmla="*/ 815546 w 2131541"/>
              <a:gd name="connsiteY5-804" fmla="*/ 1081249 h 2261320"/>
              <a:gd name="connsiteX6-805" fmla="*/ 611660 w 2131541"/>
              <a:gd name="connsiteY6-806" fmla="*/ 129779 h 2261320"/>
              <a:gd name="connsiteX7-807" fmla="*/ 1044146 w 2131541"/>
              <a:gd name="connsiteY7-808" fmla="*/ 908255 h 2261320"/>
              <a:gd name="connsiteX8-809" fmla="*/ 1161536 w 2131541"/>
              <a:gd name="connsiteY8-810" fmla="*/ 33 h 2261320"/>
              <a:gd name="connsiteX9-811" fmla="*/ 1315995 w 2131541"/>
              <a:gd name="connsiteY9-812" fmla="*/ 914433 h 2261320"/>
              <a:gd name="connsiteX10-813" fmla="*/ 1723768 w 2131541"/>
              <a:gd name="connsiteY10-814" fmla="*/ 160671 h 2261320"/>
              <a:gd name="connsiteX11-815" fmla="*/ 1668163 w 2131541"/>
              <a:gd name="connsiteY11-816" fmla="*/ 191563 h 2261320"/>
              <a:gd name="connsiteX12-817" fmla="*/ 1600200 w 2131541"/>
              <a:gd name="connsiteY12-818" fmla="*/ 1056536 h 2261320"/>
              <a:gd name="connsiteX13-819" fmla="*/ 2131541 w 2131541"/>
              <a:gd name="connsiteY13-820" fmla="*/ 519017 h 2261320"/>
              <a:gd name="connsiteX14-821" fmla="*/ 1810265 w 2131541"/>
              <a:gd name="connsiteY14-822" fmla="*/ 1248066 h 2261320"/>
              <a:gd name="connsiteX15-823" fmla="*/ 1594022 w 2131541"/>
              <a:gd name="connsiteY15-824" fmla="*/ 2100682 h 2261320"/>
              <a:gd name="connsiteX16-825" fmla="*/ 1606379 w 2131541"/>
              <a:gd name="connsiteY16-826" fmla="*/ 2261320 h 2261320"/>
              <a:gd name="connsiteX17-827" fmla="*/ 963827 w 2131541"/>
              <a:gd name="connsiteY17-828" fmla="*/ 2255141 h 2261320"/>
              <a:gd name="connsiteX0-829" fmla="*/ 963827 w 2131541"/>
              <a:gd name="connsiteY0-830" fmla="*/ 2255141 h 2261320"/>
              <a:gd name="connsiteX1-831" fmla="*/ 957649 w 2131541"/>
              <a:gd name="connsiteY1-832" fmla="*/ 2075968 h 2261320"/>
              <a:gd name="connsiteX2-833" fmla="*/ 537519 w 2131541"/>
              <a:gd name="connsiteY2-834" fmla="*/ 1674374 h 2261320"/>
              <a:gd name="connsiteX3-835" fmla="*/ 0 w 2131541"/>
              <a:gd name="connsiteY3-836" fmla="*/ 1383990 h 2261320"/>
              <a:gd name="connsiteX4-837" fmla="*/ 518984 w 2131541"/>
              <a:gd name="connsiteY4-838" fmla="*/ 1340741 h 2261320"/>
              <a:gd name="connsiteX5-839" fmla="*/ 815546 w 2131541"/>
              <a:gd name="connsiteY5-840" fmla="*/ 1081249 h 2261320"/>
              <a:gd name="connsiteX6-841" fmla="*/ 611660 w 2131541"/>
              <a:gd name="connsiteY6-842" fmla="*/ 129779 h 2261320"/>
              <a:gd name="connsiteX7-843" fmla="*/ 1044146 w 2131541"/>
              <a:gd name="connsiteY7-844" fmla="*/ 908255 h 2261320"/>
              <a:gd name="connsiteX8-845" fmla="*/ 1161536 w 2131541"/>
              <a:gd name="connsiteY8-846" fmla="*/ 33 h 2261320"/>
              <a:gd name="connsiteX9-847" fmla="*/ 1315995 w 2131541"/>
              <a:gd name="connsiteY9-848" fmla="*/ 914433 h 2261320"/>
              <a:gd name="connsiteX10-849" fmla="*/ 1723768 w 2131541"/>
              <a:gd name="connsiteY10-850" fmla="*/ 160671 h 2261320"/>
              <a:gd name="connsiteX11-851" fmla="*/ 1822622 w 2131541"/>
              <a:gd name="connsiteY11-852" fmla="*/ 228633 h 2261320"/>
              <a:gd name="connsiteX12-853" fmla="*/ 1600200 w 2131541"/>
              <a:gd name="connsiteY12-854" fmla="*/ 1056536 h 2261320"/>
              <a:gd name="connsiteX13-855" fmla="*/ 2131541 w 2131541"/>
              <a:gd name="connsiteY13-856" fmla="*/ 519017 h 2261320"/>
              <a:gd name="connsiteX14-857" fmla="*/ 1810265 w 2131541"/>
              <a:gd name="connsiteY14-858" fmla="*/ 1248066 h 2261320"/>
              <a:gd name="connsiteX15-859" fmla="*/ 1594022 w 2131541"/>
              <a:gd name="connsiteY15-860" fmla="*/ 2100682 h 2261320"/>
              <a:gd name="connsiteX16-861" fmla="*/ 1606379 w 2131541"/>
              <a:gd name="connsiteY16-862" fmla="*/ 2261320 h 2261320"/>
              <a:gd name="connsiteX17-863" fmla="*/ 963827 w 2131541"/>
              <a:gd name="connsiteY17-864" fmla="*/ 2255141 h 2261320"/>
              <a:gd name="connsiteX0-865" fmla="*/ 963827 w 2131541"/>
              <a:gd name="connsiteY0-866" fmla="*/ 2255141 h 2261320"/>
              <a:gd name="connsiteX1-867" fmla="*/ 957649 w 2131541"/>
              <a:gd name="connsiteY1-868" fmla="*/ 2075968 h 2261320"/>
              <a:gd name="connsiteX2-869" fmla="*/ 537519 w 2131541"/>
              <a:gd name="connsiteY2-870" fmla="*/ 1674374 h 2261320"/>
              <a:gd name="connsiteX3-871" fmla="*/ 0 w 2131541"/>
              <a:gd name="connsiteY3-872" fmla="*/ 1383990 h 2261320"/>
              <a:gd name="connsiteX4-873" fmla="*/ 518984 w 2131541"/>
              <a:gd name="connsiteY4-874" fmla="*/ 1340741 h 2261320"/>
              <a:gd name="connsiteX5-875" fmla="*/ 815546 w 2131541"/>
              <a:gd name="connsiteY5-876" fmla="*/ 1081249 h 2261320"/>
              <a:gd name="connsiteX6-877" fmla="*/ 611660 w 2131541"/>
              <a:gd name="connsiteY6-878" fmla="*/ 129779 h 2261320"/>
              <a:gd name="connsiteX7-879" fmla="*/ 1044146 w 2131541"/>
              <a:gd name="connsiteY7-880" fmla="*/ 908255 h 2261320"/>
              <a:gd name="connsiteX8-881" fmla="*/ 1161536 w 2131541"/>
              <a:gd name="connsiteY8-882" fmla="*/ 33 h 2261320"/>
              <a:gd name="connsiteX9-883" fmla="*/ 1315995 w 2131541"/>
              <a:gd name="connsiteY9-884" fmla="*/ 914433 h 2261320"/>
              <a:gd name="connsiteX10-885" fmla="*/ 1723768 w 2131541"/>
              <a:gd name="connsiteY10-886" fmla="*/ 160671 h 2261320"/>
              <a:gd name="connsiteX11-887" fmla="*/ 1600200 w 2131541"/>
              <a:gd name="connsiteY11-888" fmla="*/ 1056536 h 2261320"/>
              <a:gd name="connsiteX12-889" fmla="*/ 2131541 w 2131541"/>
              <a:gd name="connsiteY12-890" fmla="*/ 519017 h 2261320"/>
              <a:gd name="connsiteX13-891" fmla="*/ 1810265 w 2131541"/>
              <a:gd name="connsiteY13-892" fmla="*/ 1248066 h 2261320"/>
              <a:gd name="connsiteX14-893" fmla="*/ 1594022 w 2131541"/>
              <a:gd name="connsiteY14-894" fmla="*/ 2100682 h 2261320"/>
              <a:gd name="connsiteX15-895" fmla="*/ 1606379 w 2131541"/>
              <a:gd name="connsiteY15-896" fmla="*/ 2261320 h 2261320"/>
              <a:gd name="connsiteX16-897" fmla="*/ 963827 w 2131541"/>
              <a:gd name="connsiteY16-898" fmla="*/ 2255141 h 2261320"/>
              <a:gd name="connsiteX0-899" fmla="*/ 963827 w 2131541"/>
              <a:gd name="connsiteY0-900" fmla="*/ 2255141 h 2261320"/>
              <a:gd name="connsiteX1-901" fmla="*/ 957649 w 2131541"/>
              <a:gd name="connsiteY1-902" fmla="*/ 2075968 h 2261320"/>
              <a:gd name="connsiteX2-903" fmla="*/ 537519 w 2131541"/>
              <a:gd name="connsiteY2-904" fmla="*/ 1674374 h 2261320"/>
              <a:gd name="connsiteX3-905" fmla="*/ 0 w 2131541"/>
              <a:gd name="connsiteY3-906" fmla="*/ 1383990 h 2261320"/>
              <a:gd name="connsiteX4-907" fmla="*/ 518984 w 2131541"/>
              <a:gd name="connsiteY4-908" fmla="*/ 1340741 h 2261320"/>
              <a:gd name="connsiteX5-909" fmla="*/ 815546 w 2131541"/>
              <a:gd name="connsiteY5-910" fmla="*/ 1081249 h 2261320"/>
              <a:gd name="connsiteX6-911" fmla="*/ 611660 w 2131541"/>
              <a:gd name="connsiteY6-912" fmla="*/ 129779 h 2261320"/>
              <a:gd name="connsiteX7-913" fmla="*/ 1044146 w 2131541"/>
              <a:gd name="connsiteY7-914" fmla="*/ 908255 h 2261320"/>
              <a:gd name="connsiteX8-915" fmla="*/ 1161536 w 2131541"/>
              <a:gd name="connsiteY8-916" fmla="*/ 33 h 2261320"/>
              <a:gd name="connsiteX9-917" fmla="*/ 1315995 w 2131541"/>
              <a:gd name="connsiteY9-918" fmla="*/ 914433 h 2261320"/>
              <a:gd name="connsiteX10-919" fmla="*/ 1723768 w 2131541"/>
              <a:gd name="connsiteY10-920" fmla="*/ 160671 h 2261320"/>
              <a:gd name="connsiteX11-921" fmla="*/ 1600200 w 2131541"/>
              <a:gd name="connsiteY11-922" fmla="*/ 1056536 h 2261320"/>
              <a:gd name="connsiteX12-923" fmla="*/ 2131541 w 2131541"/>
              <a:gd name="connsiteY12-924" fmla="*/ 519017 h 2261320"/>
              <a:gd name="connsiteX13-925" fmla="*/ 1810265 w 2131541"/>
              <a:gd name="connsiteY13-926" fmla="*/ 1248066 h 2261320"/>
              <a:gd name="connsiteX14-927" fmla="*/ 1594022 w 2131541"/>
              <a:gd name="connsiteY14-928" fmla="*/ 2100682 h 2261320"/>
              <a:gd name="connsiteX15-929" fmla="*/ 1606379 w 2131541"/>
              <a:gd name="connsiteY15-930" fmla="*/ 2261320 h 2261320"/>
              <a:gd name="connsiteX16-931" fmla="*/ 963827 w 2131541"/>
              <a:gd name="connsiteY16-932" fmla="*/ 2255141 h 2261320"/>
              <a:gd name="connsiteX0-933" fmla="*/ 963827 w 2131541"/>
              <a:gd name="connsiteY0-934" fmla="*/ 2255141 h 2261320"/>
              <a:gd name="connsiteX1-935" fmla="*/ 957649 w 2131541"/>
              <a:gd name="connsiteY1-936" fmla="*/ 2075968 h 2261320"/>
              <a:gd name="connsiteX2-937" fmla="*/ 537519 w 2131541"/>
              <a:gd name="connsiteY2-938" fmla="*/ 1674374 h 2261320"/>
              <a:gd name="connsiteX3-939" fmla="*/ 0 w 2131541"/>
              <a:gd name="connsiteY3-940" fmla="*/ 1383990 h 2261320"/>
              <a:gd name="connsiteX4-941" fmla="*/ 518984 w 2131541"/>
              <a:gd name="connsiteY4-942" fmla="*/ 1340741 h 2261320"/>
              <a:gd name="connsiteX5-943" fmla="*/ 815546 w 2131541"/>
              <a:gd name="connsiteY5-944" fmla="*/ 1081249 h 2261320"/>
              <a:gd name="connsiteX6-945" fmla="*/ 611660 w 2131541"/>
              <a:gd name="connsiteY6-946" fmla="*/ 129779 h 2261320"/>
              <a:gd name="connsiteX7-947" fmla="*/ 1044146 w 2131541"/>
              <a:gd name="connsiteY7-948" fmla="*/ 908255 h 2261320"/>
              <a:gd name="connsiteX8-949" fmla="*/ 1161536 w 2131541"/>
              <a:gd name="connsiteY8-950" fmla="*/ 33 h 2261320"/>
              <a:gd name="connsiteX9-951" fmla="*/ 1315995 w 2131541"/>
              <a:gd name="connsiteY9-952" fmla="*/ 914433 h 2261320"/>
              <a:gd name="connsiteX10-953" fmla="*/ 1723768 w 2131541"/>
              <a:gd name="connsiteY10-954" fmla="*/ 160671 h 2261320"/>
              <a:gd name="connsiteX11-955" fmla="*/ 1600200 w 2131541"/>
              <a:gd name="connsiteY11-956" fmla="*/ 1056536 h 2261320"/>
              <a:gd name="connsiteX12-957" fmla="*/ 2131541 w 2131541"/>
              <a:gd name="connsiteY12-958" fmla="*/ 519017 h 2261320"/>
              <a:gd name="connsiteX13-959" fmla="*/ 1810265 w 2131541"/>
              <a:gd name="connsiteY13-960" fmla="*/ 1248066 h 2261320"/>
              <a:gd name="connsiteX14-961" fmla="*/ 1594022 w 2131541"/>
              <a:gd name="connsiteY14-962" fmla="*/ 2100682 h 2261320"/>
              <a:gd name="connsiteX15-963" fmla="*/ 1606379 w 2131541"/>
              <a:gd name="connsiteY15-964" fmla="*/ 2261320 h 2261320"/>
              <a:gd name="connsiteX16-965" fmla="*/ 963827 w 2131541"/>
              <a:gd name="connsiteY16-966" fmla="*/ 2255141 h 2261320"/>
              <a:gd name="connsiteX0-967" fmla="*/ 963827 w 2131541"/>
              <a:gd name="connsiteY0-968" fmla="*/ 2255141 h 2261320"/>
              <a:gd name="connsiteX1-969" fmla="*/ 957649 w 2131541"/>
              <a:gd name="connsiteY1-970" fmla="*/ 2075968 h 2261320"/>
              <a:gd name="connsiteX2-971" fmla="*/ 537519 w 2131541"/>
              <a:gd name="connsiteY2-972" fmla="*/ 1674374 h 2261320"/>
              <a:gd name="connsiteX3-973" fmla="*/ 0 w 2131541"/>
              <a:gd name="connsiteY3-974" fmla="*/ 1383990 h 2261320"/>
              <a:gd name="connsiteX4-975" fmla="*/ 518984 w 2131541"/>
              <a:gd name="connsiteY4-976" fmla="*/ 1340741 h 2261320"/>
              <a:gd name="connsiteX5-977" fmla="*/ 815546 w 2131541"/>
              <a:gd name="connsiteY5-978" fmla="*/ 1081249 h 2261320"/>
              <a:gd name="connsiteX6-979" fmla="*/ 611660 w 2131541"/>
              <a:gd name="connsiteY6-980" fmla="*/ 129779 h 2261320"/>
              <a:gd name="connsiteX7-981" fmla="*/ 1044146 w 2131541"/>
              <a:gd name="connsiteY7-982" fmla="*/ 908255 h 2261320"/>
              <a:gd name="connsiteX8-983" fmla="*/ 1161536 w 2131541"/>
              <a:gd name="connsiteY8-984" fmla="*/ 33 h 2261320"/>
              <a:gd name="connsiteX9-985" fmla="*/ 1315995 w 2131541"/>
              <a:gd name="connsiteY9-986" fmla="*/ 914433 h 2261320"/>
              <a:gd name="connsiteX10-987" fmla="*/ 1723768 w 2131541"/>
              <a:gd name="connsiteY10-988" fmla="*/ 160671 h 2261320"/>
              <a:gd name="connsiteX11-989" fmla="*/ 1600200 w 2131541"/>
              <a:gd name="connsiteY11-990" fmla="*/ 1056536 h 2261320"/>
              <a:gd name="connsiteX12-991" fmla="*/ 2131541 w 2131541"/>
              <a:gd name="connsiteY12-992" fmla="*/ 519017 h 2261320"/>
              <a:gd name="connsiteX13-993" fmla="*/ 1810265 w 2131541"/>
              <a:gd name="connsiteY13-994" fmla="*/ 1248066 h 2261320"/>
              <a:gd name="connsiteX14-995" fmla="*/ 1594022 w 2131541"/>
              <a:gd name="connsiteY14-996" fmla="*/ 2100682 h 2261320"/>
              <a:gd name="connsiteX15-997" fmla="*/ 1606379 w 2131541"/>
              <a:gd name="connsiteY15-998" fmla="*/ 2261320 h 2261320"/>
              <a:gd name="connsiteX16-999" fmla="*/ 963827 w 2131541"/>
              <a:gd name="connsiteY16-1000" fmla="*/ 2255141 h 2261320"/>
              <a:gd name="connsiteX0-1001" fmla="*/ 963827 w 2131541"/>
              <a:gd name="connsiteY0-1002" fmla="*/ 2255141 h 2261320"/>
              <a:gd name="connsiteX1-1003" fmla="*/ 957649 w 2131541"/>
              <a:gd name="connsiteY1-1004" fmla="*/ 2075968 h 2261320"/>
              <a:gd name="connsiteX2-1005" fmla="*/ 537519 w 2131541"/>
              <a:gd name="connsiteY2-1006" fmla="*/ 1674374 h 2261320"/>
              <a:gd name="connsiteX3-1007" fmla="*/ 0 w 2131541"/>
              <a:gd name="connsiteY3-1008" fmla="*/ 1383990 h 2261320"/>
              <a:gd name="connsiteX4-1009" fmla="*/ 518984 w 2131541"/>
              <a:gd name="connsiteY4-1010" fmla="*/ 1340741 h 2261320"/>
              <a:gd name="connsiteX5-1011" fmla="*/ 815546 w 2131541"/>
              <a:gd name="connsiteY5-1012" fmla="*/ 1081249 h 2261320"/>
              <a:gd name="connsiteX6-1013" fmla="*/ 611660 w 2131541"/>
              <a:gd name="connsiteY6-1014" fmla="*/ 129779 h 2261320"/>
              <a:gd name="connsiteX7-1015" fmla="*/ 1044146 w 2131541"/>
              <a:gd name="connsiteY7-1016" fmla="*/ 908255 h 2261320"/>
              <a:gd name="connsiteX8-1017" fmla="*/ 1161536 w 2131541"/>
              <a:gd name="connsiteY8-1018" fmla="*/ 33 h 2261320"/>
              <a:gd name="connsiteX9-1019" fmla="*/ 1315995 w 2131541"/>
              <a:gd name="connsiteY9-1020" fmla="*/ 914433 h 2261320"/>
              <a:gd name="connsiteX10-1021" fmla="*/ 1723768 w 2131541"/>
              <a:gd name="connsiteY10-1022" fmla="*/ 160671 h 2261320"/>
              <a:gd name="connsiteX11-1023" fmla="*/ 1600200 w 2131541"/>
              <a:gd name="connsiteY11-1024" fmla="*/ 1056536 h 2261320"/>
              <a:gd name="connsiteX12-1025" fmla="*/ 2131541 w 2131541"/>
              <a:gd name="connsiteY12-1026" fmla="*/ 519017 h 2261320"/>
              <a:gd name="connsiteX13-1027" fmla="*/ 1810265 w 2131541"/>
              <a:gd name="connsiteY13-1028" fmla="*/ 1248066 h 2261320"/>
              <a:gd name="connsiteX14-1029" fmla="*/ 1594022 w 2131541"/>
              <a:gd name="connsiteY14-1030" fmla="*/ 2100682 h 2261320"/>
              <a:gd name="connsiteX15-1031" fmla="*/ 1606379 w 2131541"/>
              <a:gd name="connsiteY15-1032" fmla="*/ 2261320 h 2261320"/>
              <a:gd name="connsiteX16-1033" fmla="*/ 963827 w 2131541"/>
              <a:gd name="connsiteY16-1034" fmla="*/ 2255141 h 2261320"/>
              <a:gd name="connsiteX0-1035" fmla="*/ 963827 w 2131541"/>
              <a:gd name="connsiteY0-1036" fmla="*/ 2255141 h 2261320"/>
              <a:gd name="connsiteX1-1037" fmla="*/ 957649 w 2131541"/>
              <a:gd name="connsiteY1-1038" fmla="*/ 2075968 h 2261320"/>
              <a:gd name="connsiteX2-1039" fmla="*/ 537519 w 2131541"/>
              <a:gd name="connsiteY2-1040" fmla="*/ 1674374 h 2261320"/>
              <a:gd name="connsiteX3-1041" fmla="*/ 0 w 2131541"/>
              <a:gd name="connsiteY3-1042" fmla="*/ 1383990 h 2261320"/>
              <a:gd name="connsiteX4-1043" fmla="*/ 518984 w 2131541"/>
              <a:gd name="connsiteY4-1044" fmla="*/ 1340741 h 2261320"/>
              <a:gd name="connsiteX5-1045" fmla="*/ 815546 w 2131541"/>
              <a:gd name="connsiteY5-1046" fmla="*/ 1081249 h 2261320"/>
              <a:gd name="connsiteX6-1047" fmla="*/ 611660 w 2131541"/>
              <a:gd name="connsiteY6-1048" fmla="*/ 129779 h 2261320"/>
              <a:gd name="connsiteX7-1049" fmla="*/ 1044146 w 2131541"/>
              <a:gd name="connsiteY7-1050" fmla="*/ 908255 h 2261320"/>
              <a:gd name="connsiteX8-1051" fmla="*/ 1161536 w 2131541"/>
              <a:gd name="connsiteY8-1052" fmla="*/ 33 h 2261320"/>
              <a:gd name="connsiteX9-1053" fmla="*/ 1315995 w 2131541"/>
              <a:gd name="connsiteY9-1054" fmla="*/ 914433 h 2261320"/>
              <a:gd name="connsiteX10-1055" fmla="*/ 1723768 w 2131541"/>
              <a:gd name="connsiteY10-1056" fmla="*/ 160671 h 2261320"/>
              <a:gd name="connsiteX11-1057" fmla="*/ 1600200 w 2131541"/>
              <a:gd name="connsiteY11-1058" fmla="*/ 1056536 h 2261320"/>
              <a:gd name="connsiteX12-1059" fmla="*/ 2131541 w 2131541"/>
              <a:gd name="connsiteY12-1060" fmla="*/ 519017 h 2261320"/>
              <a:gd name="connsiteX13-1061" fmla="*/ 1810265 w 2131541"/>
              <a:gd name="connsiteY13-1062" fmla="*/ 1248066 h 2261320"/>
              <a:gd name="connsiteX14-1063" fmla="*/ 1594022 w 2131541"/>
              <a:gd name="connsiteY14-1064" fmla="*/ 2100682 h 2261320"/>
              <a:gd name="connsiteX15-1065" fmla="*/ 1606379 w 2131541"/>
              <a:gd name="connsiteY15-1066" fmla="*/ 2261320 h 2261320"/>
              <a:gd name="connsiteX16-1067" fmla="*/ 963827 w 2131541"/>
              <a:gd name="connsiteY16-1068" fmla="*/ 2255141 h 2261320"/>
              <a:gd name="connsiteX0-1069" fmla="*/ 963827 w 2149963"/>
              <a:gd name="connsiteY0-1070" fmla="*/ 2255141 h 2261320"/>
              <a:gd name="connsiteX1-1071" fmla="*/ 957649 w 2149963"/>
              <a:gd name="connsiteY1-1072" fmla="*/ 2075968 h 2261320"/>
              <a:gd name="connsiteX2-1073" fmla="*/ 537519 w 2149963"/>
              <a:gd name="connsiteY2-1074" fmla="*/ 1674374 h 2261320"/>
              <a:gd name="connsiteX3-1075" fmla="*/ 0 w 2149963"/>
              <a:gd name="connsiteY3-1076" fmla="*/ 1383990 h 2261320"/>
              <a:gd name="connsiteX4-1077" fmla="*/ 518984 w 2149963"/>
              <a:gd name="connsiteY4-1078" fmla="*/ 1340741 h 2261320"/>
              <a:gd name="connsiteX5-1079" fmla="*/ 815546 w 2149963"/>
              <a:gd name="connsiteY5-1080" fmla="*/ 1081249 h 2261320"/>
              <a:gd name="connsiteX6-1081" fmla="*/ 611660 w 2149963"/>
              <a:gd name="connsiteY6-1082" fmla="*/ 129779 h 2261320"/>
              <a:gd name="connsiteX7-1083" fmla="*/ 1044146 w 2149963"/>
              <a:gd name="connsiteY7-1084" fmla="*/ 908255 h 2261320"/>
              <a:gd name="connsiteX8-1085" fmla="*/ 1161536 w 2149963"/>
              <a:gd name="connsiteY8-1086" fmla="*/ 33 h 2261320"/>
              <a:gd name="connsiteX9-1087" fmla="*/ 1315995 w 2149963"/>
              <a:gd name="connsiteY9-1088" fmla="*/ 914433 h 2261320"/>
              <a:gd name="connsiteX10-1089" fmla="*/ 1723768 w 2149963"/>
              <a:gd name="connsiteY10-1090" fmla="*/ 160671 h 2261320"/>
              <a:gd name="connsiteX11-1091" fmla="*/ 1600200 w 2149963"/>
              <a:gd name="connsiteY11-1092" fmla="*/ 1056536 h 2261320"/>
              <a:gd name="connsiteX12-1093" fmla="*/ 2131541 w 2149963"/>
              <a:gd name="connsiteY12-1094" fmla="*/ 519017 h 2261320"/>
              <a:gd name="connsiteX13-1095" fmla="*/ 1810265 w 2149963"/>
              <a:gd name="connsiteY13-1096" fmla="*/ 1248066 h 2261320"/>
              <a:gd name="connsiteX14-1097" fmla="*/ 1594022 w 2149963"/>
              <a:gd name="connsiteY14-1098" fmla="*/ 2100682 h 2261320"/>
              <a:gd name="connsiteX15-1099" fmla="*/ 1606379 w 2149963"/>
              <a:gd name="connsiteY15-1100" fmla="*/ 2261320 h 2261320"/>
              <a:gd name="connsiteX16-1101" fmla="*/ 963827 w 2149963"/>
              <a:gd name="connsiteY16-1102" fmla="*/ 2255141 h 2261320"/>
              <a:gd name="connsiteX0-1103" fmla="*/ 963827 w 2148659"/>
              <a:gd name="connsiteY0-1104" fmla="*/ 2255141 h 2261320"/>
              <a:gd name="connsiteX1-1105" fmla="*/ 957649 w 2148659"/>
              <a:gd name="connsiteY1-1106" fmla="*/ 2075968 h 2261320"/>
              <a:gd name="connsiteX2-1107" fmla="*/ 537519 w 2148659"/>
              <a:gd name="connsiteY2-1108" fmla="*/ 1674374 h 2261320"/>
              <a:gd name="connsiteX3-1109" fmla="*/ 0 w 2148659"/>
              <a:gd name="connsiteY3-1110" fmla="*/ 1383990 h 2261320"/>
              <a:gd name="connsiteX4-1111" fmla="*/ 518984 w 2148659"/>
              <a:gd name="connsiteY4-1112" fmla="*/ 1340741 h 2261320"/>
              <a:gd name="connsiteX5-1113" fmla="*/ 815546 w 2148659"/>
              <a:gd name="connsiteY5-1114" fmla="*/ 1081249 h 2261320"/>
              <a:gd name="connsiteX6-1115" fmla="*/ 611660 w 2148659"/>
              <a:gd name="connsiteY6-1116" fmla="*/ 129779 h 2261320"/>
              <a:gd name="connsiteX7-1117" fmla="*/ 1044146 w 2148659"/>
              <a:gd name="connsiteY7-1118" fmla="*/ 908255 h 2261320"/>
              <a:gd name="connsiteX8-1119" fmla="*/ 1161536 w 2148659"/>
              <a:gd name="connsiteY8-1120" fmla="*/ 33 h 2261320"/>
              <a:gd name="connsiteX9-1121" fmla="*/ 1315995 w 2148659"/>
              <a:gd name="connsiteY9-1122" fmla="*/ 914433 h 2261320"/>
              <a:gd name="connsiteX10-1123" fmla="*/ 1723768 w 2148659"/>
              <a:gd name="connsiteY10-1124" fmla="*/ 160671 h 2261320"/>
              <a:gd name="connsiteX11-1125" fmla="*/ 1600200 w 2148659"/>
              <a:gd name="connsiteY11-1126" fmla="*/ 1056536 h 2261320"/>
              <a:gd name="connsiteX12-1127" fmla="*/ 2131541 w 2148659"/>
              <a:gd name="connsiteY12-1128" fmla="*/ 519017 h 2261320"/>
              <a:gd name="connsiteX13-1129" fmla="*/ 1810265 w 2148659"/>
              <a:gd name="connsiteY13-1130" fmla="*/ 1248066 h 2261320"/>
              <a:gd name="connsiteX14-1131" fmla="*/ 1594022 w 2148659"/>
              <a:gd name="connsiteY14-1132" fmla="*/ 2100682 h 2261320"/>
              <a:gd name="connsiteX15-1133" fmla="*/ 1606379 w 2148659"/>
              <a:gd name="connsiteY15-1134" fmla="*/ 2261320 h 2261320"/>
              <a:gd name="connsiteX16-1135" fmla="*/ 963827 w 2148659"/>
              <a:gd name="connsiteY16-1136" fmla="*/ 2255141 h 2261320"/>
              <a:gd name="connsiteX0-1137" fmla="*/ 963827 w 2148659"/>
              <a:gd name="connsiteY0-1138" fmla="*/ 2255141 h 2261320"/>
              <a:gd name="connsiteX1-1139" fmla="*/ 957649 w 2148659"/>
              <a:gd name="connsiteY1-1140" fmla="*/ 2075968 h 2261320"/>
              <a:gd name="connsiteX2-1141" fmla="*/ 537519 w 2148659"/>
              <a:gd name="connsiteY2-1142" fmla="*/ 1674374 h 2261320"/>
              <a:gd name="connsiteX3-1143" fmla="*/ 0 w 2148659"/>
              <a:gd name="connsiteY3-1144" fmla="*/ 1383990 h 2261320"/>
              <a:gd name="connsiteX4-1145" fmla="*/ 518984 w 2148659"/>
              <a:gd name="connsiteY4-1146" fmla="*/ 1340741 h 2261320"/>
              <a:gd name="connsiteX5-1147" fmla="*/ 815546 w 2148659"/>
              <a:gd name="connsiteY5-1148" fmla="*/ 1081249 h 2261320"/>
              <a:gd name="connsiteX6-1149" fmla="*/ 611660 w 2148659"/>
              <a:gd name="connsiteY6-1150" fmla="*/ 129779 h 2261320"/>
              <a:gd name="connsiteX7-1151" fmla="*/ 1044146 w 2148659"/>
              <a:gd name="connsiteY7-1152" fmla="*/ 908255 h 2261320"/>
              <a:gd name="connsiteX8-1153" fmla="*/ 1161536 w 2148659"/>
              <a:gd name="connsiteY8-1154" fmla="*/ 33 h 2261320"/>
              <a:gd name="connsiteX9-1155" fmla="*/ 1315995 w 2148659"/>
              <a:gd name="connsiteY9-1156" fmla="*/ 914433 h 2261320"/>
              <a:gd name="connsiteX10-1157" fmla="*/ 1723768 w 2148659"/>
              <a:gd name="connsiteY10-1158" fmla="*/ 160671 h 2261320"/>
              <a:gd name="connsiteX11-1159" fmla="*/ 1600200 w 2148659"/>
              <a:gd name="connsiteY11-1160" fmla="*/ 1056536 h 2261320"/>
              <a:gd name="connsiteX12-1161" fmla="*/ 2131541 w 2148659"/>
              <a:gd name="connsiteY12-1162" fmla="*/ 519017 h 2261320"/>
              <a:gd name="connsiteX13-1163" fmla="*/ 1810265 w 2148659"/>
              <a:gd name="connsiteY13-1164" fmla="*/ 1248066 h 2261320"/>
              <a:gd name="connsiteX14-1165" fmla="*/ 1594022 w 2148659"/>
              <a:gd name="connsiteY14-1166" fmla="*/ 2100682 h 2261320"/>
              <a:gd name="connsiteX15-1167" fmla="*/ 1606379 w 2148659"/>
              <a:gd name="connsiteY15-1168" fmla="*/ 2261320 h 2261320"/>
              <a:gd name="connsiteX16-1169" fmla="*/ 963827 w 2148659"/>
              <a:gd name="connsiteY16-1170" fmla="*/ 2255141 h 2261320"/>
              <a:gd name="connsiteX0-1171" fmla="*/ 963827 w 2148659"/>
              <a:gd name="connsiteY0-1172" fmla="*/ 2255141 h 2261320"/>
              <a:gd name="connsiteX1-1173" fmla="*/ 957649 w 2148659"/>
              <a:gd name="connsiteY1-1174" fmla="*/ 2075968 h 2261320"/>
              <a:gd name="connsiteX2-1175" fmla="*/ 537519 w 2148659"/>
              <a:gd name="connsiteY2-1176" fmla="*/ 1674374 h 2261320"/>
              <a:gd name="connsiteX3-1177" fmla="*/ 0 w 2148659"/>
              <a:gd name="connsiteY3-1178" fmla="*/ 1383990 h 2261320"/>
              <a:gd name="connsiteX4-1179" fmla="*/ 518984 w 2148659"/>
              <a:gd name="connsiteY4-1180" fmla="*/ 1340741 h 2261320"/>
              <a:gd name="connsiteX5-1181" fmla="*/ 815546 w 2148659"/>
              <a:gd name="connsiteY5-1182" fmla="*/ 1081249 h 2261320"/>
              <a:gd name="connsiteX6-1183" fmla="*/ 611660 w 2148659"/>
              <a:gd name="connsiteY6-1184" fmla="*/ 129779 h 2261320"/>
              <a:gd name="connsiteX7-1185" fmla="*/ 1044146 w 2148659"/>
              <a:gd name="connsiteY7-1186" fmla="*/ 908255 h 2261320"/>
              <a:gd name="connsiteX8-1187" fmla="*/ 1161536 w 2148659"/>
              <a:gd name="connsiteY8-1188" fmla="*/ 33 h 2261320"/>
              <a:gd name="connsiteX9-1189" fmla="*/ 1315995 w 2148659"/>
              <a:gd name="connsiteY9-1190" fmla="*/ 914433 h 2261320"/>
              <a:gd name="connsiteX10-1191" fmla="*/ 1723768 w 2148659"/>
              <a:gd name="connsiteY10-1192" fmla="*/ 160671 h 2261320"/>
              <a:gd name="connsiteX11-1193" fmla="*/ 1600200 w 2148659"/>
              <a:gd name="connsiteY11-1194" fmla="*/ 1056536 h 2261320"/>
              <a:gd name="connsiteX12-1195" fmla="*/ 2131541 w 2148659"/>
              <a:gd name="connsiteY12-1196" fmla="*/ 519017 h 2261320"/>
              <a:gd name="connsiteX13-1197" fmla="*/ 1810265 w 2148659"/>
              <a:gd name="connsiteY13-1198" fmla="*/ 1248066 h 2261320"/>
              <a:gd name="connsiteX14-1199" fmla="*/ 1594022 w 2148659"/>
              <a:gd name="connsiteY14-1200" fmla="*/ 2100682 h 2261320"/>
              <a:gd name="connsiteX15-1201" fmla="*/ 1606379 w 2148659"/>
              <a:gd name="connsiteY15-1202" fmla="*/ 2261320 h 2261320"/>
              <a:gd name="connsiteX16-1203" fmla="*/ 963827 w 2148659"/>
              <a:gd name="connsiteY16-1204" fmla="*/ 2255141 h 2261320"/>
              <a:gd name="connsiteX0-1205" fmla="*/ 963827 w 2146512"/>
              <a:gd name="connsiteY0-1206" fmla="*/ 2255141 h 2261320"/>
              <a:gd name="connsiteX1-1207" fmla="*/ 957649 w 2146512"/>
              <a:gd name="connsiteY1-1208" fmla="*/ 2075968 h 2261320"/>
              <a:gd name="connsiteX2-1209" fmla="*/ 537519 w 2146512"/>
              <a:gd name="connsiteY2-1210" fmla="*/ 1674374 h 2261320"/>
              <a:gd name="connsiteX3-1211" fmla="*/ 0 w 2146512"/>
              <a:gd name="connsiteY3-1212" fmla="*/ 1383990 h 2261320"/>
              <a:gd name="connsiteX4-1213" fmla="*/ 518984 w 2146512"/>
              <a:gd name="connsiteY4-1214" fmla="*/ 1340741 h 2261320"/>
              <a:gd name="connsiteX5-1215" fmla="*/ 815546 w 2146512"/>
              <a:gd name="connsiteY5-1216" fmla="*/ 1081249 h 2261320"/>
              <a:gd name="connsiteX6-1217" fmla="*/ 611660 w 2146512"/>
              <a:gd name="connsiteY6-1218" fmla="*/ 129779 h 2261320"/>
              <a:gd name="connsiteX7-1219" fmla="*/ 1044146 w 2146512"/>
              <a:gd name="connsiteY7-1220" fmla="*/ 908255 h 2261320"/>
              <a:gd name="connsiteX8-1221" fmla="*/ 1161536 w 2146512"/>
              <a:gd name="connsiteY8-1222" fmla="*/ 33 h 2261320"/>
              <a:gd name="connsiteX9-1223" fmla="*/ 1315995 w 2146512"/>
              <a:gd name="connsiteY9-1224" fmla="*/ 914433 h 2261320"/>
              <a:gd name="connsiteX10-1225" fmla="*/ 1723768 w 2146512"/>
              <a:gd name="connsiteY10-1226" fmla="*/ 160671 h 2261320"/>
              <a:gd name="connsiteX11-1227" fmla="*/ 1600200 w 2146512"/>
              <a:gd name="connsiteY11-1228" fmla="*/ 1056536 h 2261320"/>
              <a:gd name="connsiteX12-1229" fmla="*/ 2131541 w 2146512"/>
              <a:gd name="connsiteY12-1230" fmla="*/ 519017 h 2261320"/>
              <a:gd name="connsiteX13-1231" fmla="*/ 1810265 w 2146512"/>
              <a:gd name="connsiteY13-1232" fmla="*/ 1248066 h 2261320"/>
              <a:gd name="connsiteX14-1233" fmla="*/ 1594022 w 2146512"/>
              <a:gd name="connsiteY14-1234" fmla="*/ 2100682 h 2261320"/>
              <a:gd name="connsiteX15-1235" fmla="*/ 1606379 w 2146512"/>
              <a:gd name="connsiteY15-1236" fmla="*/ 2261320 h 2261320"/>
              <a:gd name="connsiteX16-1237" fmla="*/ 963827 w 2146512"/>
              <a:gd name="connsiteY16-1238" fmla="*/ 2255141 h 2261320"/>
              <a:gd name="connsiteX0-1239" fmla="*/ 963827 w 2146512"/>
              <a:gd name="connsiteY0-1240" fmla="*/ 2255141 h 2261320"/>
              <a:gd name="connsiteX1-1241" fmla="*/ 957649 w 2146512"/>
              <a:gd name="connsiteY1-1242" fmla="*/ 2075968 h 2261320"/>
              <a:gd name="connsiteX2-1243" fmla="*/ 537519 w 2146512"/>
              <a:gd name="connsiteY2-1244" fmla="*/ 1674374 h 2261320"/>
              <a:gd name="connsiteX3-1245" fmla="*/ 0 w 2146512"/>
              <a:gd name="connsiteY3-1246" fmla="*/ 1383990 h 2261320"/>
              <a:gd name="connsiteX4-1247" fmla="*/ 518984 w 2146512"/>
              <a:gd name="connsiteY4-1248" fmla="*/ 1340741 h 2261320"/>
              <a:gd name="connsiteX5-1249" fmla="*/ 815546 w 2146512"/>
              <a:gd name="connsiteY5-1250" fmla="*/ 1081249 h 2261320"/>
              <a:gd name="connsiteX6-1251" fmla="*/ 611660 w 2146512"/>
              <a:gd name="connsiteY6-1252" fmla="*/ 129779 h 2261320"/>
              <a:gd name="connsiteX7-1253" fmla="*/ 1044146 w 2146512"/>
              <a:gd name="connsiteY7-1254" fmla="*/ 908255 h 2261320"/>
              <a:gd name="connsiteX8-1255" fmla="*/ 1161536 w 2146512"/>
              <a:gd name="connsiteY8-1256" fmla="*/ 33 h 2261320"/>
              <a:gd name="connsiteX9-1257" fmla="*/ 1315995 w 2146512"/>
              <a:gd name="connsiteY9-1258" fmla="*/ 914433 h 2261320"/>
              <a:gd name="connsiteX10-1259" fmla="*/ 1723768 w 2146512"/>
              <a:gd name="connsiteY10-1260" fmla="*/ 160671 h 2261320"/>
              <a:gd name="connsiteX11-1261" fmla="*/ 1600200 w 2146512"/>
              <a:gd name="connsiteY11-1262" fmla="*/ 1056536 h 2261320"/>
              <a:gd name="connsiteX12-1263" fmla="*/ 2131541 w 2146512"/>
              <a:gd name="connsiteY12-1264" fmla="*/ 519017 h 2261320"/>
              <a:gd name="connsiteX13-1265" fmla="*/ 1810265 w 2146512"/>
              <a:gd name="connsiteY13-1266" fmla="*/ 1248066 h 2261320"/>
              <a:gd name="connsiteX14-1267" fmla="*/ 1594022 w 2146512"/>
              <a:gd name="connsiteY14-1268" fmla="*/ 2100682 h 2261320"/>
              <a:gd name="connsiteX15-1269" fmla="*/ 1606379 w 2146512"/>
              <a:gd name="connsiteY15-1270" fmla="*/ 2261320 h 2261320"/>
              <a:gd name="connsiteX16-1271" fmla="*/ 963827 w 2146512"/>
              <a:gd name="connsiteY16-1272" fmla="*/ 2255141 h 2261320"/>
              <a:gd name="connsiteX0-1273" fmla="*/ 963827 w 2146512"/>
              <a:gd name="connsiteY0-1274" fmla="*/ 2255141 h 2261320"/>
              <a:gd name="connsiteX1-1275" fmla="*/ 957649 w 2146512"/>
              <a:gd name="connsiteY1-1276" fmla="*/ 2075968 h 2261320"/>
              <a:gd name="connsiteX2-1277" fmla="*/ 537519 w 2146512"/>
              <a:gd name="connsiteY2-1278" fmla="*/ 1674374 h 2261320"/>
              <a:gd name="connsiteX3-1279" fmla="*/ 0 w 2146512"/>
              <a:gd name="connsiteY3-1280" fmla="*/ 1383990 h 2261320"/>
              <a:gd name="connsiteX4-1281" fmla="*/ 518984 w 2146512"/>
              <a:gd name="connsiteY4-1282" fmla="*/ 1340741 h 2261320"/>
              <a:gd name="connsiteX5-1283" fmla="*/ 815546 w 2146512"/>
              <a:gd name="connsiteY5-1284" fmla="*/ 1081249 h 2261320"/>
              <a:gd name="connsiteX6-1285" fmla="*/ 611660 w 2146512"/>
              <a:gd name="connsiteY6-1286" fmla="*/ 129779 h 2261320"/>
              <a:gd name="connsiteX7-1287" fmla="*/ 1044146 w 2146512"/>
              <a:gd name="connsiteY7-1288" fmla="*/ 908255 h 2261320"/>
              <a:gd name="connsiteX8-1289" fmla="*/ 1161536 w 2146512"/>
              <a:gd name="connsiteY8-1290" fmla="*/ 33 h 2261320"/>
              <a:gd name="connsiteX9-1291" fmla="*/ 1315995 w 2146512"/>
              <a:gd name="connsiteY9-1292" fmla="*/ 914433 h 2261320"/>
              <a:gd name="connsiteX10-1293" fmla="*/ 1723768 w 2146512"/>
              <a:gd name="connsiteY10-1294" fmla="*/ 160671 h 2261320"/>
              <a:gd name="connsiteX11-1295" fmla="*/ 1600200 w 2146512"/>
              <a:gd name="connsiteY11-1296" fmla="*/ 1056536 h 2261320"/>
              <a:gd name="connsiteX12-1297" fmla="*/ 2131541 w 2146512"/>
              <a:gd name="connsiteY12-1298" fmla="*/ 519017 h 2261320"/>
              <a:gd name="connsiteX13-1299" fmla="*/ 1810265 w 2146512"/>
              <a:gd name="connsiteY13-1300" fmla="*/ 1248066 h 2261320"/>
              <a:gd name="connsiteX14-1301" fmla="*/ 1594022 w 2146512"/>
              <a:gd name="connsiteY14-1302" fmla="*/ 2100682 h 2261320"/>
              <a:gd name="connsiteX15-1303" fmla="*/ 1606379 w 2146512"/>
              <a:gd name="connsiteY15-1304" fmla="*/ 2261320 h 2261320"/>
              <a:gd name="connsiteX16-1305" fmla="*/ 963827 w 2146512"/>
              <a:gd name="connsiteY16-1306" fmla="*/ 2255141 h 2261320"/>
              <a:gd name="connsiteX0-1307" fmla="*/ 963827 w 2146512"/>
              <a:gd name="connsiteY0-1308" fmla="*/ 2255141 h 2261320"/>
              <a:gd name="connsiteX1-1309" fmla="*/ 957649 w 2146512"/>
              <a:gd name="connsiteY1-1310" fmla="*/ 2075968 h 2261320"/>
              <a:gd name="connsiteX2-1311" fmla="*/ 537519 w 2146512"/>
              <a:gd name="connsiteY2-1312" fmla="*/ 1674374 h 2261320"/>
              <a:gd name="connsiteX3-1313" fmla="*/ 0 w 2146512"/>
              <a:gd name="connsiteY3-1314" fmla="*/ 1383990 h 2261320"/>
              <a:gd name="connsiteX4-1315" fmla="*/ 518984 w 2146512"/>
              <a:gd name="connsiteY4-1316" fmla="*/ 1340741 h 2261320"/>
              <a:gd name="connsiteX5-1317" fmla="*/ 815546 w 2146512"/>
              <a:gd name="connsiteY5-1318" fmla="*/ 1081249 h 2261320"/>
              <a:gd name="connsiteX6-1319" fmla="*/ 611660 w 2146512"/>
              <a:gd name="connsiteY6-1320" fmla="*/ 129779 h 2261320"/>
              <a:gd name="connsiteX7-1321" fmla="*/ 1044146 w 2146512"/>
              <a:gd name="connsiteY7-1322" fmla="*/ 908255 h 2261320"/>
              <a:gd name="connsiteX8-1323" fmla="*/ 1161536 w 2146512"/>
              <a:gd name="connsiteY8-1324" fmla="*/ 33 h 2261320"/>
              <a:gd name="connsiteX9-1325" fmla="*/ 1315995 w 2146512"/>
              <a:gd name="connsiteY9-1326" fmla="*/ 914433 h 2261320"/>
              <a:gd name="connsiteX10-1327" fmla="*/ 1723768 w 2146512"/>
              <a:gd name="connsiteY10-1328" fmla="*/ 160671 h 2261320"/>
              <a:gd name="connsiteX11-1329" fmla="*/ 1600200 w 2146512"/>
              <a:gd name="connsiteY11-1330" fmla="*/ 1056536 h 2261320"/>
              <a:gd name="connsiteX12-1331" fmla="*/ 2131541 w 2146512"/>
              <a:gd name="connsiteY12-1332" fmla="*/ 519017 h 2261320"/>
              <a:gd name="connsiteX13-1333" fmla="*/ 1810265 w 2146512"/>
              <a:gd name="connsiteY13-1334" fmla="*/ 1248066 h 2261320"/>
              <a:gd name="connsiteX14-1335" fmla="*/ 1594022 w 2146512"/>
              <a:gd name="connsiteY14-1336" fmla="*/ 2100682 h 2261320"/>
              <a:gd name="connsiteX15-1337" fmla="*/ 1606379 w 2146512"/>
              <a:gd name="connsiteY15-1338" fmla="*/ 2261320 h 2261320"/>
              <a:gd name="connsiteX16-1339" fmla="*/ 963827 w 2146512"/>
              <a:gd name="connsiteY16-1340" fmla="*/ 2255141 h 2261320"/>
              <a:gd name="connsiteX0-1341" fmla="*/ 963827 w 2146512"/>
              <a:gd name="connsiteY0-1342" fmla="*/ 2255141 h 2261320"/>
              <a:gd name="connsiteX1-1343" fmla="*/ 957649 w 2146512"/>
              <a:gd name="connsiteY1-1344" fmla="*/ 2075968 h 2261320"/>
              <a:gd name="connsiteX2-1345" fmla="*/ 537519 w 2146512"/>
              <a:gd name="connsiteY2-1346" fmla="*/ 1674374 h 2261320"/>
              <a:gd name="connsiteX3-1347" fmla="*/ 0 w 2146512"/>
              <a:gd name="connsiteY3-1348" fmla="*/ 1383990 h 2261320"/>
              <a:gd name="connsiteX4-1349" fmla="*/ 518984 w 2146512"/>
              <a:gd name="connsiteY4-1350" fmla="*/ 1340741 h 2261320"/>
              <a:gd name="connsiteX5-1351" fmla="*/ 815546 w 2146512"/>
              <a:gd name="connsiteY5-1352" fmla="*/ 1081249 h 2261320"/>
              <a:gd name="connsiteX6-1353" fmla="*/ 636374 w 2146512"/>
              <a:gd name="connsiteY6-1354" fmla="*/ 123600 h 2261320"/>
              <a:gd name="connsiteX7-1355" fmla="*/ 1044146 w 2146512"/>
              <a:gd name="connsiteY7-1356" fmla="*/ 908255 h 2261320"/>
              <a:gd name="connsiteX8-1357" fmla="*/ 1161536 w 2146512"/>
              <a:gd name="connsiteY8-1358" fmla="*/ 33 h 2261320"/>
              <a:gd name="connsiteX9-1359" fmla="*/ 1315995 w 2146512"/>
              <a:gd name="connsiteY9-1360" fmla="*/ 914433 h 2261320"/>
              <a:gd name="connsiteX10-1361" fmla="*/ 1723768 w 2146512"/>
              <a:gd name="connsiteY10-1362" fmla="*/ 160671 h 2261320"/>
              <a:gd name="connsiteX11-1363" fmla="*/ 1600200 w 2146512"/>
              <a:gd name="connsiteY11-1364" fmla="*/ 1056536 h 2261320"/>
              <a:gd name="connsiteX12-1365" fmla="*/ 2131541 w 2146512"/>
              <a:gd name="connsiteY12-1366" fmla="*/ 519017 h 2261320"/>
              <a:gd name="connsiteX13-1367" fmla="*/ 1810265 w 2146512"/>
              <a:gd name="connsiteY13-1368" fmla="*/ 1248066 h 2261320"/>
              <a:gd name="connsiteX14-1369" fmla="*/ 1594022 w 2146512"/>
              <a:gd name="connsiteY14-1370" fmla="*/ 2100682 h 2261320"/>
              <a:gd name="connsiteX15-1371" fmla="*/ 1606379 w 2146512"/>
              <a:gd name="connsiteY15-1372" fmla="*/ 2261320 h 2261320"/>
              <a:gd name="connsiteX16-1373" fmla="*/ 963827 w 2146512"/>
              <a:gd name="connsiteY16-1374" fmla="*/ 2255141 h 2261320"/>
              <a:gd name="connsiteX0-1375" fmla="*/ 963827 w 2146512"/>
              <a:gd name="connsiteY0-1376" fmla="*/ 2255141 h 2261320"/>
              <a:gd name="connsiteX1-1377" fmla="*/ 957649 w 2146512"/>
              <a:gd name="connsiteY1-1378" fmla="*/ 2075968 h 2261320"/>
              <a:gd name="connsiteX2-1379" fmla="*/ 537519 w 2146512"/>
              <a:gd name="connsiteY2-1380" fmla="*/ 1674374 h 2261320"/>
              <a:gd name="connsiteX3-1381" fmla="*/ 0 w 2146512"/>
              <a:gd name="connsiteY3-1382" fmla="*/ 1383990 h 2261320"/>
              <a:gd name="connsiteX4-1383" fmla="*/ 518984 w 2146512"/>
              <a:gd name="connsiteY4-1384" fmla="*/ 1340741 h 2261320"/>
              <a:gd name="connsiteX5-1385" fmla="*/ 815546 w 2146512"/>
              <a:gd name="connsiteY5-1386" fmla="*/ 1081249 h 2261320"/>
              <a:gd name="connsiteX6-1387" fmla="*/ 636374 w 2146512"/>
              <a:gd name="connsiteY6-1388" fmla="*/ 123600 h 2261320"/>
              <a:gd name="connsiteX7-1389" fmla="*/ 1044146 w 2146512"/>
              <a:gd name="connsiteY7-1390" fmla="*/ 908255 h 2261320"/>
              <a:gd name="connsiteX8-1391" fmla="*/ 1161536 w 2146512"/>
              <a:gd name="connsiteY8-1392" fmla="*/ 33 h 2261320"/>
              <a:gd name="connsiteX9-1393" fmla="*/ 1315995 w 2146512"/>
              <a:gd name="connsiteY9-1394" fmla="*/ 914433 h 2261320"/>
              <a:gd name="connsiteX10-1395" fmla="*/ 1723768 w 2146512"/>
              <a:gd name="connsiteY10-1396" fmla="*/ 160671 h 2261320"/>
              <a:gd name="connsiteX11-1397" fmla="*/ 1600200 w 2146512"/>
              <a:gd name="connsiteY11-1398" fmla="*/ 1056536 h 2261320"/>
              <a:gd name="connsiteX12-1399" fmla="*/ 2131541 w 2146512"/>
              <a:gd name="connsiteY12-1400" fmla="*/ 519017 h 2261320"/>
              <a:gd name="connsiteX13-1401" fmla="*/ 1810265 w 2146512"/>
              <a:gd name="connsiteY13-1402" fmla="*/ 1248066 h 2261320"/>
              <a:gd name="connsiteX14-1403" fmla="*/ 1594022 w 2146512"/>
              <a:gd name="connsiteY14-1404" fmla="*/ 2100682 h 2261320"/>
              <a:gd name="connsiteX15-1405" fmla="*/ 1606379 w 2146512"/>
              <a:gd name="connsiteY15-1406" fmla="*/ 2261320 h 2261320"/>
              <a:gd name="connsiteX16-1407" fmla="*/ 963827 w 2146512"/>
              <a:gd name="connsiteY16-1408" fmla="*/ 2255141 h 2261320"/>
              <a:gd name="connsiteX0-1409" fmla="*/ 963827 w 2146512"/>
              <a:gd name="connsiteY0-1410" fmla="*/ 2255141 h 2261320"/>
              <a:gd name="connsiteX1-1411" fmla="*/ 957649 w 2146512"/>
              <a:gd name="connsiteY1-1412" fmla="*/ 2075968 h 2261320"/>
              <a:gd name="connsiteX2-1413" fmla="*/ 537519 w 2146512"/>
              <a:gd name="connsiteY2-1414" fmla="*/ 1674374 h 2261320"/>
              <a:gd name="connsiteX3-1415" fmla="*/ 0 w 2146512"/>
              <a:gd name="connsiteY3-1416" fmla="*/ 1383990 h 2261320"/>
              <a:gd name="connsiteX4-1417" fmla="*/ 518984 w 2146512"/>
              <a:gd name="connsiteY4-1418" fmla="*/ 1340741 h 2261320"/>
              <a:gd name="connsiteX5-1419" fmla="*/ 815546 w 2146512"/>
              <a:gd name="connsiteY5-1420" fmla="*/ 1081249 h 2261320"/>
              <a:gd name="connsiteX6-1421" fmla="*/ 636374 w 2146512"/>
              <a:gd name="connsiteY6-1422" fmla="*/ 123600 h 2261320"/>
              <a:gd name="connsiteX7-1423" fmla="*/ 1044146 w 2146512"/>
              <a:gd name="connsiteY7-1424" fmla="*/ 908255 h 2261320"/>
              <a:gd name="connsiteX8-1425" fmla="*/ 1161536 w 2146512"/>
              <a:gd name="connsiteY8-1426" fmla="*/ 33 h 2261320"/>
              <a:gd name="connsiteX9-1427" fmla="*/ 1315995 w 2146512"/>
              <a:gd name="connsiteY9-1428" fmla="*/ 914433 h 2261320"/>
              <a:gd name="connsiteX10-1429" fmla="*/ 1723768 w 2146512"/>
              <a:gd name="connsiteY10-1430" fmla="*/ 160671 h 2261320"/>
              <a:gd name="connsiteX11-1431" fmla="*/ 1600200 w 2146512"/>
              <a:gd name="connsiteY11-1432" fmla="*/ 1056536 h 2261320"/>
              <a:gd name="connsiteX12-1433" fmla="*/ 2131541 w 2146512"/>
              <a:gd name="connsiteY12-1434" fmla="*/ 519017 h 2261320"/>
              <a:gd name="connsiteX13-1435" fmla="*/ 1810265 w 2146512"/>
              <a:gd name="connsiteY13-1436" fmla="*/ 1248066 h 2261320"/>
              <a:gd name="connsiteX14-1437" fmla="*/ 1594022 w 2146512"/>
              <a:gd name="connsiteY14-1438" fmla="*/ 2100682 h 2261320"/>
              <a:gd name="connsiteX15-1439" fmla="*/ 1606379 w 2146512"/>
              <a:gd name="connsiteY15-1440" fmla="*/ 2261320 h 2261320"/>
              <a:gd name="connsiteX16-1441" fmla="*/ 963827 w 2146512"/>
              <a:gd name="connsiteY16-1442" fmla="*/ 2255141 h 2261320"/>
              <a:gd name="connsiteX0-1443" fmla="*/ 963827 w 2146512"/>
              <a:gd name="connsiteY0-1444" fmla="*/ 2255141 h 2261320"/>
              <a:gd name="connsiteX1-1445" fmla="*/ 957649 w 2146512"/>
              <a:gd name="connsiteY1-1446" fmla="*/ 2075968 h 2261320"/>
              <a:gd name="connsiteX2-1447" fmla="*/ 537519 w 2146512"/>
              <a:gd name="connsiteY2-1448" fmla="*/ 1674374 h 2261320"/>
              <a:gd name="connsiteX3-1449" fmla="*/ 0 w 2146512"/>
              <a:gd name="connsiteY3-1450" fmla="*/ 1383990 h 2261320"/>
              <a:gd name="connsiteX4-1451" fmla="*/ 518984 w 2146512"/>
              <a:gd name="connsiteY4-1452" fmla="*/ 1340741 h 2261320"/>
              <a:gd name="connsiteX5-1453" fmla="*/ 815546 w 2146512"/>
              <a:gd name="connsiteY5-1454" fmla="*/ 1081249 h 2261320"/>
              <a:gd name="connsiteX6-1455" fmla="*/ 636374 w 2146512"/>
              <a:gd name="connsiteY6-1456" fmla="*/ 123600 h 2261320"/>
              <a:gd name="connsiteX7-1457" fmla="*/ 1044146 w 2146512"/>
              <a:gd name="connsiteY7-1458" fmla="*/ 908255 h 2261320"/>
              <a:gd name="connsiteX8-1459" fmla="*/ 1161536 w 2146512"/>
              <a:gd name="connsiteY8-1460" fmla="*/ 33 h 2261320"/>
              <a:gd name="connsiteX9-1461" fmla="*/ 1315995 w 2146512"/>
              <a:gd name="connsiteY9-1462" fmla="*/ 914433 h 2261320"/>
              <a:gd name="connsiteX10-1463" fmla="*/ 1723768 w 2146512"/>
              <a:gd name="connsiteY10-1464" fmla="*/ 160671 h 2261320"/>
              <a:gd name="connsiteX11-1465" fmla="*/ 1600200 w 2146512"/>
              <a:gd name="connsiteY11-1466" fmla="*/ 1056536 h 2261320"/>
              <a:gd name="connsiteX12-1467" fmla="*/ 2131541 w 2146512"/>
              <a:gd name="connsiteY12-1468" fmla="*/ 519017 h 2261320"/>
              <a:gd name="connsiteX13-1469" fmla="*/ 1810265 w 2146512"/>
              <a:gd name="connsiteY13-1470" fmla="*/ 1248066 h 2261320"/>
              <a:gd name="connsiteX14-1471" fmla="*/ 1594022 w 2146512"/>
              <a:gd name="connsiteY14-1472" fmla="*/ 2100682 h 2261320"/>
              <a:gd name="connsiteX15-1473" fmla="*/ 1606379 w 2146512"/>
              <a:gd name="connsiteY15-1474" fmla="*/ 2261320 h 2261320"/>
              <a:gd name="connsiteX16-1475" fmla="*/ 963827 w 2146512"/>
              <a:gd name="connsiteY16-1476" fmla="*/ 2255141 h 2261320"/>
              <a:gd name="connsiteX0-1477" fmla="*/ 963827 w 2146512"/>
              <a:gd name="connsiteY0-1478" fmla="*/ 2255141 h 2261320"/>
              <a:gd name="connsiteX1-1479" fmla="*/ 957649 w 2146512"/>
              <a:gd name="connsiteY1-1480" fmla="*/ 2075968 h 2261320"/>
              <a:gd name="connsiteX2-1481" fmla="*/ 537519 w 2146512"/>
              <a:gd name="connsiteY2-1482" fmla="*/ 1674374 h 2261320"/>
              <a:gd name="connsiteX3-1483" fmla="*/ 0 w 2146512"/>
              <a:gd name="connsiteY3-1484" fmla="*/ 1383990 h 2261320"/>
              <a:gd name="connsiteX4-1485" fmla="*/ 518984 w 2146512"/>
              <a:gd name="connsiteY4-1486" fmla="*/ 1340741 h 2261320"/>
              <a:gd name="connsiteX5-1487" fmla="*/ 815546 w 2146512"/>
              <a:gd name="connsiteY5-1488" fmla="*/ 1081249 h 2261320"/>
              <a:gd name="connsiteX6-1489" fmla="*/ 636374 w 2146512"/>
              <a:gd name="connsiteY6-1490" fmla="*/ 123600 h 2261320"/>
              <a:gd name="connsiteX7-1491" fmla="*/ 1044146 w 2146512"/>
              <a:gd name="connsiteY7-1492" fmla="*/ 908255 h 2261320"/>
              <a:gd name="connsiteX8-1493" fmla="*/ 1161536 w 2146512"/>
              <a:gd name="connsiteY8-1494" fmla="*/ 33 h 2261320"/>
              <a:gd name="connsiteX9-1495" fmla="*/ 1315995 w 2146512"/>
              <a:gd name="connsiteY9-1496" fmla="*/ 914433 h 2261320"/>
              <a:gd name="connsiteX10-1497" fmla="*/ 1723768 w 2146512"/>
              <a:gd name="connsiteY10-1498" fmla="*/ 160671 h 2261320"/>
              <a:gd name="connsiteX11-1499" fmla="*/ 1600200 w 2146512"/>
              <a:gd name="connsiteY11-1500" fmla="*/ 1056536 h 2261320"/>
              <a:gd name="connsiteX12-1501" fmla="*/ 2131541 w 2146512"/>
              <a:gd name="connsiteY12-1502" fmla="*/ 519017 h 2261320"/>
              <a:gd name="connsiteX13-1503" fmla="*/ 1810265 w 2146512"/>
              <a:gd name="connsiteY13-1504" fmla="*/ 1248066 h 2261320"/>
              <a:gd name="connsiteX14-1505" fmla="*/ 1594022 w 2146512"/>
              <a:gd name="connsiteY14-1506" fmla="*/ 2100682 h 2261320"/>
              <a:gd name="connsiteX15-1507" fmla="*/ 1606379 w 2146512"/>
              <a:gd name="connsiteY15-1508" fmla="*/ 2261320 h 2261320"/>
              <a:gd name="connsiteX16-1509" fmla="*/ 963827 w 2146512"/>
              <a:gd name="connsiteY16-1510" fmla="*/ 2255141 h 2261320"/>
              <a:gd name="connsiteX0-1511" fmla="*/ 963827 w 2146512"/>
              <a:gd name="connsiteY0-1512" fmla="*/ 2255141 h 2261320"/>
              <a:gd name="connsiteX1-1513" fmla="*/ 957649 w 2146512"/>
              <a:gd name="connsiteY1-1514" fmla="*/ 2075968 h 2261320"/>
              <a:gd name="connsiteX2-1515" fmla="*/ 537519 w 2146512"/>
              <a:gd name="connsiteY2-1516" fmla="*/ 1674374 h 2261320"/>
              <a:gd name="connsiteX3-1517" fmla="*/ 0 w 2146512"/>
              <a:gd name="connsiteY3-1518" fmla="*/ 1383990 h 2261320"/>
              <a:gd name="connsiteX4-1519" fmla="*/ 518984 w 2146512"/>
              <a:gd name="connsiteY4-1520" fmla="*/ 1340741 h 2261320"/>
              <a:gd name="connsiteX5-1521" fmla="*/ 815546 w 2146512"/>
              <a:gd name="connsiteY5-1522" fmla="*/ 1081249 h 2261320"/>
              <a:gd name="connsiteX6-1523" fmla="*/ 636374 w 2146512"/>
              <a:gd name="connsiteY6-1524" fmla="*/ 123600 h 2261320"/>
              <a:gd name="connsiteX7-1525" fmla="*/ 1044146 w 2146512"/>
              <a:gd name="connsiteY7-1526" fmla="*/ 908255 h 2261320"/>
              <a:gd name="connsiteX8-1527" fmla="*/ 1161536 w 2146512"/>
              <a:gd name="connsiteY8-1528" fmla="*/ 33 h 2261320"/>
              <a:gd name="connsiteX9-1529" fmla="*/ 1315995 w 2146512"/>
              <a:gd name="connsiteY9-1530" fmla="*/ 914433 h 2261320"/>
              <a:gd name="connsiteX10-1531" fmla="*/ 1723768 w 2146512"/>
              <a:gd name="connsiteY10-1532" fmla="*/ 160671 h 2261320"/>
              <a:gd name="connsiteX11-1533" fmla="*/ 1600200 w 2146512"/>
              <a:gd name="connsiteY11-1534" fmla="*/ 1056536 h 2261320"/>
              <a:gd name="connsiteX12-1535" fmla="*/ 2131541 w 2146512"/>
              <a:gd name="connsiteY12-1536" fmla="*/ 519017 h 2261320"/>
              <a:gd name="connsiteX13-1537" fmla="*/ 1810265 w 2146512"/>
              <a:gd name="connsiteY13-1538" fmla="*/ 1248066 h 2261320"/>
              <a:gd name="connsiteX14-1539" fmla="*/ 1594022 w 2146512"/>
              <a:gd name="connsiteY14-1540" fmla="*/ 2100682 h 2261320"/>
              <a:gd name="connsiteX15-1541" fmla="*/ 1606379 w 2146512"/>
              <a:gd name="connsiteY15-1542" fmla="*/ 2261320 h 2261320"/>
              <a:gd name="connsiteX16-1543" fmla="*/ 963827 w 2146512"/>
              <a:gd name="connsiteY16-1544" fmla="*/ 2255141 h 2261320"/>
              <a:gd name="connsiteX0-1545" fmla="*/ 963827 w 2146512"/>
              <a:gd name="connsiteY0-1546" fmla="*/ 2255141 h 2261320"/>
              <a:gd name="connsiteX1-1547" fmla="*/ 957649 w 2146512"/>
              <a:gd name="connsiteY1-1548" fmla="*/ 2075968 h 2261320"/>
              <a:gd name="connsiteX2-1549" fmla="*/ 537519 w 2146512"/>
              <a:gd name="connsiteY2-1550" fmla="*/ 1674374 h 2261320"/>
              <a:gd name="connsiteX3-1551" fmla="*/ 0 w 2146512"/>
              <a:gd name="connsiteY3-1552" fmla="*/ 1383990 h 2261320"/>
              <a:gd name="connsiteX4-1553" fmla="*/ 518984 w 2146512"/>
              <a:gd name="connsiteY4-1554" fmla="*/ 1340741 h 2261320"/>
              <a:gd name="connsiteX5-1555" fmla="*/ 815546 w 2146512"/>
              <a:gd name="connsiteY5-1556" fmla="*/ 1081249 h 2261320"/>
              <a:gd name="connsiteX6-1557" fmla="*/ 636374 w 2146512"/>
              <a:gd name="connsiteY6-1558" fmla="*/ 123600 h 2261320"/>
              <a:gd name="connsiteX7-1559" fmla="*/ 1044146 w 2146512"/>
              <a:gd name="connsiteY7-1560" fmla="*/ 908255 h 2261320"/>
              <a:gd name="connsiteX8-1561" fmla="*/ 1161536 w 2146512"/>
              <a:gd name="connsiteY8-1562" fmla="*/ 33 h 2261320"/>
              <a:gd name="connsiteX9-1563" fmla="*/ 1315995 w 2146512"/>
              <a:gd name="connsiteY9-1564" fmla="*/ 914433 h 2261320"/>
              <a:gd name="connsiteX10-1565" fmla="*/ 1723768 w 2146512"/>
              <a:gd name="connsiteY10-1566" fmla="*/ 160671 h 2261320"/>
              <a:gd name="connsiteX11-1567" fmla="*/ 1600200 w 2146512"/>
              <a:gd name="connsiteY11-1568" fmla="*/ 1056536 h 2261320"/>
              <a:gd name="connsiteX12-1569" fmla="*/ 2131541 w 2146512"/>
              <a:gd name="connsiteY12-1570" fmla="*/ 519017 h 2261320"/>
              <a:gd name="connsiteX13-1571" fmla="*/ 1810265 w 2146512"/>
              <a:gd name="connsiteY13-1572" fmla="*/ 1248066 h 2261320"/>
              <a:gd name="connsiteX14-1573" fmla="*/ 1594022 w 2146512"/>
              <a:gd name="connsiteY14-1574" fmla="*/ 2100682 h 2261320"/>
              <a:gd name="connsiteX15-1575" fmla="*/ 1606379 w 2146512"/>
              <a:gd name="connsiteY15-1576" fmla="*/ 2261320 h 2261320"/>
              <a:gd name="connsiteX16-1577" fmla="*/ 963827 w 2146512"/>
              <a:gd name="connsiteY16-1578" fmla="*/ 2255141 h 2261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gradFill>
            <a:gsLst>
              <a:gs pos="74000">
                <a:srgbClr val="2E5DAA"/>
              </a:gs>
              <a:gs pos="41000">
                <a:srgbClr val="F3A3A8"/>
              </a:gs>
            </a:gsLst>
            <a:lin ang="3600000" scaled="0"/>
          </a:gra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22201 w 1219200"/>
              <a:gd name="connsiteY6-14" fmla="*/ 561975 h 704850"/>
              <a:gd name="connsiteX7" fmla="*/ 1219200 w 1219200"/>
              <a:gd name="connsiteY7" fmla="*/ 704850 h 704850"/>
              <a:gd name="connsiteX0-15" fmla="*/ 1219200 w 1393676"/>
              <a:gd name="connsiteY0-16" fmla="*/ 704850 h 1238250"/>
              <a:gd name="connsiteX1-17" fmla="*/ 809625 w 1393676"/>
              <a:gd name="connsiteY1-18" fmla="*/ 0 h 1238250"/>
              <a:gd name="connsiteX2-19" fmla="*/ 95250 w 1393676"/>
              <a:gd name="connsiteY2-20" fmla="*/ 0 h 1238250"/>
              <a:gd name="connsiteX3-21" fmla="*/ 0 w 1393676"/>
              <a:gd name="connsiteY3-22" fmla="*/ 200025 h 1238250"/>
              <a:gd name="connsiteX4-23" fmla="*/ 95250 w 1393676"/>
              <a:gd name="connsiteY4-24" fmla="*/ 400050 h 1238250"/>
              <a:gd name="connsiteX5-25" fmla="*/ 828675 w 1393676"/>
              <a:gd name="connsiteY5-26" fmla="*/ 400050 h 1238250"/>
              <a:gd name="connsiteX6-27" fmla="*/ 1393676 w 1393676"/>
              <a:gd name="connsiteY6-28" fmla="*/ 1238250 h 1238250"/>
              <a:gd name="connsiteX7-29" fmla="*/ 1219200 w 1393676"/>
              <a:gd name="connsiteY7-30" fmla="*/ 704850 h 1238250"/>
              <a:gd name="connsiteX0-31" fmla="*/ 1393676 w 1393676"/>
              <a:gd name="connsiteY0-32" fmla="*/ 1238250 h 1238250"/>
              <a:gd name="connsiteX1-33" fmla="*/ 809625 w 1393676"/>
              <a:gd name="connsiteY1-34" fmla="*/ 0 h 1238250"/>
              <a:gd name="connsiteX2-35" fmla="*/ 95250 w 1393676"/>
              <a:gd name="connsiteY2-36" fmla="*/ 0 h 1238250"/>
              <a:gd name="connsiteX3-37" fmla="*/ 0 w 1393676"/>
              <a:gd name="connsiteY3-38" fmla="*/ 200025 h 1238250"/>
              <a:gd name="connsiteX4-39" fmla="*/ 95250 w 1393676"/>
              <a:gd name="connsiteY4-40" fmla="*/ 400050 h 1238250"/>
              <a:gd name="connsiteX5-41" fmla="*/ 828675 w 1393676"/>
              <a:gd name="connsiteY5-42" fmla="*/ 400050 h 1238250"/>
              <a:gd name="connsiteX6-43" fmla="*/ 1393676 w 1393676"/>
              <a:gd name="connsiteY6-44" fmla="*/ 1238250 h 12382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0" name="任意多边形 9"/>
          <p:cNvSpPr/>
          <p:nvPr/>
        </p:nvSpPr>
        <p:spPr>
          <a:xfrm flipH="1">
            <a:off x="6565901" y="2686317"/>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83940 w 1219200"/>
              <a:gd name="connsiteY6-14" fmla="*/ 614164 h 704850"/>
              <a:gd name="connsiteX7" fmla="*/ 1219200 w 1219200"/>
              <a:gd name="connsiteY7" fmla="*/ 704850 h 704850"/>
              <a:gd name="connsiteX0-15" fmla="*/ 1219200 w 1226815"/>
              <a:gd name="connsiteY0-16" fmla="*/ 704850 h 1014214"/>
              <a:gd name="connsiteX1-17" fmla="*/ 809625 w 1226815"/>
              <a:gd name="connsiteY1-18" fmla="*/ 0 h 1014214"/>
              <a:gd name="connsiteX2-19" fmla="*/ 95250 w 1226815"/>
              <a:gd name="connsiteY2-20" fmla="*/ 0 h 1014214"/>
              <a:gd name="connsiteX3-21" fmla="*/ 0 w 1226815"/>
              <a:gd name="connsiteY3-22" fmla="*/ 200025 h 1014214"/>
              <a:gd name="connsiteX4-23" fmla="*/ 95250 w 1226815"/>
              <a:gd name="connsiteY4-24" fmla="*/ 400050 h 1014214"/>
              <a:gd name="connsiteX5-25" fmla="*/ 828675 w 1226815"/>
              <a:gd name="connsiteY5-26" fmla="*/ 400050 h 1014214"/>
              <a:gd name="connsiteX6-27" fmla="*/ 1226815 w 1226815"/>
              <a:gd name="connsiteY6-28" fmla="*/ 1014214 h 1014214"/>
              <a:gd name="connsiteX7-29" fmla="*/ 1219200 w 1226815"/>
              <a:gd name="connsiteY7-30" fmla="*/ 704850 h 1014214"/>
              <a:gd name="connsiteX0-31" fmla="*/ 1226815 w 1226815"/>
              <a:gd name="connsiteY0-32" fmla="*/ 1014214 h 1014214"/>
              <a:gd name="connsiteX1-33" fmla="*/ 809625 w 1226815"/>
              <a:gd name="connsiteY1-34" fmla="*/ 0 h 1014214"/>
              <a:gd name="connsiteX2-35" fmla="*/ 95250 w 1226815"/>
              <a:gd name="connsiteY2-36" fmla="*/ 0 h 1014214"/>
              <a:gd name="connsiteX3-37" fmla="*/ 0 w 1226815"/>
              <a:gd name="connsiteY3-38" fmla="*/ 200025 h 1014214"/>
              <a:gd name="connsiteX4-39" fmla="*/ 95250 w 1226815"/>
              <a:gd name="connsiteY4-40" fmla="*/ 400050 h 1014214"/>
              <a:gd name="connsiteX5-41" fmla="*/ 828675 w 1226815"/>
              <a:gd name="connsiteY5-42" fmla="*/ 400050 h 1014214"/>
              <a:gd name="connsiteX6-43" fmla="*/ 1226815 w 1226815"/>
              <a:gd name="connsiteY6-44" fmla="*/ 1014214 h 10142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1" name="任意多边形 10"/>
          <p:cNvSpPr/>
          <p:nvPr/>
        </p:nvSpPr>
        <p:spPr>
          <a:xfrm flipH="1">
            <a:off x="7150101" y="3699139"/>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1135370 w 1219200"/>
              <a:gd name="connsiteY1-4" fmla="*/ 530822 h 704850"/>
              <a:gd name="connsiteX2-5" fmla="*/ 809625 w 1219200"/>
              <a:gd name="connsiteY2-6" fmla="*/ 0 h 704850"/>
              <a:gd name="connsiteX3-7" fmla="*/ 95250 w 1219200"/>
              <a:gd name="connsiteY3-8" fmla="*/ 0 h 704850"/>
              <a:gd name="connsiteX4-9" fmla="*/ 0 w 1219200"/>
              <a:gd name="connsiteY4-10" fmla="*/ 200025 h 704850"/>
              <a:gd name="connsiteX5-11" fmla="*/ 95250 w 1219200"/>
              <a:gd name="connsiteY5-12" fmla="*/ 400050 h 704850"/>
              <a:gd name="connsiteX6-13" fmla="*/ 828675 w 1219200"/>
              <a:gd name="connsiteY6-14" fmla="*/ 400050 h 704850"/>
              <a:gd name="connsiteX7" fmla="*/ 1219200 w 1219200"/>
              <a:gd name="connsiteY7" fmla="*/ 704850 h 704850"/>
              <a:gd name="connsiteX0-15" fmla="*/ 1219200 w 1219200"/>
              <a:gd name="connsiteY0-16" fmla="*/ 704850 h 704850"/>
              <a:gd name="connsiteX1-17" fmla="*/ 1135370 w 1219200"/>
              <a:gd name="connsiteY1-18" fmla="*/ 530822 h 704850"/>
              <a:gd name="connsiteX2-19" fmla="*/ 809625 w 1219200"/>
              <a:gd name="connsiteY2-20" fmla="*/ 0 h 704850"/>
              <a:gd name="connsiteX3-21" fmla="*/ 95250 w 1219200"/>
              <a:gd name="connsiteY3-22" fmla="*/ 0 h 704850"/>
              <a:gd name="connsiteX4-23" fmla="*/ 0 w 1219200"/>
              <a:gd name="connsiteY4-24" fmla="*/ 200025 h 704850"/>
              <a:gd name="connsiteX5-25" fmla="*/ 95250 w 1219200"/>
              <a:gd name="connsiteY5-26" fmla="*/ 400050 h 704850"/>
              <a:gd name="connsiteX6-27" fmla="*/ 828675 w 1219200"/>
              <a:gd name="connsiteY6-28" fmla="*/ 400050 h 704850"/>
              <a:gd name="connsiteX7-29" fmla="*/ 1021070 w 1219200"/>
              <a:gd name="connsiteY7-30" fmla="*/ 549872 h 704850"/>
              <a:gd name="connsiteX8" fmla="*/ 1219200 w 1219200"/>
              <a:gd name="connsiteY8" fmla="*/ 704850 h 704850"/>
              <a:gd name="connsiteX0-31" fmla="*/ 1021070 w 1135370"/>
              <a:gd name="connsiteY0-32" fmla="*/ 549872 h 549872"/>
              <a:gd name="connsiteX1-33" fmla="*/ 1135370 w 1135370"/>
              <a:gd name="connsiteY1-34" fmla="*/ 530822 h 549872"/>
              <a:gd name="connsiteX2-35" fmla="*/ 809625 w 1135370"/>
              <a:gd name="connsiteY2-36" fmla="*/ 0 h 549872"/>
              <a:gd name="connsiteX3-37" fmla="*/ 95250 w 1135370"/>
              <a:gd name="connsiteY3-38" fmla="*/ 0 h 549872"/>
              <a:gd name="connsiteX4-39" fmla="*/ 0 w 1135370"/>
              <a:gd name="connsiteY4-40" fmla="*/ 200025 h 549872"/>
              <a:gd name="connsiteX5-41" fmla="*/ 95250 w 1135370"/>
              <a:gd name="connsiteY5-42" fmla="*/ 400050 h 549872"/>
              <a:gd name="connsiteX6-43" fmla="*/ 828675 w 1135370"/>
              <a:gd name="connsiteY6-44" fmla="*/ 400050 h 549872"/>
              <a:gd name="connsiteX7-45" fmla="*/ 1021070 w 1135370"/>
              <a:gd name="connsiteY7-46" fmla="*/ 549872 h 549872"/>
              <a:gd name="connsiteX0-47" fmla="*/ 1211570 w 1211570"/>
              <a:gd name="connsiteY0-48" fmla="*/ 626072 h 626072"/>
              <a:gd name="connsiteX1-49" fmla="*/ 1135370 w 1211570"/>
              <a:gd name="connsiteY1-50" fmla="*/ 530822 h 626072"/>
              <a:gd name="connsiteX2-51" fmla="*/ 809625 w 1211570"/>
              <a:gd name="connsiteY2-52" fmla="*/ 0 h 626072"/>
              <a:gd name="connsiteX3-53" fmla="*/ 95250 w 1211570"/>
              <a:gd name="connsiteY3-54" fmla="*/ 0 h 626072"/>
              <a:gd name="connsiteX4-55" fmla="*/ 0 w 1211570"/>
              <a:gd name="connsiteY4-56" fmla="*/ 200025 h 626072"/>
              <a:gd name="connsiteX5-57" fmla="*/ 95250 w 1211570"/>
              <a:gd name="connsiteY5-58" fmla="*/ 400050 h 626072"/>
              <a:gd name="connsiteX6-59" fmla="*/ 828675 w 1211570"/>
              <a:gd name="connsiteY6-60" fmla="*/ 400050 h 626072"/>
              <a:gd name="connsiteX7-61" fmla="*/ 1211570 w 1211570"/>
              <a:gd name="connsiteY7-62" fmla="*/ 626072 h 626072"/>
              <a:gd name="connsiteX0-63" fmla="*/ 1211570 w 1211570"/>
              <a:gd name="connsiteY0-64" fmla="*/ 626072 h 626072"/>
              <a:gd name="connsiteX1-65" fmla="*/ 809625 w 1211570"/>
              <a:gd name="connsiteY1-66" fmla="*/ 0 h 626072"/>
              <a:gd name="connsiteX2-67" fmla="*/ 95250 w 1211570"/>
              <a:gd name="connsiteY2-68" fmla="*/ 0 h 626072"/>
              <a:gd name="connsiteX3-69" fmla="*/ 0 w 1211570"/>
              <a:gd name="connsiteY3-70" fmla="*/ 200025 h 626072"/>
              <a:gd name="connsiteX4-71" fmla="*/ 95250 w 1211570"/>
              <a:gd name="connsiteY4-72" fmla="*/ 400050 h 626072"/>
              <a:gd name="connsiteX5-73" fmla="*/ 828675 w 1211570"/>
              <a:gd name="connsiteY5-74" fmla="*/ 400050 h 626072"/>
              <a:gd name="connsiteX6-75" fmla="*/ 1211570 w 1211570"/>
              <a:gd name="connsiteY6-76" fmla="*/ 626072 h 626072"/>
              <a:gd name="connsiteX0-77" fmla="*/ 1211570 w 1211570"/>
              <a:gd name="connsiteY0-78" fmla="*/ 626072 h 626072"/>
              <a:gd name="connsiteX1-79" fmla="*/ 809625 w 1211570"/>
              <a:gd name="connsiteY1-80" fmla="*/ 0 h 626072"/>
              <a:gd name="connsiteX2-81" fmla="*/ 95250 w 1211570"/>
              <a:gd name="connsiteY2-82" fmla="*/ 0 h 626072"/>
              <a:gd name="connsiteX3-83" fmla="*/ 0 w 1211570"/>
              <a:gd name="connsiteY3-84" fmla="*/ 200025 h 626072"/>
              <a:gd name="connsiteX4-85" fmla="*/ 95250 w 1211570"/>
              <a:gd name="connsiteY4-86" fmla="*/ 400050 h 626072"/>
              <a:gd name="connsiteX5-87" fmla="*/ 828675 w 1211570"/>
              <a:gd name="connsiteY5-88" fmla="*/ 400050 h 626072"/>
              <a:gd name="connsiteX6-89" fmla="*/ 1002020 w 1211570"/>
              <a:gd name="connsiteY6-90" fmla="*/ 511772 h 626072"/>
              <a:gd name="connsiteX7-91" fmla="*/ 1211570 w 1211570"/>
              <a:gd name="connsiteY7-92" fmla="*/ 626072 h 626072"/>
              <a:gd name="connsiteX0-93" fmla="*/ 1211570 w 1211570"/>
              <a:gd name="connsiteY0-94" fmla="*/ 626072 h 626072"/>
              <a:gd name="connsiteX1-95" fmla="*/ 1087745 w 1211570"/>
              <a:gd name="connsiteY1-96" fmla="*/ 416522 h 626072"/>
              <a:gd name="connsiteX2-97" fmla="*/ 809625 w 1211570"/>
              <a:gd name="connsiteY2-98" fmla="*/ 0 h 626072"/>
              <a:gd name="connsiteX3-99" fmla="*/ 95250 w 1211570"/>
              <a:gd name="connsiteY3-100" fmla="*/ 0 h 626072"/>
              <a:gd name="connsiteX4-101" fmla="*/ 0 w 1211570"/>
              <a:gd name="connsiteY4-102" fmla="*/ 200025 h 626072"/>
              <a:gd name="connsiteX5-103" fmla="*/ 95250 w 1211570"/>
              <a:gd name="connsiteY5-104" fmla="*/ 400050 h 626072"/>
              <a:gd name="connsiteX6-105" fmla="*/ 828675 w 1211570"/>
              <a:gd name="connsiteY6-106" fmla="*/ 400050 h 626072"/>
              <a:gd name="connsiteX7-107" fmla="*/ 1002020 w 1211570"/>
              <a:gd name="connsiteY7-108" fmla="*/ 511772 h 626072"/>
              <a:gd name="connsiteX8-109" fmla="*/ 1211570 w 1211570"/>
              <a:gd name="connsiteY8-110" fmla="*/ 626072 h 626072"/>
              <a:gd name="connsiteX0-111" fmla="*/ 1392545 w 1392545"/>
              <a:gd name="connsiteY0-112" fmla="*/ 540347 h 540347"/>
              <a:gd name="connsiteX1-113" fmla="*/ 1087745 w 1392545"/>
              <a:gd name="connsiteY1-114" fmla="*/ 416522 h 540347"/>
              <a:gd name="connsiteX2-115" fmla="*/ 809625 w 1392545"/>
              <a:gd name="connsiteY2-116" fmla="*/ 0 h 540347"/>
              <a:gd name="connsiteX3-117" fmla="*/ 95250 w 1392545"/>
              <a:gd name="connsiteY3-118" fmla="*/ 0 h 540347"/>
              <a:gd name="connsiteX4-119" fmla="*/ 0 w 1392545"/>
              <a:gd name="connsiteY4-120" fmla="*/ 200025 h 540347"/>
              <a:gd name="connsiteX5-121" fmla="*/ 95250 w 1392545"/>
              <a:gd name="connsiteY5-122" fmla="*/ 400050 h 540347"/>
              <a:gd name="connsiteX6-123" fmla="*/ 828675 w 1392545"/>
              <a:gd name="connsiteY6-124" fmla="*/ 400050 h 540347"/>
              <a:gd name="connsiteX7-125" fmla="*/ 1002020 w 1392545"/>
              <a:gd name="connsiteY7-126" fmla="*/ 511772 h 540347"/>
              <a:gd name="connsiteX8-127" fmla="*/ 1392545 w 1392545"/>
              <a:gd name="connsiteY8-128" fmla="*/ 540347 h 540347"/>
              <a:gd name="connsiteX0-129" fmla="*/ 1392545 w 1392545"/>
              <a:gd name="connsiteY0-130" fmla="*/ 540347 h 616547"/>
              <a:gd name="connsiteX1-131" fmla="*/ 1087745 w 1392545"/>
              <a:gd name="connsiteY1-132" fmla="*/ 416522 h 616547"/>
              <a:gd name="connsiteX2-133" fmla="*/ 809625 w 1392545"/>
              <a:gd name="connsiteY2-134" fmla="*/ 0 h 616547"/>
              <a:gd name="connsiteX3-135" fmla="*/ 95250 w 1392545"/>
              <a:gd name="connsiteY3-136" fmla="*/ 0 h 616547"/>
              <a:gd name="connsiteX4-137" fmla="*/ 0 w 1392545"/>
              <a:gd name="connsiteY4-138" fmla="*/ 200025 h 616547"/>
              <a:gd name="connsiteX5-139" fmla="*/ 95250 w 1392545"/>
              <a:gd name="connsiteY5-140" fmla="*/ 400050 h 616547"/>
              <a:gd name="connsiteX6-141" fmla="*/ 828675 w 1392545"/>
              <a:gd name="connsiteY6-142" fmla="*/ 400050 h 616547"/>
              <a:gd name="connsiteX7-143" fmla="*/ 1240145 w 1392545"/>
              <a:gd name="connsiteY7-144" fmla="*/ 616547 h 616547"/>
              <a:gd name="connsiteX8-145" fmla="*/ 1392545 w 1392545"/>
              <a:gd name="connsiteY8-146" fmla="*/ 540347 h 616547"/>
              <a:gd name="connsiteX0-147" fmla="*/ 1240145 w 1240145"/>
              <a:gd name="connsiteY0-148" fmla="*/ 616547 h 616547"/>
              <a:gd name="connsiteX1-149" fmla="*/ 1087745 w 1240145"/>
              <a:gd name="connsiteY1-150" fmla="*/ 416522 h 616547"/>
              <a:gd name="connsiteX2-151" fmla="*/ 809625 w 1240145"/>
              <a:gd name="connsiteY2-152" fmla="*/ 0 h 616547"/>
              <a:gd name="connsiteX3-153" fmla="*/ 95250 w 1240145"/>
              <a:gd name="connsiteY3-154" fmla="*/ 0 h 616547"/>
              <a:gd name="connsiteX4-155" fmla="*/ 0 w 1240145"/>
              <a:gd name="connsiteY4-156" fmla="*/ 200025 h 616547"/>
              <a:gd name="connsiteX5-157" fmla="*/ 95250 w 1240145"/>
              <a:gd name="connsiteY5-158" fmla="*/ 400050 h 616547"/>
              <a:gd name="connsiteX6-159" fmla="*/ 828675 w 1240145"/>
              <a:gd name="connsiteY6-160" fmla="*/ 400050 h 616547"/>
              <a:gd name="connsiteX7-161" fmla="*/ 1240145 w 1240145"/>
              <a:gd name="connsiteY7-162" fmla="*/ 616547 h 616547"/>
              <a:gd name="connsiteX0-163" fmla="*/ 1240145 w 1240145"/>
              <a:gd name="connsiteY0-164" fmla="*/ 616547 h 616547"/>
              <a:gd name="connsiteX1-165" fmla="*/ 809625 w 1240145"/>
              <a:gd name="connsiteY1-166" fmla="*/ 0 h 616547"/>
              <a:gd name="connsiteX2-167" fmla="*/ 95250 w 1240145"/>
              <a:gd name="connsiteY2-168" fmla="*/ 0 h 616547"/>
              <a:gd name="connsiteX3-169" fmla="*/ 0 w 1240145"/>
              <a:gd name="connsiteY3-170" fmla="*/ 200025 h 616547"/>
              <a:gd name="connsiteX4-171" fmla="*/ 95250 w 1240145"/>
              <a:gd name="connsiteY4-172" fmla="*/ 400050 h 616547"/>
              <a:gd name="connsiteX5-173" fmla="*/ 828675 w 1240145"/>
              <a:gd name="connsiteY5-174" fmla="*/ 400050 h 616547"/>
              <a:gd name="connsiteX6-175" fmla="*/ 1240145 w 1240145"/>
              <a:gd name="connsiteY6-176" fmla="*/ 616547 h 6165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7" name="椭圆 6"/>
          <p:cNvSpPr/>
          <p:nvPr/>
        </p:nvSpPr>
        <p:spPr>
          <a:xfrm>
            <a:off x="5016502" y="39878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3" name="椭圆 12"/>
          <p:cNvSpPr/>
          <p:nvPr/>
        </p:nvSpPr>
        <p:spPr>
          <a:xfrm>
            <a:off x="5746751" y="37973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4" name="椭圆 13"/>
          <p:cNvSpPr/>
          <p:nvPr/>
        </p:nvSpPr>
        <p:spPr>
          <a:xfrm>
            <a:off x="6470650" y="39878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5" name="椭圆 14"/>
          <p:cNvSpPr/>
          <p:nvPr/>
        </p:nvSpPr>
        <p:spPr>
          <a:xfrm>
            <a:off x="6996915" y="4521199"/>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6" name="TextBox 15"/>
          <p:cNvSpPr txBox="1"/>
          <p:nvPr/>
        </p:nvSpPr>
        <p:spPr>
          <a:xfrm>
            <a:off x="3005896" y="3739231"/>
            <a:ext cx="1634357" cy="338554"/>
          </a:xfrm>
          <a:prstGeom prst="rect">
            <a:avLst/>
          </a:prstGeom>
          <a:noFill/>
        </p:spPr>
        <p:txBody>
          <a:bodyPr wrap="none" rtlCol="0">
            <a:spAutoFit/>
          </a:bodyPr>
          <a:lstStyle/>
          <a:p>
            <a:pPr algn="r"/>
            <a:r>
              <a:rPr lang="en-US" altLang="zh-CN" sz="1600" dirty="0">
                <a:latin typeface="Arial Rounded MT Bold" pitchFamily="34" charset="0"/>
              </a:rPr>
              <a:t>YOUR TEXT 01</a:t>
            </a:r>
            <a:endParaRPr lang="zh-CN" altLang="en-US" sz="1600" dirty="0">
              <a:latin typeface="Arial Rounded MT Bold" pitchFamily="34" charset="0"/>
            </a:endParaRPr>
          </a:p>
        </p:txBody>
      </p:sp>
      <p:sp>
        <p:nvSpPr>
          <p:cNvPr id="17" name="TextBox 16"/>
          <p:cNvSpPr txBox="1"/>
          <p:nvPr/>
        </p:nvSpPr>
        <p:spPr>
          <a:xfrm>
            <a:off x="2605864" y="4003685"/>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18" name="TextBox 17"/>
          <p:cNvSpPr txBox="1"/>
          <p:nvPr/>
        </p:nvSpPr>
        <p:spPr>
          <a:xfrm>
            <a:off x="2126530" y="1974334"/>
            <a:ext cx="1634357"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chemeClr val="tx1"/>
                </a:solidFill>
              </a:rPr>
              <a:t>YOUR TEXT 02</a:t>
            </a:r>
            <a:endParaRPr lang="zh-CN" altLang="en-US" sz="1600" dirty="0">
              <a:solidFill>
                <a:schemeClr val="tx1"/>
              </a:solidFill>
            </a:endParaRPr>
          </a:p>
        </p:txBody>
      </p:sp>
      <p:sp>
        <p:nvSpPr>
          <p:cNvPr id="19" name="TextBox 18"/>
          <p:cNvSpPr txBox="1"/>
          <p:nvPr/>
        </p:nvSpPr>
        <p:spPr>
          <a:xfrm>
            <a:off x="1726497" y="2238789"/>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20" name="TextBox 19"/>
          <p:cNvSpPr txBox="1"/>
          <p:nvPr/>
        </p:nvSpPr>
        <p:spPr>
          <a:xfrm>
            <a:off x="8458167" y="2506519"/>
            <a:ext cx="1634358"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chemeClr val="tx1"/>
                </a:solidFill>
              </a:rPr>
              <a:t>YOUR TEXT 03</a:t>
            </a:r>
            <a:endParaRPr lang="zh-CN" altLang="en-US" sz="1600" dirty="0">
              <a:solidFill>
                <a:schemeClr val="tx1"/>
              </a:solidFill>
            </a:endParaRPr>
          </a:p>
        </p:txBody>
      </p:sp>
      <p:sp>
        <p:nvSpPr>
          <p:cNvPr id="21" name="TextBox 20"/>
          <p:cNvSpPr txBox="1"/>
          <p:nvPr/>
        </p:nvSpPr>
        <p:spPr>
          <a:xfrm>
            <a:off x="8460960" y="2770975"/>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22" name="TextBox 21"/>
          <p:cNvSpPr txBox="1"/>
          <p:nvPr/>
        </p:nvSpPr>
        <p:spPr>
          <a:xfrm>
            <a:off x="7648483" y="4501632"/>
            <a:ext cx="1634358"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chemeClr val="tx1"/>
                </a:solidFill>
              </a:rPr>
              <a:t>YOUR TEXT 04</a:t>
            </a:r>
            <a:endParaRPr lang="zh-CN" altLang="en-US" sz="1600" dirty="0">
              <a:solidFill>
                <a:schemeClr val="tx1"/>
              </a:solidFill>
            </a:endParaRPr>
          </a:p>
        </p:txBody>
      </p:sp>
      <p:sp>
        <p:nvSpPr>
          <p:cNvPr id="23" name="TextBox 22"/>
          <p:cNvSpPr txBox="1"/>
          <p:nvPr/>
        </p:nvSpPr>
        <p:spPr>
          <a:xfrm>
            <a:off x="7651275" y="4766088"/>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grpSp>
        <p:nvGrpSpPr>
          <p:cNvPr id="24" name="组合 23"/>
          <p:cNvGrpSpPr/>
          <p:nvPr/>
        </p:nvGrpSpPr>
        <p:grpSpPr>
          <a:xfrm>
            <a:off x="7445204" y="2796276"/>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27" name="组合 26"/>
          <p:cNvGrpSpPr/>
          <p:nvPr/>
        </p:nvGrpSpPr>
        <p:grpSpPr>
          <a:xfrm>
            <a:off x="3873320" y="3223627"/>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8"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6"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59" name="组合 58"/>
          <p:cNvGrpSpPr/>
          <p:nvPr/>
        </p:nvGrpSpPr>
        <p:grpSpPr>
          <a:xfrm>
            <a:off x="-6508" y="258236"/>
            <a:ext cx="4151251" cy="1200863"/>
            <a:chOff x="-259891" y="-1"/>
            <a:chExt cx="4151250" cy="1200863"/>
          </a:xfrm>
        </p:grpSpPr>
        <p:sp>
          <p:nvSpPr>
            <p:cNvPr id="60" name="图文框 59"/>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61" name="图片 60"/>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62" name="文本框 6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63" name="文本框 62"/>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6482247" y="2075662"/>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a:off x="6604342" y="2100991"/>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文本框 9"/>
          <p:cNvSpPr txBox="1"/>
          <p:nvPr/>
        </p:nvSpPr>
        <p:spPr>
          <a:xfrm>
            <a:off x="6671665" y="2134519"/>
            <a:ext cx="479115" cy="646331"/>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1</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11" name="文本框 10"/>
          <p:cNvSpPr txBox="1"/>
          <p:nvPr/>
        </p:nvSpPr>
        <p:spPr>
          <a:xfrm>
            <a:off x="7317628" y="2134519"/>
            <a:ext cx="3034389" cy="584775"/>
          </a:xfrm>
          <a:prstGeom prst="rect">
            <a:avLst/>
          </a:prstGeom>
          <a:noFill/>
        </p:spPr>
        <p:txBody>
          <a:bodyPr wrap="square" rtlCol="0">
            <a:spAutoFit/>
          </a:bodyPr>
          <a:lstStyle/>
          <a:p>
            <a:pPr algn="dist"/>
            <a:r>
              <a:rPr lang="zh-CN" altLang="en-US" sz="3200" dirty="0">
                <a:latin typeface="方正兰亭粗黑简体" panose="02000000000000000000" pitchFamily="2" charset="-122"/>
                <a:ea typeface="方正兰亭粗黑简体" panose="02000000000000000000" pitchFamily="2" charset="-122"/>
              </a:rPr>
              <a:t>项目</a:t>
            </a:r>
            <a:r>
              <a:rPr lang="zh-CN" altLang="en-US" sz="3200" dirty="0" smtClean="0">
                <a:latin typeface="方正兰亭粗黑简体" panose="02000000000000000000" pitchFamily="2" charset="-122"/>
                <a:ea typeface="方正兰亭粗黑简体" panose="02000000000000000000" pitchFamily="2" charset="-122"/>
              </a:rPr>
              <a:t>背景简介</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13" name="圆角矩形 12"/>
          <p:cNvSpPr/>
          <p:nvPr/>
        </p:nvSpPr>
        <p:spPr>
          <a:xfrm>
            <a:off x="6482247" y="2997396"/>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6604342" y="3022723"/>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6671665" y="3056251"/>
            <a:ext cx="479115" cy="646331"/>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2</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16" name="文本框 15"/>
          <p:cNvSpPr txBox="1"/>
          <p:nvPr/>
        </p:nvSpPr>
        <p:spPr>
          <a:xfrm>
            <a:off x="7317628" y="3056251"/>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项目计划介绍</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18" name="圆角矩形 17"/>
          <p:cNvSpPr/>
          <p:nvPr/>
        </p:nvSpPr>
        <p:spPr>
          <a:xfrm>
            <a:off x="6485055" y="3931413"/>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椭圆 18"/>
          <p:cNvSpPr/>
          <p:nvPr/>
        </p:nvSpPr>
        <p:spPr>
          <a:xfrm>
            <a:off x="6607150" y="3956740"/>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文本框 19"/>
          <p:cNvSpPr txBox="1"/>
          <p:nvPr/>
        </p:nvSpPr>
        <p:spPr>
          <a:xfrm>
            <a:off x="6674473" y="3990269"/>
            <a:ext cx="479115" cy="646331"/>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3</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21" name="文本框 20"/>
          <p:cNvSpPr txBox="1"/>
          <p:nvPr/>
        </p:nvSpPr>
        <p:spPr>
          <a:xfrm>
            <a:off x="7320436" y="3990269"/>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市场状况分析</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23" name="圆角矩形 22"/>
          <p:cNvSpPr/>
          <p:nvPr/>
        </p:nvSpPr>
        <p:spPr>
          <a:xfrm>
            <a:off x="6485055" y="4853146"/>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椭圆 23"/>
          <p:cNvSpPr/>
          <p:nvPr/>
        </p:nvSpPr>
        <p:spPr>
          <a:xfrm>
            <a:off x="6607150" y="4878472"/>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文本框 24"/>
          <p:cNvSpPr txBox="1"/>
          <p:nvPr/>
        </p:nvSpPr>
        <p:spPr>
          <a:xfrm>
            <a:off x="6674473" y="4912001"/>
            <a:ext cx="479115" cy="646331"/>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4</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26" name="文本框 25"/>
          <p:cNvSpPr txBox="1"/>
          <p:nvPr/>
        </p:nvSpPr>
        <p:spPr>
          <a:xfrm>
            <a:off x="7320436" y="4912001"/>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投资回报分析</a:t>
            </a:r>
            <a:endParaRPr lang="zh-CN" altLang="en-US" sz="3200" dirty="0">
              <a:latin typeface="方正兰亭粗黑简体" panose="02000000000000000000" pitchFamily="2" charset="-122"/>
              <a:ea typeface="方正兰亭粗黑简体" panose="02000000000000000000" pitchFamily="2" charset="-122"/>
            </a:endParaRPr>
          </a:p>
        </p:txBody>
      </p:sp>
      <p:grpSp>
        <p:nvGrpSpPr>
          <p:cNvPr id="22" name="组合 21"/>
          <p:cNvGrpSpPr/>
          <p:nvPr/>
        </p:nvGrpSpPr>
        <p:grpSpPr>
          <a:xfrm>
            <a:off x="-178006" y="987754"/>
            <a:ext cx="6329303" cy="5060877"/>
            <a:chOff x="773222" y="-278124"/>
            <a:chExt cx="8494029" cy="6791780"/>
          </a:xfrm>
        </p:grpSpPr>
        <p:sp>
          <p:nvSpPr>
            <p:cNvPr id="27" name="图文框 26"/>
            <p:cNvSpPr/>
            <p:nvPr/>
          </p:nvSpPr>
          <p:spPr>
            <a:xfrm>
              <a:off x="3768011"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9" name="图片 28"/>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624347" y="-1129249"/>
              <a:ext cx="6791780" cy="8494029"/>
            </a:xfrm>
            <a:prstGeom prst="rect">
              <a:avLst/>
            </a:prstGeom>
          </p:spPr>
        </p:pic>
      </p:grpSp>
      <p:grpSp>
        <p:nvGrpSpPr>
          <p:cNvPr id="30" name="组合 29"/>
          <p:cNvGrpSpPr/>
          <p:nvPr/>
        </p:nvGrpSpPr>
        <p:grpSpPr>
          <a:xfrm>
            <a:off x="2384503" y="2912357"/>
            <a:ext cx="2702187" cy="1846926"/>
            <a:chOff x="3443738" y="373896"/>
            <a:chExt cx="2123128" cy="1451143"/>
          </a:xfrm>
        </p:grpSpPr>
        <p:sp>
          <p:nvSpPr>
            <p:cNvPr id="31" name="文本框 30"/>
            <p:cNvSpPr txBox="1"/>
            <p:nvPr/>
          </p:nvSpPr>
          <p:spPr>
            <a:xfrm>
              <a:off x="3443738" y="373896"/>
              <a:ext cx="2123128" cy="1233293"/>
            </a:xfrm>
            <a:prstGeom prst="rect">
              <a:avLst/>
            </a:prstGeom>
            <a:noFill/>
            <a:scene3d>
              <a:camera prst="orthographicFront">
                <a:rot lat="0" lon="21599987" rev="0"/>
              </a:camera>
              <a:lightRig rig="threePt" dir="t"/>
            </a:scene3d>
            <a:sp3d/>
          </p:spPr>
          <p:txBody>
            <a:bodyPr wrap="square" rtlCol="0">
              <a:spAutoFit/>
            </a:bodyPr>
            <a:lstStyle/>
            <a:p>
              <a:pPr algn="dist"/>
              <a:r>
                <a:rPr lang="zh-CN" altLang="en-US" sz="9600" dirty="0" smtClean="0">
                  <a:latin typeface="方正兰亭粗黑简体" panose="02000000000000000000" pitchFamily="2" charset="-122"/>
                  <a:ea typeface="方正兰亭粗黑简体" panose="02000000000000000000" pitchFamily="2" charset="-122"/>
                </a:rPr>
                <a:t>目录</a:t>
              </a:r>
              <a:endParaRPr lang="zh-CN" altLang="en-US" sz="9600" dirty="0">
                <a:latin typeface="方正兰亭粗黑简体" panose="02000000000000000000" pitchFamily="2" charset="-122"/>
                <a:ea typeface="方正兰亭粗黑简体" panose="02000000000000000000" pitchFamily="2" charset="-122"/>
              </a:endParaRPr>
            </a:p>
          </p:txBody>
        </p:sp>
        <p:sp>
          <p:nvSpPr>
            <p:cNvPr id="32" name="文本框 31"/>
            <p:cNvSpPr txBox="1"/>
            <p:nvPr/>
          </p:nvSpPr>
          <p:spPr>
            <a:xfrm>
              <a:off x="3549997" y="1499165"/>
              <a:ext cx="1964618" cy="325874"/>
            </a:xfrm>
            <a:prstGeom prst="rect">
              <a:avLst/>
            </a:prstGeom>
            <a:noFill/>
            <a:scene3d>
              <a:camera prst="orthographicFront">
                <a:rot lat="0" lon="21599987" rev="0"/>
              </a:camera>
              <a:lightRig rig="threePt" dir="t"/>
            </a:scene3d>
            <a:sp3d/>
          </p:spPr>
          <p:txBody>
            <a:bodyPr wrap="square" rtlCol="0">
              <a:spAutoFit/>
            </a:bodyPr>
            <a:lstStyle/>
            <a:p>
              <a:pPr algn="dist"/>
              <a:r>
                <a:rPr lang="en-US" altLang="zh-CN" sz="2000" dirty="0" smtClean="0">
                  <a:latin typeface="方正兰亭粗黑简体" panose="02000000000000000000" pitchFamily="2" charset="-122"/>
                  <a:ea typeface="方正兰亭粗黑简体" panose="02000000000000000000" pitchFamily="2" charset="-122"/>
                </a:rPr>
                <a:t>CONTENTS</a:t>
              </a:r>
              <a:endParaRPr lang="zh-CN" altLang="en-US" sz="2000" dirty="0">
                <a:latin typeface="方正兰亭粗黑简体" panose="02000000000000000000" pitchFamily="2" charset="-122"/>
                <a:ea typeface="方正兰亭粗黑简体" panose="02000000000000000000" pitchFamily="2" charset="-122"/>
              </a:endParaRPr>
            </a:p>
          </p:txBody>
        </p:sp>
      </p:grpSp>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017391" y="2691049"/>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4" name="矩形 3"/>
          <p:cNvSpPr/>
          <p:nvPr/>
        </p:nvSpPr>
        <p:spPr>
          <a:xfrm>
            <a:off x="1657512" y="4488810"/>
            <a:ext cx="2159264" cy="768672"/>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5" name="矩形 4"/>
          <p:cNvSpPr/>
          <p:nvPr/>
        </p:nvSpPr>
        <p:spPr>
          <a:xfrm>
            <a:off x="1583499" y="4177873"/>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8" name="椭圆 7"/>
          <p:cNvSpPr/>
          <p:nvPr/>
        </p:nvSpPr>
        <p:spPr>
          <a:xfrm>
            <a:off x="5376247" y="2234533"/>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12" name="椭圆 11"/>
          <p:cNvSpPr/>
          <p:nvPr/>
        </p:nvSpPr>
        <p:spPr>
          <a:xfrm>
            <a:off x="8735100" y="1768132"/>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15" name="椭圆 14"/>
          <p:cNvSpPr/>
          <p:nvPr/>
        </p:nvSpPr>
        <p:spPr>
          <a:xfrm>
            <a:off x="4462572" y="2217585"/>
            <a:ext cx="250373" cy="243364"/>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16" name="椭圆 15"/>
          <p:cNvSpPr/>
          <p:nvPr/>
        </p:nvSpPr>
        <p:spPr>
          <a:xfrm>
            <a:off x="7284714" y="1124747"/>
            <a:ext cx="849215" cy="82543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sp>
        <p:nvSpPr>
          <p:cNvPr id="17" name="椭圆 16"/>
          <p:cNvSpPr/>
          <p:nvPr/>
        </p:nvSpPr>
        <p:spPr>
          <a:xfrm>
            <a:off x="7709320" y="2823384"/>
            <a:ext cx="125187" cy="121681"/>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18" name="椭圆 17"/>
          <p:cNvSpPr/>
          <p:nvPr/>
        </p:nvSpPr>
        <p:spPr>
          <a:xfrm>
            <a:off x="3897685" y="3568355"/>
            <a:ext cx="598843" cy="58207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sp>
        <p:nvSpPr>
          <p:cNvPr id="19" name="椭圆 18"/>
          <p:cNvSpPr/>
          <p:nvPr/>
        </p:nvSpPr>
        <p:spPr>
          <a:xfrm>
            <a:off x="9329668" y="5077825"/>
            <a:ext cx="250373" cy="243364"/>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20" name="椭圆 19"/>
          <p:cNvSpPr/>
          <p:nvPr/>
        </p:nvSpPr>
        <p:spPr>
          <a:xfrm>
            <a:off x="7680316" y="4462964"/>
            <a:ext cx="424608" cy="412720"/>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grpSp>
        <p:nvGrpSpPr>
          <p:cNvPr id="21" name="组合 20"/>
          <p:cNvGrpSpPr/>
          <p:nvPr/>
        </p:nvGrpSpPr>
        <p:grpSpPr>
          <a:xfrm>
            <a:off x="9080969" y="2164879"/>
            <a:ext cx="747777" cy="605708"/>
            <a:chOff x="9799386" y="4124929"/>
            <a:chExt cx="384251" cy="320213"/>
          </a:xfrm>
          <a:solidFill>
            <a:schemeClr val="tx1"/>
          </a:solidFill>
        </p:grpSpPr>
        <p:sp>
          <p:nvSpPr>
            <p:cNvPr id="22" name="Freeform 957"/>
            <p:cNvSpPr/>
            <p:nvPr/>
          </p:nvSpPr>
          <p:spPr bwMode="auto">
            <a:xfrm>
              <a:off x="9812199" y="4291433"/>
              <a:ext cx="64046" cy="153700"/>
            </a:xfrm>
            <a:custGeom>
              <a:avLst/>
              <a:gdLst>
                <a:gd name="T0" fmla="*/ 28 w 32"/>
                <a:gd name="T1" fmla="*/ 72 h 76"/>
                <a:gd name="T2" fmla="*/ 28 w 32"/>
                <a:gd name="T3" fmla="*/ 68 h 76"/>
                <a:gd name="T4" fmla="*/ 8 w 32"/>
                <a:gd name="T5" fmla="*/ 68 h 76"/>
                <a:gd name="T6" fmla="*/ 8 w 32"/>
                <a:gd name="T7" fmla="*/ 8 h 76"/>
                <a:gd name="T8" fmla="*/ 24 w 32"/>
                <a:gd name="T9" fmla="*/ 8 h 76"/>
                <a:gd name="T10" fmla="*/ 24 w 32"/>
                <a:gd name="T11" fmla="*/ 72 h 76"/>
                <a:gd name="T12" fmla="*/ 28 w 32"/>
                <a:gd name="T13" fmla="*/ 72 h 76"/>
                <a:gd name="T14" fmla="*/ 28 w 32"/>
                <a:gd name="T15" fmla="*/ 68 h 76"/>
                <a:gd name="T16" fmla="*/ 28 w 32"/>
                <a:gd name="T17" fmla="*/ 72 h 76"/>
                <a:gd name="T18" fmla="*/ 32 w 32"/>
                <a:gd name="T19" fmla="*/ 72 h 76"/>
                <a:gd name="T20" fmla="*/ 32 w 32"/>
                <a:gd name="T21" fmla="*/ 4 h 76"/>
                <a:gd name="T22" fmla="*/ 31 w 32"/>
                <a:gd name="T23" fmla="*/ 1 h 76"/>
                <a:gd name="T24" fmla="*/ 28 w 32"/>
                <a:gd name="T25" fmla="*/ 0 h 76"/>
                <a:gd name="T26" fmla="*/ 4 w 32"/>
                <a:gd name="T27" fmla="*/ 0 h 76"/>
                <a:gd name="T28" fmla="*/ 1 w 32"/>
                <a:gd name="T29" fmla="*/ 1 h 76"/>
                <a:gd name="T30" fmla="*/ 0 w 32"/>
                <a:gd name="T31" fmla="*/ 4 h 76"/>
                <a:gd name="T32" fmla="*/ 0 w 32"/>
                <a:gd name="T33" fmla="*/ 72 h 76"/>
                <a:gd name="T34" fmla="*/ 1 w 32"/>
                <a:gd name="T35" fmla="*/ 75 h 76"/>
                <a:gd name="T36" fmla="*/ 4 w 32"/>
                <a:gd name="T37" fmla="*/ 76 h 76"/>
                <a:gd name="T38" fmla="*/ 28 w 32"/>
                <a:gd name="T39" fmla="*/ 76 h 76"/>
                <a:gd name="T40" fmla="*/ 31 w 32"/>
                <a:gd name="T41" fmla="*/ 75 h 76"/>
                <a:gd name="T42" fmla="*/ 32 w 32"/>
                <a:gd name="T43" fmla="*/ 72 h 76"/>
                <a:gd name="T44" fmla="*/ 28 w 32"/>
                <a:gd name="T4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76">
                  <a:moveTo>
                    <a:pt x="28" y="72"/>
                  </a:moveTo>
                  <a:cubicBezTo>
                    <a:pt x="28" y="68"/>
                    <a:pt x="28" y="68"/>
                    <a:pt x="28" y="68"/>
                  </a:cubicBezTo>
                  <a:cubicBezTo>
                    <a:pt x="8" y="68"/>
                    <a:pt x="8" y="68"/>
                    <a:pt x="8" y="68"/>
                  </a:cubicBezTo>
                  <a:cubicBezTo>
                    <a:pt x="8" y="8"/>
                    <a:pt x="8" y="8"/>
                    <a:pt x="8" y="8"/>
                  </a:cubicBezTo>
                  <a:cubicBezTo>
                    <a:pt x="24" y="8"/>
                    <a:pt x="24" y="8"/>
                    <a:pt x="24" y="8"/>
                  </a:cubicBezTo>
                  <a:cubicBezTo>
                    <a:pt x="24" y="72"/>
                    <a:pt x="24" y="72"/>
                    <a:pt x="24" y="72"/>
                  </a:cubicBezTo>
                  <a:cubicBezTo>
                    <a:pt x="28" y="72"/>
                    <a:pt x="28" y="72"/>
                    <a:pt x="28" y="72"/>
                  </a:cubicBezTo>
                  <a:cubicBezTo>
                    <a:pt x="28" y="68"/>
                    <a:pt x="28" y="68"/>
                    <a:pt x="28" y="68"/>
                  </a:cubicBezTo>
                  <a:cubicBezTo>
                    <a:pt x="28" y="72"/>
                    <a:pt x="28" y="72"/>
                    <a:pt x="28" y="72"/>
                  </a:cubicBezTo>
                  <a:cubicBezTo>
                    <a:pt x="32" y="72"/>
                    <a:pt x="32" y="72"/>
                    <a:pt x="32" y="72"/>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72"/>
                    <a:pt x="0" y="72"/>
                    <a:pt x="0" y="72"/>
                  </a:cubicBezTo>
                  <a:cubicBezTo>
                    <a:pt x="0" y="73"/>
                    <a:pt x="1" y="74"/>
                    <a:pt x="1" y="75"/>
                  </a:cubicBezTo>
                  <a:cubicBezTo>
                    <a:pt x="2" y="75"/>
                    <a:pt x="3" y="76"/>
                    <a:pt x="4" y="76"/>
                  </a:cubicBezTo>
                  <a:cubicBezTo>
                    <a:pt x="28" y="76"/>
                    <a:pt x="28" y="76"/>
                    <a:pt x="28" y="76"/>
                  </a:cubicBezTo>
                  <a:cubicBezTo>
                    <a:pt x="29" y="76"/>
                    <a:pt x="30" y="75"/>
                    <a:pt x="31" y="75"/>
                  </a:cubicBezTo>
                  <a:cubicBezTo>
                    <a:pt x="32" y="74"/>
                    <a:pt x="32" y="73"/>
                    <a:pt x="32" y="72"/>
                  </a:cubicBezTo>
                  <a:lnTo>
                    <a:pt x="2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3" name="Freeform 958"/>
            <p:cNvSpPr/>
            <p:nvPr/>
          </p:nvSpPr>
          <p:spPr bwMode="auto">
            <a:xfrm>
              <a:off x="9914666" y="4188966"/>
              <a:ext cx="51233" cy="256167"/>
            </a:xfrm>
            <a:custGeom>
              <a:avLst/>
              <a:gdLst>
                <a:gd name="T0" fmla="*/ 28 w 32"/>
                <a:gd name="T1" fmla="*/ 124 h 128"/>
                <a:gd name="T2" fmla="*/ 28 w 32"/>
                <a:gd name="T3" fmla="*/ 120 h 128"/>
                <a:gd name="T4" fmla="*/ 8 w 32"/>
                <a:gd name="T5" fmla="*/ 120 h 128"/>
                <a:gd name="T6" fmla="*/ 8 w 32"/>
                <a:gd name="T7" fmla="*/ 8 h 128"/>
                <a:gd name="T8" fmla="*/ 24 w 32"/>
                <a:gd name="T9" fmla="*/ 8 h 128"/>
                <a:gd name="T10" fmla="*/ 24 w 32"/>
                <a:gd name="T11" fmla="*/ 124 h 128"/>
                <a:gd name="T12" fmla="*/ 28 w 32"/>
                <a:gd name="T13" fmla="*/ 124 h 128"/>
                <a:gd name="T14" fmla="*/ 28 w 32"/>
                <a:gd name="T15" fmla="*/ 120 h 128"/>
                <a:gd name="T16" fmla="*/ 28 w 32"/>
                <a:gd name="T17" fmla="*/ 124 h 128"/>
                <a:gd name="T18" fmla="*/ 32 w 32"/>
                <a:gd name="T19" fmla="*/ 124 h 128"/>
                <a:gd name="T20" fmla="*/ 32 w 32"/>
                <a:gd name="T21" fmla="*/ 4 h 128"/>
                <a:gd name="T22" fmla="*/ 31 w 32"/>
                <a:gd name="T23" fmla="*/ 1 h 128"/>
                <a:gd name="T24" fmla="*/ 28 w 32"/>
                <a:gd name="T25" fmla="*/ 0 h 128"/>
                <a:gd name="T26" fmla="*/ 4 w 32"/>
                <a:gd name="T27" fmla="*/ 0 h 128"/>
                <a:gd name="T28" fmla="*/ 1 w 32"/>
                <a:gd name="T29" fmla="*/ 1 h 128"/>
                <a:gd name="T30" fmla="*/ 0 w 32"/>
                <a:gd name="T31" fmla="*/ 4 h 128"/>
                <a:gd name="T32" fmla="*/ 0 w 32"/>
                <a:gd name="T33" fmla="*/ 124 h 128"/>
                <a:gd name="T34" fmla="*/ 1 w 32"/>
                <a:gd name="T35" fmla="*/ 127 h 128"/>
                <a:gd name="T36" fmla="*/ 4 w 32"/>
                <a:gd name="T37" fmla="*/ 128 h 128"/>
                <a:gd name="T38" fmla="*/ 28 w 32"/>
                <a:gd name="T39" fmla="*/ 128 h 128"/>
                <a:gd name="T40" fmla="*/ 31 w 32"/>
                <a:gd name="T41" fmla="*/ 127 h 128"/>
                <a:gd name="T42" fmla="*/ 32 w 32"/>
                <a:gd name="T43" fmla="*/ 124 h 128"/>
                <a:gd name="T44" fmla="*/ 28 w 32"/>
                <a:gd name="T45" fmla="*/ 1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28">
                  <a:moveTo>
                    <a:pt x="28" y="124"/>
                  </a:moveTo>
                  <a:cubicBezTo>
                    <a:pt x="28" y="120"/>
                    <a:pt x="28" y="120"/>
                    <a:pt x="28" y="120"/>
                  </a:cubicBezTo>
                  <a:cubicBezTo>
                    <a:pt x="8" y="120"/>
                    <a:pt x="8" y="120"/>
                    <a:pt x="8" y="120"/>
                  </a:cubicBezTo>
                  <a:cubicBezTo>
                    <a:pt x="8" y="8"/>
                    <a:pt x="8" y="8"/>
                    <a:pt x="8" y="8"/>
                  </a:cubicBezTo>
                  <a:cubicBezTo>
                    <a:pt x="24" y="8"/>
                    <a:pt x="24" y="8"/>
                    <a:pt x="24" y="8"/>
                  </a:cubicBezTo>
                  <a:cubicBezTo>
                    <a:pt x="24" y="124"/>
                    <a:pt x="24" y="124"/>
                    <a:pt x="24" y="124"/>
                  </a:cubicBezTo>
                  <a:cubicBezTo>
                    <a:pt x="28" y="124"/>
                    <a:pt x="28" y="124"/>
                    <a:pt x="28" y="124"/>
                  </a:cubicBezTo>
                  <a:cubicBezTo>
                    <a:pt x="28" y="120"/>
                    <a:pt x="28" y="120"/>
                    <a:pt x="28" y="120"/>
                  </a:cubicBezTo>
                  <a:cubicBezTo>
                    <a:pt x="28" y="124"/>
                    <a:pt x="28" y="124"/>
                    <a:pt x="28" y="124"/>
                  </a:cubicBezTo>
                  <a:cubicBezTo>
                    <a:pt x="32" y="124"/>
                    <a:pt x="32" y="124"/>
                    <a:pt x="32" y="124"/>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24"/>
                    <a:pt x="0" y="124"/>
                    <a:pt x="0" y="124"/>
                  </a:cubicBezTo>
                  <a:cubicBezTo>
                    <a:pt x="0" y="125"/>
                    <a:pt x="1" y="126"/>
                    <a:pt x="1" y="127"/>
                  </a:cubicBezTo>
                  <a:cubicBezTo>
                    <a:pt x="2" y="127"/>
                    <a:pt x="3" y="128"/>
                    <a:pt x="4" y="128"/>
                  </a:cubicBezTo>
                  <a:cubicBezTo>
                    <a:pt x="28" y="128"/>
                    <a:pt x="28" y="128"/>
                    <a:pt x="28" y="128"/>
                  </a:cubicBezTo>
                  <a:cubicBezTo>
                    <a:pt x="29" y="128"/>
                    <a:pt x="30" y="127"/>
                    <a:pt x="31" y="127"/>
                  </a:cubicBezTo>
                  <a:cubicBezTo>
                    <a:pt x="32" y="126"/>
                    <a:pt x="32" y="125"/>
                    <a:pt x="32" y="124"/>
                  </a:cubicBezTo>
                  <a:lnTo>
                    <a:pt x="28"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4" name="Freeform 959"/>
            <p:cNvSpPr/>
            <p:nvPr/>
          </p:nvSpPr>
          <p:spPr bwMode="auto">
            <a:xfrm>
              <a:off x="10004320" y="4240200"/>
              <a:ext cx="64046" cy="204934"/>
            </a:xfrm>
            <a:custGeom>
              <a:avLst/>
              <a:gdLst>
                <a:gd name="T0" fmla="*/ 28 w 32"/>
                <a:gd name="T1" fmla="*/ 100 h 104"/>
                <a:gd name="T2" fmla="*/ 28 w 32"/>
                <a:gd name="T3" fmla="*/ 96 h 104"/>
                <a:gd name="T4" fmla="*/ 8 w 32"/>
                <a:gd name="T5" fmla="*/ 96 h 104"/>
                <a:gd name="T6" fmla="*/ 8 w 32"/>
                <a:gd name="T7" fmla="*/ 8 h 104"/>
                <a:gd name="T8" fmla="*/ 24 w 32"/>
                <a:gd name="T9" fmla="*/ 8 h 104"/>
                <a:gd name="T10" fmla="*/ 24 w 32"/>
                <a:gd name="T11" fmla="*/ 100 h 104"/>
                <a:gd name="T12" fmla="*/ 28 w 32"/>
                <a:gd name="T13" fmla="*/ 100 h 104"/>
                <a:gd name="T14" fmla="*/ 28 w 32"/>
                <a:gd name="T15" fmla="*/ 96 h 104"/>
                <a:gd name="T16" fmla="*/ 28 w 32"/>
                <a:gd name="T17" fmla="*/ 100 h 104"/>
                <a:gd name="T18" fmla="*/ 32 w 32"/>
                <a:gd name="T19" fmla="*/ 100 h 104"/>
                <a:gd name="T20" fmla="*/ 32 w 32"/>
                <a:gd name="T21" fmla="*/ 4 h 104"/>
                <a:gd name="T22" fmla="*/ 31 w 32"/>
                <a:gd name="T23" fmla="*/ 1 h 104"/>
                <a:gd name="T24" fmla="*/ 28 w 32"/>
                <a:gd name="T25" fmla="*/ 0 h 104"/>
                <a:gd name="T26" fmla="*/ 4 w 32"/>
                <a:gd name="T27" fmla="*/ 0 h 104"/>
                <a:gd name="T28" fmla="*/ 1 w 32"/>
                <a:gd name="T29" fmla="*/ 1 h 104"/>
                <a:gd name="T30" fmla="*/ 0 w 32"/>
                <a:gd name="T31" fmla="*/ 4 h 104"/>
                <a:gd name="T32" fmla="*/ 0 w 32"/>
                <a:gd name="T33" fmla="*/ 100 h 104"/>
                <a:gd name="T34" fmla="*/ 1 w 32"/>
                <a:gd name="T35" fmla="*/ 103 h 104"/>
                <a:gd name="T36" fmla="*/ 4 w 32"/>
                <a:gd name="T37" fmla="*/ 104 h 104"/>
                <a:gd name="T38" fmla="*/ 28 w 32"/>
                <a:gd name="T39" fmla="*/ 104 h 104"/>
                <a:gd name="T40" fmla="*/ 31 w 32"/>
                <a:gd name="T41" fmla="*/ 103 h 104"/>
                <a:gd name="T42" fmla="*/ 32 w 32"/>
                <a:gd name="T43" fmla="*/ 100 h 104"/>
                <a:gd name="T44" fmla="*/ 28 w 32"/>
                <a:gd name="T45" fmla="*/ 10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04">
                  <a:moveTo>
                    <a:pt x="28" y="100"/>
                  </a:moveTo>
                  <a:cubicBezTo>
                    <a:pt x="28" y="96"/>
                    <a:pt x="28" y="96"/>
                    <a:pt x="28" y="96"/>
                  </a:cubicBezTo>
                  <a:cubicBezTo>
                    <a:pt x="8" y="96"/>
                    <a:pt x="8" y="96"/>
                    <a:pt x="8" y="96"/>
                  </a:cubicBezTo>
                  <a:cubicBezTo>
                    <a:pt x="8" y="8"/>
                    <a:pt x="8" y="8"/>
                    <a:pt x="8" y="8"/>
                  </a:cubicBezTo>
                  <a:cubicBezTo>
                    <a:pt x="24" y="8"/>
                    <a:pt x="24" y="8"/>
                    <a:pt x="24" y="8"/>
                  </a:cubicBezTo>
                  <a:cubicBezTo>
                    <a:pt x="24" y="100"/>
                    <a:pt x="24" y="100"/>
                    <a:pt x="24" y="100"/>
                  </a:cubicBezTo>
                  <a:cubicBezTo>
                    <a:pt x="28" y="100"/>
                    <a:pt x="28" y="100"/>
                    <a:pt x="28" y="100"/>
                  </a:cubicBezTo>
                  <a:cubicBezTo>
                    <a:pt x="28" y="96"/>
                    <a:pt x="28" y="96"/>
                    <a:pt x="28" y="96"/>
                  </a:cubicBezTo>
                  <a:cubicBezTo>
                    <a:pt x="28" y="100"/>
                    <a:pt x="28" y="100"/>
                    <a:pt x="28" y="100"/>
                  </a:cubicBezTo>
                  <a:cubicBezTo>
                    <a:pt x="32" y="100"/>
                    <a:pt x="32" y="100"/>
                    <a:pt x="32" y="100"/>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00"/>
                    <a:pt x="0" y="100"/>
                    <a:pt x="0" y="100"/>
                  </a:cubicBezTo>
                  <a:cubicBezTo>
                    <a:pt x="0" y="101"/>
                    <a:pt x="1" y="102"/>
                    <a:pt x="1" y="103"/>
                  </a:cubicBezTo>
                  <a:cubicBezTo>
                    <a:pt x="2" y="103"/>
                    <a:pt x="3" y="104"/>
                    <a:pt x="4" y="104"/>
                  </a:cubicBezTo>
                  <a:cubicBezTo>
                    <a:pt x="28" y="104"/>
                    <a:pt x="28" y="104"/>
                    <a:pt x="28" y="104"/>
                  </a:cubicBezTo>
                  <a:cubicBezTo>
                    <a:pt x="29" y="104"/>
                    <a:pt x="30" y="103"/>
                    <a:pt x="31" y="103"/>
                  </a:cubicBezTo>
                  <a:cubicBezTo>
                    <a:pt x="32" y="102"/>
                    <a:pt x="32" y="101"/>
                    <a:pt x="32" y="100"/>
                  </a:cubicBezTo>
                  <a:lnTo>
                    <a:pt x="28"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5" name="Freeform 960"/>
            <p:cNvSpPr/>
            <p:nvPr/>
          </p:nvSpPr>
          <p:spPr bwMode="auto">
            <a:xfrm>
              <a:off x="10093983" y="4124929"/>
              <a:ext cx="64046" cy="320213"/>
            </a:xfrm>
            <a:custGeom>
              <a:avLst/>
              <a:gdLst>
                <a:gd name="T0" fmla="*/ 28 w 32"/>
                <a:gd name="T1" fmla="*/ 156 h 160"/>
                <a:gd name="T2" fmla="*/ 28 w 32"/>
                <a:gd name="T3" fmla="*/ 152 h 160"/>
                <a:gd name="T4" fmla="*/ 8 w 32"/>
                <a:gd name="T5" fmla="*/ 152 h 160"/>
                <a:gd name="T6" fmla="*/ 8 w 32"/>
                <a:gd name="T7" fmla="*/ 8 h 160"/>
                <a:gd name="T8" fmla="*/ 24 w 32"/>
                <a:gd name="T9" fmla="*/ 8 h 160"/>
                <a:gd name="T10" fmla="*/ 24 w 32"/>
                <a:gd name="T11" fmla="*/ 156 h 160"/>
                <a:gd name="T12" fmla="*/ 28 w 32"/>
                <a:gd name="T13" fmla="*/ 156 h 160"/>
                <a:gd name="T14" fmla="*/ 28 w 32"/>
                <a:gd name="T15" fmla="*/ 152 h 160"/>
                <a:gd name="T16" fmla="*/ 28 w 32"/>
                <a:gd name="T17" fmla="*/ 156 h 160"/>
                <a:gd name="T18" fmla="*/ 32 w 32"/>
                <a:gd name="T19" fmla="*/ 156 h 160"/>
                <a:gd name="T20" fmla="*/ 32 w 32"/>
                <a:gd name="T21" fmla="*/ 4 h 160"/>
                <a:gd name="T22" fmla="*/ 31 w 32"/>
                <a:gd name="T23" fmla="*/ 1 h 160"/>
                <a:gd name="T24" fmla="*/ 28 w 32"/>
                <a:gd name="T25" fmla="*/ 0 h 160"/>
                <a:gd name="T26" fmla="*/ 4 w 32"/>
                <a:gd name="T27" fmla="*/ 0 h 160"/>
                <a:gd name="T28" fmla="*/ 1 w 32"/>
                <a:gd name="T29" fmla="*/ 1 h 160"/>
                <a:gd name="T30" fmla="*/ 0 w 32"/>
                <a:gd name="T31" fmla="*/ 4 h 160"/>
                <a:gd name="T32" fmla="*/ 0 w 32"/>
                <a:gd name="T33" fmla="*/ 156 h 160"/>
                <a:gd name="T34" fmla="*/ 1 w 32"/>
                <a:gd name="T35" fmla="*/ 159 h 160"/>
                <a:gd name="T36" fmla="*/ 4 w 32"/>
                <a:gd name="T37" fmla="*/ 160 h 160"/>
                <a:gd name="T38" fmla="*/ 28 w 32"/>
                <a:gd name="T39" fmla="*/ 160 h 160"/>
                <a:gd name="T40" fmla="*/ 31 w 32"/>
                <a:gd name="T41" fmla="*/ 159 h 160"/>
                <a:gd name="T42" fmla="*/ 32 w 32"/>
                <a:gd name="T43" fmla="*/ 156 h 160"/>
                <a:gd name="T44" fmla="*/ 28 w 32"/>
                <a:gd name="T45" fmla="*/ 15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60">
                  <a:moveTo>
                    <a:pt x="28" y="156"/>
                  </a:moveTo>
                  <a:cubicBezTo>
                    <a:pt x="28" y="152"/>
                    <a:pt x="28" y="152"/>
                    <a:pt x="28" y="152"/>
                  </a:cubicBezTo>
                  <a:cubicBezTo>
                    <a:pt x="8" y="152"/>
                    <a:pt x="8" y="152"/>
                    <a:pt x="8" y="152"/>
                  </a:cubicBezTo>
                  <a:cubicBezTo>
                    <a:pt x="8" y="8"/>
                    <a:pt x="8" y="8"/>
                    <a:pt x="8" y="8"/>
                  </a:cubicBezTo>
                  <a:cubicBezTo>
                    <a:pt x="24" y="8"/>
                    <a:pt x="24" y="8"/>
                    <a:pt x="24" y="8"/>
                  </a:cubicBezTo>
                  <a:cubicBezTo>
                    <a:pt x="24" y="156"/>
                    <a:pt x="24" y="156"/>
                    <a:pt x="24" y="156"/>
                  </a:cubicBezTo>
                  <a:cubicBezTo>
                    <a:pt x="28" y="156"/>
                    <a:pt x="28" y="156"/>
                    <a:pt x="28" y="156"/>
                  </a:cubicBezTo>
                  <a:cubicBezTo>
                    <a:pt x="28" y="152"/>
                    <a:pt x="28" y="152"/>
                    <a:pt x="28" y="152"/>
                  </a:cubicBezTo>
                  <a:cubicBezTo>
                    <a:pt x="28" y="156"/>
                    <a:pt x="28" y="156"/>
                    <a:pt x="28" y="156"/>
                  </a:cubicBezTo>
                  <a:cubicBezTo>
                    <a:pt x="32" y="156"/>
                    <a:pt x="32" y="156"/>
                    <a:pt x="32" y="15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56"/>
                    <a:pt x="0" y="156"/>
                    <a:pt x="0" y="156"/>
                  </a:cubicBezTo>
                  <a:cubicBezTo>
                    <a:pt x="0" y="157"/>
                    <a:pt x="1" y="158"/>
                    <a:pt x="1" y="159"/>
                  </a:cubicBezTo>
                  <a:cubicBezTo>
                    <a:pt x="2" y="159"/>
                    <a:pt x="3" y="160"/>
                    <a:pt x="4" y="160"/>
                  </a:cubicBezTo>
                  <a:cubicBezTo>
                    <a:pt x="28" y="160"/>
                    <a:pt x="28" y="160"/>
                    <a:pt x="28" y="160"/>
                  </a:cubicBezTo>
                  <a:cubicBezTo>
                    <a:pt x="29" y="160"/>
                    <a:pt x="30" y="159"/>
                    <a:pt x="31" y="159"/>
                  </a:cubicBezTo>
                  <a:cubicBezTo>
                    <a:pt x="32" y="158"/>
                    <a:pt x="32" y="157"/>
                    <a:pt x="32" y="156"/>
                  </a:cubicBezTo>
                  <a:lnTo>
                    <a:pt x="28"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6" name="Freeform 961"/>
            <p:cNvSpPr/>
            <p:nvPr/>
          </p:nvSpPr>
          <p:spPr bwMode="auto">
            <a:xfrm>
              <a:off x="9799386" y="4432329"/>
              <a:ext cx="384251" cy="12812"/>
            </a:xfrm>
            <a:custGeom>
              <a:avLst/>
              <a:gdLst>
                <a:gd name="T0" fmla="*/ 188 w 192"/>
                <a:gd name="T1" fmla="*/ 0 h 8"/>
                <a:gd name="T2" fmla="*/ 4 w 192"/>
                <a:gd name="T3" fmla="*/ 0 h 8"/>
                <a:gd name="T4" fmla="*/ 0 w 192"/>
                <a:gd name="T5" fmla="*/ 4 h 8"/>
                <a:gd name="T6" fmla="*/ 4 w 192"/>
                <a:gd name="T7" fmla="*/ 8 h 8"/>
                <a:gd name="T8" fmla="*/ 188 w 192"/>
                <a:gd name="T9" fmla="*/ 8 h 8"/>
                <a:gd name="T10" fmla="*/ 192 w 192"/>
                <a:gd name="T11" fmla="*/ 4 h 8"/>
                <a:gd name="T12" fmla="*/ 188 w 19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2" h="8">
                  <a:moveTo>
                    <a:pt x="188" y="0"/>
                  </a:moveTo>
                  <a:cubicBezTo>
                    <a:pt x="4" y="0"/>
                    <a:pt x="4" y="0"/>
                    <a:pt x="4" y="0"/>
                  </a:cubicBezTo>
                  <a:cubicBezTo>
                    <a:pt x="2" y="0"/>
                    <a:pt x="0" y="2"/>
                    <a:pt x="0" y="4"/>
                  </a:cubicBezTo>
                  <a:cubicBezTo>
                    <a:pt x="0" y="6"/>
                    <a:pt x="2" y="8"/>
                    <a:pt x="4" y="8"/>
                  </a:cubicBezTo>
                  <a:cubicBezTo>
                    <a:pt x="188" y="8"/>
                    <a:pt x="188" y="8"/>
                    <a:pt x="188" y="8"/>
                  </a:cubicBezTo>
                  <a:cubicBezTo>
                    <a:pt x="190" y="8"/>
                    <a:pt x="192" y="6"/>
                    <a:pt x="192" y="4"/>
                  </a:cubicBezTo>
                  <a:cubicBezTo>
                    <a:pt x="192" y="2"/>
                    <a:pt x="190" y="0"/>
                    <a:pt x="18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nvGrpSpPr>
          <p:cNvPr id="27" name="组合 26"/>
          <p:cNvGrpSpPr/>
          <p:nvPr/>
        </p:nvGrpSpPr>
        <p:grpSpPr>
          <a:xfrm>
            <a:off x="5734571" y="2631281"/>
            <a:ext cx="722860" cy="605711"/>
            <a:chOff x="8864380" y="5059935"/>
            <a:chExt cx="371447" cy="320214"/>
          </a:xfrm>
          <a:solidFill>
            <a:schemeClr val="tx1"/>
          </a:solidFill>
        </p:grpSpPr>
        <p:sp>
          <p:nvSpPr>
            <p:cNvPr id="28" name="Freeform 964"/>
            <p:cNvSpPr/>
            <p:nvPr/>
          </p:nvSpPr>
          <p:spPr bwMode="auto">
            <a:xfrm>
              <a:off x="8889996" y="5226448"/>
              <a:ext cx="38429"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4 w 24"/>
                <a:gd name="T23" fmla="*/ 20 h 24"/>
                <a:gd name="T24" fmla="*/ 6 w 24"/>
                <a:gd name="T25" fmla="*/ 18 h 24"/>
                <a:gd name="T26" fmla="*/ 9 w 24"/>
                <a:gd name="T27" fmla="*/ 15 h 24"/>
                <a:gd name="T28" fmla="*/ 8 w 24"/>
                <a:gd name="T29" fmla="*/ 12 h 24"/>
                <a:gd name="T30" fmla="*/ 9 w 24"/>
                <a:gd name="T31" fmla="*/ 9 h 24"/>
                <a:gd name="T32" fmla="*/ 12 w 24"/>
                <a:gd name="T33" fmla="*/ 8 h 24"/>
                <a:gd name="T34" fmla="*/ 15 w 24"/>
                <a:gd name="T35" fmla="*/ 9 h 24"/>
                <a:gd name="T36" fmla="*/ 15 w 24"/>
                <a:gd name="T37" fmla="*/ 9 h 24"/>
                <a:gd name="T38" fmla="*/ 16 w 24"/>
                <a:gd name="T39" fmla="*/ 12 h 24"/>
                <a:gd name="T40" fmla="*/ 15 w 24"/>
                <a:gd name="T41" fmla="*/ 15 h 24"/>
                <a:gd name="T42" fmla="*/ 12 w 24"/>
                <a:gd name="T43" fmla="*/ 16 h 24"/>
                <a:gd name="T44" fmla="*/ 9 w 24"/>
                <a:gd name="T45" fmla="*/ 15 h 24"/>
                <a:gd name="T46" fmla="*/ 9 w 24"/>
                <a:gd name="T47" fmla="*/ 15 h 24"/>
                <a:gd name="T48" fmla="*/ 6 w 24"/>
                <a:gd name="T49"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4" y="20"/>
                    <a:pt x="4" y="20"/>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cubicBezTo>
                    <a:pt x="9" y="15"/>
                    <a:pt x="9"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9" name="Freeform 965"/>
            <p:cNvSpPr/>
            <p:nvPr/>
          </p:nvSpPr>
          <p:spPr bwMode="auto">
            <a:xfrm>
              <a:off x="8979651" y="5123981"/>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0" name="Freeform 966"/>
            <p:cNvSpPr/>
            <p:nvPr/>
          </p:nvSpPr>
          <p:spPr bwMode="auto">
            <a:xfrm>
              <a:off x="8877184" y="5303298"/>
              <a:ext cx="64046" cy="76850"/>
            </a:xfrm>
            <a:custGeom>
              <a:avLst/>
              <a:gdLst>
                <a:gd name="T0" fmla="*/ 28 w 32"/>
                <a:gd name="T1" fmla="*/ 36 h 40"/>
                <a:gd name="T2" fmla="*/ 28 w 32"/>
                <a:gd name="T3" fmla="*/ 32 h 40"/>
                <a:gd name="T4" fmla="*/ 8 w 32"/>
                <a:gd name="T5" fmla="*/ 32 h 40"/>
                <a:gd name="T6" fmla="*/ 8 w 32"/>
                <a:gd name="T7" fmla="*/ 8 h 40"/>
                <a:gd name="T8" fmla="*/ 24 w 32"/>
                <a:gd name="T9" fmla="*/ 8 h 40"/>
                <a:gd name="T10" fmla="*/ 24 w 32"/>
                <a:gd name="T11" fmla="*/ 36 h 40"/>
                <a:gd name="T12" fmla="*/ 28 w 32"/>
                <a:gd name="T13" fmla="*/ 36 h 40"/>
                <a:gd name="T14" fmla="*/ 28 w 32"/>
                <a:gd name="T15" fmla="*/ 32 h 40"/>
                <a:gd name="T16" fmla="*/ 28 w 32"/>
                <a:gd name="T17" fmla="*/ 36 h 40"/>
                <a:gd name="T18" fmla="*/ 32 w 32"/>
                <a:gd name="T19" fmla="*/ 36 h 40"/>
                <a:gd name="T20" fmla="*/ 32 w 32"/>
                <a:gd name="T21" fmla="*/ 4 h 40"/>
                <a:gd name="T22" fmla="*/ 31 w 32"/>
                <a:gd name="T23" fmla="*/ 1 h 40"/>
                <a:gd name="T24" fmla="*/ 28 w 32"/>
                <a:gd name="T25" fmla="*/ 0 h 40"/>
                <a:gd name="T26" fmla="*/ 4 w 32"/>
                <a:gd name="T27" fmla="*/ 0 h 40"/>
                <a:gd name="T28" fmla="*/ 1 w 32"/>
                <a:gd name="T29" fmla="*/ 1 h 40"/>
                <a:gd name="T30" fmla="*/ 0 w 32"/>
                <a:gd name="T31" fmla="*/ 4 h 40"/>
                <a:gd name="T32" fmla="*/ 0 w 32"/>
                <a:gd name="T33" fmla="*/ 36 h 40"/>
                <a:gd name="T34" fmla="*/ 1 w 32"/>
                <a:gd name="T35" fmla="*/ 39 h 40"/>
                <a:gd name="T36" fmla="*/ 4 w 32"/>
                <a:gd name="T37" fmla="*/ 40 h 40"/>
                <a:gd name="T38" fmla="*/ 28 w 32"/>
                <a:gd name="T39" fmla="*/ 40 h 40"/>
                <a:gd name="T40" fmla="*/ 31 w 32"/>
                <a:gd name="T41" fmla="*/ 39 h 40"/>
                <a:gd name="T42" fmla="*/ 32 w 32"/>
                <a:gd name="T43" fmla="*/ 36 h 40"/>
                <a:gd name="T44" fmla="*/ 28 w 32"/>
                <a:gd name="T45"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40">
                  <a:moveTo>
                    <a:pt x="28" y="36"/>
                  </a:moveTo>
                  <a:cubicBezTo>
                    <a:pt x="28" y="32"/>
                    <a:pt x="28" y="32"/>
                    <a:pt x="28" y="32"/>
                  </a:cubicBezTo>
                  <a:cubicBezTo>
                    <a:pt x="8" y="32"/>
                    <a:pt x="8" y="32"/>
                    <a:pt x="8" y="32"/>
                  </a:cubicBezTo>
                  <a:cubicBezTo>
                    <a:pt x="8" y="8"/>
                    <a:pt x="8" y="8"/>
                    <a:pt x="8" y="8"/>
                  </a:cubicBezTo>
                  <a:cubicBezTo>
                    <a:pt x="24" y="8"/>
                    <a:pt x="24" y="8"/>
                    <a:pt x="24" y="8"/>
                  </a:cubicBezTo>
                  <a:cubicBezTo>
                    <a:pt x="24" y="36"/>
                    <a:pt x="24" y="36"/>
                    <a:pt x="24" y="36"/>
                  </a:cubicBezTo>
                  <a:cubicBezTo>
                    <a:pt x="28" y="36"/>
                    <a:pt x="28" y="36"/>
                    <a:pt x="28" y="36"/>
                  </a:cubicBezTo>
                  <a:cubicBezTo>
                    <a:pt x="28" y="32"/>
                    <a:pt x="28" y="32"/>
                    <a:pt x="28" y="32"/>
                  </a:cubicBezTo>
                  <a:cubicBezTo>
                    <a:pt x="28" y="36"/>
                    <a:pt x="28" y="36"/>
                    <a:pt x="28" y="36"/>
                  </a:cubicBezTo>
                  <a:cubicBezTo>
                    <a:pt x="32" y="36"/>
                    <a:pt x="32" y="36"/>
                    <a:pt x="32" y="3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36"/>
                    <a:pt x="0" y="36"/>
                    <a:pt x="0" y="36"/>
                  </a:cubicBezTo>
                  <a:cubicBezTo>
                    <a:pt x="0" y="37"/>
                    <a:pt x="1" y="38"/>
                    <a:pt x="1" y="39"/>
                  </a:cubicBezTo>
                  <a:cubicBezTo>
                    <a:pt x="2" y="39"/>
                    <a:pt x="3" y="40"/>
                    <a:pt x="4" y="40"/>
                  </a:cubicBezTo>
                  <a:cubicBezTo>
                    <a:pt x="28" y="40"/>
                    <a:pt x="28" y="40"/>
                    <a:pt x="28" y="40"/>
                  </a:cubicBezTo>
                  <a:cubicBezTo>
                    <a:pt x="29" y="40"/>
                    <a:pt x="30" y="39"/>
                    <a:pt x="31" y="39"/>
                  </a:cubicBezTo>
                  <a:cubicBezTo>
                    <a:pt x="32" y="38"/>
                    <a:pt x="32" y="37"/>
                    <a:pt x="32" y="36"/>
                  </a:cubicBezTo>
                  <a:lnTo>
                    <a:pt x="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1" name="Freeform 967"/>
            <p:cNvSpPr/>
            <p:nvPr/>
          </p:nvSpPr>
          <p:spPr bwMode="auto">
            <a:xfrm>
              <a:off x="8966847" y="5213636"/>
              <a:ext cx="64046" cy="166513"/>
            </a:xfrm>
            <a:custGeom>
              <a:avLst/>
              <a:gdLst>
                <a:gd name="T0" fmla="*/ 28 w 32"/>
                <a:gd name="T1" fmla="*/ 84 h 88"/>
                <a:gd name="T2" fmla="*/ 28 w 32"/>
                <a:gd name="T3" fmla="*/ 80 h 88"/>
                <a:gd name="T4" fmla="*/ 8 w 32"/>
                <a:gd name="T5" fmla="*/ 80 h 88"/>
                <a:gd name="T6" fmla="*/ 8 w 32"/>
                <a:gd name="T7" fmla="*/ 8 h 88"/>
                <a:gd name="T8" fmla="*/ 24 w 32"/>
                <a:gd name="T9" fmla="*/ 8 h 88"/>
                <a:gd name="T10" fmla="*/ 24 w 32"/>
                <a:gd name="T11" fmla="*/ 84 h 88"/>
                <a:gd name="T12" fmla="*/ 28 w 32"/>
                <a:gd name="T13" fmla="*/ 84 h 88"/>
                <a:gd name="T14" fmla="*/ 28 w 32"/>
                <a:gd name="T15" fmla="*/ 80 h 88"/>
                <a:gd name="T16" fmla="*/ 28 w 32"/>
                <a:gd name="T17" fmla="*/ 84 h 88"/>
                <a:gd name="T18" fmla="*/ 32 w 32"/>
                <a:gd name="T19" fmla="*/ 84 h 88"/>
                <a:gd name="T20" fmla="*/ 32 w 32"/>
                <a:gd name="T21" fmla="*/ 4 h 88"/>
                <a:gd name="T22" fmla="*/ 31 w 32"/>
                <a:gd name="T23" fmla="*/ 1 h 88"/>
                <a:gd name="T24" fmla="*/ 28 w 32"/>
                <a:gd name="T25" fmla="*/ 0 h 88"/>
                <a:gd name="T26" fmla="*/ 4 w 32"/>
                <a:gd name="T27" fmla="*/ 0 h 88"/>
                <a:gd name="T28" fmla="*/ 1 w 32"/>
                <a:gd name="T29" fmla="*/ 1 h 88"/>
                <a:gd name="T30" fmla="*/ 0 w 32"/>
                <a:gd name="T31" fmla="*/ 4 h 88"/>
                <a:gd name="T32" fmla="*/ 0 w 32"/>
                <a:gd name="T33" fmla="*/ 84 h 88"/>
                <a:gd name="T34" fmla="*/ 1 w 32"/>
                <a:gd name="T35" fmla="*/ 87 h 88"/>
                <a:gd name="T36" fmla="*/ 4 w 32"/>
                <a:gd name="T37" fmla="*/ 88 h 88"/>
                <a:gd name="T38" fmla="*/ 28 w 32"/>
                <a:gd name="T39" fmla="*/ 88 h 88"/>
                <a:gd name="T40" fmla="*/ 31 w 32"/>
                <a:gd name="T41" fmla="*/ 87 h 88"/>
                <a:gd name="T42" fmla="*/ 32 w 32"/>
                <a:gd name="T43" fmla="*/ 84 h 88"/>
                <a:gd name="T44" fmla="*/ 28 w 32"/>
                <a:gd name="T45"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88">
                  <a:moveTo>
                    <a:pt x="28" y="84"/>
                  </a:moveTo>
                  <a:cubicBezTo>
                    <a:pt x="28" y="80"/>
                    <a:pt x="28" y="80"/>
                    <a:pt x="28" y="80"/>
                  </a:cubicBezTo>
                  <a:cubicBezTo>
                    <a:pt x="8" y="80"/>
                    <a:pt x="8" y="80"/>
                    <a:pt x="8" y="80"/>
                  </a:cubicBezTo>
                  <a:cubicBezTo>
                    <a:pt x="8" y="8"/>
                    <a:pt x="8" y="8"/>
                    <a:pt x="8" y="8"/>
                  </a:cubicBezTo>
                  <a:cubicBezTo>
                    <a:pt x="24" y="8"/>
                    <a:pt x="24" y="8"/>
                    <a:pt x="24" y="8"/>
                  </a:cubicBezTo>
                  <a:cubicBezTo>
                    <a:pt x="24" y="84"/>
                    <a:pt x="24" y="84"/>
                    <a:pt x="24" y="84"/>
                  </a:cubicBezTo>
                  <a:cubicBezTo>
                    <a:pt x="28" y="84"/>
                    <a:pt x="28" y="84"/>
                    <a:pt x="28" y="84"/>
                  </a:cubicBezTo>
                  <a:cubicBezTo>
                    <a:pt x="28" y="80"/>
                    <a:pt x="28" y="80"/>
                    <a:pt x="28" y="80"/>
                  </a:cubicBezTo>
                  <a:cubicBezTo>
                    <a:pt x="28" y="84"/>
                    <a:pt x="28" y="84"/>
                    <a:pt x="28" y="84"/>
                  </a:cubicBezTo>
                  <a:cubicBezTo>
                    <a:pt x="32" y="84"/>
                    <a:pt x="32" y="84"/>
                    <a:pt x="32" y="84"/>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84"/>
                    <a:pt x="0" y="84"/>
                    <a:pt x="0" y="84"/>
                  </a:cubicBezTo>
                  <a:cubicBezTo>
                    <a:pt x="0" y="85"/>
                    <a:pt x="1" y="86"/>
                    <a:pt x="1" y="87"/>
                  </a:cubicBezTo>
                  <a:cubicBezTo>
                    <a:pt x="2" y="87"/>
                    <a:pt x="3" y="88"/>
                    <a:pt x="4" y="88"/>
                  </a:cubicBezTo>
                  <a:cubicBezTo>
                    <a:pt x="28" y="88"/>
                    <a:pt x="28" y="88"/>
                    <a:pt x="28" y="88"/>
                  </a:cubicBezTo>
                  <a:cubicBezTo>
                    <a:pt x="29" y="88"/>
                    <a:pt x="30" y="87"/>
                    <a:pt x="31" y="87"/>
                  </a:cubicBezTo>
                  <a:cubicBezTo>
                    <a:pt x="32" y="86"/>
                    <a:pt x="32" y="85"/>
                    <a:pt x="32" y="84"/>
                  </a:cubicBezTo>
                  <a:lnTo>
                    <a:pt x="28"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2" name="Freeform 968"/>
            <p:cNvSpPr/>
            <p:nvPr/>
          </p:nvSpPr>
          <p:spPr bwMode="auto">
            <a:xfrm>
              <a:off x="9069314" y="5252065"/>
              <a:ext cx="64046" cy="128084"/>
            </a:xfrm>
            <a:custGeom>
              <a:avLst/>
              <a:gdLst>
                <a:gd name="T0" fmla="*/ 28 w 32"/>
                <a:gd name="T1" fmla="*/ 60 h 64"/>
                <a:gd name="T2" fmla="*/ 28 w 32"/>
                <a:gd name="T3" fmla="*/ 56 h 64"/>
                <a:gd name="T4" fmla="*/ 8 w 32"/>
                <a:gd name="T5" fmla="*/ 56 h 64"/>
                <a:gd name="T6" fmla="*/ 8 w 32"/>
                <a:gd name="T7" fmla="*/ 8 h 64"/>
                <a:gd name="T8" fmla="*/ 24 w 32"/>
                <a:gd name="T9" fmla="*/ 8 h 64"/>
                <a:gd name="T10" fmla="*/ 24 w 32"/>
                <a:gd name="T11" fmla="*/ 60 h 64"/>
                <a:gd name="T12" fmla="*/ 28 w 32"/>
                <a:gd name="T13" fmla="*/ 60 h 64"/>
                <a:gd name="T14" fmla="*/ 28 w 32"/>
                <a:gd name="T15" fmla="*/ 56 h 64"/>
                <a:gd name="T16" fmla="*/ 28 w 32"/>
                <a:gd name="T17" fmla="*/ 60 h 64"/>
                <a:gd name="T18" fmla="*/ 32 w 32"/>
                <a:gd name="T19" fmla="*/ 60 h 64"/>
                <a:gd name="T20" fmla="*/ 32 w 32"/>
                <a:gd name="T21" fmla="*/ 4 h 64"/>
                <a:gd name="T22" fmla="*/ 31 w 32"/>
                <a:gd name="T23" fmla="*/ 1 h 64"/>
                <a:gd name="T24" fmla="*/ 28 w 32"/>
                <a:gd name="T25" fmla="*/ 0 h 64"/>
                <a:gd name="T26" fmla="*/ 4 w 32"/>
                <a:gd name="T27" fmla="*/ 0 h 64"/>
                <a:gd name="T28" fmla="*/ 1 w 32"/>
                <a:gd name="T29" fmla="*/ 1 h 64"/>
                <a:gd name="T30" fmla="*/ 0 w 32"/>
                <a:gd name="T31" fmla="*/ 4 h 64"/>
                <a:gd name="T32" fmla="*/ 0 w 32"/>
                <a:gd name="T33" fmla="*/ 60 h 64"/>
                <a:gd name="T34" fmla="*/ 1 w 32"/>
                <a:gd name="T35" fmla="*/ 63 h 64"/>
                <a:gd name="T36" fmla="*/ 4 w 32"/>
                <a:gd name="T37" fmla="*/ 64 h 64"/>
                <a:gd name="T38" fmla="*/ 28 w 32"/>
                <a:gd name="T39" fmla="*/ 64 h 64"/>
                <a:gd name="T40" fmla="*/ 31 w 32"/>
                <a:gd name="T41" fmla="*/ 63 h 64"/>
                <a:gd name="T42" fmla="*/ 32 w 32"/>
                <a:gd name="T43" fmla="*/ 60 h 64"/>
                <a:gd name="T44" fmla="*/ 28 w 32"/>
                <a:gd name="T45"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64">
                  <a:moveTo>
                    <a:pt x="28" y="60"/>
                  </a:moveTo>
                  <a:cubicBezTo>
                    <a:pt x="28" y="56"/>
                    <a:pt x="28" y="56"/>
                    <a:pt x="28" y="56"/>
                  </a:cubicBezTo>
                  <a:cubicBezTo>
                    <a:pt x="8" y="56"/>
                    <a:pt x="8" y="56"/>
                    <a:pt x="8" y="56"/>
                  </a:cubicBezTo>
                  <a:cubicBezTo>
                    <a:pt x="8" y="8"/>
                    <a:pt x="8" y="8"/>
                    <a:pt x="8" y="8"/>
                  </a:cubicBezTo>
                  <a:cubicBezTo>
                    <a:pt x="24" y="8"/>
                    <a:pt x="24" y="8"/>
                    <a:pt x="24" y="8"/>
                  </a:cubicBezTo>
                  <a:cubicBezTo>
                    <a:pt x="24" y="60"/>
                    <a:pt x="24" y="60"/>
                    <a:pt x="24" y="60"/>
                  </a:cubicBezTo>
                  <a:cubicBezTo>
                    <a:pt x="28" y="60"/>
                    <a:pt x="28" y="60"/>
                    <a:pt x="28" y="60"/>
                  </a:cubicBezTo>
                  <a:cubicBezTo>
                    <a:pt x="28" y="56"/>
                    <a:pt x="28" y="56"/>
                    <a:pt x="28" y="56"/>
                  </a:cubicBezTo>
                  <a:cubicBezTo>
                    <a:pt x="28" y="60"/>
                    <a:pt x="28" y="60"/>
                    <a:pt x="28" y="60"/>
                  </a:cubicBezTo>
                  <a:cubicBezTo>
                    <a:pt x="32" y="60"/>
                    <a:pt x="32" y="60"/>
                    <a:pt x="32" y="60"/>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60"/>
                    <a:pt x="0" y="60"/>
                    <a:pt x="0" y="60"/>
                  </a:cubicBezTo>
                  <a:cubicBezTo>
                    <a:pt x="0" y="61"/>
                    <a:pt x="1" y="62"/>
                    <a:pt x="1" y="63"/>
                  </a:cubicBezTo>
                  <a:cubicBezTo>
                    <a:pt x="2" y="63"/>
                    <a:pt x="3" y="64"/>
                    <a:pt x="4" y="64"/>
                  </a:cubicBezTo>
                  <a:cubicBezTo>
                    <a:pt x="28" y="64"/>
                    <a:pt x="28" y="64"/>
                    <a:pt x="28" y="64"/>
                  </a:cubicBezTo>
                  <a:cubicBezTo>
                    <a:pt x="29" y="64"/>
                    <a:pt x="30" y="63"/>
                    <a:pt x="31" y="63"/>
                  </a:cubicBezTo>
                  <a:cubicBezTo>
                    <a:pt x="32" y="62"/>
                    <a:pt x="32" y="61"/>
                    <a:pt x="32" y="60"/>
                  </a:cubicBezTo>
                  <a:lnTo>
                    <a:pt x="28"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3" name="Freeform 969"/>
            <p:cNvSpPr/>
            <p:nvPr/>
          </p:nvSpPr>
          <p:spPr bwMode="auto">
            <a:xfrm>
              <a:off x="9158968" y="5149598"/>
              <a:ext cx="64046" cy="230551"/>
            </a:xfrm>
            <a:custGeom>
              <a:avLst/>
              <a:gdLst>
                <a:gd name="T0" fmla="*/ 28 w 32"/>
                <a:gd name="T1" fmla="*/ 116 h 120"/>
                <a:gd name="T2" fmla="*/ 28 w 32"/>
                <a:gd name="T3" fmla="*/ 112 h 120"/>
                <a:gd name="T4" fmla="*/ 8 w 32"/>
                <a:gd name="T5" fmla="*/ 112 h 120"/>
                <a:gd name="T6" fmla="*/ 8 w 32"/>
                <a:gd name="T7" fmla="*/ 8 h 120"/>
                <a:gd name="T8" fmla="*/ 24 w 32"/>
                <a:gd name="T9" fmla="*/ 8 h 120"/>
                <a:gd name="T10" fmla="*/ 24 w 32"/>
                <a:gd name="T11" fmla="*/ 116 h 120"/>
                <a:gd name="T12" fmla="*/ 28 w 32"/>
                <a:gd name="T13" fmla="*/ 116 h 120"/>
                <a:gd name="T14" fmla="*/ 28 w 32"/>
                <a:gd name="T15" fmla="*/ 112 h 120"/>
                <a:gd name="T16" fmla="*/ 28 w 32"/>
                <a:gd name="T17" fmla="*/ 116 h 120"/>
                <a:gd name="T18" fmla="*/ 32 w 32"/>
                <a:gd name="T19" fmla="*/ 116 h 120"/>
                <a:gd name="T20" fmla="*/ 32 w 32"/>
                <a:gd name="T21" fmla="*/ 4 h 120"/>
                <a:gd name="T22" fmla="*/ 31 w 32"/>
                <a:gd name="T23" fmla="*/ 1 h 120"/>
                <a:gd name="T24" fmla="*/ 28 w 32"/>
                <a:gd name="T25" fmla="*/ 0 h 120"/>
                <a:gd name="T26" fmla="*/ 4 w 32"/>
                <a:gd name="T27" fmla="*/ 0 h 120"/>
                <a:gd name="T28" fmla="*/ 1 w 32"/>
                <a:gd name="T29" fmla="*/ 1 h 120"/>
                <a:gd name="T30" fmla="*/ 0 w 32"/>
                <a:gd name="T31" fmla="*/ 4 h 120"/>
                <a:gd name="T32" fmla="*/ 0 w 32"/>
                <a:gd name="T33" fmla="*/ 116 h 120"/>
                <a:gd name="T34" fmla="*/ 1 w 32"/>
                <a:gd name="T35" fmla="*/ 119 h 120"/>
                <a:gd name="T36" fmla="*/ 4 w 32"/>
                <a:gd name="T37" fmla="*/ 120 h 120"/>
                <a:gd name="T38" fmla="*/ 28 w 32"/>
                <a:gd name="T39" fmla="*/ 120 h 120"/>
                <a:gd name="T40" fmla="*/ 31 w 32"/>
                <a:gd name="T41" fmla="*/ 119 h 120"/>
                <a:gd name="T42" fmla="*/ 32 w 32"/>
                <a:gd name="T43" fmla="*/ 116 h 120"/>
                <a:gd name="T44" fmla="*/ 28 w 32"/>
                <a:gd name="T45"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20">
                  <a:moveTo>
                    <a:pt x="28" y="116"/>
                  </a:moveTo>
                  <a:cubicBezTo>
                    <a:pt x="28" y="112"/>
                    <a:pt x="28" y="112"/>
                    <a:pt x="28" y="112"/>
                  </a:cubicBezTo>
                  <a:cubicBezTo>
                    <a:pt x="8" y="112"/>
                    <a:pt x="8" y="112"/>
                    <a:pt x="8" y="112"/>
                  </a:cubicBezTo>
                  <a:cubicBezTo>
                    <a:pt x="8" y="8"/>
                    <a:pt x="8" y="8"/>
                    <a:pt x="8" y="8"/>
                  </a:cubicBezTo>
                  <a:cubicBezTo>
                    <a:pt x="24" y="8"/>
                    <a:pt x="24" y="8"/>
                    <a:pt x="24" y="8"/>
                  </a:cubicBezTo>
                  <a:cubicBezTo>
                    <a:pt x="24" y="116"/>
                    <a:pt x="24" y="116"/>
                    <a:pt x="24" y="116"/>
                  </a:cubicBezTo>
                  <a:cubicBezTo>
                    <a:pt x="28" y="116"/>
                    <a:pt x="28" y="116"/>
                    <a:pt x="28" y="116"/>
                  </a:cubicBezTo>
                  <a:cubicBezTo>
                    <a:pt x="28" y="112"/>
                    <a:pt x="28" y="112"/>
                    <a:pt x="28" y="112"/>
                  </a:cubicBezTo>
                  <a:cubicBezTo>
                    <a:pt x="28" y="116"/>
                    <a:pt x="28" y="116"/>
                    <a:pt x="28" y="116"/>
                  </a:cubicBezTo>
                  <a:cubicBezTo>
                    <a:pt x="32" y="116"/>
                    <a:pt x="32" y="116"/>
                    <a:pt x="32" y="11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16"/>
                    <a:pt x="0" y="116"/>
                    <a:pt x="0" y="116"/>
                  </a:cubicBezTo>
                  <a:cubicBezTo>
                    <a:pt x="0" y="117"/>
                    <a:pt x="1" y="118"/>
                    <a:pt x="1" y="119"/>
                  </a:cubicBezTo>
                  <a:cubicBezTo>
                    <a:pt x="2" y="119"/>
                    <a:pt x="3" y="120"/>
                    <a:pt x="4" y="120"/>
                  </a:cubicBezTo>
                  <a:cubicBezTo>
                    <a:pt x="28" y="120"/>
                    <a:pt x="28" y="120"/>
                    <a:pt x="28" y="120"/>
                  </a:cubicBezTo>
                  <a:cubicBezTo>
                    <a:pt x="29" y="120"/>
                    <a:pt x="30" y="119"/>
                    <a:pt x="31" y="119"/>
                  </a:cubicBezTo>
                  <a:cubicBezTo>
                    <a:pt x="32" y="118"/>
                    <a:pt x="32" y="117"/>
                    <a:pt x="32" y="116"/>
                  </a:cubicBezTo>
                  <a:lnTo>
                    <a:pt x="28"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4" name="Freeform 970"/>
            <p:cNvSpPr/>
            <p:nvPr/>
          </p:nvSpPr>
          <p:spPr bwMode="auto">
            <a:xfrm>
              <a:off x="8864380" y="5367336"/>
              <a:ext cx="371447" cy="12812"/>
            </a:xfrm>
            <a:custGeom>
              <a:avLst/>
              <a:gdLst>
                <a:gd name="T0" fmla="*/ 188 w 192"/>
                <a:gd name="T1" fmla="*/ 0 h 8"/>
                <a:gd name="T2" fmla="*/ 4 w 192"/>
                <a:gd name="T3" fmla="*/ 0 h 8"/>
                <a:gd name="T4" fmla="*/ 0 w 192"/>
                <a:gd name="T5" fmla="*/ 4 h 8"/>
                <a:gd name="T6" fmla="*/ 4 w 192"/>
                <a:gd name="T7" fmla="*/ 8 h 8"/>
                <a:gd name="T8" fmla="*/ 188 w 192"/>
                <a:gd name="T9" fmla="*/ 8 h 8"/>
                <a:gd name="T10" fmla="*/ 192 w 192"/>
                <a:gd name="T11" fmla="*/ 4 h 8"/>
                <a:gd name="T12" fmla="*/ 188 w 19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2" h="8">
                  <a:moveTo>
                    <a:pt x="188" y="0"/>
                  </a:moveTo>
                  <a:cubicBezTo>
                    <a:pt x="4" y="0"/>
                    <a:pt x="4" y="0"/>
                    <a:pt x="4" y="0"/>
                  </a:cubicBezTo>
                  <a:cubicBezTo>
                    <a:pt x="2" y="0"/>
                    <a:pt x="0" y="2"/>
                    <a:pt x="0" y="4"/>
                  </a:cubicBezTo>
                  <a:cubicBezTo>
                    <a:pt x="0" y="6"/>
                    <a:pt x="2" y="8"/>
                    <a:pt x="4" y="8"/>
                  </a:cubicBezTo>
                  <a:cubicBezTo>
                    <a:pt x="188" y="8"/>
                    <a:pt x="188" y="8"/>
                    <a:pt x="188" y="8"/>
                  </a:cubicBezTo>
                  <a:cubicBezTo>
                    <a:pt x="190" y="8"/>
                    <a:pt x="192" y="6"/>
                    <a:pt x="192" y="4"/>
                  </a:cubicBezTo>
                  <a:cubicBezTo>
                    <a:pt x="192" y="2"/>
                    <a:pt x="190" y="0"/>
                    <a:pt x="18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5" name="Freeform 971"/>
            <p:cNvSpPr/>
            <p:nvPr/>
          </p:nvSpPr>
          <p:spPr bwMode="auto">
            <a:xfrm>
              <a:off x="9069314" y="5175214"/>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6" name="Freeform 972"/>
            <p:cNvSpPr/>
            <p:nvPr/>
          </p:nvSpPr>
          <p:spPr bwMode="auto">
            <a:xfrm>
              <a:off x="9171780" y="5059935"/>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7" name="Freeform 973"/>
            <p:cNvSpPr/>
            <p:nvPr/>
          </p:nvSpPr>
          <p:spPr bwMode="auto">
            <a:xfrm>
              <a:off x="9005268" y="5149598"/>
              <a:ext cx="89663" cy="51233"/>
            </a:xfrm>
            <a:custGeom>
              <a:avLst/>
              <a:gdLst>
                <a:gd name="T0" fmla="*/ 2 w 41"/>
                <a:gd name="T1" fmla="*/ 8 h 25"/>
                <a:gd name="T2" fmla="*/ 34 w 41"/>
                <a:gd name="T3" fmla="*/ 24 h 25"/>
                <a:gd name="T4" fmla="*/ 40 w 41"/>
                <a:gd name="T5" fmla="*/ 23 h 25"/>
                <a:gd name="T6" fmla="*/ 38 w 41"/>
                <a:gd name="T7" fmla="*/ 17 h 25"/>
                <a:gd name="T8" fmla="*/ 6 w 41"/>
                <a:gd name="T9" fmla="*/ 1 h 25"/>
                <a:gd name="T10" fmla="*/ 1 w 41"/>
                <a:gd name="T11" fmla="*/ 3 h 25"/>
                <a:gd name="T12" fmla="*/ 2 w 41"/>
                <a:gd name="T13" fmla="*/ 8 h 25"/>
              </a:gdLst>
              <a:ahLst/>
              <a:cxnLst>
                <a:cxn ang="0">
                  <a:pos x="T0" y="T1"/>
                </a:cxn>
                <a:cxn ang="0">
                  <a:pos x="T2" y="T3"/>
                </a:cxn>
                <a:cxn ang="0">
                  <a:pos x="T4" y="T5"/>
                </a:cxn>
                <a:cxn ang="0">
                  <a:pos x="T6" y="T7"/>
                </a:cxn>
                <a:cxn ang="0">
                  <a:pos x="T8" y="T9"/>
                </a:cxn>
                <a:cxn ang="0">
                  <a:pos x="T10" y="T11"/>
                </a:cxn>
                <a:cxn ang="0">
                  <a:pos x="T12" y="T13"/>
                </a:cxn>
              </a:cxnLst>
              <a:rect l="0" t="0" r="r" b="b"/>
              <a:pathLst>
                <a:path w="41" h="25">
                  <a:moveTo>
                    <a:pt x="2" y="8"/>
                  </a:moveTo>
                  <a:cubicBezTo>
                    <a:pt x="34" y="24"/>
                    <a:pt x="34" y="24"/>
                    <a:pt x="34" y="24"/>
                  </a:cubicBezTo>
                  <a:cubicBezTo>
                    <a:pt x="36" y="25"/>
                    <a:pt x="39" y="25"/>
                    <a:pt x="40" y="23"/>
                  </a:cubicBezTo>
                  <a:cubicBezTo>
                    <a:pt x="41" y="21"/>
                    <a:pt x="40" y="18"/>
                    <a:pt x="38" y="17"/>
                  </a:cubicBezTo>
                  <a:cubicBezTo>
                    <a:pt x="6" y="1"/>
                    <a:pt x="6" y="1"/>
                    <a:pt x="6" y="1"/>
                  </a:cubicBezTo>
                  <a:cubicBezTo>
                    <a:pt x="4" y="0"/>
                    <a:pt x="2" y="1"/>
                    <a:pt x="1" y="3"/>
                  </a:cubicBezTo>
                  <a:cubicBezTo>
                    <a:pt x="0" y="5"/>
                    <a:pt x="0" y="7"/>
                    <a:pt x="2"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8" name="Freeform 974"/>
            <p:cNvSpPr/>
            <p:nvPr/>
          </p:nvSpPr>
          <p:spPr bwMode="auto">
            <a:xfrm>
              <a:off x="8915613" y="5162402"/>
              <a:ext cx="76850" cy="76850"/>
            </a:xfrm>
            <a:custGeom>
              <a:avLst/>
              <a:gdLst>
                <a:gd name="T0" fmla="*/ 7 w 41"/>
                <a:gd name="T1" fmla="*/ 40 h 41"/>
                <a:gd name="T2" fmla="*/ 39 w 41"/>
                <a:gd name="T3" fmla="*/ 8 h 41"/>
                <a:gd name="T4" fmla="*/ 39 w 41"/>
                <a:gd name="T5" fmla="*/ 2 h 41"/>
                <a:gd name="T6" fmla="*/ 33 w 41"/>
                <a:gd name="T7" fmla="*/ 2 h 41"/>
                <a:gd name="T8" fmla="*/ 1 w 41"/>
                <a:gd name="T9" fmla="*/ 34 h 41"/>
                <a:gd name="T10" fmla="*/ 1 w 41"/>
                <a:gd name="T11" fmla="*/ 40 h 41"/>
                <a:gd name="T12" fmla="*/ 7 w 41"/>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41" h="41">
                  <a:moveTo>
                    <a:pt x="7" y="40"/>
                  </a:moveTo>
                  <a:cubicBezTo>
                    <a:pt x="39" y="8"/>
                    <a:pt x="39" y="8"/>
                    <a:pt x="39" y="8"/>
                  </a:cubicBezTo>
                  <a:cubicBezTo>
                    <a:pt x="41" y="6"/>
                    <a:pt x="41" y="4"/>
                    <a:pt x="39" y="2"/>
                  </a:cubicBezTo>
                  <a:cubicBezTo>
                    <a:pt x="37" y="0"/>
                    <a:pt x="35" y="0"/>
                    <a:pt x="33" y="2"/>
                  </a:cubicBezTo>
                  <a:cubicBezTo>
                    <a:pt x="1" y="34"/>
                    <a:pt x="1" y="34"/>
                    <a:pt x="1" y="34"/>
                  </a:cubicBezTo>
                  <a:cubicBezTo>
                    <a:pt x="0" y="36"/>
                    <a:pt x="0" y="38"/>
                    <a:pt x="1" y="40"/>
                  </a:cubicBezTo>
                  <a:cubicBezTo>
                    <a:pt x="3" y="41"/>
                    <a:pt x="5" y="41"/>
                    <a:pt x="7"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9" name="Freeform 975"/>
            <p:cNvSpPr/>
            <p:nvPr/>
          </p:nvSpPr>
          <p:spPr bwMode="auto">
            <a:xfrm>
              <a:off x="9107735" y="5098364"/>
              <a:ext cx="76850" cy="89663"/>
            </a:xfrm>
            <a:custGeom>
              <a:avLst/>
              <a:gdLst>
                <a:gd name="T0" fmla="*/ 7 w 41"/>
                <a:gd name="T1" fmla="*/ 47 h 49"/>
                <a:gd name="T2" fmla="*/ 39 w 41"/>
                <a:gd name="T3" fmla="*/ 7 h 49"/>
                <a:gd name="T4" fmla="*/ 39 w 41"/>
                <a:gd name="T5" fmla="*/ 2 h 49"/>
                <a:gd name="T6" fmla="*/ 33 w 41"/>
                <a:gd name="T7" fmla="*/ 2 h 49"/>
                <a:gd name="T8" fmla="*/ 1 w 41"/>
                <a:gd name="T9" fmla="*/ 42 h 49"/>
                <a:gd name="T10" fmla="*/ 2 w 41"/>
                <a:gd name="T11" fmla="*/ 48 h 49"/>
                <a:gd name="T12" fmla="*/ 7 w 41"/>
                <a:gd name="T13" fmla="*/ 47 h 49"/>
              </a:gdLst>
              <a:ahLst/>
              <a:cxnLst>
                <a:cxn ang="0">
                  <a:pos x="T0" y="T1"/>
                </a:cxn>
                <a:cxn ang="0">
                  <a:pos x="T2" y="T3"/>
                </a:cxn>
                <a:cxn ang="0">
                  <a:pos x="T4" y="T5"/>
                </a:cxn>
                <a:cxn ang="0">
                  <a:pos x="T6" y="T7"/>
                </a:cxn>
                <a:cxn ang="0">
                  <a:pos x="T8" y="T9"/>
                </a:cxn>
                <a:cxn ang="0">
                  <a:pos x="T10" y="T11"/>
                </a:cxn>
                <a:cxn ang="0">
                  <a:pos x="T12" y="T13"/>
                </a:cxn>
              </a:cxnLst>
              <a:rect l="0" t="0" r="r" b="b"/>
              <a:pathLst>
                <a:path w="41" h="49">
                  <a:moveTo>
                    <a:pt x="7" y="47"/>
                  </a:moveTo>
                  <a:cubicBezTo>
                    <a:pt x="39" y="7"/>
                    <a:pt x="39" y="7"/>
                    <a:pt x="39" y="7"/>
                  </a:cubicBezTo>
                  <a:cubicBezTo>
                    <a:pt x="41" y="6"/>
                    <a:pt x="40" y="3"/>
                    <a:pt x="39" y="2"/>
                  </a:cubicBezTo>
                  <a:cubicBezTo>
                    <a:pt x="37" y="0"/>
                    <a:pt x="34" y="1"/>
                    <a:pt x="33" y="2"/>
                  </a:cubicBezTo>
                  <a:cubicBezTo>
                    <a:pt x="1" y="42"/>
                    <a:pt x="1" y="42"/>
                    <a:pt x="1" y="42"/>
                  </a:cubicBezTo>
                  <a:cubicBezTo>
                    <a:pt x="0" y="44"/>
                    <a:pt x="0" y="47"/>
                    <a:pt x="2" y="48"/>
                  </a:cubicBezTo>
                  <a:cubicBezTo>
                    <a:pt x="3" y="49"/>
                    <a:pt x="6" y="49"/>
                    <a:pt x="7"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nvGrpSpPr>
          <p:cNvPr id="40" name="组合 39"/>
          <p:cNvGrpSpPr/>
          <p:nvPr/>
        </p:nvGrpSpPr>
        <p:grpSpPr>
          <a:xfrm>
            <a:off x="2375715" y="3027231"/>
            <a:ext cx="722860" cy="726841"/>
            <a:chOff x="7929365" y="5034318"/>
            <a:chExt cx="371447" cy="384251"/>
          </a:xfrm>
          <a:solidFill>
            <a:schemeClr val="tx1"/>
          </a:solidFill>
        </p:grpSpPr>
        <p:sp>
          <p:nvSpPr>
            <p:cNvPr id="41" name="Freeform 988"/>
            <p:cNvSpPr/>
            <p:nvPr/>
          </p:nvSpPr>
          <p:spPr bwMode="auto">
            <a:xfrm>
              <a:off x="7929365" y="5085552"/>
              <a:ext cx="333017" cy="333017"/>
            </a:xfrm>
            <a:custGeom>
              <a:avLst/>
              <a:gdLst>
                <a:gd name="T0" fmla="*/ 160 w 168"/>
                <a:gd name="T1" fmla="*/ 84 h 168"/>
                <a:gd name="T2" fmla="*/ 138 w 168"/>
                <a:gd name="T3" fmla="*/ 138 h 168"/>
                <a:gd name="T4" fmla="*/ 84 w 168"/>
                <a:gd name="T5" fmla="*/ 160 h 168"/>
                <a:gd name="T6" fmla="*/ 30 w 168"/>
                <a:gd name="T7" fmla="*/ 138 h 168"/>
                <a:gd name="T8" fmla="*/ 8 w 168"/>
                <a:gd name="T9" fmla="*/ 84 h 168"/>
                <a:gd name="T10" fmla="*/ 30 w 168"/>
                <a:gd name="T11" fmla="*/ 30 h 168"/>
                <a:gd name="T12" fmla="*/ 84 w 168"/>
                <a:gd name="T13" fmla="*/ 8 h 168"/>
                <a:gd name="T14" fmla="*/ 88 w 168"/>
                <a:gd name="T15" fmla="*/ 4 h 168"/>
                <a:gd name="T16" fmla="*/ 84 w 168"/>
                <a:gd name="T17" fmla="*/ 0 h 168"/>
                <a:gd name="T18" fmla="*/ 0 w 168"/>
                <a:gd name="T19" fmla="*/ 84 h 168"/>
                <a:gd name="T20" fmla="*/ 84 w 168"/>
                <a:gd name="T21" fmla="*/ 168 h 168"/>
                <a:gd name="T22" fmla="*/ 168 w 168"/>
                <a:gd name="T23" fmla="*/ 84 h 168"/>
                <a:gd name="T24" fmla="*/ 164 w 168"/>
                <a:gd name="T25" fmla="*/ 80 h 168"/>
                <a:gd name="T26" fmla="*/ 160 w 168"/>
                <a:gd name="T27" fmla="*/ 8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8" h="168">
                  <a:moveTo>
                    <a:pt x="160" y="84"/>
                  </a:moveTo>
                  <a:cubicBezTo>
                    <a:pt x="160" y="105"/>
                    <a:pt x="152" y="124"/>
                    <a:pt x="138" y="138"/>
                  </a:cubicBezTo>
                  <a:cubicBezTo>
                    <a:pt x="124" y="151"/>
                    <a:pt x="105" y="160"/>
                    <a:pt x="84" y="160"/>
                  </a:cubicBezTo>
                  <a:cubicBezTo>
                    <a:pt x="63" y="160"/>
                    <a:pt x="44" y="151"/>
                    <a:pt x="30" y="138"/>
                  </a:cubicBezTo>
                  <a:cubicBezTo>
                    <a:pt x="17" y="124"/>
                    <a:pt x="8" y="105"/>
                    <a:pt x="8" y="84"/>
                  </a:cubicBezTo>
                  <a:cubicBezTo>
                    <a:pt x="8" y="63"/>
                    <a:pt x="17" y="44"/>
                    <a:pt x="30" y="30"/>
                  </a:cubicBezTo>
                  <a:cubicBezTo>
                    <a:pt x="44" y="16"/>
                    <a:pt x="63" y="8"/>
                    <a:pt x="84" y="8"/>
                  </a:cubicBezTo>
                  <a:cubicBezTo>
                    <a:pt x="86" y="8"/>
                    <a:pt x="88" y="6"/>
                    <a:pt x="88" y="4"/>
                  </a:cubicBezTo>
                  <a:cubicBezTo>
                    <a:pt x="88" y="2"/>
                    <a:pt x="86" y="0"/>
                    <a:pt x="84" y="0"/>
                  </a:cubicBezTo>
                  <a:cubicBezTo>
                    <a:pt x="38" y="0"/>
                    <a:pt x="0" y="37"/>
                    <a:pt x="0" y="84"/>
                  </a:cubicBezTo>
                  <a:cubicBezTo>
                    <a:pt x="0" y="130"/>
                    <a:pt x="38" y="168"/>
                    <a:pt x="84" y="168"/>
                  </a:cubicBezTo>
                  <a:cubicBezTo>
                    <a:pt x="131" y="168"/>
                    <a:pt x="168" y="130"/>
                    <a:pt x="168" y="84"/>
                  </a:cubicBezTo>
                  <a:cubicBezTo>
                    <a:pt x="168" y="82"/>
                    <a:pt x="166" y="80"/>
                    <a:pt x="164" y="80"/>
                  </a:cubicBezTo>
                  <a:cubicBezTo>
                    <a:pt x="162" y="80"/>
                    <a:pt x="160" y="82"/>
                    <a:pt x="16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2" name="Freeform 989"/>
            <p:cNvSpPr/>
            <p:nvPr/>
          </p:nvSpPr>
          <p:spPr bwMode="auto">
            <a:xfrm>
              <a:off x="8044644" y="5200831"/>
              <a:ext cx="89663" cy="89663"/>
            </a:xfrm>
            <a:custGeom>
              <a:avLst/>
              <a:gdLst>
                <a:gd name="T0" fmla="*/ 44 w 48"/>
                <a:gd name="T1" fmla="*/ 24 h 48"/>
                <a:gd name="T2" fmla="*/ 40 w 48"/>
                <a:gd name="T3" fmla="*/ 24 h 48"/>
                <a:gd name="T4" fmla="*/ 35 w 48"/>
                <a:gd name="T5" fmla="*/ 35 h 48"/>
                <a:gd name="T6" fmla="*/ 24 w 48"/>
                <a:gd name="T7" fmla="*/ 40 h 48"/>
                <a:gd name="T8" fmla="*/ 13 w 48"/>
                <a:gd name="T9" fmla="*/ 35 h 48"/>
                <a:gd name="T10" fmla="*/ 8 w 48"/>
                <a:gd name="T11" fmla="*/ 24 h 48"/>
                <a:gd name="T12" fmla="*/ 13 w 48"/>
                <a:gd name="T13" fmla="*/ 13 h 48"/>
                <a:gd name="T14" fmla="*/ 24 w 48"/>
                <a:gd name="T15" fmla="*/ 8 h 48"/>
                <a:gd name="T16" fmla="*/ 35 w 48"/>
                <a:gd name="T17" fmla="*/ 13 h 48"/>
                <a:gd name="T18" fmla="*/ 40 w 48"/>
                <a:gd name="T19" fmla="*/ 24 h 48"/>
                <a:gd name="T20" fmla="*/ 44 w 48"/>
                <a:gd name="T21" fmla="*/ 24 h 48"/>
                <a:gd name="T22" fmla="*/ 48 w 48"/>
                <a:gd name="T23" fmla="*/ 24 h 48"/>
                <a:gd name="T24" fmla="*/ 24 w 48"/>
                <a:gd name="T25" fmla="*/ 0 h 48"/>
                <a:gd name="T26" fmla="*/ 0 w 48"/>
                <a:gd name="T27" fmla="*/ 24 h 48"/>
                <a:gd name="T28" fmla="*/ 24 w 48"/>
                <a:gd name="T29" fmla="*/ 48 h 48"/>
                <a:gd name="T30" fmla="*/ 48 w 48"/>
                <a:gd name="T31" fmla="*/ 24 h 48"/>
                <a:gd name="T32" fmla="*/ 44 w 48"/>
                <a:gd name="T33"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48">
                  <a:moveTo>
                    <a:pt x="44" y="24"/>
                  </a:moveTo>
                  <a:cubicBezTo>
                    <a:pt x="40" y="24"/>
                    <a:pt x="40" y="24"/>
                    <a:pt x="40" y="24"/>
                  </a:cubicBezTo>
                  <a:cubicBezTo>
                    <a:pt x="40" y="28"/>
                    <a:pt x="38" y="32"/>
                    <a:pt x="35" y="35"/>
                  </a:cubicBezTo>
                  <a:cubicBezTo>
                    <a:pt x="33" y="38"/>
                    <a:pt x="29" y="40"/>
                    <a:pt x="24" y="40"/>
                  </a:cubicBezTo>
                  <a:cubicBezTo>
                    <a:pt x="20" y="40"/>
                    <a:pt x="16" y="38"/>
                    <a:pt x="13" y="35"/>
                  </a:cubicBezTo>
                  <a:cubicBezTo>
                    <a:pt x="10" y="32"/>
                    <a:pt x="8" y="28"/>
                    <a:pt x="8" y="24"/>
                  </a:cubicBezTo>
                  <a:cubicBezTo>
                    <a:pt x="8" y="19"/>
                    <a:pt x="10" y="15"/>
                    <a:pt x="13" y="13"/>
                  </a:cubicBezTo>
                  <a:cubicBezTo>
                    <a:pt x="16" y="10"/>
                    <a:pt x="20" y="8"/>
                    <a:pt x="24" y="8"/>
                  </a:cubicBezTo>
                  <a:cubicBezTo>
                    <a:pt x="29" y="8"/>
                    <a:pt x="33" y="10"/>
                    <a:pt x="35" y="13"/>
                  </a:cubicBezTo>
                  <a:cubicBezTo>
                    <a:pt x="38" y="15"/>
                    <a:pt x="40" y="19"/>
                    <a:pt x="40" y="24"/>
                  </a:cubicBezTo>
                  <a:cubicBezTo>
                    <a:pt x="44" y="24"/>
                    <a:pt x="44" y="24"/>
                    <a:pt x="44" y="24"/>
                  </a:cubicBezTo>
                  <a:cubicBezTo>
                    <a:pt x="48" y="24"/>
                    <a:pt x="48" y="24"/>
                    <a:pt x="48" y="24"/>
                  </a:cubicBezTo>
                  <a:cubicBezTo>
                    <a:pt x="48" y="11"/>
                    <a:pt x="37" y="0"/>
                    <a:pt x="24" y="0"/>
                  </a:cubicBezTo>
                  <a:cubicBezTo>
                    <a:pt x="11" y="0"/>
                    <a:pt x="0" y="11"/>
                    <a:pt x="0" y="24"/>
                  </a:cubicBezTo>
                  <a:cubicBezTo>
                    <a:pt x="0" y="37"/>
                    <a:pt x="11" y="48"/>
                    <a:pt x="24" y="48"/>
                  </a:cubicBezTo>
                  <a:cubicBezTo>
                    <a:pt x="37" y="48"/>
                    <a:pt x="48" y="37"/>
                    <a:pt x="48" y="24"/>
                  </a:cubicBezTo>
                  <a:lnTo>
                    <a:pt x="4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3" name="Freeform 990"/>
            <p:cNvSpPr/>
            <p:nvPr/>
          </p:nvSpPr>
          <p:spPr bwMode="auto">
            <a:xfrm>
              <a:off x="8108682" y="5277681"/>
              <a:ext cx="102467" cy="89663"/>
            </a:xfrm>
            <a:custGeom>
              <a:avLst/>
              <a:gdLst>
                <a:gd name="T0" fmla="*/ 48 w 49"/>
                <a:gd name="T1" fmla="*/ 42 h 49"/>
                <a:gd name="T2" fmla="*/ 7 w 49"/>
                <a:gd name="T3" fmla="*/ 1 h 49"/>
                <a:gd name="T4" fmla="*/ 1 w 49"/>
                <a:gd name="T5" fmla="*/ 1 h 49"/>
                <a:gd name="T6" fmla="*/ 1 w 49"/>
                <a:gd name="T7" fmla="*/ 7 h 49"/>
                <a:gd name="T8" fmla="*/ 42 w 49"/>
                <a:gd name="T9" fmla="*/ 47 h 49"/>
                <a:gd name="T10" fmla="*/ 48 w 49"/>
                <a:gd name="T11" fmla="*/ 47 h 49"/>
                <a:gd name="T12" fmla="*/ 48 w 49"/>
                <a:gd name="T13" fmla="*/ 42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2"/>
                  </a:moveTo>
                  <a:cubicBezTo>
                    <a:pt x="7" y="1"/>
                    <a:pt x="7" y="1"/>
                    <a:pt x="7" y="1"/>
                  </a:cubicBezTo>
                  <a:cubicBezTo>
                    <a:pt x="6" y="0"/>
                    <a:pt x="3" y="0"/>
                    <a:pt x="1" y="1"/>
                  </a:cubicBezTo>
                  <a:cubicBezTo>
                    <a:pt x="0" y="3"/>
                    <a:pt x="0" y="5"/>
                    <a:pt x="1" y="7"/>
                  </a:cubicBezTo>
                  <a:cubicBezTo>
                    <a:pt x="42" y="47"/>
                    <a:pt x="42" y="47"/>
                    <a:pt x="42" y="47"/>
                  </a:cubicBezTo>
                  <a:cubicBezTo>
                    <a:pt x="43" y="49"/>
                    <a:pt x="46" y="49"/>
                    <a:pt x="48" y="47"/>
                  </a:cubicBezTo>
                  <a:cubicBezTo>
                    <a:pt x="49" y="46"/>
                    <a:pt x="49" y="43"/>
                    <a:pt x="48"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4" name="Freeform 991"/>
            <p:cNvSpPr/>
            <p:nvPr/>
          </p:nvSpPr>
          <p:spPr bwMode="auto">
            <a:xfrm>
              <a:off x="8121495" y="5239252"/>
              <a:ext cx="140896" cy="12812"/>
            </a:xfrm>
            <a:custGeom>
              <a:avLst/>
              <a:gdLst>
                <a:gd name="T0" fmla="*/ 4 w 66"/>
                <a:gd name="T1" fmla="*/ 8 h 8"/>
                <a:gd name="T2" fmla="*/ 62 w 66"/>
                <a:gd name="T3" fmla="*/ 8 h 8"/>
                <a:gd name="T4" fmla="*/ 66 w 66"/>
                <a:gd name="T5" fmla="*/ 4 h 8"/>
                <a:gd name="T6" fmla="*/ 62 w 66"/>
                <a:gd name="T7" fmla="*/ 0 h 8"/>
                <a:gd name="T8" fmla="*/ 4 w 66"/>
                <a:gd name="T9" fmla="*/ 0 h 8"/>
                <a:gd name="T10" fmla="*/ 0 w 66"/>
                <a:gd name="T11" fmla="*/ 4 h 8"/>
                <a:gd name="T12" fmla="*/ 4 w 6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6" h="8">
                  <a:moveTo>
                    <a:pt x="4" y="8"/>
                  </a:moveTo>
                  <a:cubicBezTo>
                    <a:pt x="62" y="8"/>
                    <a:pt x="62" y="8"/>
                    <a:pt x="62" y="8"/>
                  </a:cubicBezTo>
                  <a:cubicBezTo>
                    <a:pt x="64" y="8"/>
                    <a:pt x="66" y="6"/>
                    <a:pt x="66" y="4"/>
                  </a:cubicBezTo>
                  <a:cubicBezTo>
                    <a:pt x="66" y="2"/>
                    <a:pt x="64" y="0"/>
                    <a:pt x="62" y="0"/>
                  </a:cubicBezTo>
                  <a:cubicBezTo>
                    <a:pt x="4" y="0"/>
                    <a:pt x="4" y="0"/>
                    <a:pt x="4" y="0"/>
                  </a:cubicBezTo>
                  <a:cubicBezTo>
                    <a:pt x="1" y="0"/>
                    <a:pt x="0" y="2"/>
                    <a:pt x="0" y="4"/>
                  </a:cubicBezTo>
                  <a:cubicBezTo>
                    <a:pt x="0" y="6"/>
                    <a:pt x="1" y="8"/>
                    <a:pt x="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5" name="Freeform 992"/>
            <p:cNvSpPr/>
            <p:nvPr/>
          </p:nvSpPr>
          <p:spPr bwMode="auto">
            <a:xfrm>
              <a:off x="8083065" y="5085552"/>
              <a:ext cx="12812" cy="128084"/>
            </a:xfrm>
            <a:custGeom>
              <a:avLst/>
              <a:gdLst>
                <a:gd name="T0" fmla="*/ 8 w 8"/>
                <a:gd name="T1" fmla="*/ 62 h 66"/>
                <a:gd name="T2" fmla="*/ 8 w 8"/>
                <a:gd name="T3" fmla="*/ 4 h 66"/>
                <a:gd name="T4" fmla="*/ 4 w 8"/>
                <a:gd name="T5" fmla="*/ 0 h 66"/>
                <a:gd name="T6" fmla="*/ 0 w 8"/>
                <a:gd name="T7" fmla="*/ 4 h 66"/>
                <a:gd name="T8" fmla="*/ 0 w 8"/>
                <a:gd name="T9" fmla="*/ 62 h 66"/>
                <a:gd name="T10" fmla="*/ 4 w 8"/>
                <a:gd name="T11" fmla="*/ 66 h 66"/>
                <a:gd name="T12" fmla="*/ 8 w 8"/>
                <a:gd name="T13" fmla="*/ 62 h 66"/>
              </a:gdLst>
              <a:ahLst/>
              <a:cxnLst>
                <a:cxn ang="0">
                  <a:pos x="T0" y="T1"/>
                </a:cxn>
                <a:cxn ang="0">
                  <a:pos x="T2" y="T3"/>
                </a:cxn>
                <a:cxn ang="0">
                  <a:pos x="T4" y="T5"/>
                </a:cxn>
                <a:cxn ang="0">
                  <a:pos x="T6" y="T7"/>
                </a:cxn>
                <a:cxn ang="0">
                  <a:pos x="T8" y="T9"/>
                </a:cxn>
                <a:cxn ang="0">
                  <a:pos x="T10" y="T11"/>
                </a:cxn>
                <a:cxn ang="0">
                  <a:pos x="T12" y="T13"/>
                </a:cxn>
              </a:cxnLst>
              <a:rect l="0" t="0" r="r" b="b"/>
              <a:pathLst>
                <a:path w="8" h="66">
                  <a:moveTo>
                    <a:pt x="8" y="62"/>
                  </a:moveTo>
                  <a:cubicBezTo>
                    <a:pt x="8" y="4"/>
                    <a:pt x="8" y="4"/>
                    <a:pt x="8" y="4"/>
                  </a:cubicBezTo>
                  <a:cubicBezTo>
                    <a:pt x="8" y="2"/>
                    <a:pt x="6" y="0"/>
                    <a:pt x="4" y="0"/>
                  </a:cubicBezTo>
                  <a:cubicBezTo>
                    <a:pt x="2" y="0"/>
                    <a:pt x="0" y="2"/>
                    <a:pt x="0" y="4"/>
                  </a:cubicBezTo>
                  <a:cubicBezTo>
                    <a:pt x="0" y="62"/>
                    <a:pt x="0" y="62"/>
                    <a:pt x="0" y="62"/>
                  </a:cubicBezTo>
                  <a:cubicBezTo>
                    <a:pt x="0" y="65"/>
                    <a:pt x="2" y="66"/>
                    <a:pt x="4" y="66"/>
                  </a:cubicBezTo>
                  <a:cubicBezTo>
                    <a:pt x="6" y="66"/>
                    <a:pt x="8" y="65"/>
                    <a:pt x="8"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6" name="Freeform 993"/>
            <p:cNvSpPr/>
            <p:nvPr/>
          </p:nvSpPr>
          <p:spPr bwMode="auto">
            <a:xfrm>
              <a:off x="8108682" y="5034318"/>
              <a:ext cx="192130" cy="192130"/>
            </a:xfrm>
            <a:custGeom>
              <a:avLst/>
              <a:gdLst>
                <a:gd name="T0" fmla="*/ 92 w 96"/>
                <a:gd name="T1" fmla="*/ 92 h 96"/>
                <a:gd name="T2" fmla="*/ 96 w 96"/>
                <a:gd name="T3" fmla="*/ 92 h 96"/>
                <a:gd name="T4" fmla="*/ 4 w 96"/>
                <a:gd name="T5" fmla="*/ 0 h 96"/>
                <a:gd name="T6" fmla="*/ 1 w 96"/>
                <a:gd name="T7" fmla="*/ 1 h 96"/>
                <a:gd name="T8" fmla="*/ 0 w 96"/>
                <a:gd name="T9" fmla="*/ 4 h 96"/>
                <a:gd name="T10" fmla="*/ 0 w 96"/>
                <a:gd name="T11" fmla="*/ 73 h 96"/>
                <a:gd name="T12" fmla="*/ 1 w 96"/>
                <a:gd name="T13" fmla="*/ 76 h 96"/>
                <a:gd name="T14" fmla="*/ 4 w 96"/>
                <a:gd name="T15" fmla="*/ 77 h 96"/>
                <a:gd name="T16" fmla="*/ 15 w 96"/>
                <a:gd name="T17" fmla="*/ 81 h 96"/>
                <a:gd name="T18" fmla="*/ 19 w 96"/>
                <a:gd name="T19" fmla="*/ 92 h 96"/>
                <a:gd name="T20" fmla="*/ 20 w 96"/>
                <a:gd name="T21" fmla="*/ 95 h 96"/>
                <a:gd name="T22" fmla="*/ 23 w 96"/>
                <a:gd name="T23" fmla="*/ 96 h 96"/>
                <a:gd name="T24" fmla="*/ 92 w 96"/>
                <a:gd name="T25" fmla="*/ 96 h 96"/>
                <a:gd name="T26" fmla="*/ 95 w 96"/>
                <a:gd name="T27" fmla="*/ 95 h 96"/>
                <a:gd name="T28" fmla="*/ 96 w 96"/>
                <a:gd name="T29" fmla="*/ 92 h 96"/>
                <a:gd name="T30" fmla="*/ 92 w 96"/>
                <a:gd name="T31" fmla="*/ 92 h 96"/>
                <a:gd name="T32" fmla="*/ 92 w 96"/>
                <a:gd name="T33" fmla="*/ 88 h 96"/>
                <a:gd name="T34" fmla="*/ 23 w 96"/>
                <a:gd name="T35" fmla="*/ 88 h 96"/>
                <a:gd name="T36" fmla="*/ 23 w 96"/>
                <a:gd name="T37" fmla="*/ 92 h 96"/>
                <a:gd name="T38" fmla="*/ 27 w 96"/>
                <a:gd name="T39" fmla="*/ 92 h 96"/>
                <a:gd name="T40" fmla="*/ 4 w 96"/>
                <a:gd name="T41" fmla="*/ 69 h 96"/>
                <a:gd name="T42" fmla="*/ 4 w 96"/>
                <a:gd name="T43" fmla="*/ 73 h 96"/>
                <a:gd name="T44" fmla="*/ 8 w 96"/>
                <a:gd name="T45" fmla="*/ 73 h 96"/>
                <a:gd name="T46" fmla="*/ 8 w 96"/>
                <a:gd name="T47" fmla="*/ 4 h 96"/>
                <a:gd name="T48" fmla="*/ 4 w 96"/>
                <a:gd name="T49" fmla="*/ 4 h 96"/>
                <a:gd name="T50" fmla="*/ 4 w 96"/>
                <a:gd name="T51" fmla="*/ 8 h 96"/>
                <a:gd name="T52" fmla="*/ 64 w 96"/>
                <a:gd name="T53" fmla="*/ 32 h 96"/>
                <a:gd name="T54" fmla="*/ 88 w 96"/>
                <a:gd name="T55" fmla="*/ 92 h 96"/>
                <a:gd name="T56" fmla="*/ 92 w 96"/>
                <a:gd name="T57" fmla="*/ 92 h 96"/>
                <a:gd name="T58" fmla="*/ 92 w 96"/>
                <a:gd name="T59" fmla="*/ 88 h 96"/>
                <a:gd name="T60" fmla="*/ 92 w 96"/>
                <a:gd name="T6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96">
                  <a:moveTo>
                    <a:pt x="92" y="92"/>
                  </a:moveTo>
                  <a:cubicBezTo>
                    <a:pt x="96" y="92"/>
                    <a:pt x="96" y="92"/>
                    <a:pt x="96" y="92"/>
                  </a:cubicBezTo>
                  <a:cubicBezTo>
                    <a:pt x="96" y="41"/>
                    <a:pt x="55" y="0"/>
                    <a:pt x="4" y="0"/>
                  </a:cubicBezTo>
                  <a:cubicBezTo>
                    <a:pt x="3" y="0"/>
                    <a:pt x="2" y="0"/>
                    <a:pt x="1" y="1"/>
                  </a:cubicBezTo>
                  <a:cubicBezTo>
                    <a:pt x="1" y="2"/>
                    <a:pt x="0" y="3"/>
                    <a:pt x="0" y="4"/>
                  </a:cubicBezTo>
                  <a:cubicBezTo>
                    <a:pt x="0" y="73"/>
                    <a:pt x="0" y="73"/>
                    <a:pt x="0" y="73"/>
                  </a:cubicBezTo>
                  <a:cubicBezTo>
                    <a:pt x="0" y="74"/>
                    <a:pt x="1" y="75"/>
                    <a:pt x="1" y="76"/>
                  </a:cubicBezTo>
                  <a:cubicBezTo>
                    <a:pt x="2" y="76"/>
                    <a:pt x="3" y="77"/>
                    <a:pt x="4" y="77"/>
                  </a:cubicBezTo>
                  <a:cubicBezTo>
                    <a:pt x="8" y="77"/>
                    <a:pt x="12" y="78"/>
                    <a:pt x="15" y="81"/>
                  </a:cubicBezTo>
                  <a:cubicBezTo>
                    <a:pt x="18" y="84"/>
                    <a:pt x="19" y="88"/>
                    <a:pt x="19" y="92"/>
                  </a:cubicBezTo>
                  <a:cubicBezTo>
                    <a:pt x="19" y="93"/>
                    <a:pt x="20" y="94"/>
                    <a:pt x="20" y="95"/>
                  </a:cubicBezTo>
                  <a:cubicBezTo>
                    <a:pt x="21" y="95"/>
                    <a:pt x="22" y="96"/>
                    <a:pt x="23" y="96"/>
                  </a:cubicBezTo>
                  <a:cubicBezTo>
                    <a:pt x="92" y="96"/>
                    <a:pt x="92" y="96"/>
                    <a:pt x="92" y="96"/>
                  </a:cubicBezTo>
                  <a:cubicBezTo>
                    <a:pt x="93" y="96"/>
                    <a:pt x="94" y="95"/>
                    <a:pt x="95" y="95"/>
                  </a:cubicBezTo>
                  <a:cubicBezTo>
                    <a:pt x="96" y="94"/>
                    <a:pt x="96" y="93"/>
                    <a:pt x="96" y="92"/>
                  </a:cubicBezTo>
                  <a:cubicBezTo>
                    <a:pt x="92" y="92"/>
                    <a:pt x="92" y="92"/>
                    <a:pt x="92" y="92"/>
                  </a:cubicBezTo>
                  <a:cubicBezTo>
                    <a:pt x="92" y="88"/>
                    <a:pt x="92" y="88"/>
                    <a:pt x="92" y="88"/>
                  </a:cubicBezTo>
                  <a:cubicBezTo>
                    <a:pt x="23" y="88"/>
                    <a:pt x="23" y="88"/>
                    <a:pt x="23" y="88"/>
                  </a:cubicBezTo>
                  <a:cubicBezTo>
                    <a:pt x="23" y="92"/>
                    <a:pt x="23" y="92"/>
                    <a:pt x="23" y="92"/>
                  </a:cubicBezTo>
                  <a:cubicBezTo>
                    <a:pt x="27" y="92"/>
                    <a:pt x="27" y="92"/>
                    <a:pt x="27" y="92"/>
                  </a:cubicBezTo>
                  <a:cubicBezTo>
                    <a:pt x="27" y="79"/>
                    <a:pt x="17" y="69"/>
                    <a:pt x="4" y="69"/>
                  </a:cubicBezTo>
                  <a:cubicBezTo>
                    <a:pt x="4" y="73"/>
                    <a:pt x="4" y="73"/>
                    <a:pt x="4" y="73"/>
                  </a:cubicBezTo>
                  <a:cubicBezTo>
                    <a:pt x="8" y="73"/>
                    <a:pt x="8" y="73"/>
                    <a:pt x="8" y="73"/>
                  </a:cubicBezTo>
                  <a:cubicBezTo>
                    <a:pt x="8" y="4"/>
                    <a:pt x="8" y="4"/>
                    <a:pt x="8" y="4"/>
                  </a:cubicBezTo>
                  <a:cubicBezTo>
                    <a:pt x="4" y="4"/>
                    <a:pt x="4" y="4"/>
                    <a:pt x="4" y="4"/>
                  </a:cubicBezTo>
                  <a:cubicBezTo>
                    <a:pt x="4" y="8"/>
                    <a:pt x="4" y="8"/>
                    <a:pt x="4" y="8"/>
                  </a:cubicBezTo>
                  <a:cubicBezTo>
                    <a:pt x="27" y="8"/>
                    <a:pt x="48" y="17"/>
                    <a:pt x="64" y="32"/>
                  </a:cubicBezTo>
                  <a:cubicBezTo>
                    <a:pt x="79" y="48"/>
                    <a:pt x="88" y="69"/>
                    <a:pt x="88" y="92"/>
                  </a:cubicBezTo>
                  <a:cubicBezTo>
                    <a:pt x="92" y="92"/>
                    <a:pt x="92" y="92"/>
                    <a:pt x="92" y="92"/>
                  </a:cubicBezTo>
                  <a:cubicBezTo>
                    <a:pt x="92" y="88"/>
                    <a:pt x="92" y="88"/>
                    <a:pt x="92" y="88"/>
                  </a:cubicBezTo>
                  <a:lnTo>
                    <a:pt x="92"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sp>
        <p:nvSpPr>
          <p:cNvPr id="47" name="矩形 46"/>
          <p:cNvSpPr/>
          <p:nvPr/>
        </p:nvSpPr>
        <p:spPr>
          <a:xfrm>
            <a:off x="5087160" y="4005990"/>
            <a:ext cx="2159264" cy="768672"/>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48" name="矩形 47"/>
          <p:cNvSpPr/>
          <p:nvPr/>
        </p:nvSpPr>
        <p:spPr>
          <a:xfrm>
            <a:off x="5013147" y="3695053"/>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49" name="矩形 48"/>
          <p:cNvSpPr/>
          <p:nvPr/>
        </p:nvSpPr>
        <p:spPr>
          <a:xfrm>
            <a:off x="8500408" y="3561742"/>
            <a:ext cx="2159264" cy="768672"/>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50" name="矩形 49"/>
          <p:cNvSpPr/>
          <p:nvPr/>
        </p:nvSpPr>
        <p:spPr>
          <a:xfrm>
            <a:off x="8426395" y="3250805"/>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grpSp>
        <p:nvGrpSpPr>
          <p:cNvPr id="51" name="组合 50"/>
          <p:cNvGrpSpPr/>
          <p:nvPr/>
        </p:nvGrpSpPr>
        <p:grpSpPr>
          <a:xfrm>
            <a:off x="-6508" y="258236"/>
            <a:ext cx="4151251" cy="1200863"/>
            <a:chOff x="-259891" y="-1"/>
            <a:chExt cx="4151250" cy="1200863"/>
          </a:xfrm>
        </p:grpSpPr>
        <p:sp>
          <p:nvSpPr>
            <p:cNvPr id="52" name="图文框 51"/>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3" name="图片 5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4" name="文本框 53"/>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5" name="文本框 54"/>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00164" y="1750549"/>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 name="等腰三角形 6"/>
          <p:cNvSpPr/>
          <p:nvPr/>
        </p:nvSpPr>
        <p:spPr>
          <a:xfrm>
            <a:off x="2813630" y="2016786"/>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1" name="等腰三角形 10"/>
          <p:cNvSpPr/>
          <p:nvPr/>
        </p:nvSpPr>
        <p:spPr>
          <a:xfrm>
            <a:off x="4704839" y="1752192"/>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2" name="等腰三角形 11"/>
          <p:cNvSpPr/>
          <p:nvPr/>
        </p:nvSpPr>
        <p:spPr>
          <a:xfrm>
            <a:off x="5018304" y="2018429"/>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4" name="等腰三角形 13"/>
          <p:cNvSpPr/>
          <p:nvPr/>
        </p:nvSpPr>
        <p:spPr>
          <a:xfrm>
            <a:off x="1391479" y="3649960"/>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5" name="等腰三角形 14"/>
          <p:cNvSpPr/>
          <p:nvPr/>
        </p:nvSpPr>
        <p:spPr>
          <a:xfrm>
            <a:off x="1692244" y="3903497"/>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7" name="等腰三角形 16"/>
          <p:cNvSpPr/>
          <p:nvPr/>
        </p:nvSpPr>
        <p:spPr>
          <a:xfrm>
            <a:off x="3596152" y="3651603"/>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8" name="等腰三角形 17"/>
          <p:cNvSpPr/>
          <p:nvPr/>
        </p:nvSpPr>
        <p:spPr>
          <a:xfrm>
            <a:off x="3896917" y="3905139"/>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0" name="等腰三角形 19"/>
          <p:cNvSpPr/>
          <p:nvPr/>
        </p:nvSpPr>
        <p:spPr>
          <a:xfrm>
            <a:off x="5809987" y="3649960"/>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1" name="等腰三角形 20"/>
          <p:cNvSpPr/>
          <p:nvPr/>
        </p:nvSpPr>
        <p:spPr>
          <a:xfrm>
            <a:off x="6110752" y="3903497"/>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2" name="TextBox 21"/>
          <p:cNvSpPr txBox="1"/>
          <p:nvPr/>
        </p:nvSpPr>
        <p:spPr>
          <a:xfrm>
            <a:off x="3156055" y="3128400"/>
            <a:ext cx="1159420" cy="29777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3" name="TextBox 22"/>
          <p:cNvSpPr txBox="1"/>
          <p:nvPr/>
        </p:nvSpPr>
        <p:spPr>
          <a:xfrm>
            <a:off x="3495928" y="2665924"/>
            <a:ext cx="527709" cy="461665"/>
          </a:xfrm>
          <a:prstGeom prst="rect">
            <a:avLst/>
          </a:prstGeom>
          <a:noFill/>
        </p:spPr>
        <p:txBody>
          <a:bodyPr wrap="none" rtlCol="0">
            <a:spAutoFit/>
          </a:bodyPr>
          <a:lstStyle>
            <a:defPPr>
              <a:defRPr lang="zh-CN"/>
            </a:defPPr>
            <a:lvl1pPr algn="r">
              <a:defRPr sz="1200">
                <a:solidFill>
                  <a:srgbClr val="BC362D"/>
                </a:solidFill>
                <a:latin typeface="Arial Rounded MT Bold" pitchFamily="34" charset="0"/>
              </a:defRPr>
            </a:lvl1pPr>
          </a:lstStyle>
          <a:p>
            <a:r>
              <a:rPr lang="en-US" altLang="zh-CN" sz="2400" dirty="0">
                <a:solidFill>
                  <a:schemeClr val="tx1"/>
                </a:solidFill>
              </a:rPr>
              <a:t>01</a:t>
            </a:r>
            <a:endParaRPr lang="zh-CN" altLang="en-US" sz="2400" dirty="0">
              <a:solidFill>
                <a:schemeClr val="tx1"/>
              </a:solidFill>
            </a:endParaRPr>
          </a:p>
        </p:txBody>
      </p:sp>
      <p:sp>
        <p:nvSpPr>
          <p:cNvPr id="24" name="TextBox 23"/>
          <p:cNvSpPr txBox="1"/>
          <p:nvPr/>
        </p:nvSpPr>
        <p:spPr>
          <a:xfrm>
            <a:off x="5370812" y="3128399"/>
            <a:ext cx="1159420" cy="29777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5" name="TextBox 24"/>
          <p:cNvSpPr txBox="1"/>
          <p:nvPr/>
        </p:nvSpPr>
        <p:spPr>
          <a:xfrm>
            <a:off x="5710685" y="2665923"/>
            <a:ext cx="527709" cy="461665"/>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2400" dirty="0">
                <a:solidFill>
                  <a:schemeClr val="tx1"/>
                </a:solidFill>
              </a:rPr>
              <a:t>02</a:t>
            </a:r>
            <a:endParaRPr lang="zh-CN" altLang="en-US" sz="2400" dirty="0">
              <a:solidFill>
                <a:schemeClr val="tx1"/>
              </a:solidFill>
            </a:endParaRPr>
          </a:p>
        </p:txBody>
      </p:sp>
      <p:sp>
        <p:nvSpPr>
          <p:cNvPr id="26" name="TextBox 25"/>
          <p:cNvSpPr txBox="1"/>
          <p:nvPr/>
        </p:nvSpPr>
        <p:spPr>
          <a:xfrm>
            <a:off x="2063803" y="5025890"/>
            <a:ext cx="1159420" cy="29777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7" name="TextBox 26"/>
          <p:cNvSpPr txBox="1"/>
          <p:nvPr/>
        </p:nvSpPr>
        <p:spPr>
          <a:xfrm>
            <a:off x="2317542" y="4563414"/>
            <a:ext cx="527709" cy="461665"/>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2400" dirty="0">
                <a:solidFill>
                  <a:schemeClr val="tx1"/>
                </a:solidFill>
              </a:rPr>
              <a:t>03</a:t>
            </a:r>
            <a:endParaRPr lang="zh-CN" altLang="en-US" sz="2400" dirty="0">
              <a:solidFill>
                <a:schemeClr val="tx1"/>
              </a:solidFill>
            </a:endParaRPr>
          </a:p>
        </p:txBody>
      </p:sp>
      <p:sp>
        <p:nvSpPr>
          <p:cNvPr id="28" name="TextBox 27"/>
          <p:cNvSpPr txBox="1"/>
          <p:nvPr/>
        </p:nvSpPr>
        <p:spPr>
          <a:xfrm>
            <a:off x="4231472" y="5028036"/>
            <a:ext cx="1159420" cy="29777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9" name="TextBox 28"/>
          <p:cNvSpPr txBox="1"/>
          <p:nvPr/>
        </p:nvSpPr>
        <p:spPr>
          <a:xfrm>
            <a:off x="4485211" y="4565560"/>
            <a:ext cx="527709" cy="461665"/>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2400" dirty="0">
                <a:solidFill>
                  <a:schemeClr val="tx1"/>
                </a:solidFill>
              </a:rPr>
              <a:t>04</a:t>
            </a:r>
            <a:endParaRPr lang="zh-CN" altLang="en-US" sz="2400" dirty="0">
              <a:solidFill>
                <a:schemeClr val="tx1"/>
              </a:solidFill>
            </a:endParaRPr>
          </a:p>
        </p:txBody>
      </p:sp>
      <p:sp>
        <p:nvSpPr>
          <p:cNvPr id="30" name="TextBox 29"/>
          <p:cNvSpPr txBox="1"/>
          <p:nvPr/>
        </p:nvSpPr>
        <p:spPr>
          <a:xfrm>
            <a:off x="6482311" y="5028036"/>
            <a:ext cx="1159420" cy="29777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31" name="TextBox 30"/>
          <p:cNvSpPr txBox="1"/>
          <p:nvPr/>
        </p:nvSpPr>
        <p:spPr>
          <a:xfrm>
            <a:off x="6736050" y="4565560"/>
            <a:ext cx="527709" cy="461665"/>
          </a:xfrm>
          <a:prstGeom prst="rect">
            <a:avLst/>
          </a:prstGeom>
          <a:noFill/>
        </p:spPr>
        <p:txBody>
          <a:bodyPr wrap="none" rtlCol="0">
            <a:spAutoFit/>
          </a:bodyPr>
          <a:lstStyle>
            <a:defPPr>
              <a:defRPr lang="zh-CN"/>
            </a:defPPr>
            <a:lvl1pPr>
              <a:defRPr sz="1200">
                <a:solidFill>
                  <a:srgbClr val="3382BA"/>
                </a:solidFill>
                <a:latin typeface="Arial Rounded MT Bold" pitchFamily="34" charset="0"/>
              </a:defRPr>
            </a:lvl1pPr>
          </a:lstStyle>
          <a:p>
            <a:r>
              <a:rPr lang="en-US" altLang="zh-CN" sz="2400" dirty="0">
                <a:solidFill>
                  <a:schemeClr val="tx1"/>
                </a:solidFill>
              </a:rPr>
              <a:t>05</a:t>
            </a:r>
            <a:endParaRPr lang="zh-CN" altLang="en-US" sz="2400" dirty="0">
              <a:solidFill>
                <a:schemeClr val="tx1"/>
              </a:solidFill>
            </a:endParaRPr>
          </a:p>
        </p:txBody>
      </p:sp>
      <p:sp>
        <p:nvSpPr>
          <p:cNvPr id="32" name="TextBox 31"/>
          <p:cNvSpPr txBox="1"/>
          <p:nvPr/>
        </p:nvSpPr>
        <p:spPr>
          <a:xfrm>
            <a:off x="8592279" y="2084852"/>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chemeClr val="tx1"/>
                </a:solidFill>
              </a:rPr>
              <a:t>ADD YOUR TEXT</a:t>
            </a:r>
          </a:p>
        </p:txBody>
      </p:sp>
      <p:sp>
        <p:nvSpPr>
          <p:cNvPr id="33" name="TextBox 32"/>
          <p:cNvSpPr txBox="1"/>
          <p:nvPr/>
        </p:nvSpPr>
        <p:spPr>
          <a:xfrm>
            <a:off x="8592280" y="2370873"/>
            <a:ext cx="2557661" cy="2763064"/>
          </a:xfrm>
          <a:prstGeom prst="rect">
            <a:avLst/>
          </a:prstGeom>
          <a:noFill/>
        </p:spPr>
        <p:txBody>
          <a:bodyPr wrap="square" rtlCol="0">
            <a:spAutoFit/>
          </a:bodyPr>
          <a:lstStyle/>
          <a:p>
            <a:r>
              <a:rPr lang="en-US" altLang="zh-CN" sz="1335" dirty="0">
                <a:latin typeface="Segoe UI Light" panose="020B0502040204020203" pitchFamily="34" charset="0"/>
              </a:rPr>
              <a:t>Add your text here. Add your text here. Add your text here. Add your text here. Add your text here. Add your text here. Add your text here. Add your text here.  </a:t>
            </a:r>
          </a:p>
          <a:p>
            <a:endParaRPr lang="en-US" altLang="zh-CN" sz="1335" dirty="0">
              <a:latin typeface="Segoe UI Light" panose="020B0502040204020203" pitchFamily="34" charset="0"/>
            </a:endParaRPr>
          </a:p>
          <a:p>
            <a:r>
              <a:rPr lang="en-US" altLang="zh-CN" sz="1335" dirty="0">
                <a:latin typeface="Segoe UI Light" panose="020B0502040204020203" pitchFamily="34" charset="0"/>
              </a:rPr>
              <a:t>Add your text here. Add your text here. Add your text here. Add your text here. </a:t>
            </a:r>
          </a:p>
          <a:p>
            <a:endParaRPr lang="en-US" altLang="zh-CN" sz="1335" dirty="0">
              <a:latin typeface="Segoe UI Light" panose="020B0502040204020203" pitchFamily="34" charset="0"/>
            </a:endParaRPr>
          </a:p>
          <a:p>
            <a:r>
              <a:rPr lang="en-US" altLang="zh-CN" sz="1335" dirty="0">
                <a:latin typeface="Segoe UI Light" panose="020B0502040204020203" pitchFamily="34" charset="0"/>
              </a:rPr>
              <a:t>Add your text here. Add your text here. Add your text here. </a:t>
            </a:r>
          </a:p>
        </p:txBody>
      </p:sp>
      <p:grpSp>
        <p:nvGrpSpPr>
          <p:cNvPr id="34" name="组合 33"/>
          <p:cNvGrpSpPr/>
          <p:nvPr/>
        </p:nvGrpSpPr>
        <p:grpSpPr>
          <a:xfrm>
            <a:off x="-6508" y="258236"/>
            <a:ext cx="4151251" cy="1200863"/>
            <a:chOff x="-259891" y="-1"/>
            <a:chExt cx="4151250" cy="1200863"/>
          </a:xfrm>
        </p:grpSpPr>
        <p:sp>
          <p:nvSpPr>
            <p:cNvPr id="35" name="图文框 3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6" name="图片 35"/>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37" name="文本框 36"/>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38" name="文本框 37"/>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9016">
            <a:off x="521062" y="1548367"/>
            <a:ext cx="3966765" cy="3519317"/>
          </a:xfrm>
          <a:prstGeom prst="rect">
            <a:avLst/>
          </a:prstGeom>
        </p:spPr>
      </p:pic>
      <p:sp>
        <p:nvSpPr>
          <p:cNvPr id="9" name="文本框 8"/>
          <p:cNvSpPr txBox="1"/>
          <p:nvPr/>
        </p:nvSpPr>
        <p:spPr>
          <a:xfrm>
            <a:off x="1385931" y="2377003"/>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PART04</a:t>
            </a:r>
            <a:endParaRPr lang="zh-CN" altLang="en-US" sz="11500" dirty="0">
              <a:latin typeface="Impact" panose="020B0806030902050204" pitchFamily="34" charset="0"/>
            </a:endParaRPr>
          </a:p>
        </p:txBody>
      </p:sp>
      <p:sp>
        <p:nvSpPr>
          <p:cNvPr id="10" name="文本框 9"/>
          <p:cNvSpPr txBox="1"/>
          <p:nvPr/>
        </p:nvSpPr>
        <p:spPr>
          <a:xfrm>
            <a:off x="1426874" y="4024702"/>
            <a:ext cx="4578143"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投资回报分析</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92322" y="1604800"/>
            <a:ext cx="7405151"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158009" y="1796821"/>
            <a:ext cx="6490935"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89379" y="3062612"/>
            <a:ext cx="6308092"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255066" y="3254629"/>
            <a:ext cx="5393876"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60947" y="4520423"/>
            <a:ext cx="8136524"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609477" y="4712443"/>
            <a:ext cx="7039464" cy="379335"/>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821551" y="1162195"/>
            <a:ext cx="1098378"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1</a:t>
            </a:r>
            <a:endParaRPr lang="zh-CN" altLang="en-US" sz="2400" dirty="0"/>
          </a:p>
        </p:txBody>
      </p:sp>
      <p:sp>
        <p:nvSpPr>
          <p:cNvPr id="17" name="矩形 16"/>
          <p:cNvSpPr/>
          <p:nvPr/>
        </p:nvSpPr>
        <p:spPr>
          <a:xfrm>
            <a:off x="4818124" y="2630024"/>
            <a:ext cx="1098378"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2</a:t>
            </a:r>
            <a:endParaRPr lang="zh-CN" altLang="en-US" sz="2400" dirty="0"/>
          </a:p>
        </p:txBody>
      </p:sp>
      <p:sp>
        <p:nvSpPr>
          <p:cNvPr id="18" name="矩形 17"/>
          <p:cNvSpPr/>
          <p:nvPr/>
        </p:nvSpPr>
        <p:spPr>
          <a:xfrm>
            <a:off x="2989691" y="4071953"/>
            <a:ext cx="1098378"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3</a:t>
            </a:r>
            <a:endParaRPr lang="zh-CN" altLang="en-US" sz="2400" dirty="0"/>
          </a:p>
        </p:txBody>
      </p:sp>
      <p:grpSp>
        <p:nvGrpSpPr>
          <p:cNvPr id="11" name="组合 10"/>
          <p:cNvGrpSpPr/>
          <p:nvPr/>
        </p:nvGrpSpPr>
        <p:grpSpPr>
          <a:xfrm>
            <a:off x="-6508" y="258236"/>
            <a:ext cx="4151251" cy="1200863"/>
            <a:chOff x="-259891" y="-1"/>
            <a:chExt cx="4151250" cy="1200863"/>
          </a:xfrm>
        </p:grpSpPr>
        <p:sp>
          <p:nvSpPr>
            <p:cNvPr id="14" name="图文框 13"/>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9" name="图片 18"/>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20" name="文本框 1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1" name="文本框 2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istrator\AppData\Roaming\360se6\Application\User Data\temp\330512-1509201033432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1496729" y="1312500"/>
            <a:ext cx="3101972" cy="1718899"/>
          </a:xfrm>
          <a:prstGeom prst="rect">
            <a:avLst/>
          </a:prstGeom>
          <a:solidFill>
            <a:srgbClr val="BC362D"/>
          </a:solidFill>
        </p:spPr>
      </p:pic>
      <p:sp>
        <p:nvSpPr>
          <p:cNvPr id="3" name="矩形 2"/>
          <p:cNvSpPr/>
          <p:nvPr/>
        </p:nvSpPr>
        <p:spPr>
          <a:xfrm>
            <a:off x="1495333" y="1312501"/>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50" name="Picture 6" descr="C:\Users\Administrator\AppData\Roaming\360se6\Application\User Data\temp\330691-15100409300126.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1501982" y="3028364"/>
            <a:ext cx="3096719" cy="1721933"/>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C:\Users\Administrator\AppData\Roaming\360se6\Application\User Data\temp\330651-150P6152J998.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516265" y="4750298"/>
            <a:ext cx="3082436" cy="1718899"/>
          </a:xfrm>
          <a:prstGeom prst="rect">
            <a:avLst/>
          </a:prstGeom>
          <a:solidFill>
            <a:srgbClr val="BC362D"/>
          </a:solidFill>
        </p:spPr>
      </p:pic>
      <p:sp>
        <p:nvSpPr>
          <p:cNvPr id="27" name="矩形 26"/>
          <p:cNvSpPr/>
          <p:nvPr/>
        </p:nvSpPr>
        <p:spPr>
          <a:xfrm>
            <a:off x="1495333" y="4750298"/>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48" name="Picture 4" descr="C:\Users\Administrator\AppData\Roaming\360se6\Application\User Data\temp\330404-1509240K04967.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4600164" y="1312496"/>
            <a:ext cx="3103368" cy="17189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Users\Administrator\AppData\Roaming\360se6\Application\User Data\temp\330508-15092010014864.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a:off x="4600164" y="4750299"/>
            <a:ext cx="3103368" cy="1718897"/>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C:\Users\Administrator\AppData\Roaming\360se6\Application\User Data\temp\330651-150P615342982.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a:fillRect/>
          </a:stretch>
        </p:blipFill>
        <p:spPr bwMode="auto">
          <a:xfrm>
            <a:off x="7661726" y="1312501"/>
            <a:ext cx="3104833" cy="1718899"/>
          </a:xfrm>
          <a:prstGeom prst="rect">
            <a:avLst/>
          </a:prstGeom>
          <a:solidFill>
            <a:srgbClr val="BC362D"/>
          </a:solidFill>
        </p:spPr>
      </p:pic>
      <p:sp>
        <p:nvSpPr>
          <p:cNvPr id="51" name="矩形 50"/>
          <p:cNvSpPr/>
          <p:nvPr/>
        </p:nvSpPr>
        <p:spPr>
          <a:xfrm>
            <a:off x="7661726" y="1312501"/>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54" name="Picture 10" descr="C:\Users\Administrator\AppData\Roaming\360se6\Application\User Data\temp\330727-150R202223669.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a:fillRect/>
          </a:stretch>
        </p:blipFill>
        <p:spPr bwMode="auto">
          <a:xfrm>
            <a:off x="7661726" y="3031397"/>
            <a:ext cx="3104833" cy="1718899"/>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descr="C:\Users\Administrator\AppData\Roaming\360se6\Application\User Data\temp\330729-150P211042145.jpg"/>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a:fillRect/>
          </a:stretch>
        </p:blipFill>
        <p:spPr bwMode="auto">
          <a:xfrm>
            <a:off x="7661729" y="4750296"/>
            <a:ext cx="3104831" cy="1718898"/>
          </a:xfrm>
          <a:prstGeom prst="rect">
            <a:avLst/>
          </a:prstGeom>
          <a:solidFill>
            <a:srgbClr val="BC362D"/>
          </a:solidFill>
        </p:spPr>
      </p:pic>
      <p:sp>
        <p:nvSpPr>
          <p:cNvPr id="63" name="矩形 62"/>
          <p:cNvSpPr/>
          <p:nvPr/>
        </p:nvSpPr>
        <p:spPr>
          <a:xfrm>
            <a:off x="7661726" y="4750298"/>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sp>
        <p:nvSpPr>
          <p:cNvPr id="12" name="TextBox 11"/>
          <p:cNvSpPr txBox="1"/>
          <p:nvPr/>
        </p:nvSpPr>
        <p:spPr>
          <a:xfrm>
            <a:off x="1538605" y="2151264"/>
            <a:ext cx="732893" cy="42088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先进</a:t>
            </a:r>
          </a:p>
        </p:txBody>
      </p:sp>
      <p:sp>
        <p:nvSpPr>
          <p:cNvPr id="13" name="TextBox 12"/>
          <p:cNvSpPr txBox="1"/>
          <p:nvPr/>
        </p:nvSpPr>
        <p:spPr>
          <a:xfrm>
            <a:off x="2134166" y="2417487"/>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14" name="TextBox 13"/>
          <p:cNvSpPr txBox="1"/>
          <p:nvPr/>
        </p:nvSpPr>
        <p:spPr>
          <a:xfrm>
            <a:off x="2134167" y="2587648"/>
            <a:ext cx="954107" cy="276999"/>
          </a:xfrm>
          <a:prstGeom prst="rect">
            <a:avLst/>
          </a:prstGeom>
          <a:noFill/>
          <a:ln>
            <a:solidFill>
              <a:schemeClr val="tx1"/>
            </a:solidFill>
          </a:ln>
        </p:spPr>
        <p:txBody>
          <a:bodyPr wrap="none" rtlCol="0">
            <a:spAutoFit/>
          </a:bodyPr>
          <a:lstStyle/>
          <a:p>
            <a:r>
              <a:rPr lang="zh-CN" altLang="en-US" sz="1200" dirty="0">
                <a:latin typeface="微软雅黑" panose="020B0503020204020204" charset="-122"/>
                <a:ea typeface="微软雅黑" panose="020B0503020204020204" charset="-122"/>
              </a:rPr>
              <a:t>新媒体整合</a:t>
            </a:r>
          </a:p>
        </p:txBody>
      </p:sp>
      <p:cxnSp>
        <p:nvCxnSpPr>
          <p:cNvPr id="16" name="直接连接符 15"/>
          <p:cNvCxnSpPr/>
          <p:nvPr/>
        </p:nvCxnSpPr>
        <p:spPr>
          <a:xfrm>
            <a:off x="1649005" y="2672725"/>
            <a:ext cx="510425" cy="0"/>
          </a:xfrm>
          <a:prstGeom prst="line">
            <a:avLst/>
          </a:prstGeom>
          <a:noFill/>
          <a:ln w="12700">
            <a:solidFill>
              <a:schemeClr val="tx1"/>
            </a:solidFill>
          </a:ln>
        </p:spPr>
      </p:cxnSp>
      <p:sp>
        <p:nvSpPr>
          <p:cNvPr id="28" name="TextBox 27"/>
          <p:cNvSpPr txBox="1"/>
          <p:nvPr/>
        </p:nvSpPr>
        <p:spPr>
          <a:xfrm>
            <a:off x="1538605" y="5589061"/>
            <a:ext cx="732893" cy="42088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便捷</a:t>
            </a:r>
          </a:p>
        </p:txBody>
      </p:sp>
      <p:sp>
        <p:nvSpPr>
          <p:cNvPr id="29" name="TextBox 28"/>
          <p:cNvSpPr txBox="1"/>
          <p:nvPr/>
        </p:nvSpPr>
        <p:spPr>
          <a:xfrm>
            <a:off x="2134166" y="5855288"/>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30" name="TextBox 29"/>
          <p:cNvSpPr txBox="1"/>
          <p:nvPr/>
        </p:nvSpPr>
        <p:spPr>
          <a:xfrm>
            <a:off x="2134167" y="6025449"/>
            <a:ext cx="1107996"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支持一件拖拽</a:t>
            </a:r>
          </a:p>
        </p:txBody>
      </p:sp>
      <p:cxnSp>
        <p:nvCxnSpPr>
          <p:cNvPr id="31" name="直接连接符 30"/>
          <p:cNvCxnSpPr/>
          <p:nvPr/>
        </p:nvCxnSpPr>
        <p:spPr>
          <a:xfrm>
            <a:off x="1649005" y="6110523"/>
            <a:ext cx="510425" cy="0"/>
          </a:xfrm>
          <a:prstGeom prst="line">
            <a:avLst/>
          </a:prstGeom>
          <a:noFill/>
          <a:ln w="12700">
            <a:solidFill>
              <a:schemeClr val="tx1"/>
            </a:solidFill>
          </a:ln>
        </p:spPr>
      </p:cxnSp>
      <p:sp>
        <p:nvSpPr>
          <p:cNvPr id="52" name="TextBox 51"/>
          <p:cNvSpPr txBox="1"/>
          <p:nvPr/>
        </p:nvSpPr>
        <p:spPr>
          <a:xfrm>
            <a:off x="7746806" y="2151264"/>
            <a:ext cx="732893" cy="42088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智能</a:t>
            </a:r>
          </a:p>
        </p:txBody>
      </p:sp>
      <p:sp>
        <p:nvSpPr>
          <p:cNvPr id="53" name="TextBox 52"/>
          <p:cNvSpPr txBox="1"/>
          <p:nvPr/>
        </p:nvSpPr>
        <p:spPr>
          <a:xfrm>
            <a:off x="8342368" y="2417487"/>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54" name="TextBox 53"/>
          <p:cNvSpPr txBox="1"/>
          <p:nvPr/>
        </p:nvSpPr>
        <p:spPr>
          <a:xfrm>
            <a:off x="8342370" y="2587648"/>
            <a:ext cx="954107"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智能云平台</a:t>
            </a:r>
          </a:p>
        </p:txBody>
      </p:sp>
      <p:pic>
        <p:nvPicPr>
          <p:cNvPr id="6160" name="Picture 16" descr="C:\Users\Administrator\AppData\Roaming\360se6\Application\User Data\temp\330727-150R20125569.jpg"/>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a:fillRect/>
          </a:stretch>
        </p:blipFill>
        <p:spPr bwMode="auto">
          <a:xfrm>
            <a:off x="4558359" y="3028365"/>
            <a:ext cx="3103368" cy="1721932"/>
          </a:xfrm>
          <a:prstGeom prst="rect">
            <a:avLst/>
          </a:prstGeom>
          <a:solidFill>
            <a:srgbClr val="BC362D"/>
          </a:solidFill>
        </p:spPr>
      </p:pic>
      <p:sp>
        <p:nvSpPr>
          <p:cNvPr id="39" name="矩形 38"/>
          <p:cNvSpPr/>
          <p:nvPr/>
        </p:nvSpPr>
        <p:spPr>
          <a:xfrm>
            <a:off x="4556891" y="3031400"/>
            <a:ext cx="3104835"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cxnSp>
        <p:nvCxnSpPr>
          <p:cNvPr id="55" name="直接连接符 54"/>
          <p:cNvCxnSpPr/>
          <p:nvPr/>
        </p:nvCxnSpPr>
        <p:spPr>
          <a:xfrm>
            <a:off x="7857206" y="2672725"/>
            <a:ext cx="510425" cy="0"/>
          </a:xfrm>
          <a:prstGeom prst="line">
            <a:avLst/>
          </a:prstGeom>
          <a:noFill/>
          <a:ln w="12700">
            <a:solidFill>
              <a:schemeClr val="tx1"/>
            </a:solidFill>
          </a:ln>
        </p:spPr>
      </p:cxnSp>
      <p:sp>
        <p:nvSpPr>
          <p:cNvPr id="64" name="TextBox 63"/>
          <p:cNvSpPr txBox="1"/>
          <p:nvPr/>
        </p:nvSpPr>
        <p:spPr>
          <a:xfrm>
            <a:off x="7746806" y="5589061"/>
            <a:ext cx="732893" cy="42088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通用</a:t>
            </a:r>
          </a:p>
        </p:txBody>
      </p:sp>
      <p:sp>
        <p:nvSpPr>
          <p:cNvPr id="65" name="TextBox 64"/>
          <p:cNvSpPr txBox="1"/>
          <p:nvPr/>
        </p:nvSpPr>
        <p:spPr>
          <a:xfrm>
            <a:off x="8342368" y="5855288"/>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66" name="TextBox 65"/>
          <p:cNvSpPr txBox="1"/>
          <p:nvPr/>
        </p:nvSpPr>
        <p:spPr>
          <a:xfrm>
            <a:off x="8342368" y="6025449"/>
            <a:ext cx="1107996"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迅速响应用户</a:t>
            </a:r>
          </a:p>
        </p:txBody>
      </p:sp>
      <p:cxnSp>
        <p:nvCxnSpPr>
          <p:cNvPr id="67" name="直接连接符 66"/>
          <p:cNvCxnSpPr/>
          <p:nvPr/>
        </p:nvCxnSpPr>
        <p:spPr>
          <a:xfrm>
            <a:off x="7857206" y="6110523"/>
            <a:ext cx="510425" cy="0"/>
          </a:xfrm>
          <a:prstGeom prst="line">
            <a:avLst/>
          </a:prstGeom>
          <a:noFill/>
          <a:ln w="12700">
            <a:solidFill>
              <a:schemeClr val="tx1"/>
            </a:solidFill>
          </a:ln>
        </p:spPr>
      </p:cxnSp>
      <p:grpSp>
        <p:nvGrpSpPr>
          <p:cNvPr id="4" name="组合 3"/>
          <p:cNvGrpSpPr/>
          <p:nvPr/>
        </p:nvGrpSpPr>
        <p:grpSpPr>
          <a:xfrm>
            <a:off x="5726706" y="3508242"/>
            <a:ext cx="765207" cy="765209"/>
            <a:chOff x="5718861" y="3224478"/>
            <a:chExt cx="765207" cy="765209"/>
          </a:xfrm>
        </p:grpSpPr>
        <p:sp>
          <p:nvSpPr>
            <p:cNvPr id="47" name="Freeform 55"/>
            <p:cNvSpPr>
              <a:spLocks noEditPoints="1"/>
            </p:cNvSpPr>
            <p:nvPr/>
          </p:nvSpPr>
          <p:spPr bwMode="auto">
            <a:xfrm>
              <a:off x="5718861" y="3224478"/>
              <a:ext cx="765207" cy="765209"/>
            </a:xfrm>
            <a:custGeom>
              <a:avLst/>
              <a:gdLst>
                <a:gd name="T0" fmla="*/ 114 w 120"/>
                <a:gd name="T1" fmla="*/ 0 h 120"/>
                <a:gd name="T2" fmla="*/ 6 w 120"/>
                <a:gd name="T3" fmla="*/ 0 h 120"/>
                <a:gd name="T4" fmla="*/ 0 w 120"/>
                <a:gd name="T5" fmla="*/ 6 h 120"/>
                <a:gd name="T6" fmla="*/ 0 w 120"/>
                <a:gd name="T7" fmla="*/ 84 h 120"/>
                <a:gd name="T8" fmla="*/ 6 w 120"/>
                <a:gd name="T9" fmla="*/ 90 h 120"/>
                <a:gd name="T10" fmla="*/ 45 w 120"/>
                <a:gd name="T11" fmla="*/ 90 h 120"/>
                <a:gd name="T12" fmla="*/ 30 w 120"/>
                <a:gd name="T13" fmla="*/ 115 h 120"/>
                <a:gd name="T14" fmla="*/ 32 w 120"/>
                <a:gd name="T15" fmla="*/ 120 h 120"/>
                <a:gd name="T16" fmla="*/ 36 w 120"/>
                <a:gd name="T17" fmla="*/ 118 h 120"/>
                <a:gd name="T18" fmla="*/ 52 w 120"/>
                <a:gd name="T19" fmla="*/ 90 h 120"/>
                <a:gd name="T20" fmla="*/ 68 w 120"/>
                <a:gd name="T21" fmla="*/ 90 h 120"/>
                <a:gd name="T22" fmla="*/ 84 w 120"/>
                <a:gd name="T23" fmla="*/ 118 h 120"/>
                <a:gd name="T24" fmla="*/ 88 w 120"/>
                <a:gd name="T25" fmla="*/ 120 h 120"/>
                <a:gd name="T26" fmla="*/ 90 w 120"/>
                <a:gd name="T27" fmla="*/ 115 h 120"/>
                <a:gd name="T28" fmla="*/ 75 w 120"/>
                <a:gd name="T29" fmla="*/ 90 h 120"/>
                <a:gd name="T30" fmla="*/ 114 w 120"/>
                <a:gd name="T31" fmla="*/ 90 h 120"/>
                <a:gd name="T32" fmla="*/ 120 w 120"/>
                <a:gd name="T33" fmla="*/ 84 h 120"/>
                <a:gd name="T34" fmla="*/ 120 w 120"/>
                <a:gd name="T35" fmla="*/ 6 h 120"/>
                <a:gd name="T36" fmla="*/ 114 w 120"/>
                <a:gd name="T37" fmla="*/ 0 h 120"/>
                <a:gd name="T38" fmla="*/ 114 w 120"/>
                <a:gd name="T39" fmla="*/ 84 h 120"/>
                <a:gd name="T40" fmla="*/ 6 w 120"/>
                <a:gd name="T41" fmla="*/ 84 h 120"/>
                <a:gd name="T42" fmla="*/ 6 w 120"/>
                <a:gd name="T43" fmla="*/ 6 h 120"/>
                <a:gd name="T44" fmla="*/ 114 w 120"/>
                <a:gd name="T45" fmla="*/ 6 h 120"/>
                <a:gd name="T46" fmla="*/ 114 w 120"/>
                <a:gd name="T47"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20">
                  <a:moveTo>
                    <a:pt x="114" y="0"/>
                  </a:moveTo>
                  <a:cubicBezTo>
                    <a:pt x="6" y="0"/>
                    <a:pt x="6" y="0"/>
                    <a:pt x="6" y="0"/>
                  </a:cubicBezTo>
                  <a:cubicBezTo>
                    <a:pt x="3" y="0"/>
                    <a:pt x="0" y="3"/>
                    <a:pt x="0" y="6"/>
                  </a:cubicBezTo>
                  <a:cubicBezTo>
                    <a:pt x="0" y="84"/>
                    <a:pt x="0" y="84"/>
                    <a:pt x="0" y="84"/>
                  </a:cubicBezTo>
                  <a:cubicBezTo>
                    <a:pt x="0" y="87"/>
                    <a:pt x="3" y="90"/>
                    <a:pt x="6" y="90"/>
                  </a:cubicBezTo>
                  <a:cubicBezTo>
                    <a:pt x="45" y="90"/>
                    <a:pt x="45" y="90"/>
                    <a:pt x="45" y="90"/>
                  </a:cubicBezTo>
                  <a:cubicBezTo>
                    <a:pt x="30" y="115"/>
                    <a:pt x="30" y="115"/>
                    <a:pt x="30" y="115"/>
                  </a:cubicBezTo>
                  <a:cubicBezTo>
                    <a:pt x="30" y="117"/>
                    <a:pt x="30" y="119"/>
                    <a:pt x="32" y="120"/>
                  </a:cubicBezTo>
                  <a:cubicBezTo>
                    <a:pt x="33" y="120"/>
                    <a:pt x="35" y="120"/>
                    <a:pt x="36" y="118"/>
                  </a:cubicBezTo>
                  <a:cubicBezTo>
                    <a:pt x="52" y="90"/>
                    <a:pt x="52" y="90"/>
                    <a:pt x="52" y="90"/>
                  </a:cubicBezTo>
                  <a:cubicBezTo>
                    <a:pt x="68" y="90"/>
                    <a:pt x="68" y="90"/>
                    <a:pt x="68" y="90"/>
                  </a:cubicBezTo>
                  <a:cubicBezTo>
                    <a:pt x="84" y="118"/>
                    <a:pt x="84" y="118"/>
                    <a:pt x="84" y="118"/>
                  </a:cubicBezTo>
                  <a:cubicBezTo>
                    <a:pt x="85" y="120"/>
                    <a:pt x="87" y="120"/>
                    <a:pt x="88" y="120"/>
                  </a:cubicBezTo>
                  <a:cubicBezTo>
                    <a:pt x="90" y="119"/>
                    <a:pt x="90" y="117"/>
                    <a:pt x="90" y="115"/>
                  </a:cubicBezTo>
                  <a:cubicBezTo>
                    <a:pt x="75" y="90"/>
                    <a:pt x="75" y="90"/>
                    <a:pt x="75" y="90"/>
                  </a:cubicBezTo>
                  <a:cubicBezTo>
                    <a:pt x="114" y="90"/>
                    <a:pt x="114" y="90"/>
                    <a:pt x="114" y="90"/>
                  </a:cubicBezTo>
                  <a:cubicBezTo>
                    <a:pt x="117" y="90"/>
                    <a:pt x="120" y="87"/>
                    <a:pt x="120" y="84"/>
                  </a:cubicBezTo>
                  <a:cubicBezTo>
                    <a:pt x="120" y="6"/>
                    <a:pt x="120" y="6"/>
                    <a:pt x="120" y="6"/>
                  </a:cubicBezTo>
                  <a:cubicBezTo>
                    <a:pt x="120" y="3"/>
                    <a:pt x="117" y="0"/>
                    <a:pt x="114" y="0"/>
                  </a:cubicBezTo>
                  <a:close/>
                  <a:moveTo>
                    <a:pt x="114" y="84"/>
                  </a:moveTo>
                  <a:cubicBezTo>
                    <a:pt x="6" y="84"/>
                    <a:pt x="6" y="84"/>
                    <a:pt x="6" y="84"/>
                  </a:cubicBezTo>
                  <a:cubicBezTo>
                    <a:pt x="6" y="6"/>
                    <a:pt x="6" y="6"/>
                    <a:pt x="6" y="6"/>
                  </a:cubicBezTo>
                  <a:cubicBezTo>
                    <a:pt x="114" y="6"/>
                    <a:pt x="114" y="6"/>
                    <a:pt x="114" y="6"/>
                  </a:cubicBezTo>
                  <a:lnTo>
                    <a:pt x="114" y="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Freeform 56"/>
            <p:cNvSpPr/>
            <p:nvPr/>
          </p:nvSpPr>
          <p:spPr bwMode="auto">
            <a:xfrm>
              <a:off x="5853581" y="3359198"/>
              <a:ext cx="495768" cy="304468"/>
            </a:xfrm>
            <a:custGeom>
              <a:avLst/>
              <a:gdLst>
                <a:gd name="T0" fmla="*/ 3 w 78"/>
                <a:gd name="T1" fmla="*/ 48 h 48"/>
                <a:gd name="T2" fmla="*/ 5 w 78"/>
                <a:gd name="T3" fmla="*/ 47 h 48"/>
                <a:gd name="T4" fmla="*/ 28 w 78"/>
                <a:gd name="T5" fmla="*/ 13 h 48"/>
                <a:gd name="T6" fmla="*/ 55 w 78"/>
                <a:gd name="T7" fmla="*/ 35 h 48"/>
                <a:gd name="T8" fmla="*/ 58 w 78"/>
                <a:gd name="T9" fmla="*/ 36 h 48"/>
                <a:gd name="T10" fmla="*/ 60 w 78"/>
                <a:gd name="T11" fmla="*/ 35 h 48"/>
                <a:gd name="T12" fmla="*/ 78 w 78"/>
                <a:gd name="T13" fmla="*/ 5 h 48"/>
                <a:gd name="T14" fmla="*/ 77 w 78"/>
                <a:gd name="T15" fmla="*/ 0 h 48"/>
                <a:gd name="T16" fmla="*/ 72 w 78"/>
                <a:gd name="T17" fmla="*/ 1 h 48"/>
                <a:gd name="T18" fmla="*/ 56 w 78"/>
                <a:gd name="T19" fmla="*/ 29 h 48"/>
                <a:gd name="T20" fmla="*/ 29 w 78"/>
                <a:gd name="T21" fmla="*/ 7 h 48"/>
                <a:gd name="T22" fmla="*/ 27 w 78"/>
                <a:gd name="T23" fmla="*/ 6 h 48"/>
                <a:gd name="T24" fmla="*/ 25 w 78"/>
                <a:gd name="T25" fmla="*/ 7 h 48"/>
                <a:gd name="T26" fmla="*/ 1 w 78"/>
                <a:gd name="T27" fmla="*/ 43 h 48"/>
                <a:gd name="T28" fmla="*/ 1 w 78"/>
                <a:gd name="T29" fmla="*/ 47 h 48"/>
                <a:gd name="T30" fmla="*/ 3 w 78"/>
                <a:gd name="T3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8">
                  <a:moveTo>
                    <a:pt x="3" y="48"/>
                  </a:moveTo>
                  <a:cubicBezTo>
                    <a:pt x="4" y="48"/>
                    <a:pt x="5" y="48"/>
                    <a:pt x="5" y="47"/>
                  </a:cubicBezTo>
                  <a:cubicBezTo>
                    <a:pt x="28" y="13"/>
                    <a:pt x="28" y="13"/>
                    <a:pt x="28" y="13"/>
                  </a:cubicBezTo>
                  <a:cubicBezTo>
                    <a:pt x="55" y="35"/>
                    <a:pt x="55" y="35"/>
                    <a:pt x="55" y="35"/>
                  </a:cubicBezTo>
                  <a:cubicBezTo>
                    <a:pt x="56" y="36"/>
                    <a:pt x="57" y="36"/>
                    <a:pt x="58" y="36"/>
                  </a:cubicBezTo>
                  <a:cubicBezTo>
                    <a:pt x="58" y="36"/>
                    <a:pt x="59" y="35"/>
                    <a:pt x="60" y="35"/>
                  </a:cubicBezTo>
                  <a:cubicBezTo>
                    <a:pt x="78" y="5"/>
                    <a:pt x="78" y="5"/>
                    <a:pt x="78" y="5"/>
                  </a:cubicBezTo>
                  <a:cubicBezTo>
                    <a:pt x="78" y="3"/>
                    <a:pt x="78" y="1"/>
                    <a:pt x="77" y="0"/>
                  </a:cubicBezTo>
                  <a:cubicBezTo>
                    <a:pt x="75" y="0"/>
                    <a:pt x="73" y="0"/>
                    <a:pt x="72" y="1"/>
                  </a:cubicBezTo>
                  <a:cubicBezTo>
                    <a:pt x="56" y="29"/>
                    <a:pt x="56" y="29"/>
                    <a:pt x="56" y="29"/>
                  </a:cubicBezTo>
                  <a:cubicBezTo>
                    <a:pt x="29" y="7"/>
                    <a:pt x="29" y="7"/>
                    <a:pt x="29" y="7"/>
                  </a:cubicBezTo>
                  <a:cubicBezTo>
                    <a:pt x="28" y="6"/>
                    <a:pt x="27" y="6"/>
                    <a:pt x="27" y="6"/>
                  </a:cubicBezTo>
                  <a:cubicBezTo>
                    <a:pt x="26" y="6"/>
                    <a:pt x="25" y="7"/>
                    <a:pt x="25" y="7"/>
                  </a:cubicBezTo>
                  <a:cubicBezTo>
                    <a:pt x="1" y="43"/>
                    <a:pt x="1" y="43"/>
                    <a:pt x="1" y="43"/>
                  </a:cubicBezTo>
                  <a:cubicBezTo>
                    <a:pt x="0" y="45"/>
                    <a:pt x="0" y="47"/>
                    <a:pt x="1" y="47"/>
                  </a:cubicBezTo>
                  <a:cubicBezTo>
                    <a:pt x="2" y="48"/>
                    <a:pt x="2" y="48"/>
                    <a:pt x="3" y="48"/>
                  </a:cubicBez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grpSp>
        <p:nvGrpSpPr>
          <p:cNvPr id="45" name="组合 44"/>
          <p:cNvGrpSpPr/>
          <p:nvPr/>
        </p:nvGrpSpPr>
        <p:grpSpPr>
          <a:xfrm>
            <a:off x="-6508" y="258236"/>
            <a:ext cx="4151251" cy="1200863"/>
            <a:chOff x="-259891" y="-1"/>
            <a:chExt cx="4151250" cy="1200863"/>
          </a:xfrm>
        </p:grpSpPr>
        <p:sp>
          <p:nvSpPr>
            <p:cNvPr id="49" name="图文框 48"/>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0" name="图片 49"/>
            <p:cNvPicPr>
              <a:picLocks noChangeAspect="1"/>
            </p:cNvPicPr>
            <p:nvPr/>
          </p:nvPicPr>
          <p:blipFill rotWithShape="1">
            <a:blip r:embed="rId11"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56" name="文本框 55"/>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7" name="文本框 56"/>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par>
                                <p:cTn id="10" presetID="50" presetClass="entr" presetSubtype="0" decel="100000" fill="hold" grpId="0" nodeType="withEffect">
                                  <p:stCondLst>
                                    <p:cond delay="0"/>
                                  </p:stCondLst>
                                  <p:iterate type="lt">
                                    <p:tmPct val="10000"/>
                                  </p:iterate>
                                  <p:childTnLst>
                                    <p:set>
                                      <p:cBhvr>
                                        <p:cTn id="11" dur="1" fill="hold">
                                          <p:stCondLst>
                                            <p:cond delay="0"/>
                                          </p:stCondLst>
                                        </p:cTn>
                                        <p:tgtEl>
                                          <p:spTgt spid="52"/>
                                        </p:tgtEl>
                                        <p:attrNameLst>
                                          <p:attrName>style.visibility</p:attrName>
                                        </p:attrNameLst>
                                      </p:cBhvr>
                                      <p:to>
                                        <p:strVal val="visible"/>
                                      </p:to>
                                    </p:set>
                                    <p:anim calcmode="lin" valueType="num">
                                      <p:cBhvr>
                                        <p:cTn id="12" dur="1000" fill="hold"/>
                                        <p:tgtEl>
                                          <p:spTgt spid="52"/>
                                        </p:tgtEl>
                                        <p:attrNameLst>
                                          <p:attrName>ppt_w</p:attrName>
                                        </p:attrNameLst>
                                      </p:cBhvr>
                                      <p:tavLst>
                                        <p:tav tm="0">
                                          <p:val>
                                            <p:strVal val="#ppt_w+.3"/>
                                          </p:val>
                                        </p:tav>
                                        <p:tav tm="100000">
                                          <p:val>
                                            <p:strVal val="#ppt_w"/>
                                          </p:val>
                                        </p:tav>
                                      </p:tavLst>
                                    </p:anim>
                                    <p:anim calcmode="lin" valueType="num">
                                      <p:cBhvr>
                                        <p:cTn id="13" dur="1000" fill="hold"/>
                                        <p:tgtEl>
                                          <p:spTgt spid="52"/>
                                        </p:tgtEl>
                                        <p:attrNameLst>
                                          <p:attrName>ppt_h</p:attrName>
                                        </p:attrNameLst>
                                      </p:cBhvr>
                                      <p:tavLst>
                                        <p:tav tm="0">
                                          <p:val>
                                            <p:strVal val="#ppt_h"/>
                                          </p:val>
                                        </p:tav>
                                        <p:tav tm="100000">
                                          <p:val>
                                            <p:strVal val="#ppt_h"/>
                                          </p:val>
                                        </p:tav>
                                      </p:tavLst>
                                    </p:anim>
                                    <p:animEffect transition="in" filter="fade">
                                      <p:cBhvr>
                                        <p:cTn id="14" dur="1000"/>
                                        <p:tgtEl>
                                          <p:spTgt spid="52"/>
                                        </p:tgtEl>
                                      </p:cBhvr>
                                    </p:animEffect>
                                  </p:childTnLst>
                                </p:cTn>
                              </p:par>
                            </p:childTnLst>
                          </p:cTn>
                        </p:par>
                        <p:par>
                          <p:cTn id="15" fill="hold">
                            <p:stCondLst>
                              <p:cond delay="1100"/>
                            </p:stCondLst>
                            <p:childTnLst>
                              <p:par>
                                <p:cTn id="16" presetID="2" presetClass="entr" presetSubtype="8"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500" fill="hold"/>
                                        <p:tgtEl>
                                          <p:spTgt spid="55"/>
                                        </p:tgtEl>
                                        <p:attrNameLst>
                                          <p:attrName>ppt_x</p:attrName>
                                        </p:attrNameLst>
                                      </p:cBhvr>
                                      <p:tavLst>
                                        <p:tav tm="0">
                                          <p:val>
                                            <p:strVal val="0-#ppt_w/2"/>
                                          </p:val>
                                        </p:tav>
                                        <p:tav tm="100000">
                                          <p:val>
                                            <p:strVal val="#ppt_x"/>
                                          </p:val>
                                        </p:tav>
                                      </p:tavLst>
                                    </p:anim>
                                    <p:anim calcmode="lin" valueType="num">
                                      <p:cBhvr additive="base">
                                        <p:cTn id="23" dur="500" fill="hold"/>
                                        <p:tgtEl>
                                          <p:spTgt spid="55"/>
                                        </p:tgtEl>
                                        <p:attrNameLst>
                                          <p:attrName>ppt_y</p:attrName>
                                        </p:attrNameLst>
                                      </p:cBhvr>
                                      <p:tavLst>
                                        <p:tav tm="0">
                                          <p:val>
                                            <p:strVal val="#ppt_y"/>
                                          </p:val>
                                        </p:tav>
                                        <p:tav tm="100000">
                                          <p:val>
                                            <p:strVal val="#ppt_y"/>
                                          </p:val>
                                        </p:tav>
                                      </p:tavLst>
                                    </p:anim>
                                  </p:childTnLst>
                                </p:cTn>
                              </p:par>
                            </p:childTnLst>
                          </p:cTn>
                        </p:par>
                        <p:par>
                          <p:cTn id="24" fill="hold">
                            <p:stCondLst>
                              <p:cond delay="1600"/>
                            </p:stCondLst>
                            <p:childTnLst>
                              <p:par>
                                <p:cTn id="25" presetID="50" presetClass="entr" presetSubtype="0" decel="100000"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3"/>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50" presetClass="entr" presetSubtype="0" decel="100000" fill="hold" grpId="0" nodeType="withEffect">
                                  <p:stCondLst>
                                    <p:cond delay="0"/>
                                  </p:stCondLst>
                                  <p:iterate type="lt">
                                    <p:tmPct val="10000"/>
                                  </p:iterate>
                                  <p:childTnLst>
                                    <p:set>
                                      <p:cBhvr>
                                        <p:cTn id="31" dur="1" fill="hold">
                                          <p:stCondLst>
                                            <p:cond delay="0"/>
                                          </p:stCondLst>
                                        </p:cTn>
                                        <p:tgtEl>
                                          <p:spTgt spid="64"/>
                                        </p:tgtEl>
                                        <p:attrNameLst>
                                          <p:attrName>style.visibility</p:attrName>
                                        </p:attrNameLst>
                                      </p:cBhvr>
                                      <p:to>
                                        <p:strVal val="visible"/>
                                      </p:to>
                                    </p:set>
                                    <p:anim calcmode="lin" valueType="num">
                                      <p:cBhvr>
                                        <p:cTn id="32" dur="1000" fill="hold"/>
                                        <p:tgtEl>
                                          <p:spTgt spid="64"/>
                                        </p:tgtEl>
                                        <p:attrNameLst>
                                          <p:attrName>ppt_w</p:attrName>
                                        </p:attrNameLst>
                                      </p:cBhvr>
                                      <p:tavLst>
                                        <p:tav tm="0">
                                          <p:val>
                                            <p:strVal val="#ppt_w+.3"/>
                                          </p:val>
                                        </p:tav>
                                        <p:tav tm="100000">
                                          <p:val>
                                            <p:strVal val="#ppt_w"/>
                                          </p:val>
                                        </p:tav>
                                      </p:tavLst>
                                    </p:anim>
                                    <p:anim calcmode="lin" valueType="num">
                                      <p:cBhvr>
                                        <p:cTn id="33" dur="1000" fill="hold"/>
                                        <p:tgtEl>
                                          <p:spTgt spid="64"/>
                                        </p:tgtEl>
                                        <p:attrNameLst>
                                          <p:attrName>ppt_h</p:attrName>
                                        </p:attrNameLst>
                                      </p:cBhvr>
                                      <p:tavLst>
                                        <p:tav tm="0">
                                          <p:val>
                                            <p:strVal val="#ppt_h"/>
                                          </p:val>
                                        </p:tav>
                                        <p:tav tm="100000">
                                          <p:val>
                                            <p:strVal val="#ppt_h"/>
                                          </p:val>
                                        </p:tav>
                                      </p:tavLst>
                                    </p:anim>
                                    <p:animEffect transition="in" filter="fade">
                                      <p:cBhvr>
                                        <p:cTn id="34" dur="1000"/>
                                        <p:tgtEl>
                                          <p:spTgt spid="64"/>
                                        </p:tgtEl>
                                      </p:cBhvr>
                                    </p:animEffect>
                                  </p:childTnLst>
                                </p:cTn>
                              </p:par>
                            </p:childTnLst>
                          </p:cTn>
                        </p:par>
                        <p:par>
                          <p:cTn id="35" fill="hold">
                            <p:stCondLst>
                              <p:cond delay="2700"/>
                            </p:stCondLst>
                            <p:childTnLst>
                              <p:par>
                                <p:cTn id="36" presetID="2" presetClass="entr" presetSubtype="8"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500" fill="hold"/>
                                        <p:tgtEl>
                                          <p:spTgt spid="67"/>
                                        </p:tgtEl>
                                        <p:attrNameLst>
                                          <p:attrName>ppt_x</p:attrName>
                                        </p:attrNameLst>
                                      </p:cBhvr>
                                      <p:tavLst>
                                        <p:tav tm="0">
                                          <p:val>
                                            <p:strVal val="0-#ppt_w/2"/>
                                          </p:val>
                                        </p:tav>
                                        <p:tav tm="100000">
                                          <p:val>
                                            <p:strVal val="#ppt_x"/>
                                          </p:val>
                                        </p:tav>
                                      </p:tavLst>
                                    </p:anim>
                                    <p:anim calcmode="lin" valueType="num">
                                      <p:cBhvr additive="base">
                                        <p:cTn id="43"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p:bldP spid="52" grpId="0"/>
      <p:bldP spid="6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8708796" y="2723144"/>
            <a:ext cx="729945"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7" name="Freeform 7"/>
          <p:cNvSpPr/>
          <p:nvPr/>
        </p:nvSpPr>
        <p:spPr bwMode="auto">
          <a:xfrm>
            <a:off x="9487262" y="2921547"/>
            <a:ext cx="1512631" cy="2999252"/>
          </a:xfrm>
          <a:custGeom>
            <a:avLst/>
            <a:gdLst>
              <a:gd name="T0" fmla="*/ 717 w 717"/>
              <a:gd name="T1" fmla="*/ 1049 h 1164"/>
              <a:gd name="T2" fmla="*/ 282 w 717"/>
              <a:gd name="T3" fmla="*/ 1164 h 1164"/>
              <a:gd name="T4" fmla="*/ 0 w 717"/>
              <a:gd name="T5" fmla="*/ 116 h 1164"/>
              <a:gd name="T6" fmla="*/ 436 w 717"/>
              <a:gd name="T7" fmla="*/ 0 h 1164"/>
              <a:gd name="T8" fmla="*/ 717 w 717"/>
              <a:gd name="T9" fmla="*/ 1049 h 1164"/>
            </a:gdLst>
            <a:ahLst/>
            <a:cxnLst>
              <a:cxn ang="0">
                <a:pos x="T0" y="T1"/>
              </a:cxn>
              <a:cxn ang="0">
                <a:pos x="T2" y="T3"/>
              </a:cxn>
              <a:cxn ang="0">
                <a:pos x="T4" y="T5"/>
              </a:cxn>
              <a:cxn ang="0">
                <a:pos x="T6" y="T7"/>
              </a:cxn>
              <a:cxn ang="0">
                <a:pos x="T8" y="T9"/>
              </a:cxn>
            </a:cxnLst>
            <a:rect l="0" t="0" r="r" b="b"/>
            <a:pathLst>
              <a:path w="717" h="1164">
                <a:moveTo>
                  <a:pt x="717" y="1049"/>
                </a:moveTo>
                <a:lnTo>
                  <a:pt x="282" y="1164"/>
                </a:lnTo>
                <a:lnTo>
                  <a:pt x="0" y="116"/>
                </a:lnTo>
                <a:lnTo>
                  <a:pt x="436" y="0"/>
                </a:lnTo>
                <a:lnTo>
                  <a:pt x="717" y="10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8"/>
          <p:cNvSpPr/>
          <p:nvPr/>
        </p:nvSpPr>
        <p:spPr bwMode="auto">
          <a:xfrm>
            <a:off x="9495699" y="3099338"/>
            <a:ext cx="683532" cy="2901339"/>
          </a:xfrm>
          <a:custGeom>
            <a:avLst/>
            <a:gdLst>
              <a:gd name="T0" fmla="*/ 18 w 84"/>
              <a:gd name="T1" fmla="*/ 12 h 292"/>
              <a:gd name="T2" fmla="*/ 1 w 84"/>
              <a:gd name="T3" fmla="*/ 1 h 292"/>
              <a:gd name="T4" fmla="*/ 0 w 84"/>
              <a:gd name="T5" fmla="*/ 1 h 292"/>
              <a:gd name="T6" fmla="*/ 0 w 84"/>
              <a:gd name="T7" fmla="*/ 60 h 292"/>
              <a:gd name="T8" fmla="*/ 55 w 84"/>
              <a:gd name="T9" fmla="*/ 280 h 292"/>
              <a:gd name="T10" fmla="*/ 72 w 84"/>
              <a:gd name="T11" fmla="*/ 291 h 292"/>
              <a:gd name="T12" fmla="*/ 83 w 84"/>
              <a:gd name="T13" fmla="*/ 274 h 292"/>
              <a:gd name="T14" fmla="*/ 18 w 84"/>
              <a:gd name="T15" fmla="*/ 12 h 2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92">
                <a:moveTo>
                  <a:pt x="18" y="12"/>
                </a:moveTo>
                <a:cubicBezTo>
                  <a:pt x="16" y="5"/>
                  <a:pt x="8" y="0"/>
                  <a:pt x="1" y="1"/>
                </a:cubicBezTo>
                <a:cubicBezTo>
                  <a:pt x="1" y="1"/>
                  <a:pt x="0" y="1"/>
                  <a:pt x="0" y="1"/>
                </a:cubicBezTo>
                <a:cubicBezTo>
                  <a:pt x="0" y="60"/>
                  <a:pt x="0" y="60"/>
                  <a:pt x="0" y="60"/>
                </a:cubicBezTo>
                <a:cubicBezTo>
                  <a:pt x="55" y="280"/>
                  <a:pt x="55" y="280"/>
                  <a:pt x="55" y="280"/>
                </a:cubicBezTo>
                <a:cubicBezTo>
                  <a:pt x="56" y="287"/>
                  <a:pt x="64" y="292"/>
                  <a:pt x="72" y="291"/>
                </a:cubicBezTo>
                <a:cubicBezTo>
                  <a:pt x="79" y="289"/>
                  <a:pt x="84" y="282"/>
                  <a:pt x="83" y="274"/>
                </a:cubicBezTo>
                <a:lnTo>
                  <a:pt x="18" y="12"/>
                </a:ln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9" name="Freeform 9"/>
          <p:cNvSpPr/>
          <p:nvPr/>
        </p:nvSpPr>
        <p:spPr bwMode="auto">
          <a:xfrm>
            <a:off x="9780505" y="3109645"/>
            <a:ext cx="641339" cy="2733853"/>
          </a:xfrm>
          <a:custGeom>
            <a:avLst/>
            <a:gdLst>
              <a:gd name="T0" fmla="*/ 13 w 79"/>
              <a:gd name="T1" fmla="*/ 5 h 275"/>
              <a:gd name="T2" fmla="*/ 5 w 79"/>
              <a:gd name="T3" fmla="*/ 0 h 275"/>
              <a:gd name="T4" fmla="*/ 1 w 79"/>
              <a:gd name="T5" fmla="*/ 8 h 275"/>
              <a:gd name="T6" fmla="*/ 66 w 79"/>
              <a:gd name="T7" fmla="*/ 269 h 275"/>
              <a:gd name="T8" fmla="*/ 73 w 79"/>
              <a:gd name="T9" fmla="*/ 274 h 275"/>
              <a:gd name="T10" fmla="*/ 78 w 79"/>
              <a:gd name="T11" fmla="*/ 267 h 275"/>
              <a:gd name="T12" fmla="*/ 13 w 79"/>
              <a:gd name="T13" fmla="*/ 5 h 275"/>
            </a:gdLst>
            <a:ahLst/>
            <a:cxnLst>
              <a:cxn ang="0">
                <a:pos x="T0" y="T1"/>
              </a:cxn>
              <a:cxn ang="0">
                <a:pos x="T2" y="T3"/>
              </a:cxn>
              <a:cxn ang="0">
                <a:pos x="T4" y="T5"/>
              </a:cxn>
              <a:cxn ang="0">
                <a:pos x="T6" y="T7"/>
              </a:cxn>
              <a:cxn ang="0">
                <a:pos x="T8" y="T9"/>
              </a:cxn>
              <a:cxn ang="0">
                <a:pos x="T10" y="T11"/>
              </a:cxn>
              <a:cxn ang="0">
                <a:pos x="T12" y="T13"/>
              </a:cxn>
            </a:cxnLst>
            <a:rect l="0" t="0" r="r" b="b"/>
            <a:pathLst>
              <a:path w="79" h="275">
                <a:moveTo>
                  <a:pt x="13" y="5"/>
                </a:moveTo>
                <a:cubicBezTo>
                  <a:pt x="12" y="2"/>
                  <a:pt x="9" y="0"/>
                  <a:pt x="5" y="0"/>
                </a:cubicBezTo>
                <a:cubicBezTo>
                  <a:pt x="2" y="1"/>
                  <a:pt x="0" y="4"/>
                  <a:pt x="1" y="8"/>
                </a:cubicBezTo>
                <a:cubicBezTo>
                  <a:pt x="66" y="269"/>
                  <a:pt x="66" y="269"/>
                  <a:pt x="66" y="269"/>
                </a:cubicBezTo>
                <a:cubicBezTo>
                  <a:pt x="66" y="273"/>
                  <a:pt x="70" y="275"/>
                  <a:pt x="73" y="274"/>
                </a:cubicBezTo>
                <a:cubicBezTo>
                  <a:pt x="77" y="273"/>
                  <a:pt x="79" y="270"/>
                  <a:pt x="78" y="267"/>
                </a:cubicBezTo>
                <a:lnTo>
                  <a:pt x="13" y="5"/>
                </a:ln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0" name="Freeform 10"/>
          <p:cNvSpPr/>
          <p:nvPr/>
        </p:nvSpPr>
        <p:spPr bwMode="auto">
          <a:xfrm>
            <a:off x="10048433" y="3040076"/>
            <a:ext cx="635009" cy="2733853"/>
          </a:xfrm>
          <a:custGeom>
            <a:avLst/>
            <a:gdLst>
              <a:gd name="T0" fmla="*/ 13 w 78"/>
              <a:gd name="T1" fmla="*/ 6 h 275"/>
              <a:gd name="T2" fmla="*/ 5 w 78"/>
              <a:gd name="T3" fmla="*/ 1 h 275"/>
              <a:gd name="T4" fmla="*/ 0 w 78"/>
              <a:gd name="T5" fmla="*/ 8 h 275"/>
              <a:gd name="T6" fmla="*/ 65 w 78"/>
              <a:gd name="T7" fmla="*/ 270 h 275"/>
              <a:gd name="T8" fmla="*/ 73 w 78"/>
              <a:gd name="T9" fmla="*/ 275 h 275"/>
              <a:gd name="T10" fmla="*/ 78 w 78"/>
              <a:gd name="T11" fmla="*/ 267 h 275"/>
              <a:gd name="T12" fmla="*/ 13 w 78"/>
              <a:gd name="T13" fmla="*/ 6 h 275"/>
            </a:gdLst>
            <a:ahLst/>
            <a:cxnLst>
              <a:cxn ang="0">
                <a:pos x="T0" y="T1"/>
              </a:cxn>
              <a:cxn ang="0">
                <a:pos x="T2" y="T3"/>
              </a:cxn>
              <a:cxn ang="0">
                <a:pos x="T4" y="T5"/>
              </a:cxn>
              <a:cxn ang="0">
                <a:pos x="T6" y="T7"/>
              </a:cxn>
              <a:cxn ang="0">
                <a:pos x="T8" y="T9"/>
              </a:cxn>
              <a:cxn ang="0">
                <a:pos x="T10" y="T11"/>
              </a:cxn>
              <a:cxn ang="0">
                <a:pos x="T12" y="T13"/>
              </a:cxn>
            </a:cxnLst>
            <a:rect l="0" t="0" r="r" b="b"/>
            <a:pathLst>
              <a:path w="78" h="275">
                <a:moveTo>
                  <a:pt x="13" y="6"/>
                </a:moveTo>
                <a:cubicBezTo>
                  <a:pt x="12" y="2"/>
                  <a:pt x="9" y="0"/>
                  <a:pt x="5" y="1"/>
                </a:cubicBezTo>
                <a:cubicBezTo>
                  <a:pt x="2" y="1"/>
                  <a:pt x="0" y="5"/>
                  <a:pt x="0" y="8"/>
                </a:cubicBezTo>
                <a:cubicBezTo>
                  <a:pt x="65" y="270"/>
                  <a:pt x="65" y="270"/>
                  <a:pt x="65" y="270"/>
                </a:cubicBezTo>
                <a:cubicBezTo>
                  <a:pt x="66" y="273"/>
                  <a:pt x="69" y="275"/>
                  <a:pt x="73" y="275"/>
                </a:cubicBezTo>
                <a:cubicBezTo>
                  <a:pt x="76" y="274"/>
                  <a:pt x="78" y="270"/>
                  <a:pt x="78" y="267"/>
                </a:cubicBezTo>
                <a:lnTo>
                  <a:pt x="13" y="6"/>
                </a:ln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1" name="Freeform 11"/>
          <p:cNvSpPr/>
          <p:nvPr/>
        </p:nvSpPr>
        <p:spPr bwMode="auto">
          <a:xfrm>
            <a:off x="10276277" y="2882898"/>
            <a:ext cx="780577" cy="2909067"/>
          </a:xfrm>
          <a:custGeom>
            <a:avLst/>
            <a:gdLst>
              <a:gd name="T0" fmla="*/ 30 w 96"/>
              <a:gd name="T1" fmla="*/ 12 h 293"/>
              <a:gd name="T2" fmla="*/ 13 w 96"/>
              <a:gd name="T3" fmla="*/ 1 h 293"/>
              <a:gd name="T4" fmla="*/ 2 w 96"/>
              <a:gd name="T5" fmla="*/ 18 h 293"/>
              <a:gd name="T6" fmla="*/ 67 w 96"/>
              <a:gd name="T7" fmla="*/ 280 h 293"/>
              <a:gd name="T8" fmla="*/ 84 w 96"/>
              <a:gd name="T9" fmla="*/ 291 h 293"/>
              <a:gd name="T10" fmla="*/ 95 w 96"/>
              <a:gd name="T11" fmla="*/ 274 h 293"/>
              <a:gd name="T12" fmla="*/ 30 w 96"/>
              <a:gd name="T13" fmla="*/ 12 h 293"/>
            </a:gdLst>
            <a:ahLst/>
            <a:cxnLst>
              <a:cxn ang="0">
                <a:pos x="T0" y="T1"/>
              </a:cxn>
              <a:cxn ang="0">
                <a:pos x="T2" y="T3"/>
              </a:cxn>
              <a:cxn ang="0">
                <a:pos x="T4" y="T5"/>
              </a:cxn>
              <a:cxn ang="0">
                <a:pos x="T6" y="T7"/>
              </a:cxn>
              <a:cxn ang="0">
                <a:pos x="T8" y="T9"/>
              </a:cxn>
              <a:cxn ang="0">
                <a:pos x="T10" y="T11"/>
              </a:cxn>
              <a:cxn ang="0">
                <a:pos x="T12" y="T13"/>
              </a:cxn>
            </a:cxnLst>
            <a:rect l="0" t="0" r="r" b="b"/>
            <a:pathLst>
              <a:path w="96" h="293">
                <a:moveTo>
                  <a:pt x="30" y="12"/>
                </a:moveTo>
                <a:cubicBezTo>
                  <a:pt x="28" y="5"/>
                  <a:pt x="20" y="0"/>
                  <a:pt x="13" y="1"/>
                </a:cubicBezTo>
                <a:cubicBezTo>
                  <a:pt x="5" y="3"/>
                  <a:pt x="0" y="10"/>
                  <a:pt x="2" y="18"/>
                </a:cubicBezTo>
                <a:cubicBezTo>
                  <a:pt x="67" y="280"/>
                  <a:pt x="67" y="280"/>
                  <a:pt x="67" y="280"/>
                </a:cubicBezTo>
                <a:cubicBezTo>
                  <a:pt x="68" y="288"/>
                  <a:pt x="76" y="293"/>
                  <a:pt x="84" y="291"/>
                </a:cubicBezTo>
                <a:cubicBezTo>
                  <a:pt x="91" y="289"/>
                  <a:pt x="96" y="282"/>
                  <a:pt x="95" y="274"/>
                </a:cubicBezTo>
                <a:lnTo>
                  <a:pt x="30" y="12"/>
                </a:ln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12" name="Freeform 12"/>
          <p:cNvSpPr>
            <a:spLocks noEditPoints="1"/>
          </p:cNvSpPr>
          <p:nvPr/>
        </p:nvSpPr>
        <p:spPr bwMode="auto">
          <a:xfrm>
            <a:off x="8651833" y="2256765"/>
            <a:ext cx="843867" cy="3764524"/>
          </a:xfrm>
          <a:custGeom>
            <a:avLst/>
            <a:gdLst>
              <a:gd name="T0" fmla="*/ 104 w 104"/>
              <a:gd name="T1" fmla="*/ 86 h 379"/>
              <a:gd name="T2" fmla="*/ 104 w 104"/>
              <a:gd name="T3" fmla="*/ 25 h 379"/>
              <a:gd name="T4" fmla="*/ 79 w 104"/>
              <a:gd name="T5" fmla="*/ 0 h 379"/>
              <a:gd name="T6" fmla="*/ 25 w 104"/>
              <a:gd name="T7" fmla="*/ 0 h 379"/>
              <a:gd name="T8" fmla="*/ 0 w 104"/>
              <a:gd name="T9" fmla="*/ 25 h 379"/>
              <a:gd name="T10" fmla="*/ 0 w 104"/>
              <a:gd name="T11" fmla="*/ 353 h 379"/>
              <a:gd name="T12" fmla="*/ 25 w 104"/>
              <a:gd name="T13" fmla="*/ 379 h 379"/>
              <a:gd name="T14" fmla="*/ 78 w 104"/>
              <a:gd name="T15" fmla="*/ 379 h 379"/>
              <a:gd name="T16" fmla="*/ 104 w 104"/>
              <a:gd name="T17" fmla="*/ 353 h 379"/>
              <a:gd name="T18" fmla="*/ 104 w 104"/>
              <a:gd name="T19" fmla="*/ 145 h 379"/>
              <a:gd name="T20" fmla="*/ 94 w 104"/>
              <a:gd name="T21" fmla="*/ 103 h 379"/>
              <a:gd name="T22" fmla="*/ 104 w 104"/>
              <a:gd name="T23" fmla="*/ 86 h 379"/>
              <a:gd name="T24" fmla="*/ 74 w 104"/>
              <a:gd name="T25" fmla="*/ 341 h 379"/>
              <a:gd name="T26" fmla="*/ 30 w 104"/>
              <a:gd name="T27" fmla="*/ 341 h 379"/>
              <a:gd name="T28" fmla="*/ 21 w 104"/>
              <a:gd name="T29" fmla="*/ 332 h 379"/>
              <a:gd name="T30" fmla="*/ 30 w 104"/>
              <a:gd name="T31" fmla="*/ 323 h 379"/>
              <a:gd name="T32" fmla="*/ 74 w 104"/>
              <a:gd name="T33" fmla="*/ 323 h 379"/>
              <a:gd name="T34" fmla="*/ 83 w 104"/>
              <a:gd name="T35" fmla="*/ 332 h 379"/>
              <a:gd name="T36" fmla="*/ 74 w 104"/>
              <a:gd name="T37" fmla="*/ 341 h 379"/>
              <a:gd name="T38" fmla="*/ 74 w 104"/>
              <a:gd name="T39" fmla="*/ 84 h 379"/>
              <a:gd name="T40" fmla="*/ 30 w 104"/>
              <a:gd name="T41" fmla="*/ 84 h 379"/>
              <a:gd name="T42" fmla="*/ 21 w 104"/>
              <a:gd name="T43" fmla="*/ 75 h 379"/>
              <a:gd name="T44" fmla="*/ 30 w 104"/>
              <a:gd name="T45" fmla="*/ 66 h 379"/>
              <a:gd name="T46" fmla="*/ 74 w 104"/>
              <a:gd name="T47" fmla="*/ 66 h 379"/>
              <a:gd name="T48" fmla="*/ 83 w 104"/>
              <a:gd name="T49" fmla="*/ 75 h 379"/>
              <a:gd name="T50" fmla="*/ 74 w 104"/>
              <a:gd name="T51"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379">
                <a:moveTo>
                  <a:pt x="104" y="86"/>
                </a:moveTo>
                <a:cubicBezTo>
                  <a:pt x="104" y="25"/>
                  <a:pt x="104" y="25"/>
                  <a:pt x="104" y="25"/>
                </a:cubicBezTo>
                <a:cubicBezTo>
                  <a:pt x="104" y="11"/>
                  <a:pt x="93" y="0"/>
                  <a:pt x="79" y="0"/>
                </a:cubicBezTo>
                <a:cubicBezTo>
                  <a:pt x="25" y="0"/>
                  <a:pt x="25" y="0"/>
                  <a:pt x="25" y="0"/>
                </a:cubicBezTo>
                <a:cubicBezTo>
                  <a:pt x="11" y="0"/>
                  <a:pt x="0" y="11"/>
                  <a:pt x="0" y="25"/>
                </a:cubicBezTo>
                <a:cubicBezTo>
                  <a:pt x="0" y="353"/>
                  <a:pt x="0" y="353"/>
                  <a:pt x="0" y="353"/>
                </a:cubicBezTo>
                <a:cubicBezTo>
                  <a:pt x="0" y="367"/>
                  <a:pt x="11" y="379"/>
                  <a:pt x="25" y="379"/>
                </a:cubicBezTo>
                <a:cubicBezTo>
                  <a:pt x="78" y="379"/>
                  <a:pt x="78" y="379"/>
                  <a:pt x="78" y="379"/>
                </a:cubicBezTo>
                <a:cubicBezTo>
                  <a:pt x="93" y="379"/>
                  <a:pt x="104" y="367"/>
                  <a:pt x="104" y="353"/>
                </a:cubicBezTo>
                <a:cubicBezTo>
                  <a:pt x="104" y="145"/>
                  <a:pt x="104" y="145"/>
                  <a:pt x="104" y="145"/>
                </a:cubicBezTo>
                <a:cubicBezTo>
                  <a:pt x="94" y="103"/>
                  <a:pt x="94" y="103"/>
                  <a:pt x="94" y="103"/>
                </a:cubicBezTo>
                <a:cubicBezTo>
                  <a:pt x="92" y="96"/>
                  <a:pt x="97" y="88"/>
                  <a:pt x="104" y="86"/>
                </a:cubicBezTo>
                <a:close/>
                <a:moveTo>
                  <a:pt x="74" y="341"/>
                </a:moveTo>
                <a:cubicBezTo>
                  <a:pt x="30" y="341"/>
                  <a:pt x="30" y="341"/>
                  <a:pt x="30" y="341"/>
                </a:cubicBezTo>
                <a:cubicBezTo>
                  <a:pt x="25" y="341"/>
                  <a:pt x="21" y="337"/>
                  <a:pt x="21" y="332"/>
                </a:cubicBezTo>
                <a:cubicBezTo>
                  <a:pt x="21" y="327"/>
                  <a:pt x="25" y="323"/>
                  <a:pt x="30" y="323"/>
                </a:cubicBezTo>
                <a:cubicBezTo>
                  <a:pt x="74" y="323"/>
                  <a:pt x="74" y="323"/>
                  <a:pt x="74" y="323"/>
                </a:cubicBezTo>
                <a:cubicBezTo>
                  <a:pt x="78" y="323"/>
                  <a:pt x="83" y="327"/>
                  <a:pt x="83" y="332"/>
                </a:cubicBezTo>
                <a:cubicBezTo>
                  <a:pt x="83" y="337"/>
                  <a:pt x="79" y="341"/>
                  <a:pt x="74" y="341"/>
                </a:cubicBezTo>
                <a:close/>
                <a:moveTo>
                  <a:pt x="74" y="84"/>
                </a:moveTo>
                <a:cubicBezTo>
                  <a:pt x="30" y="84"/>
                  <a:pt x="30" y="84"/>
                  <a:pt x="30" y="84"/>
                </a:cubicBezTo>
                <a:cubicBezTo>
                  <a:pt x="25" y="84"/>
                  <a:pt x="21" y="80"/>
                  <a:pt x="21" y="75"/>
                </a:cubicBezTo>
                <a:cubicBezTo>
                  <a:pt x="21" y="70"/>
                  <a:pt x="25" y="66"/>
                  <a:pt x="30"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3" name="Freeform 13"/>
          <p:cNvSpPr/>
          <p:nvPr/>
        </p:nvSpPr>
        <p:spPr bwMode="auto">
          <a:xfrm>
            <a:off x="9398655" y="3109645"/>
            <a:ext cx="97045" cy="587483"/>
          </a:xfrm>
          <a:custGeom>
            <a:avLst/>
            <a:gdLst>
              <a:gd name="T0" fmla="*/ 2 w 12"/>
              <a:gd name="T1" fmla="*/ 17 h 59"/>
              <a:gd name="T2" fmla="*/ 12 w 12"/>
              <a:gd name="T3" fmla="*/ 59 h 59"/>
              <a:gd name="T4" fmla="*/ 12 w 12"/>
              <a:gd name="T5" fmla="*/ 0 h 59"/>
              <a:gd name="T6" fmla="*/ 2 w 12"/>
              <a:gd name="T7" fmla="*/ 17 h 59"/>
            </a:gdLst>
            <a:ahLst/>
            <a:cxnLst>
              <a:cxn ang="0">
                <a:pos x="T0" y="T1"/>
              </a:cxn>
              <a:cxn ang="0">
                <a:pos x="T2" y="T3"/>
              </a:cxn>
              <a:cxn ang="0">
                <a:pos x="T4" y="T5"/>
              </a:cxn>
              <a:cxn ang="0">
                <a:pos x="T6" y="T7"/>
              </a:cxn>
            </a:cxnLst>
            <a:rect l="0" t="0" r="r" b="b"/>
            <a:pathLst>
              <a:path w="12" h="59">
                <a:moveTo>
                  <a:pt x="2" y="17"/>
                </a:moveTo>
                <a:cubicBezTo>
                  <a:pt x="12" y="59"/>
                  <a:pt x="12" y="59"/>
                  <a:pt x="12" y="59"/>
                </a:cubicBezTo>
                <a:cubicBezTo>
                  <a:pt x="12" y="0"/>
                  <a:pt x="12" y="0"/>
                  <a:pt x="12" y="0"/>
                </a:cubicBezTo>
                <a:cubicBezTo>
                  <a:pt x="5" y="2"/>
                  <a:pt x="0" y="10"/>
                  <a:pt x="2" y="17"/>
                </a:cubicBez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5" name="Rectangle 5"/>
          <p:cNvSpPr>
            <a:spLocks noChangeArrowheads="1"/>
          </p:cNvSpPr>
          <p:nvPr/>
        </p:nvSpPr>
        <p:spPr bwMode="auto">
          <a:xfrm>
            <a:off x="7660289" y="2692225"/>
            <a:ext cx="729944"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14" name="Freeform 14"/>
          <p:cNvSpPr>
            <a:spLocks noEditPoints="1"/>
          </p:cNvSpPr>
          <p:nvPr/>
        </p:nvSpPr>
        <p:spPr bwMode="auto">
          <a:xfrm>
            <a:off x="7594891" y="2256765"/>
            <a:ext cx="852305" cy="3764524"/>
          </a:xfrm>
          <a:custGeom>
            <a:avLst/>
            <a:gdLst>
              <a:gd name="T0" fmla="*/ 79 w 105"/>
              <a:gd name="T1" fmla="*/ 0 h 379"/>
              <a:gd name="T2" fmla="*/ 26 w 105"/>
              <a:gd name="T3" fmla="*/ 0 h 379"/>
              <a:gd name="T4" fmla="*/ 0 w 105"/>
              <a:gd name="T5" fmla="*/ 25 h 379"/>
              <a:gd name="T6" fmla="*/ 0 w 105"/>
              <a:gd name="T7" fmla="*/ 353 h 379"/>
              <a:gd name="T8" fmla="*/ 26 w 105"/>
              <a:gd name="T9" fmla="*/ 379 h 379"/>
              <a:gd name="T10" fmla="*/ 79 w 105"/>
              <a:gd name="T11" fmla="*/ 379 h 379"/>
              <a:gd name="T12" fmla="*/ 105 w 105"/>
              <a:gd name="T13" fmla="*/ 353 h 379"/>
              <a:gd name="T14" fmla="*/ 105 w 105"/>
              <a:gd name="T15" fmla="*/ 25 h 379"/>
              <a:gd name="T16" fmla="*/ 79 w 105"/>
              <a:gd name="T17" fmla="*/ 0 h 379"/>
              <a:gd name="T18" fmla="*/ 74 w 105"/>
              <a:gd name="T19" fmla="*/ 341 h 379"/>
              <a:gd name="T20" fmla="*/ 31 w 105"/>
              <a:gd name="T21" fmla="*/ 341 h 379"/>
              <a:gd name="T22" fmla="*/ 22 w 105"/>
              <a:gd name="T23" fmla="*/ 332 h 379"/>
              <a:gd name="T24" fmla="*/ 31 w 105"/>
              <a:gd name="T25" fmla="*/ 323 h 379"/>
              <a:gd name="T26" fmla="*/ 74 w 105"/>
              <a:gd name="T27" fmla="*/ 323 h 379"/>
              <a:gd name="T28" fmla="*/ 83 w 105"/>
              <a:gd name="T29" fmla="*/ 332 h 379"/>
              <a:gd name="T30" fmla="*/ 74 w 105"/>
              <a:gd name="T31" fmla="*/ 341 h 379"/>
              <a:gd name="T32" fmla="*/ 74 w 105"/>
              <a:gd name="T33" fmla="*/ 84 h 379"/>
              <a:gd name="T34" fmla="*/ 31 w 105"/>
              <a:gd name="T35" fmla="*/ 84 h 379"/>
              <a:gd name="T36" fmla="*/ 22 w 105"/>
              <a:gd name="T37" fmla="*/ 75 h 379"/>
              <a:gd name="T38" fmla="*/ 31 w 105"/>
              <a:gd name="T39" fmla="*/ 66 h 379"/>
              <a:gd name="T40" fmla="*/ 74 w 105"/>
              <a:gd name="T41" fmla="*/ 66 h 379"/>
              <a:gd name="T42" fmla="*/ 83 w 105"/>
              <a:gd name="T43" fmla="*/ 75 h 379"/>
              <a:gd name="T44" fmla="*/ 74 w 105"/>
              <a:gd name="T45"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379">
                <a:moveTo>
                  <a:pt x="79" y="0"/>
                </a:moveTo>
                <a:cubicBezTo>
                  <a:pt x="26" y="0"/>
                  <a:pt x="26" y="0"/>
                  <a:pt x="26" y="0"/>
                </a:cubicBezTo>
                <a:cubicBezTo>
                  <a:pt x="12" y="0"/>
                  <a:pt x="0" y="11"/>
                  <a:pt x="0" y="25"/>
                </a:cubicBezTo>
                <a:cubicBezTo>
                  <a:pt x="0" y="353"/>
                  <a:pt x="0" y="353"/>
                  <a:pt x="0" y="353"/>
                </a:cubicBezTo>
                <a:cubicBezTo>
                  <a:pt x="0" y="367"/>
                  <a:pt x="11" y="379"/>
                  <a:pt x="26" y="379"/>
                </a:cubicBezTo>
                <a:cubicBezTo>
                  <a:pt x="79" y="379"/>
                  <a:pt x="79" y="379"/>
                  <a:pt x="79" y="379"/>
                </a:cubicBezTo>
                <a:cubicBezTo>
                  <a:pt x="93" y="379"/>
                  <a:pt x="104" y="367"/>
                  <a:pt x="105" y="353"/>
                </a:cubicBezTo>
                <a:cubicBezTo>
                  <a:pt x="105" y="25"/>
                  <a:pt x="105" y="25"/>
                  <a:pt x="105" y="25"/>
                </a:cubicBezTo>
                <a:cubicBezTo>
                  <a:pt x="105" y="11"/>
                  <a:pt x="93" y="0"/>
                  <a:pt x="79" y="0"/>
                </a:cubicBezTo>
                <a:close/>
                <a:moveTo>
                  <a:pt x="74" y="341"/>
                </a:moveTo>
                <a:cubicBezTo>
                  <a:pt x="31" y="341"/>
                  <a:pt x="31" y="341"/>
                  <a:pt x="31" y="341"/>
                </a:cubicBezTo>
                <a:cubicBezTo>
                  <a:pt x="26" y="341"/>
                  <a:pt x="22" y="337"/>
                  <a:pt x="22" y="332"/>
                </a:cubicBezTo>
                <a:cubicBezTo>
                  <a:pt x="22" y="327"/>
                  <a:pt x="26" y="323"/>
                  <a:pt x="31" y="323"/>
                </a:cubicBezTo>
                <a:cubicBezTo>
                  <a:pt x="74" y="323"/>
                  <a:pt x="74" y="323"/>
                  <a:pt x="74" y="323"/>
                </a:cubicBezTo>
                <a:cubicBezTo>
                  <a:pt x="79" y="323"/>
                  <a:pt x="83" y="327"/>
                  <a:pt x="83" y="332"/>
                </a:cubicBezTo>
                <a:cubicBezTo>
                  <a:pt x="83" y="337"/>
                  <a:pt x="79" y="341"/>
                  <a:pt x="74" y="341"/>
                </a:cubicBezTo>
                <a:close/>
                <a:moveTo>
                  <a:pt x="74" y="84"/>
                </a:moveTo>
                <a:cubicBezTo>
                  <a:pt x="31" y="84"/>
                  <a:pt x="31" y="84"/>
                  <a:pt x="31" y="84"/>
                </a:cubicBezTo>
                <a:cubicBezTo>
                  <a:pt x="26" y="84"/>
                  <a:pt x="22" y="80"/>
                  <a:pt x="22" y="75"/>
                </a:cubicBezTo>
                <a:cubicBezTo>
                  <a:pt x="22" y="70"/>
                  <a:pt x="26" y="66"/>
                  <a:pt x="31"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7" name="Rectangle 5"/>
          <p:cNvSpPr>
            <a:spLocks noChangeArrowheads="1"/>
          </p:cNvSpPr>
          <p:nvPr/>
        </p:nvSpPr>
        <p:spPr bwMode="auto">
          <a:xfrm>
            <a:off x="6597017" y="2692225"/>
            <a:ext cx="729944"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18" name="Freeform 14"/>
          <p:cNvSpPr>
            <a:spLocks noEditPoints="1"/>
          </p:cNvSpPr>
          <p:nvPr/>
        </p:nvSpPr>
        <p:spPr bwMode="auto">
          <a:xfrm>
            <a:off x="6531620" y="2256765"/>
            <a:ext cx="852305" cy="3764524"/>
          </a:xfrm>
          <a:custGeom>
            <a:avLst/>
            <a:gdLst>
              <a:gd name="T0" fmla="*/ 79 w 105"/>
              <a:gd name="T1" fmla="*/ 0 h 379"/>
              <a:gd name="T2" fmla="*/ 26 w 105"/>
              <a:gd name="T3" fmla="*/ 0 h 379"/>
              <a:gd name="T4" fmla="*/ 0 w 105"/>
              <a:gd name="T5" fmla="*/ 25 h 379"/>
              <a:gd name="T6" fmla="*/ 0 w 105"/>
              <a:gd name="T7" fmla="*/ 353 h 379"/>
              <a:gd name="T8" fmla="*/ 26 w 105"/>
              <a:gd name="T9" fmla="*/ 379 h 379"/>
              <a:gd name="T10" fmla="*/ 79 w 105"/>
              <a:gd name="T11" fmla="*/ 379 h 379"/>
              <a:gd name="T12" fmla="*/ 105 w 105"/>
              <a:gd name="T13" fmla="*/ 353 h 379"/>
              <a:gd name="T14" fmla="*/ 105 w 105"/>
              <a:gd name="T15" fmla="*/ 25 h 379"/>
              <a:gd name="T16" fmla="*/ 79 w 105"/>
              <a:gd name="T17" fmla="*/ 0 h 379"/>
              <a:gd name="T18" fmla="*/ 74 w 105"/>
              <a:gd name="T19" fmla="*/ 341 h 379"/>
              <a:gd name="T20" fmla="*/ 31 w 105"/>
              <a:gd name="T21" fmla="*/ 341 h 379"/>
              <a:gd name="T22" fmla="*/ 22 w 105"/>
              <a:gd name="T23" fmla="*/ 332 h 379"/>
              <a:gd name="T24" fmla="*/ 31 w 105"/>
              <a:gd name="T25" fmla="*/ 323 h 379"/>
              <a:gd name="T26" fmla="*/ 74 w 105"/>
              <a:gd name="T27" fmla="*/ 323 h 379"/>
              <a:gd name="T28" fmla="*/ 83 w 105"/>
              <a:gd name="T29" fmla="*/ 332 h 379"/>
              <a:gd name="T30" fmla="*/ 74 w 105"/>
              <a:gd name="T31" fmla="*/ 341 h 379"/>
              <a:gd name="T32" fmla="*/ 74 w 105"/>
              <a:gd name="T33" fmla="*/ 84 h 379"/>
              <a:gd name="T34" fmla="*/ 31 w 105"/>
              <a:gd name="T35" fmla="*/ 84 h 379"/>
              <a:gd name="T36" fmla="*/ 22 w 105"/>
              <a:gd name="T37" fmla="*/ 75 h 379"/>
              <a:gd name="T38" fmla="*/ 31 w 105"/>
              <a:gd name="T39" fmla="*/ 66 h 379"/>
              <a:gd name="T40" fmla="*/ 74 w 105"/>
              <a:gd name="T41" fmla="*/ 66 h 379"/>
              <a:gd name="T42" fmla="*/ 83 w 105"/>
              <a:gd name="T43" fmla="*/ 75 h 379"/>
              <a:gd name="T44" fmla="*/ 74 w 105"/>
              <a:gd name="T45"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379">
                <a:moveTo>
                  <a:pt x="79" y="0"/>
                </a:moveTo>
                <a:cubicBezTo>
                  <a:pt x="26" y="0"/>
                  <a:pt x="26" y="0"/>
                  <a:pt x="26" y="0"/>
                </a:cubicBezTo>
                <a:cubicBezTo>
                  <a:pt x="12" y="0"/>
                  <a:pt x="0" y="11"/>
                  <a:pt x="0" y="25"/>
                </a:cubicBezTo>
                <a:cubicBezTo>
                  <a:pt x="0" y="353"/>
                  <a:pt x="0" y="353"/>
                  <a:pt x="0" y="353"/>
                </a:cubicBezTo>
                <a:cubicBezTo>
                  <a:pt x="0" y="367"/>
                  <a:pt x="11" y="379"/>
                  <a:pt x="26" y="379"/>
                </a:cubicBezTo>
                <a:cubicBezTo>
                  <a:pt x="79" y="379"/>
                  <a:pt x="79" y="379"/>
                  <a:pt x="79" y="379"/>
                </a:cubicBezTo>
                <a:cubicBezTo>
                  <a:pt x="93" y="379"/>
                  <a:pt x="104" y="367"/>
                  <a:pt x="105" y="353"/>
                </a:cubicBezTo>
                <a:cubicBezTo>
                  <a:pt x="105" y="25"/>
                  <a:pt x="105" y="25"/>
                  <a:pt x="105" y="25"/>
                </a:cubicBezTo>
                <a:cubicBezTo>
                  <a:pt x="105" y="11"/>
                  <a:pt x="93" y="0"/>
                  <a:pt x="79" y="0"/>
                </a:cubicBezTo>
                <a:close/>
                <a:moveTo>
                  <a:pt x="74" y="341"/>
                </a:moveTo>
                <a:cubicBezTo>
                  <a:pt x="31" y="341"/>
                  <a:pt x="31" y="341"/>
                  <a:pt x="31" y="341"/>
                </a:cubicBezTo>
                <a:cubicBezTo>
                  <a:pt x="26" y="341"/>
                  <a:pt x="22" y="337"/>
                  <a:pt x="22" y="332"/>
                </a:cubicBezTo>
                <a:cubicBezTo>
                  <a:pt x="22" y="327"/>
                  <a:pt x="26" y="323"/>
                  <a:pt x="31" y="323"/>
                </a:cubicBezTo>
                <a:cubicBezTo>
                  <a:pt x="74" y="323"/>
                  <a:pt x="74" y="323"/>
                  <a:pt x="74" y="323"/>
                </a:cubicBezTo>
                <a:cubicBezTo>
                  <a:pt x="79" y="323"/>
                  <a:pt x="83" y="327"/>
                  <a:pt x="83" y="332"/>
                </a:cubicBezTo>
                <a:cubicBezTo>
                  <a:pt x="83" y="337"/>
                  <a:pt x="79" y="341"/>
                  <a:pt x="74" y="341"/>
                </a:cubicBezTo>
                <a:close/>
                <a:moveTo>
                  <a:pt x="74" y="84"/>
                </a:moveTo>
                <a:cubicBezTo>
                  <a:pt x="31" y="84"/>
                  <a:pt x="31" y="84"/>
                  <a:pt x="31" y="84"/>
                </a:cubicBezTo>
                <a:cubicBezTo>
                  <a:pt x="26" y="84"/>
                  <a:pt x="22" y="80"/>
                  <a:pt x="22" y="75"/>
                </a:cubicBezTo>
                <a:cubicBezTo>
                  <a:pt x="22" y="70"/>
                  <a:pt x="26" y="66"/>
                  <a:pt x="31"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21" name="TextBox 65"/>
          <p:cNvSpPr txBox="1"/>
          <p:nvPr/>
        </p:nvSpPr>
        <p:spPr>
          <a:xfrm>
            <a:off x="1539064" y="2232741"/>
            <a:ext cx="1375698"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22" name="TextBox 66"/>
          <p:cNvSpPr txBox="1"/>
          <p:nvPr/>
        </p:nvSpPr>
        <p:spPr>
          <a:xfrm>
            <a:off x="1551763" y="2497195"/>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3" name="TextBox 65"/>
          <p:cNvSpPr txBox="1"/>
          <p:nvPr/>
        </p:nvSpPr>
        <p:spPr>
          <a:xfrm>
            <a:off x="982475" y="2084852"/>
            <a:ext cx="497252"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1</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26" name="TextBox 65"/>
          <p:cNvSpPr txBox="1"/>
          <p:nvPr/>
        </p:nvSpPr>
        <p:spPr>
          <a:xfrm>
            <a:off x="1537204" y="3180223"/>
            <a:ext cx="1375698"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27" name="TextBox 66"/>
          <p:cNvSpPr txBox="1"/>
          <p:nvPr/>
        </p:nvSpPr>
        <p:spPr>
          <a:xfrm>
            <a:off x="1549903" y="3444677"/>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8" name="TextBox 65"/>
          <p:cNvSpPr txBox="1"/>
          <p:nvPr/>
        </p:nvSpPr>
        <p:spPr>
          <a:xfrm>
            <a:off x="980614" y="3032334"/>
            <a:ext cx="596638"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2</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30" name="TextBox 65"/>
          <p:cNvSpPr txBox="1"/>
          <p:nvPr/>
        </p:nvSpPr>
        <p:spPr>
          <a:xfrm>
            <a:off x="1520537" y="4152954"/>
            <a:ext cx="1375698"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31" name="TextBox 66"/>
          <p:cNvSpPr txBox="1"/>
          <p:nvPr/>
        </p:nvSpPr>
        <p:spPr>
          <a:xfrm>
            <a:off x="1533238" y="4417408"/>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32" name="TextBox 65"/>
          <p:cNvSpPr txBox="1"/>
          <p:nvPr/>
        </p:nvSpPr>
        <p:spPr>
          <a:xfrm>
            <a:off x="963950" y="4005065"/>
            <a:ext cx="620683"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3</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34" name="TextBox 65"/>
          <p:cNvSpPr txBox="1"/>
          <p:nvPr/>
        </p:nvSpPr>
        <p:spPr>
          <a:xfrm>
            <a:off x="1539508" y="5131665"/>
            <a:ext cx="1375698"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35" name="TextBox 66"/>
          <p:cNvSpPr txBox="1"/>
          <p:nvPr/>
        </p:nvSpPr>
        <p:spPr>
          <a:xfrm>
            <a:off x="1552207" y="5396119"/>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36" name="TextBox 65"/>
          <p:cNvSpPr txBox="1"/>
          <p:nvPr/>
        </p:nvSpPr>
        <p:spPr>
          <a:xfrm>
            <a:off x="982919" y="4983776"/>
            <a:ext cx="595035"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4</a:t>
            </a:r>
            <a:endParaRPr lang="zh-CN" altLang="en-US" sz="6400" dirty="0">
              <a:solidFill>
                <a:srgbClr val="F3A3A8"/>
              </a:solidFill>
              <a:latin typeface="Impact" panose="020B0806030902050204" pitchFamily="34" charset="0"/>
              <a:ea typeface="华文细黑" panose="02010600040101010101" pitchFamily="2" charset="-122"/>
            </a:endParaRPr>
          </a:p>
        </p:txBody>
      </p:sp>
      <p:grpSp>
        <p:nvGrpSpPr>
          <p:cNvPr id="37" name="组合 36"/>
          <p:cNvGrpSpPr/>
          <p:nvPr/>
        </p:nvGrpSpPr>
        <p:grpSpPr>
          <a:xfrm>
            <a:off x="-6508" y="258236"/>
            <a:ext cx="4151251" cy="1200863"/>
            <a:chOff x="-259891" y="-1"/>
            <a:chExt cx="4151250" cy="1200863"/>
          </a:xfrm>
        </p:grpSpPr>
        <p:sp>
          <p:nvSpPr>
            <p:cNvPr id="38" name="图文框 3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9" name="图片 38"/>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40" name="文本框 3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41" name="文本框 4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文框 1"/>
          <p:cNvSpPr/>
          <p:nvPr/>
        </p:nvSpPr>
        <p:spPr>
          <a:xfrm rot="16200000">
            <a:off x="2355862" y="725673"/>
            <a:ext cx="3160177" cy="6294487"/>
          </a:xfrm>
          <a:prstGeom prst="frame">
            <a:avLst>
              <a:gd name="adj1" fmla="val 50000"/>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1037231" y="2492794"/>
            <a:ext cx="2932839" cy="274795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blipFill>
                <a:blip r:embed="rId3"/>
                <a:stretch>
                  <a:fillRect l="-63000" t="-71000" r="-93000" b="-79000"/>
                </a:stretch>
              </a:blipFill>
            </a:endParaRPr>
          </a:p>
        </p:txBody>
      </p:sp>
      <p:sp>
        <p:nvSpPr>
          <p:cNvPr id="256" name="矩形 255"/>
          <p:cNvSpPr/>
          <p:nvPr/>
        </p:nvSpPr>
        <p:spPr>
          <a:xfrm>
            <a:off x="4153447" y="3471759"/>
            <a:ext cx="2628628" cy="1477328"/>
          </a:xfrm>
          <a:prstGeom prst="rect">
            <a:avLst/>
          </a:prstGeom>
        </p:spPr>
        <p:txBody>
          <a:bodyPr wrap="square">
            <a:spAutoFit/>
          </a:bodyPr>
          <a:lstStyle/>
          <a:p>
            <a:r>
              <a:rPr lang="en-US" altLang="zh-CN" sz="15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500" dirty="0"/>
          </a:p>
        </p:txBody>
      </p:sp>
      <p:sp>
        <p:nvSpPr>
          <p:cNvPr id="257" name="文本框 256"/>
          <p:cNvSpPr txBox="1"/>
          <p:nvPr/>
        </p:nvSpPr>
        <p:spPr>
          <a:xfrm>
            <a:off x="7331719" y="2415658"/>
            <a:ext cx="3729540" cy="584775"/>
          </a:xfrm>
          <a:prstGeom prst="rect">
            <a:avLst/>
          </a:prstGeom>
          <a:noFill/>
        </p:spPr>
        <p:txBody>
          <a:bodyPr wrap="square" rtlCol="0">
            <a:spAutoFit/>
          </a:bodyPr>
          <a:lstStyle/>
          <a:p>
            <a:r>
              <a:rPr lang="en-US" altLang="zh-CN" sz="3200" b="1" dirty="0">
                <a:latin typeface="华文细黑" panose="02010600040101010101" pitchFamily="2" charset="-122"/>
                <a:ea typeface="华文细黑" panose="02010600040101010101" pitchFamily="2" charset="-122"/>
              </a:rPr>
              <a:t>The Survey result  </a:t>
            </a:r>
            <a:endParaRPr lang="zh-CN" altLang="en-US" sz="3200" b="1" dirty="0">
              <a:latin typeface="华文细黑" panose="02010600040101010101" pitchFamily="2" charset="-122"/>
              <a:ea typeface="华文细黑" panose="02010600040101010101" pitchFamily="2" charset="-122"/>
            </a:endParaRPr>
          </a:p>
        </p:txBody>
      </p:sp>
      <p:sp>
        <p:nvSpPr>
          <p:cNvPr id="258" name="矩形 257"/>
          <p:cNvSpPr/>
          <p:nvPr/>
        </p:nvSpPr>
        <p:spPr>
          <a:xfrm>
            <a:off x="7331720" y="3193753"/>
            <a:ext cx="4023219" cy="1708160"/>
          </a:xfrm>
          <a:prstGeom prst="rect">
            <a:avLst/>
          </a:prstGeom>
        </p:spPr>
        <p:txBody>
          <a:bodyPr wrap="square">
            <a:spAutoFit/>
          </a:bodyPr>
          <a:lstStyle/>
          <a:p>
            <a:r>
              <a:rPr lang="en-US" altLang="zh-CN" sz="15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endParaRPr lang="zh-CN" altLang="en-US" sz="1500" dirty="0"/>
          </a:p>
          <a:p>
            <a:r>
              <a:rPr lang="en-US" altLang="zh-CN" sz="1500" dirty="0">
                <a:latin typeface="华文细黑" panose="02010600040101010101" pitchFamily="2" charset="-122"/>
                <a:ea typeface="华文细黑" panose="02010600040101010101" pitchFamily="2" charset="-122"/>
              </a:rPr>
              <a:t> </a:t>
            </a:r>
            <a:endParaRPr lang="zh-CN" altLang="en-US" sz="1500" dirty="0"/>
          </a:p>
        </p:txBody>
      </p:sp>
      <p:sp>
        <p:nvSpPr>
          <p:cNvPr id="259" name="文本框 258"/>
          <p:cNvSpPr txBox="1"/>
          <p:nvPr/>
        </p:nvSpPr>
        <p:spPr>
          <a:xfrm>
            <a:off x="9343329" y="5175725"/>
            <a:ext cx="1924335" cy="400110"/>
          </a:xfrm>
          <a:prstGeom prst="rect">
            <a:avLst/>
          </a:prstGeom>
          <a:noFill/>
        </p:spPr>
        <p:txBody>
          <a:bodyPr wrap="square" rtlCol="0">
            <a:spAutoFit/>
          </a:bodyPr>
          <a:lstStyle/>
          <a:p>
            <a:r>
              <a:rPr lang="en-US" altLang="zh-CN" sz="2000" dirty="0">
                <a:latin typeface="华文细黑" panose="02010600040101010101" pitchFamily="2" charset="-122"/>
                <a:ea typeface="华文细黑" panose="02010600040101010101" pitchFamily="2" charset="-122"/>
              </a:rPr>
              <a:t>——The Writer </a:t>
            </a:r>
            <a:endParaRPr lang="zh-CN" altLang="en-US" sz="2000" dirty="0">
              <a:latin typeface="华文细黑" panose="02010600040101010101" pitchFamily="2" charset="-122"/>
              <a:ea typeface="华文细黑" panose="02010600040101010101" pitchFamily="2" charset="-122"/>
            </a:endParaRPr>
          </a:p>
        </p:txBody>
      </p:sp>
      <p:sp>
        <p:nvSpPr>
          <p:cNvPr id="264" name="文本框 263"/>
          <p:cNvSpPr txBox="1"/>
          <p:nvPr/>
        </p:nvSpPr>
        <p:spPr>
          <a:xfrm>
            <a:off x="4153447" y="2869445"/>
            <a:ext cx="1770796" cy="584775"/>
          </a:xfrm>
          <a:prstGeom prst="rect">
            <a:avLst/>
          </a:prstGeom>
          <a:noFill/>
        </p:spPr>
        <p:txBody>
          <a:bodyPr wrap="square" rtlCol="0">
            <a:spAutoFit/>
          </a:bodyPr>
          <a:lstStyle/>
          <a:p>
            <a:r>
              <a:rPr lang="en-US" altLang="zh-CN" sz="3200" dirty="0">
                <a:latin typeface="Impact" panose="020B0806030902050204" pitchFamily="34" charset="0"/>
                <a:ea typeface="华文细黑" panose="02010600040101010101" pitchFamily="2" charset="-122"/>
              </a:rPr>
              <a:t>KEYWORD</a:t>
            </a:r>
            <a:endParaRPr lang="zh-CN" altLang="en-US" sz="3200" dirty="0">
              <a:latin typeface="Impact" panose="020B0806030902050204" pitchFamily="34" charset="0"/>
              <a:ea typeface="华文细黑" panose="02010600040101010101" pitchFamily="2" charset="-122"/>
            </a:endParaRPr>
          </a:p>
        </p:txBody>
      </p:sp>
      <p:grpSp>
        <p:nvGrpSpPr>
          <p:cNvPr id="10" name="组合 9"/>
          <p:cNvGrpSpPr/>
          <p:nvPr/>
        </p:nvGrpSpPr>
        <p:grpSpPr>
          <a:xfrm>
            <a:off x="-6508" y="258236"/>
            <a:ext cx="4151251" cy="1200863"/>
            <a:chOff x="-259891" y="-1"/>
            <a:chExt cx="4151250" cy="1200863"/>
          </a:xfrm>
        </p:grpSpPr>
        <p:sp>
          <p:nvSpPr>
            <p:cNvPr id="11" name="图文框 1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13" name="文本框 1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14" name="文本框 1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图文框 6"/>
          <p:cNvSpPr/>
          <p:nvPr/>
        </p:nvSpPr>
        <p:spPr>
          <a:xfrm>
            <a:off x="3768012"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rot="5400000">
            <a:off x="1624347" y="-1129249"/>
            <a:ext cx="6791780" cy="8494029"/>
          </a:xfrm>
          <a:prstGeom prst="rect">
            <a:avLst/>
          </a:prstGeom>
        </p:spPr>
      </p:pic>
      <p:sp>
        <p:nvSpPr>
          <p:cNvPr id="9" name="文本框 8"/>
          <p:cNvSpPr txBox="1"/>
          <p:nvPr/>
        </p:nvSpPr>
        <p:spPr>
          <a:xfrm>
            <a:off x="3914356" y="2613313"/>
            <a:ext cx="4357784" cy="1569660"/>
          </a:xfrm>
          <a:prstGeom prst="rect">
            <a:avLst/>
          </a:prstGeom>
          <a:noFill/>
        </p:spPr>
        <p:txBody>
          <a:bodyPr wrap="square" rtlCol="0">
            <a:spAutoFit/>
          </a:bodyPr>
          <a:lstStyle/>
          <a:p>
            <a:pPr algn="ctr"/>
            <a:r>
              <a:rPr lang="en-US" altLang="zh-CN" sz="9600" dirty="0" smtClean="0">
                <a:latin typeface="Impact" panose="020B0806030902050204" pitchFamily="34" charset="0"/>
              </a:rPr>
              <a:t>THANKS</a:t>
            </a:r>
            <a:endParaRPr lang="zh-CN" altLang="en-US" sz="9600" dirty="0">
              <a:latin typeface="Impact" panose="020B0806030902050204" pitchFamily="34" charset="0"/>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804069">
            <a:off x="9232803" y="4104150"/>
            <a:ext cx="1950088" cy="1899828"/>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901041">
            <a:off x="7530865" y="3142333"/>
            <a:ext cx="3123449" cy="2771127"/>
          </a:xfrm>
          <a:prstGeom prst="rect">
            <a:avLst/>
          </a:prstGeom>
        </p:spPr>
      </p:pic>
      <p:sp>
        <p:nvSpPr>
          <p:cNvPr id="11" name="文本框 10"/>
          <p:cNvSpPr txBox="1"/>
          <p:nvPr/>
        </p:nvSpPr>
        <p:spPr>
          <a:xfrm>
            <a:off x="5237916" y="4020239"/>
            <a:ext cx="1716168" cy="460375"/>
          </a:xfrm>
          <a:prstGeom prst="rect">
            <a:avLst/>
          </a:prstGeom>
          <a:noFill/>
        </p:spPr>
        <p:txBody>
          <a:bodyPr wrap="square" rtlCol="0">
            <a:spAutoFit/>
          </a:bodyPr>
          <a:lstStyle/>
          <a:p>
            <a:pPr algn="dist"/>
            <a:endParaRPr lang="zh-CN" altLang="en-US" sz="2400" dirty="0">
              <a:latin typeface="Impact" panose="020B0806030902050204" pitchFamily="34" charset="0"/>
              <a:ea typeface="方正兰亭粗黑简体" panose="02000000000000000000" pitchFamily="2" charset="-122"/>
            </a:endParaRPr>
          </a:p>
        </p:txBody>
      </p:sp>
      <p:sp>
        <p:nvSpPr>
          <p:cNvPr id="8" name="矩形 7"/>
          <p:cNvSpPr>
            <a:spLocks noChangeArrowheads="1"/>
          </p:cNvSpPr>
          <p:nvPr/>
        </p:nvSpPr>
        <p:spPr bwMode="auto">
          <a:xfrm>
            <a:off x="4494753" y="497297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ea typeface="微软雅黑" panose="020B0503020204020204" charset="-122"/>
              </a:defRPr>
            </a:lvl1pPr>
            <a:lvl2pPr indent="-285750">
              <a:spcBef>
                <a:spcPct val="20000"/>
              </a:spcBef>
              <a:buChar char="–"/>
              <a:defRPr sz="2000">
                <a:solidFill>
                  <a:schemeClr val="tx1"/>
                </a:solidFill>
                <a:latin typeface="Arial" panose="020B0604020202020204" pitchFamily="34" charset="0"/>
                <a:ea typeface="仿宋_GB2312" panose="02010609030101010101" pitchFamily="1" charset="-122"/>
              </a:defRPr>
            </a:lvl2pPr>
            <a:lvl3pPr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latin typeface="方正正黑简体" panose="02000000000000000000" pitchFamily="2" charset="-122"/>
              <a:ea typeface="方正正黑简体" panose="02000000000000000000"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6"/>
          <p:cNvSpPr>
            <a:spLocks noEditPoints="1"/>
          </p:cNvSpPr>
          <p:nvPr/>
        </p:nvSpPr>
        <p:spPr bwMode="auto">
          <a:xfrm>
            <a:off x="6881256" y="3356480"/>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 name="Freeform 7"/>
          <p:cNvSpPr>
            <a:spLocks noEditPoints="1"/>
          </p:cNvSpPr>
          <p:nvPr/>
        </p:nvSpPr>
        <p:spPr bwMode="auto">
          <a:xfrm>
            <a:off x="5255808" y="3356480"/>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 name="Freeform 8"/>
          <p:cNvSpPr>
            <a:spLocks noEditPoints="1"/>
          </p:cNvSpPr>
          <p:nvPr/>
        </p:nvSpPr>
        <p:spPr bwMode="auto">
          <a:xfrm>
            <a:off x="6063836" y="3356480"/>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 name="Freeform 9"/>
          <p:cNvSpPr/>
          <p:nvPr/>
        </p:nvSpPr>
        <p:spPr bwMode="auto">
          <a:xfrm>
            <a:off x="2859925" y="4142491"/>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 name="Freeform 10"/>
          <p:cNvSpPr>
            <a:spLocks noEditPoints="1"/>
          </p:cNvSpPr>
          <p:nvPr/>
        </p:nvSpPr>
        <p:spPr bwMode="auto">
          <a:xfrm>
            <a:off x="2000223"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 name="Freeform 13"/>
          <p:cNvSpPr>
            <a:spLocks noEditPoints="1"/>
          </p:cNvSpPr>
          <p:nvPr/>
        </p:nvSpPr>
        <p:spPr bwMode="auto">
          <a:xfrm>
            <a:off x="2084784"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 name="Freeform 14"/>
          <p:cNvSpPr>
            <a:spLocks noEditPoints="1"/>
          </p:cNvSpPr>
          <p:nvPr/>
        </p:nvSpPr>
        <p:spPr bwMode="auto">
          <a:xfrm>
            <a:off x="2169345"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 name="Freeform 15"/>
          <p:cNvSpPr>
            <a:spLocks noEditPoints="1"/>
          </p:cNvSpPr>
          <p:nvPr/>
        </p:nvSpPr>
        <p:spPr bwMode="auto">
          <a:xfrm>
            <a:off x="2253905"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 name="Freeform 16"/>
          <p:cNvSpPr>
            <a:spLocks noEditPoints="1"/>
          </p:cNvSpPr>
          <p:nvPr/>
        </p:nvSpPr>
        <p:spPr bwMode="auto">
          <a:xfrm>
            <a:off x="5326280"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 name="Freeform 17"/>
          <p:cNvSpPr>
            <a:spLocks noEditPoints="1"/>
          </p:cNvSpPr>
          <p:nvPr/>
        </p:nvSpPr>
        <p:spPr bwMode="auto">
          <a:xfrm>
            <a:off x="5410840"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 name="Freeform 18"/>
          <p:cNvSpPr>
            <a:spLocks noEditPoints="1"/>
          </p:cNvSpPr>
          <p:nvPr/>
        </p:nvSpPr>
        <p:spPr bwMode="auto">
          <a:xfrm>
            <a:off x="5495401"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 name="Freeform 19"/>
          <p:cNvSpPr>
            <a:spLocks noEditPoints="1"/>
          </p:cNvSpPr>
          <p:nvPr/>
        </p:nvSpPr>
        <p:spPr bwMode="auto">
          <a:xfrm>
            <a:off x="2812947" y="3361072"/>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5" name="Rectangle 22"/>
          <p:cNvSpPr>
            <a:spLocks noChangeArrowheads="1"/>
          </p:cNvSpPr>
          <p:nvPr/>
        </p:nvSpPr>
        <p:spPr bwMode="auto">
          <a:xfrm>
            <a:off x="2949181" y="3498972"/>
            <a:ext cx="1315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6" name="Rectangle 23"/>
          <p:cNvSpPr>
            <a:spLocks noChangeArrowheads="1"/>
          </p:cNvSpPr>
          <p:nvPr/>
        </p:nvSpPr>
        <p:spPr bwMode="auto">
          <a:xfrm>
            <a:off x="3010255" y="3434620"/>
            <a:ext cx="9396" cy="13330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7" name="Rectangle 24"/>
          <p:cNvSpPr>
            <a:spLocks noChangeArrowheads="1"/>
          </p:cNvSpPr>
          <p:nvPr/>
        </p:nvSpPr>
        <p:spPr bwMode="auto">
          <a:xfrm>
            <a:off x="6195376" y="3498972"/>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8" name="Rectangle 25"/>
          <p:cNvSpPr>
            <a:spLocks noChangeArrowheads="1"/>
          </p:cNvSpPr>
          <p:nvPr/>
        </p:nvSpPr>
        <p:spPr bwMode="auto">
          <a:xfrm>
            <a:off x="6256446" y="3434620"/>
            <a:ext cx="9396" cy="13330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9" name="Freeform 26"/>
          <p:cNvSpPr>
            <a:spLocks noEditPoints="1"/>
          </p:cNvSpPr>
          <p:nvPr/>
        </p:nvSpPr>
        <p:spPr bwMode="auto">
          <a:xfrm>
            <a:off x="3625667"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2" name="Rectangle 29"/>
          <p:cNvSpPr>
            <a:spLocks noChangeArrowheads="1"/>
          </p:cNvSpPr>
          <p:nvPr/>
        </p:nvSpPr>
        <p:spPr bwMode="auto">
          <a:xfrm>
            <a:off x="3757206" y="3498972"/>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33" name="Freeform 30"/>
          <p:cNvSpPr>
            <a:spLocks noEditPoints="1"/>
          </p:cNvSpPr>
          <p:nvPr/>
        </p:nvSpPr>
        <p:spPr bwMode="auto">
          <a:xfrm>
            <a:off x="4452486" y="952484"/>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4" name="Freeform 31"/>
          <p:cNvSpPr>
            <a:spLocks noEditPoints="1"/>
          </p:cNvSpPr>
          <p:nvPr/>
        </p:nvSpPr>
        <p:spPr bwMode="auto">
          <a:xfrm>
            <a:off x="2009619" y="998450"/>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5" name="Freeform 32"/>
          <p:cNvSpPr>
            <a:spLocks noEditPoints="1"/>
          </p:cNvSpPr>
          <p:nvPr/>
        </p:nvSpPr>
        <p:spPr bwMode="auto">
          <a:xfrm>
            <a:off x="2845829"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6" name="Freeform 33"/>
          <p:cNvSpPr>
            <a:spLocks noEditPoints="1"/>
          </p:cNvSpPr>
          <p:nvPr/>
        </p:nvSpPr>
        <p:spPr bwMode="auto">
          <a:xfrm>
            <a:off x="5274602" y="952485"/>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7" name="Freeform 34"/>
          <p:cNvSpPr>
            <a:spLocks noEditPoints="1"/>
          </p:cNvSpPr>
          <p:nvPr/>
        </p:nvSpPr>
        <p:spPr bwMode="auto">
          <a:xfrm>
            <a:off x="6063836" y="966276"/>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8" name="Freeform 35"/>
          <p:cNvSpPr>
            <a:spLocks noEditPoints="1"/>
          </p:cNvSpPr>
          <p:nvPr/>
        </p:nvSpPr>
        <p:spPr bwMode="auto">
          <a:xfrm>
            <a:off x="10150939" y="4206843"/>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9" name="Freeform 36"/>
          <p:cNvSpPr>
            <a:spLocks noEditPoints="1"/>
          </p:cNvSpPr>
          <p:nvPr/>
        </p:nvSpPr>
        <p:spPr bwMode="auto">
          <a:xfrm>
            <a:off x="10169728" y="957081"/>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0" name="Freeform 37"/>
          <p:cNvSpPr>
            <a:spLocks noEditPoints="1"/>
          </p:cNvSpPr>
          <p:nvPr/>
        </p:nvSpPr>
        <p:spPr bwMode="auto">
          <a:xfrm>
            <a:off x="10987148" y="952485"/>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1" name="Freeform 38"/>
          <p:cNvSpPr>
            <a:spLocks noEditPoints="1"/>
          </p:cNvSpPr>
          <p:nvPr/>
        </p:nvSpPr>
        <p:spPr bwMode="auto">
          <a:xfrm>
            <a:off x="9310028" y="957081"/>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2" name="Freeform 39"/>
          <p:cNvSpPr>
            <a:spLocks noEditPoints="1"/>
          </p:cNvSpPr>
          <p:nvPr/>
        </p:nvSpPr>
        <p:spPr bwMode="auto">
          <a:xfrm>
            <a:off x="2070693" y="4142491"/>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3" name="Freeform 40"/>
          <p:cNvSpPr>
            <a:spLocks noEditPoints="1"/>
          </p:cNvSpPr>
          <p:nvPr/>
        </p:nvSpPr>
        <p:spPr bwMode="auto">
          <a:xfrm>
            <a:off x="8539585" y="952485"/>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4" name="Freeform 41"/>
          <p:cNvSpPr>
            <a:spLocks noEditPoints="1"/>
          </p:cNvSpPr>
          <p:nvPr/>
        </p:nvSpPr>
        <p:spPr bwMode="auto">
          <a:xfrm>
            <a:off x="7693979" y="952483"/>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5" name="Freeform 42"/>
          <p:cNvSpPr>
            <a:spLocks noEditPoints="1"/>
          </p:cNvSpPr>
          <p:nvPr/>
        </p:nvSpPr>
        <p:spPr bwMode="auto">
          <a:xfrm>
            <a:off x="8506701" y="3356480"/>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6" name="Freeform 43"/>
          <p:cNvSpPr>
            <a:spLocks noEditPoints="1"/>
          </p:cNvSpPr>
          <p:nvPr/>
        </p:nvSpPr>
        <p:spPr bwMode="auto">
          <a:xfrm>
            <a:off x="7679884" y="3393250"/>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7" name="Freeform 44"/>
          <p:cNvSpPr>
            <a:spLocks noEditPoints="1"/>
          </p:cNvSpPr>
          <p:nvPr/>
        </p:nvSpPr>
        <p:spPr bwMode="auto">
          <a:xfrm>
            <a:off x="9389890"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Freeform 45"/>
          <p:cNvSpPr>
            <a:spLocks noEditPoints="1"/>
          </p:cNvSpPr>
          <p:nvPr/>
        </p:nvSpPr>
        <p:spPr bwMode="auto">
          <a:xfrm>
            <a:off x="9333516" y="3356480"/>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9" name="Freeform 46"/>
          <p:cNvSpPr>
            <a:spLocks noEditPoints="1"/>
          </p:cNvSpPr>
          <p:nvPr/>
        </p:nvSpPr>
        <p:spPr bwMode="auto">
          <a:xfrm>
            <a:off x="4452484" y="3356480"/>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0" name="Rectangle 47"/>
          <p:cNvSpPr>
            <a:spLocks noChangeArrowheads="1"/>
          </p:cNvSpPr>
          <p:nvPr/>
        </p:nvSpPr>
        <p:spPr bwMode="auto">
          <a:xfrm>
            <a:off x="7689280" y="5112359"/>
            <a:ext cx="394616"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1" name="Rectangle 48"/>
          <p:cNvSpPr>
            <a:spLocks noChangeArrowheads="1"/>
          </p:cNvSpPr>
          <p:nvPr/>
        </p:nvSpPr>
        <p:spPr bwMode="auto">
          <a:xfrm>
            <a:off x="7877194" y="4928498"/>
            <a:ext cx="18791" cy="38610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2" name="Rectangle 49"/>
          <p:cNvSpPr>
            <a:spLocks noChangeArrowheads="1"/>
          </p:cNvSpPr>
          <p:nvPr/>
        </p:nvSpPr>
        <p:spPr bwMode="auto">
          <a:xfrm>
            <a:off x="8502003" y="5112359"/>
            <a:ext cx="394616"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3" name="Rectangle 50"/>
          <p:cNvSpPr>
            <a:spLocks noChangeArrowheads="1"/>
          </p:cNvSpPr>
          <p:nvPr/>
        </p:nvSpPr>
        <p:spPr bwMode="auto">
          <a:xfrm>
            <a:off x="7008097" y="3498972"/>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4" name="Freeform 51"/>
          <p:cNvSpPr>
            <a:spLocks noEditPoints="1"/>
          </p:cNvSpPr>
          <p:nvPr/>
        </p:nvSpPr>
        <p:spPr bwMode="auto">
          <a:xfrm>
            <a:off x="6881256" y="4193050"/>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5" name="Freeform 52"/>
          <p:cNvSpPr>
            <a:spLocks noEditPoints="1"/>
          </p:cNvSpPr>
          <p:nvPr/>
        </p:nvSpPr>
        <p:spPr bwMode="auto">
          <a:xfrm>
            <a:off x="7708072" y="4183858"/>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6" name="Freeform 53"/>
          <p:cNvSpPr>
            <a:spLocks noEditPoints="1"/>
          </p:cNvSpPr>
          <p:nvPr/>
        </p:nvSpPr>
        <p:spPr bwMode="auto">
          <a:xfrm>
            <a:off x="10949567"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7" name="Freeform 54"/>
          <p:cNvSpPr>
            <a:spLocks noEditPoints="1"/>
          </p:cNvSpPr>
          <p:nvPr/>
        </p:nvSpPr>
        <p:spPr bwMode="auto">
          <a:xfrm>
            <a:off x="8652335" y="4188454"/>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8" name="Freeform 55"/>
          <p:cNvSpPr>
            <a:spLocks noEditPoints="1"/>
          </p:cNvSpPr>
          <p:nvPr/>
        </p:nvSpPr>
        <p:spPr bwMode="auto">
          <a:xfrm>
            <a:off x="10146241" y="1793655"/>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9" name="Freeform 56"/>
          <p:cNvSpPr>
            <a:spLocks noEditPoints="1"/>
          </p:cNvSpPr>
          <p:nvPr/>
        </p:nvSpPr>
        <p:spPr bwMode="auto">
          <a:xfrm>
            <a:off x="2103575" y="2579662"/>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0" name="Freeform 57"/>
          <p:cNvSpPr>
            <a:spLocks noEditPoints="1"/>
          </p:cNvSpPr>
          <p:nvPr/>
        </p:nvSpPr>
        <p:spPr bwMode="auto">
          <a:xfrm>
            <a:off x="2831738" y="2579662"/>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1" name="Freeform 58"/>
          <p:cNvSpPr>
            <a:spLocks noEditPoints="1"/>
          </p:cNvSpPr>
          <p:nvPr/>
        </p:nvSpPr>
        <p:spPr bwMode="auto">
          <a:xfrm>
            <a:off x="3658554" y="2579662"/>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2" name="Freeform 59"/>
          <p:cNvSpPr>
            <a:spLocks noEditPoints="1"/>
          </p:cNvSpPr>
          <p:nvPr/>
        </p:nvSpPr>
        <p:spPr bwMode="auto">
          <a:xfrm>
            <a:off x="4499463" y="2579662"/>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3" name="Freeform 60"/>
          <p:cNvSpPr>
            <a:spLocks noEditPoints="1"/>
          </p:cNvSpPr>
          <p:nvPr/>
        </p:nvSpPr>
        <p:spPr bwMode="auto">
          <a:xfrm>
            <a:off x="5298091" y="2579662"/>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4" name="Freeform 61"/>
          <p:cNvSpPr>
            <a:spLocks noEditPoints="1"/>
          </p:cNvSpPr>
          <p:nvPr/>
        </p:nvSpPr>
        <p:spPr bwMode="auto">
          <a:xfrm>
            <a:off x="6101419" y="2579662"/>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5" name="Freeform 62"/>
          <p:cNvSpPr>
            <a:spLocks noEditPoints="1"/>
          </p:cNvSpPr>
          <p:nvPr/>
        </p:nvSpPr>
        <p:spPr bwMode="auto">
          <a:xfrm>
            <a:off x="6923537" y="2579662"/>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6" name="Freeform 63"/>
          <p:cNvSpPr>
            <a:spLocks noEditPoints="1"/>
          </p:cNvSpPr>
          <p:nvPr/>
        </p:nvSpPr>
        <p:spPr bwMode="auto">
          <a:xfrm>
            <a:off x="7712773" y="2579662"/>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7" name="Freeform 64"/>
          <p:cNvSpPr>
            <a:spLocks noEditPoints="1"/>
          </p:cNvSpPr>
          <p:nvPr/>
        </p:nvSpPr>
        <p:spPr bwMode="auto">
          <a:xfrm>
            <a:off x="8586566" y="2579662"/>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8" name="Freeform 65"/>
          <p:cNvSpPr>
            <a:spLocks noEditPoints="1"/>
          </p:cNvSpPr>
          <p:nvPr/>
        </p:nvSpPr>
        <p:spPr bwMode="auto">
          <a:xfrm>
            <a:off x="9352307" y="2602646"/>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9" name="Freeform 66"/>
          <p:cNvSpPr>
            <a:spLocks noEditPoints="1"/>
          </p:cNvSpPr>
          <p:nvPr/>
        </p:nvSpPr>
        <p:spPr bwMode="auto">
          <a:xfrm>
            <a:off x="10193217" y="2565875"/>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0" name="Freeform 67"/>
          <p:cNvSpPr>
            <a:spLocks noEditPoints="1"/>
          </p:cNvSpPr>
          <p:nvPr/>
        </p:nvSpPr>
        <p:spPr bwMode="auto">
          <a:xfrm>
            <a:off x="11015336" y="2565875"/>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1" name="Freeform 68"/>
          <p:cNvSpPr>
            <a:spLocks noEditPoints="1"/>
          </p:cNvSpPr>
          <p:nvPr/>
        </p:nvSpPr>
        <p:spPr bwMode="auto">
          <a:xfrm>
            <a:off x="10973055" y="3397846"/>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2" name="Freeform 69"/>
          <p:cNvSpPr>
            <a:spLocks noEditPoints="1"/>
          </p:cNvSpPr>
          <p:nvPr/>
        </p:nvSpPr>
        <p:spPr bwMode="auto">
          <a:xfrm>
            <a:off x="10160335" y="3384058"/>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3" name="Freeform 70"/>
          <p:cNvSpPr>
            <a:spLocks noEditPoints="1"/>
          </p:cNvSpPr>
          <p:nvPr/>
        </p:nvSpPr>
        <p:spPr bwMode="auto">
          <a:xfrm>
            <a:off x="10958964" y="1775268"/>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4" name="Freeform 71"/>
          <p:cNvSpPr>
            <a:spLocks noEditPoints="1"/>
          </p:cNvSpPr>
          <p:nvPr/>
        </p:nvSpPr>
        <p:spPr bwMode="auto">
          <a:xfrm>
            <a:off x="11015337"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5" name="Freeform 72"/>
          <p:cNvSpPr>
            <a:spLocks noEditPoints="1"/>
          </p:cNvSpPr>
          <p:nvPr/>
        </p:nvSpPr>
        <p:spPr bwMode="auto">
          <a:xfrm>
            <a:off x="10146240" y="4956078"/>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6" name="Freeform 73"/>
          <p:cNvSpPr/>
          <p:nvPr/>
        </p:nvSpPr>
        <p:spPr bwMode="auto">
          <a:xfrm>
            <a:off x="4588720" y="5098570"/>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7" name="Freeform 74"/>
          <p:cNvSpPr>
            <a:spLocks noEditPoints="1"/>
          </p:cNvSpPr>
          <p:nvPr/>
        </p:nvSpPr>
        <p:spPr bwMode="auto">
          <a:xfrm>
            <a:off x="10949567" y="4956078"/>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8" name="Freeform 75"/>
          <p:cNvSpPr>
            <a:spLocks noEditPoints="1"/>
          </p:cNvSpPr>
          <p:nvPr/>
        </p:nvSpPr>
        <p:spPr bwMode="auto">
          <a:xfrm>
            <a:off x="9357005" y="4179261"/>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9" name="Freeform 76"/>
          <p:cNvSpPr>
            <a:spLocks noEditPoints="1"/>
          </p:cNvSpPr>
          <p:nvPr/>
        </p:nvSpPr>
        <p:spPr bwMode="auto">
          <a:xfrm>
            <a:off x="8506699" y="1775268"/>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0" name="Freeform 77"/>
          <p:cNvSpPr/>
          <p:nvPr/>
        </p:nvSpPr>
        <p:spPr bwMode="auto">
          <a:xfrm>
            <a:off x="3043136" y="4271195"/>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1" name="Freeform 78"/>
          <p:cNvSpPr/>
          <p:nvPr/>
        </p:nvSpPr>
        <p:spPr bwMode="auto">
          <a:xfrm>
            <a:off x="3677345" y="4142491"/>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2" name="Freeform 79"/>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3" name="Freeform 80"/>
          <p:cNvSpPr/>
          <p:nvPr/>
        </p:nvSpPr>
        <p:spPr bwMode="auto">
          <a:xfrm>
            <a:off x="4499464" y="4142491"/>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4" name="Rectangle 81"/>
          <p:cNvSpPr>
            <a:spLocks noChangeArrowheads="1"/>
          </p:cNvSpPr>
          <p:nvPr/>
        </p:nvSpPr>
        <p:spPr bwMode="auto">
          <a:xfrm>
            <a:off x="4687375" y="4317159"/>
            <a:ext cx="10335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85" name="Freeform 82"/>
          <p:cNvSpPr/>
          <p:nvPr/>
        </p:nvSpPr>
        <p:spPr bwMode="auto">
          <a:xfrm>
            <a:off x="5260510" y="4142491"/>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6" name="Freeform 83"/>
          <p:cNvSpPr/>
          <p:nvPr/>
        </p:nvSpPr>
        <p:spPr bwMode="auto">
          <a:xfrm>
            <a:off x="5528283" y="4294176"/>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7" name="Freeform 84"/>
          <p:cNvSpPr/>
          <p:nvPr/>
        </p:nvSpPr>
        <p:spPr bwMode="auto">
          <a:xfrm>
            <a:off x="6073233" y="4142491"/>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8" name="Freeform 85"/>
          <p:cNvSpPr>
            <a:spLocks noEditPoints="1"/>
          </p:cNvSpPr>
          <p:nvPr/>
        </p:nvSpPr>
        <p:spPr bwMode="auto">
          <a:xfrm>
            <a:off x="6336311" y="4225229"/>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9" name="Freeform 86"/>
          <p:cNvSpPr>
            <a:spLocks noEditPoints="1"/>
          </p:cNvSpPr>
          <p:nvPr/>
        </p:nvSpPr>
        <p:spPr bwMode="auto">
          <a:xfrm>
            <a:off x="3625665" y="4923904"/>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2" name="Freeform 89"/>
          <p:cNvSpPr>
            <a:spLocks noEditPoints="1"/>
          </p:cNvSpPr>
          <p:nvPr/>
        </p:nvSpPr>
        <p:spPr bwMode="auto">
          <a:xfrm>
            <a:off x="4438389" y="4923904"/>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5" name="Freeform 92"/>
          <p:cNvSpPr/>
          <p:nvPr/>
        </p:nvSpPr>
        <p:spPr bwMode="auto">
          <a:xfrm>
            <a:off x="5406139" y="5098570"/>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6" name="Freeform 93"/>
          <p:cNvSpPr>
            <a:spLocks noEditPoints="1"/>
          </p:cNvSpPr>
          <p:nvPr/>
        </p:nvSpPr>
        <p:spPr bwMode="auto">
          <a:xfrm>
            <a:off x="5251112" y="4923904"/>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9" name="Freeform 96"/>
          <p:cNvSpPr/>
          <p:nvPr/>
        </p:nvSpPr>
        <p:spPr bwMode="auto">
          <a:xfrm>
            <a:off x="6242354" y="5075588"/>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0" name="Freeform 97"/>
          <p:cNvSpPr>
            <a:spLocks noEditPoints="1"/>
          </p:cNvSpPr>
          <p:nvPr/>
        </p:nvSpPr>
        <p:spPr bwMode="auto">
          <a:xfrm>
            <a:off x="6068532" y="4923904"/>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3" name="Freeform 100"/>
          <p:cNvSpPr/>
          <p:nvPr/>
        </p:nvSpPr>
        <p:spPr bwMode="auto">
          <a:xfrm>
            <a:off x="7055076" y="5075588"/>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4" name="Freeform 101"/>
          <p:cNvSpPr>
            <a:spLocks noEditPoints="1"/>
          </p:cNvSpPr>
          <p:nvPr/>
        </p:nvSpPr>
        <p:spPr bwMode="auto">
          <a:xfrm>
            <a:off x="6881255" y="4923904"/>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7" name="Rectangle 104"/>
          <p:cNvSpPr>
            <a:spLocks noChangeArrowheads="1"/>
          </p:cNvSpPr>
          <p:nvPr/>
        </p:nvSpPr>
        <p:spPr bwMode="auto">
          <a:xfrm>
            <a:off x="3761906" y="5112359"/>
            <a:ext cx="136239"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08" name="Rectangle 105"/>
          <p:cNvSpPr>
            <a:spLocks noChangeArrowheads="1"/>
          </p:cNvSpPr>
          <p:nvPr/>
        </p:nvSpPr>
        <p:spPr bwMode="auto">
          <a:xfrm>
            <a:off x="3818279" y="5057203"/>
            <a:ext cx="18791" cy="128703"/>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09" name="Freeform 106"/>
          <p:cNvSpPr>
            <a:spLocks noEditPoints="1"/>
          </p:cNvSpPr>
          <p:nvPr/>
        </p:nvSpPr>
        <p:spPr bwMode="auto">
          <a:xfrm>
            <a:off x="2004920" y="4923904"/>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2" name="Freeform 109"/>
          <p:cNvSpPr/>
          <p:nvPr/>
        </p:nvSpPr>
        <p:spPr bwMode="auto">
          <a:xfrm>
            <a:off x="2155252" y="5066395"/>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3" name="Freeform 110"/>
          <p:cNvSpPr/>
          <p:nvPr/>
        </p:nvSpPr>
        <p:spPr bwMode="auto">
          <a:xfrm>
            <a:off x="2155252" y="5066395"/>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4" name="Freeform 111"/>
          <p:cNvSpPr>
            <a:spLocks noEditPoints="1"/>
          </p:cNvSpPr>
          <p:nvPr/>
        </p:nvSpPr>
        <p:spPr bwMode="auto">
          <a:xfrm>
            <a:off x="2817641" y="4923904"/>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7" name="Rectangle 114"/>
          <p:cNvSpPr>
            <a:spLocks noChangeArrowheads="1"/>
          </p:cNvSpPr>
          <p:nvPr/>
        </p:nvSpPr>
        <p:spPr bwMode="auto">
          <a:xfrm>
            <a:off x="2953881" y="5112359"/>
            <a:ext cx="136239"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18" name="Freeform 115"/>
          <p:cNvSpPr>
            <a:spLocks noEditPoints="1"/>
          </p:cNvSpPr>
          <p:nvPr/>
        </p:nvSpPr>
        <p:spPr bwMode="auto">
          <a:xfrm>
            <a:off x="9314726" y="5015835"/>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9" name="Freeform 116"/>
          <p:cNvSpPr>
            <a:spLocks noEditPoints="1"/>
          </p:cNvSpPr>
          <p:nvPr/>
        </p:nvSpPr>
        <p:spPr bwMode="auto">
          <a:xfrm>
            <a:off x="9460359"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0" name="Rectangle 117"/>
          <p:cNvSpPr>
            <a:spLocks noChangeArrowheads="1"/>
          </p:cNvSpPr>
          <p:nvPr/>
        </p:nvSpPr>
        <p:spPr bwMode="auto">
          <a:xfrm>
            <a:off x="2019012" y="1821232"/>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1" name="Rectangle 118"/>
          <p:cNvSpPr>
            <a:spLocks noChangeArrowheads="1"/>
          </p:cNvSpPr>
          <p:nvPr/>
        </p:nvSpPr>
        <p:spPr bwMode="auto">
          <a:xfrm>
            <a:off x="2019012" y="1894779"/>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2" name="Rectangle 119"/>
          <p:cNvSpPr>
            <a:spLocks noChangeArrowheads="1"/>
          </p:cNvSpPr>
          <p:nvPr/>
        </p:nvSpPr>
        <p:spPr bwMode="auto">
          <a:xfrm>
            <a:off x="2019014" y="1894779"/>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3" name="Rectangle 120"/>
          <p:cNvSpPr>
            <a:spLocks noChangeArrowheads="1"/>
          </p:cNvSpPr>
          <p:nvPr/>
        </p:nvSpPr>
        <p:spPr bwMode="auto">
          <a:xfrm>
            <a:off x="2019012"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4" name="Rectangle 121"/>
          <p:cNvSpPr>
            <a:spLocks noChangeArrowheads="1"/>
          </p:cNvSpPr>
          <p:nvPr/>
        </p:nvSpPr>
        <p:spPr bwMode="auto">
          <a:xfrm>
            <a:off x="2019014" y="2041867"/>
            <a:ext cx="357033"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5" name="Rectangle 122"/>
          <p:cNvSpPr>
            <a:spLocks noChangeArrowheads="1"/>
          </p:cNvSpPr>
          <p:nvPr/>
        </p:nvSpPr>
        <p:spPr bwMode="auto">
          <a:xfrm>
            <a:off x="2888111" y="1821232"/>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6" name="Rectangle 123"/>
          <p:cNvSpPr>
            <a:spLocks noChangeArrowheads="1"/>
          </p:cNvSpPr>
          <p:nvPr/>
        </p:nvSpPr>
        <p:spPr bwMode="auto">
          <a:xfrm>
            <a:off x="2888111" y="1894779"/>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7" name="Rectangle 124"/>
          <p:cNvSpPr>
            <a:spLocks noChangeArrowheads="1"/>
          </p:cNvSpPr>
          <p:nvPr/>
        </p:nvSpPr>
        <p:spPr bwMode="auto">
          <a:xfrm>
            <a:off x="2850529" y="1894779"/>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8" name="Rectangle 125"/>
          <p:cNvSpPr>
            <a:spLocks noChangeArrowheads="1"/>
          </p:cNvSpPr>
          <p:nvPr/>
        </p:nvSpPr>
        <p:spPr bwMode="auto">
          <a:xfrm>
            <a:off x="2874015"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9" name="Rectangle 126"/>
          <p:cNvSpPr>
            <a:spLocks noChangeArrowheads="1"/>
          </p:cNvSpPr>
          <p:nvPr/>
        </p:nvSpPr>
        <p:spPr bwMode="auto">
          <a:xfrm>
            <a:off x="2841134" y="2041867"/>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0" name="Rectangle 127"/>
          <p:cNvSpPr>
            <a:spLocks noChangeArrowheads="1"/>
          </p:cNvSpPr>
          <p:nvPr/>
        </p:nvSpPr>
        <p:spPr bwMode="auto">
          <a:xfrm>
            <a:off x="3752508" y="1821232"/>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1" name="Rectangle 128"/>
          <p:cNvSpPr>
            <a:spLocks noChangeArrowheads="1"/>
          </p:cNvSpPr>
          <p:nvPr/>
        </p:nvSpPr>
        <p:spPr bwMode="auto">
          <a:xfrm>
            <a:off x="3752508" y="1894779"/>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2" name="Rectangle 129"/>
          <p:cNvSpPr>
            <a:spLocks noChangeArrowheads="1"/>
          </p:cNvSpPr>
          <p:nvPr/>
        </p:nvSpPr>
        <p:spPr bwMode="auto">
          <a:xfrm>
            <a:off x="3682041" y="1894779"/>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3" name="Rectangle 130"/>
          <p:cNvSpPr>
            <a:spLocks noChangeArrowheads="1"/>
          </p:cNvSpPr>
          <p:nvPr/>
        </p:nvSpPr>
        <p:spPr bwMode="auto">
          <a:xfrm>
            <a:off x="3724321"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4" name="Rectangle 131"/>
          <p:cNvSpPr>
            <a:spLocks noChangeArrowheads="1"/>
          </p:cNvSpPr>
          <p:nvPr/>
        </p:nvSpPr>
        <p:spPr bwMode="auto">
          <a:xfrm>
            <a:off x="3653854" y="2041867"/>
            <a:ext cx="357033"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5" name="Rectangle 132"/>
          <p:cNvSpPr>
            <a:spLocks noChangeArrowheads="1"/>
          </p:cNvSpPr>
          <p:nvPr/>
        </p:nvSpPr>
        <p:spPr bwMode="auto">
          <a:xfrm>
            <a:off x="4461881" y="2041867"/>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6" name="Rectangle 133"/>
          <p:cNvSpPr>
            <a:spLocks noChangeArrowheads="1"/>
          </p:cNvSpPr>
          <p:nvPr/>
        </p:nvSpPr>
        <p:spPr bwMode="auto">
          <a:xfrm>
            <a:off x="4461881" y="1968321"/>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7" name="Rectangle 134"/>
          <p:cNvSpPr>
            <a:spLocks noChangeArrowheads="1"/>
          </p:cNvSpPr>
          <p:nvPr/>
        </p:nvSpPr>
        <p:spPr bwMode="auto">
          <a:xfrm>
            <a:off x="4461881" y="1894779"/>
            <a:ext cx="35233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8" name="Rectangle 135"/>
          <p:cNvSpPr>
            <a:spLocks noChangeArrowheads="1"/>
          </p:cNvSpPr>
          <p:nvPr/>
        </p:nvSpPr>
        <p:spPr bwMode="auto">
          <a:xfrm>
            <a:off x="4461881" y="1821232"/>
            <a:ext cx="35233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9" name="Rectangle 136"/>
          <p:cNvSpPr>
            <a:spLocks noChangeArrowheads="1"/>
          </p:cNvSpPr>
          <p:nvPr/>
        </p:nvSpPr>
        <p:spPr bwMode="auto">
          <a:xfrm>
            <a:off x="5340371" y="2041867"/>
            <a:ext cx="27717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0" name="Rectangle 137"/>
          <p:cNvSpPr>
            <a:spLocks noChangeArrowheads="1"/>
          </p:cNvSpPr>
          <p:nvPr/>
        </p:nvSpPr>
        <p:spPr bwMode="auto">
          <a:xfrm>
            <a:off x="5340371" y="1968321"/>
            <a:ext cx="27717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1" name="Rectangle 138"/>
          <p:cNvSpPr>
            <a:spLocks noChangeArrowheads="1"/>
          </p:cNvSpPr>
          <p:nvPr/>
        </p:nvSpPr>
        <p:spPr bwMode="auto">
          <a:xfrm>
            <a:off x="5340371" y="1894779"/>
            <a:ext cx="277172"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2" name="Rectangle 139"/>
          <p:cNvSpPr>
            <a:spLocks noChangeArrowheads="1"/>
          </p:cNvSpPr>
          <p:nvPr/>
        </p:nvSpPr>
        <p:spPr bwMode="auto">
          <a:xfrm>
            <a:off x="5340371" y="1821232"/>
            <a:ext cx="277172"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3" name="Rectangle 140"/>
          <p:cNvSpPr>
            <a:spLocks noChangeArrowheads="1"/>
          </p:cNvSpPr>
          <p:nvPr/>
        </p:nvSpPr>
        <p:spPr bwMode="auto">
          <a:xfrm>
            <a:off x="5279301" y="2041867"/>
            <a:ext cx="42281"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4" name="Rectangle 141"/>
          <p:cNvSpPr>
            <a:spLocks noChangeArrowheads="1"/>
          </p:cNvSpPr>
          <p:nvPr/>
        </p:nvSpPr>
        <p:spPr bwMode="auto">
          <a:xfrm>
            <a:off x="5279301" y="1968321"/>
            <a:ext cx="42281"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5" name="Rectangle 142"/>
          <p:cNvSpPr>
            <a:spLocks noChangeArrowheads="1"/>
          </p:cNvSpPr>
          <p:nvPr/>
        </p:nvSpPr>
        <p:spPr bwMode="auto">
          <a:xfrm>
            <a:off x="5279301" y="1894779"/>
            <a:ext cx="422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6" name="Rectangle 143"/>
          <p:cNvSpPr>
            <a:spLocks noChangeArrowheads="1"/>
          </p:cNvSpPr>
          <p:nvPr/>
        </p:nvSpPr>
        <p:spPr bwMode="auto">
          <a:xfrm>
            <a:off x="5279301" y="1821232"/>
            <a:ext cx="422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7" name="Freeform 144"/>
          <p:cNvSpPr>
            <a:spLocks noEditPoints="1"/>
          </p:cNvSpPr>
          <p:nvPr/>
        </p:nvSpPr>
        <p:spPr bwMode="auto">
          <a:xfrm>
            <a:off x="6068534" y="1789054"/>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8" name="Freeform 145"/>
          <p:cNvSpPr>
            <a:spLocks noEditPoints="1"/>
          </p:cNvSpPr>
          <p:nvPr/>
        </p:nvSpPr>
        <p:spPr bwMode="auto">
          <a:xfrm>
            <a:off x="6885952" y="1766076"/>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9" name="Freeform 146"/>
          <p:cNvSpPr>
            <a:spLocks noEditPoints="1"/>
          </p:cNvSpPr>
          <p:nvPr/>
        </p:nvSpPr>
        <p:spPr bwMode="auto">
          <a:xfrm>
            <a:off x="7083260" y="1766076"/>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0"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1"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2" name="Freeform 149"/>
          <p:cNvSpPr>
            <a:spLocks noEditPoints="1"/>
          </p:cNvSpPr>
          <p:nvPr/>
        </p:nvSpPr>
        <p:spPr bwMode="auto">
          <a:xfrm>
            <a:off x="7679885"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3"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4" name="Freeform 151"/>
          <p:cNvSpPr>
            <a:spLocks noEditPoints="1"/>
          </p:cNvSpPr>
          <p:nvPr/>
        </p:nvSpPr>
        <p:spPr bwMode="auto">
          <a:xfrm>
            <a:off x="7679885" y="1876390"/>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5" name="Freeform 152"/>
          <p:cNvSpPr>
            <a:spLocks noEditPoints="1"/>
          </p:cNvSpPr>
          <p:nvPr/>
        </p:nvSpPr>
        <p:spPr bwMode="auto">
          <a:xfrm>
            <a:off x="7816121"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6" name="Freeform 153"/>
          <p:cNvSpPr>
            <a:spLocks noEditPoints="1"/>
          </p:cNvSpPr>
          <p:nvPr/>
        </p:nvSpPr>
        <p:spPr bwMode="auto">
          <a:xfrm>
            <a:off x="7957056"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7" name="Freeform 154"/>
          <p:cNvSpPr>
            <a:spLocks noEditPoints="1"/>
          </p:cNvSpPr>
          <p:nvPr/>
        </p:nvSpPr>
        <p:spPr bwMode="auto">
          <a:xfrm>
            <a:off x="7957056"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8" name="Freeform 155"/>
          <p:cNvSpPr>
            <a:spLocks noEditPoints="1"/>
          </p:cNvSpPr>
          <p:nvPr/>
        </p:nvSpPr>
        <p:spPr bwMode="auto">
          <a:xfrm>
            <a:off x="7679885" y="2005094"/>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9" name="Freeform 156"/>
          <p:cNvSpPr>
            <a:spLocks noEditPoints="1"/>
          </p:cNvSpPr>
          <p:nvPr/>
        </p:nvSpPr>
        <p:spPr bwMode="auto">
          <a:xfrm>
            <a:off x="7816121"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0" name="Freeform 157"/>
          <p:cNvSpPr>
            <a:spLocks noEditPoints="1"/>
          </p:cNvSpPr>
          <p:nvPr/>
        </p:nvSpPr>
        <p:spPr bwMode="auto">
          <a:xfrm>
            <a:off x="7957056"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1" name="Freeform 158"/>
          <p:cNvSpPr>
            <a:spLocks noEditPoints="1"/>
          </p:cNvSpPr>
          <p:nvPr/>
        </p:nvSpPr>
        <p:spPr bwMode="auto">
          <a:xfrm>
            <a:off x="6185981" y="1789054"/>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2" name="Freeform 159"/>
          <p:cNvSpPr>
            <a:spLocks noEditPoints="1"/>
          </p:cNvSpPr>
          <p:nvPr/>
        </p:nvSpPr>
        <p:spPr bwMode="auto">
          <a:xfrm>
            <a:off x="6068534" y="1899373"/>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3" name="Freeform 160"/>
          <p:cNvSpPr>
            <a:spLocks noEditPoints="1"/>
          </p:cNvSpPr>
          <p:nvPr/>
        </p:nvSpPr>
        <p:spPr bwMode="auto">
          <a:xfrm>
            <a:off x="6185981" y="1899373"/>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4" name="Freeform 161"/>
          <p:cNvSpPr>
            <a:spLocks noEditPoints="1"/>
          </p:cNvSpPr>
          <p:nvPr/>
        </p:nvSpPr>
        <p:spPr bwMode="auto">
          <a:xfrm>
            <a:off x="6068534"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5" name="Freeform 162"/>
          <p:cNvSpPr>
            <a:spLocks noEditPoints="1"/>
          </p:cNvSpPr>
          <p:nvPr/>
        </p:nvSpPr>
        <p:spPr bwMode="auto">
          <a:xfrm>
            <a:off x="6185981"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6" name="Freeform 163"/>
          <p:cNvSpPr>
            <a:spLocks noEditPoints="1"/>
          </p:cNvSpPr>
          <p:nvPr/>
        </p:nvSpPr>
        <p:spPr bwMode="auto">
          <a:xfrm>
            <a:off x="10118051" y="5774263"/>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7"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8"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9" name="Freeform 166"/>
          <p:cNvSpPr>
            <a:spLocks noEditPoints="1"/>
          </p:cNvSpPr>
          <p:nvPr/>
        </p:nvSpPr>
        <p:spPr bwMode="auto">
          <a:xfrm>
            <a:off x="9361701" y="5769668"/>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0" name="Freeform 167"/>
          <p:cNvSpPr>
            <a:spLocks noEditPoints="1"/>
          </p:cNvSpPr>
          <p:nvPr/>
        </p:nvSpPr>
        <p:spPr bwMode="auto">
          <a:xfrm>
            <a:off x="3672645" y="5760475"/>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1" name="Freeform 168"/>
          <p:cNvSpPr>
            <a:spLocks noEditPoints="1"/>
          </p:cNvSpPr>
          <p:nvPr/>
        </p:nvSpPr>
        <p:spPr bwMode="auto">
          <a:xfrm>
            <a:off x="4475971" y="5765071"/>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2" name="Freeform 169"/>
          <p:cNvSpPr>
            <a:spLocks noEditPoints="1"/>
          </p:cNvSpPr>
          <p:nvPr/>
        </p:nvSpPr>
        <p:spPr bwMode="auto">
          <a:xfrm>
            <a:off x="5312183" y="5751281"/>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3" name="Freeform 170"/>
          <p:cNvSpPr>
            <a:spLocks noEditPoints="1"/>
          </p:cNvSpPr>
          <p:nvPr/>
        </p:nvSpPr>
        <p:spPr bwMode="auto">
          <a:xfrm>
            <a:off x="6110813" y="5760475"/>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4" name="Freeform 171"/>
          <p:cNvSpPr>
            <a:spLocks noEditPoints="1"/>
          </p:cNvSpPr>
          <p:nvPr/>
        </p:nvSpPr>
        <p:spPr bwMode="auto">
          <a:xfrm>
            <a:off x="6914139" y="5765071"/>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5" name="Freeform 172"/>
          <p:cNvSpPr>
            <a:spLocks noEditPoints="1"/>
          </p:cNvSpPr>
          <p:nvPr/>
        </p:nvSpPr>
        <p:spPr bwMode="auto">
          <a:xfrm>
            <a:off x="7745653" y="5760475"/>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6" name="Freeform 173"/>
          <p:cNvSpPr>
            <a:spLocks noEditPoints="1"/>
          </p:cNvSpPr>
          <p:nvPr/>
        </p:nvSpPr>
        <p:spPr bwMode="auto">
          <a:xfrm>
            <a:off x="8530189" y="5751281"/>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7" name="Freeform 174"/>
          <p:cNvSpPr>
            <a:spLocks noEditPoints="1"/>
          </p:cNvSpPr>
          <p:nvPr/>
        </p:nvSpPr>
        <p:spPr bwMode="auto">
          <a:xfrm>
            <a:off x="2850528"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8" name="Freeform 175"/>
          <p:cNvSpPr>
            <a:spLocks noEditPoints="1"/>
          </p:cNvSpPr>
          <p:nvPr/>
        </p:nvSpPr>
        <p:spPr bwMode="auto">
          <a:xfrm>
            <a:off x="2037806" y="5755877"/>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9" name="Freeform 176"/>
          <p:cNvSpPr>
            <a:spLocks noEditPoints="1"/>
          </p:cNvSpPr>
          <p:nvPr/>
        </p:nvSpPr>
        <p:spPr bwMode="auto">
          <a:xfrm>
            <a:off x="3700833" y="952485"/>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0" name="Freeform 177"/>
          <p:cNvSpPr>
            <a:spLocks noEditPoints="1"/>
          </p:cNvSpPr>
          <p:nvPr/>
        </p:nvSpPr>
        <p:spPr bwMode="auto">
          <a:xfrm>
            <a:off x="3766601"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1" name="Freeform 178"/>
          <p:cNvSpPr/>
          <p:nvPr/>
        </p:nvSpPr>
        <p:spPr bwMode="auto">
          <a:xfrm>
            <a:off x="3696135"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2"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3" name="Freeform 180"/>
          <p:cNvSpPr>
            <a:spLocks noEditPoints="1"/>
          </p:cNvSpPr>
          <p:nvPr/>
        </p:nvSpPr>
        <p:spPr bwMode="auto">
          <a:xfrm>
            <a:off x="6871862"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4" name="Freeform 181"/>
          <p:cNvSpPr>
            <a:spLocks noEditPoints="1"/>
          </p:cNvSpPr>
          <p:nvPr/>
        </p:nvSpPr>
        <p:spPr bwMode="auto">
          <a:xfrm>
            <a:off x="7059773" y="1113366"/>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185" name="组合 467"/>
          <p:cNvGrpSpPr/>
          <p:nvPr/>
        </p:nvGrpSpPr>
        <p:grpSpPr>
          <a:xfrm>
            <a:off x="666712" y="952485"/>
            <a:ext cx="1047757" cy="5238787"/>
            <a:chOff x="500034" y="714362"/>
            <a:chExt cx="785818" cy="3929090"/>
          </a:xfrm>
        </p:grpSpPr>
        <p:sp>
          <p:nvSpPr>
            <p:cNvPr id="186" name="矩形 185"/>
            <p:cNvSpPr/>
            <p:nvPr/>
          </p:nvSpPr>
          <p:spPr>
            <a:xfrm>
              <a:off x="500034" y="714362"/>
              <a:ext cx="785818" cy="3929090"/>
            </a:xfrm>
            <a:prstGeom prst="rect">
              <a:avLst/>
            </a:prstGeom>
            <a:gradFill>
              <a:gsLst>
                <a:gs pos="38532">
                  <a:srgbClr val="F3A3A8"/>
                </a:gs>
                <a:gs pos="99000">
                  <a:srgbClr val="2E5DAA"/>
                </a:gs>
                <a:gs pos="41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7"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120E0D"/>
                  </a:solidFill>
                  <a:latin typeface="微软雅黑" panose="020B0503020204020204" charset="-122"/>
                  <a:ea typeface="微软雅黑" panose="020B0503020204020204" charset="-122"/>
                </a:rPr>
                <a:t>赠送超实用图标</a:t>
              </a:r>
            </a:p>
          </p:txBody>
        </p:sp>
      </p:grpSp>
    </p:spTree>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5000"/>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 name="Freeform 183"/>
          <p:cNvSpPr>
            <a:spLocks noEditPoints="1"/>
          </p:cNvSpPr>
          <p:nvPr/>
        </p:nvSpPr>
        <p:spPr bwMode="auto">
          <a:xfrm>
            <a:off x="10129268" y="2468094"/>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 name="Freeform 184"/>
          <p:cNvSpPr>
            <a:spLocks noEditPoints="1"/>
          </p:cNvSpPr>
          <p:nvPr/>
        </p:nvSpPr>
        <p:spPr bwMode="auto">
          <a:xfrm>
            <a:off x="4486314" y="1702353"/>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 name="Freeform 185"/>
          <p:cNvSpPr>
            <a:spLocks noEditPoints="1"/>
          </p:cNvSpPr>
          <p:nvPr/>
        </p:nvSpPr>
        <p:spPr bwMode="auto">
          <a:xfrm>
            <a:off x="2070584" y="903925"/>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 name="Freeform 186"/>
          <p:cNvSpPr>
            <a:spLocks noEditPoints="1"/>
          </p:cNvSpPr>
          <p:nvPr/>
        </p:nvSpPr>
        <p:spPr bwMode="auto">
          <a:xfrm>
            <a:off x="2858628" y="880581"/>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 name="Freeform 187"/>
          <p:cNvSpPr>
            <a:spLocks noEditPoints="1"/>
          </p:cNvSpPr>
          <p:nvPr/>
        </p:nvSpPr>
        <p:spPr bwMode="auto">
          <a:xfrm>
            <a:off x="3641977" y="959954"/>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 name="Freeform 188"/>
          <p:cNvSpPr>
            <a:spLocks noEditPoints="1"/>
          </p:cNvSpPr>
          <p:nvPr/>
        </p:nvSpPr>
        <p:spPr bwMode="auto">
          <a:xfrm>
            <a:off x="4514456" y="889920"/>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 name="Freeform 189"/>
          <p:cNvSpPr>
            <a:spLocks noEditPoints="1"/>
          </p:cNvSpPr>
          <p:nvPr/>
        </p:nvSpPr>
        <p:spPr bwMode="auto">
          <a:xfrm>
            <a:off x="4688012" y="927272"/>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 name="Freeform 190"/>
          <p:cNvSpPr>
            <a:spLocks noEditPoints="1"/>
          </p:cNvSpPr>
          <p:nvPr/>
        </p:nvSpPr>
        <p:spPr bwMode="auto">
          <a:xfrm>
            <a:off x="5316573" y="875910"/>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 name="Freeform 191"/>
          <p:cNvSpPr>
            <a:spLocks noEditPoints="1"/>
          </p:cNvSpPr>
          <p:nvPr/>
        </p:nvSpPr>
        <p:spPr bwMode="auto">
          <a:xfrm>
            <a:off x="6090543" y="861905"/>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 name="Freeform 192"/>
          <p:cNvSpPr>
            <a:spLocks noEditPoints="1"/>
          </p:cNvSpPr>
          <p:nvPr/>
        </p:nvSpPr>
        <p:spPr bwMode="auto">
          <a:xfrm>
            <a:off x="6963020" y="857235"/>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 name="Freeform 193"/>
          <p:cNvSpPr>
            <a:spLocks noEditPoints="1"/>
          </p:cNvSpPr>
          <p:nvPr/>
        </p:nvSpPr>
        <p:spPr bwMode="auto">
          <a:xfrm>
            <a:off x="7732303" y="880581"/>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 name="Freeform 194"/>
          <p:cNvSpPr>
            <a:spLocks noEditPoints="1"/>
          </p:cNvSpPr>
          <p:nvPr/>
        </p:nvSpPr>
        <p:spPr bwMode="auto">
          <a:xfrm>
            <a:off x="8506272" y="857235"/>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 name="Rectangle 195"/>
          <p:cNvSpPr>
            <a:spLocks noChangeArrowheads="1"/>
          </p:cNvSpPr>
          <p:nvPr/>
        </p:nvSpPr>
        <p:spPr bwMode="auto">
          <a:xfrm>
            <a:off x="8595398" y="1025322"/>
            <a:ext cx="164177"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6" name="Freeform 196"/>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 name="Freeform 197"/>
          <p:cNvSpPr>
            <a:spLocks noEditPoints="1"/>
          </p:cNvSpPr>
          <p:nvPr/>
        </p:nvSpPr>
        <p:spPr bwMode="auto">
          <a:xfrm>
            <a:off x="9317772" y="857235"/>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 name="Rectangle 198"/>
          <p:cNvSpPr>
            <a:spLocks noChangeArrowheads="1"/>
          </p:cNvSpPr>
          <p:nvPr/>
        </p:nvSpPr>
        <p:spPr bwMode="auto">
          <a:xfrm>
            <a:off x="9402204" y="1025322"/>
            <a:ext cx="168867"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 name="Rectangle 199"/>
          <p:cNvSpPr>
            <a:spLocks noChangeArrowheads="1"/>
          </p:cNvSpPr>
          <p:nvPr/>
        </p:nvSpPr>
        <p:spPr bwMode="auto">
          <a:xfrm>
            <a:off x="9481947" y="945951"/>
            <a:ext cx="4692" cy="16808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0" name="Freeform 200"/>
          <p:cNvSpPr/>
          <p:nvPr/>
        </p:nvSpPr>
        <p:spPr bwMode="auto">
          <a:xfrm>
            <a:off x="9608596"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 name="Freeform 201"/>
          <p:cNvSpPr>
            <a:spLocks noEditPoints="1"/>
          </p:cNvSpPr>
          <p:nvPr/>
        </p:nvSpPr>
        <p:spPr bwMode="auto">
          <a:xfrm>
            <a:off x="10110505" y="857235"/>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 name="Freeform 202"/>
          <p:cNvSpPr>
            <a:spLocks noEditPoints="1"/>
          </p:cNvSpPr>
          <p:nvPr/>
        </p:nvSpPr>
        <p:spPr bwMode="auto">
          <a:xfrm>
            <a:off x="10940765" y="857233"/>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 name="Freeform 203"/>
          <p:cNvSpPr/>
          <p:nvPr/>
        </p:nvSpPr>
        <p:spPr bwMode="auto">
          <a:xfrm>
            <a:off x="10406020"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4" name="Freeform 204"/>
          <p:cNvSpPr>
            <a:spLocks noEditPoints="1"/>
          </p:cNvSpPr>
          <p:nvPr/>
        </p:nvSpPr>
        <p:spPr bwMode="auto">
          <a:xfrm>
            <a:off x="11109628" y="1025324"/>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5" name="Freeform 206"/>
          <p:cNvSpPr/>
          <p:nvPr/>
        </p:nvSpPr>
        <p:spPr bwMode="auto">
          <a:xfrm>
            <a:off x="11142465" y="1039331"/>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6" name="Freeform 207"/>
          <p:cNvSpPr/>
          <p:nvPr/>
        </p:nvSpPr>
        <p:spPr bwMode="auto">
          <a:xfrm>
            <a:off x="11123704" y="917933"/>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7" name="Freeform 208"/>
          <p:cNvSpPr>
            <a:spLocks noEditPoints="1"/>
          </p:cNvSpPr>
          <p:nvPr/>
        </p:nvSpPr>
        <p:spPr bwMode="auto">
          <a:xfrm>
            <a:off x="8529729" y="1707023"/>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2" name="组合 231"/>
          <p:cNvGrpSpPr/>
          <p:nvPr/>
        </p:nvGrpSpPr>
        <p:grpSpPr>
          <a:xfrm>
            <a:off x="9317769" y="1688344"/>
            <a:ext cx="375259" cy="336180"/>
            <a:chOff x="9317770" y="1688344"/>
            <a:chExt cx="375258" cy="336180"/>
          </a:xfrm>
          <a:solidFill>
            <a:schemeClr val="tx1"/>
          </a:solidFill>
        </p:grpSpPr>
        <p:sp>
          <p:nvSpPr>
            <p:cNvPr id="28" name="Freeform 209"/>
            <p:cNvSpPr>
              <a:spLocks noEditPoints="1"/>
            </p:cNvSpPr>
            <p:nvPr/>
          </p:nvSpPr>
          <p:spPr bwMode="auto">
            <a:xfrm>
              <a:off x="9505399" y="1833087"/>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 name="Freeform 210"/>
            <p:cNvSpPr>
              <a:spLocks noEditPoints="1"/>
            </p:cNvSpPr>
            <p:nvPr/>
          </p:nvSpPr>
          <p:spPr bwMode="auto">
            <a:xfrm>
              <a:off x="9317770"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grpFill/>
            <a:ln w="9525">
              <a:noFill/>
              <a:round/>
            </a:ln>
          </p:spPr>
          <p:txBody>
            <a:bodyPr vert="horz" wrap="square" lIns="121920" tIns="60960" rIns="121920" bIns="60960" numCol="1" anchor="t" anchorCtr="0" compatLnSpc="1"/>
            <a:lstStyle/>
            <a:p>
              <a:endParaRPr lang="zh-CN" altLang="en-US" sz="2400"/>
            </a:p>
          </p:txBody>
        </p:sp>
      </p:grpSp>
      <p:sp>
        <p:nvSpPr>
          <p:cNvPr id="30" name="Freeform 211"/>
          <p:cNvSpPr>
            <a:spLocks noEditPoints="1"/>
          </p:cNvSpPr>
          <p:nvPr/>
        </p:nvSpPr>
        <p:spPr bwMode="auto">
          <a:xfrm>
            <a:off x="10124579"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2" name="Freeform 213"/>
          <p:cNvSpPr>
            <a:spLocks noEditPoints="1"/>
          </p:cNvSpPr>
          <p:nvPr/>
        </p:nvSpPr>
        <p:spPr bwMode="auto">
          <a:xfrm>
            <a:off x="7694778" y="1693015"/>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3" name="Freeform 214"/>
          <p:cNvSpPr>
            <a:spLocks noEditPoints="1"/>
          </p:cNvSpPr>
          <p:nvPr/>
        </p:nvSpPr>
        <p:spPr bwMode="auto">
          <a:xfrm>
            <a:off x="7830807" y="1693014"/>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4" name="Freeform 215"/>
          <p:cNvSpPr>
            <a:spLocks noEditPoints="1"/>
          </p:cNvSpPr>
          <p:nvPr/>
        </p:nvSpPr>
        <p:spPr bwMode="auto">
          <a:xfrm>
            <a:off x="7971529"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5" name="Freeform 216"/>
          <p:cNvSpPr>
            <a:spLocks noEditPoints="1"/>
          </p:cNvSpPr>
          <p:nvPr/>
        </p:nvSpPr>
        <p:spPr bwMode="auto">
          <a:xfrm>
            <a:off x="6887971" y="1665000"/>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6" name="Freeform 217"/>
          <p:cNvSpPr>
            <a:spLocks noEditPoints="1"/>
          </p:cNvSpPr>
          <p:nvPr/>
        </p:nvSpPr>
        <p:spPr bwMode="auto">
          <a:xfrm>
            <a:off x="6995856"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7" name="Freeform 218"/>
          <p:cNvSpPr>
            <a:spLocks noEditPoints="1"/>
          </p:cNvSpPr>
          <p:nvPr/>
        </p:nvSpPr>
        <p:spPr bwMode="auto">
          <a:xfrm>
            <a:off x="10936075" y="2748241"/>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8" name="Rectangle 219"/>
          <p:cNvSpPr>
            <a:spLocks noChangeArrowheads="1"/>
          </p:cNvSpPr>
          <p:nvPr/>
        </p:nvSpPr>
        <p:spPr bwMode="auto">
          <a:xfrm>
            <a:off x="11255045" y="2780926"/>
            <a:ext cx="14073" cy="1867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39" name="Freeform 220"/>
          <p:cNvSpPr>
            <a:spLocks noEditPoints="1"/>
          </p:cNvSpPr>
          <p:nvPr/>
        </p:nvSpPr>
        <p:spPr bwMode="auto">
          <a:xfrm>
            <a:off x="10931386" y="2524124"/>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0" name="Rectangle 221"/>
          <p:cNvSpPr>
            <a:spLocks noChangeArrowheads="1"/>
          </p:cNvSpPr>
          <p:nvPr/>
        </p:nvSpPr>
        <p:spPr bwMode="auto">
          <a:xfrm>
            <a:off x="4580127" y="1851765"/>
            <a:ext cx="131340"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1" name="Rectangle 222"/>
          <p:cNvSpPr>
            <a:spLocks noChangeArrowheads="1"/>
          </p:cNvSpPr>
          <p:nvPr/>
        </p:nvSpPr>
        <p:spPr bwMode="auto">
          <a:xfrm>
            <a:off x="4641107" y="1791068"/>
            <a:ext cx="9381" cy="13540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2" name="Freeform 223"/>
          <p:cNvSpPr>
            <a:spLocks noEditPoints="1"/>
          </p:cNvSpPr>
          <p:nvPr/>
        </p:nvSpPr>
        <p:spPr bwMode="auto">
          <a:xfrm>
            <a:off x="2830483" y="1665000"/>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3" name="Freeform 224"/>
          <p:cNvSpPr>
            <a:spLocks noEditPoints="1"/>
          </p:cNvSpPr>
          <p:nvPr/>
        </p:nvSpPr>
        <p:spPr bwMode="auto">
          <a:xfrm>
            <a:off x="2868008" y="1702353"/>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4" name="Freeform 225"/>
          <p:cNvSpPr/>
          <p:nvPr/>
        </p:nvSpPr>
        <p:spPr bwMode="auto">
          <a:xfrm>
            <a:off x="2975893" y="1809745"/>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5" name="Freeform 226"/>
          <p:cNvSpPr/>
          <p:nvPr/>
        </p:nvSpPr>
        <p:spPr bwMode="auto">
          <a:xfrm>
            <a:off x="2975893" y="1809745"/>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6" name="Freeform 227"/>
          <p:cNvSpPr>
            <a:spLocks noEditPoints="1"/>
          </p:cNvSpPr>
          <p:nvPr/>
        </p:nvSpPr>
        <p:spPr bwMode="auto">
          <a:xfrm>
            <a:off x="3637290" y="1665000"/>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7" name="Freeform 228"/>
          <p:cNvSpPr>
            <a:spLocks noEditPoints="1"/>
          </p:cNvSpPr>
          <p:nvPr/>
        </p:nvSpPr>
        <p:spPr bwMode="auto">
          <a:xfrm>
            <a:off x="3674817" y="1702353"/>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Rectangle 229"/>
          <p:cNvSpPr>
            <a:spLocks noChangeArrowheads="1"/>
          </p:cNvSpPr>
          <p:nvPr/>
        </p:nvSpPr>
        <p:spPr bwMode="auto">
          <a:xfrm>
            <a:off x="3763942" y="1851765"/>
            <a:ext cx="136033"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9" name="Freeform 230"/>
          <p:cNvSpPr>
            <a:spLocks noEditPoints="1"/>
          </p:cNvSpPr>
          <p:nvPr/>
        </p:nvSpPr>
        <p:spPr bwMode="auto">
          <a:xfrm>
            <a:off x="10945455" y="4891386"/>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0" name="Rectangle 231"/>
          <p:cNvSpPr>
            <a:spLocks noChangeArrowheads="1"/>
          </p:cNvSpPr>
          <p:nvPr/>
        </p:nvSpPr>
        <p:spPr bwMode="auto">
          <a:xfrm>
            <a:off x="11072107" y="5082822"/>
            <a:ext cx="131340"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1" name="Rectangle 232"/>
          <p:cNvSpPr>
            <a:spLocks noChangeArrowheads="1"/>
          </p:cNvSpPr>
          <p:nvPr/>
        </p:nvSpPr>
        <p:spPr bwMode="auto">
          <a:xfrm>
            <a:off x="11133084" y="5022123"/>
            <a:ext cx="9381" cy="13540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2" name="Freeform 233"/>
          <p:cNvSpPr>
            <a:spLocks noEditPoints="1"/>
          </p:cNvSpPr>
          <p:nvPr/>
        </p:nvSpPr>
        <p:spPr bwMode="auto">
          <a:xfrm>
            <a:off x="9322463" y="4891386"/>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3" name="Freeform 234"/>
          <p:cNvSpPr/>
          <p:nvPr/>
        </p:nvSpPr>
        <p:spPr bwMode="auto">
          <a:xfrm>
            <a:off x="9467873" y="5036131"/>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4" name="Freeform 235"/>
          <p:cNvSpPr/>
          <p:nvPr/>
        </p:nvSpPr>
        <p:spPr bwMode="auto">
          <a:xfrm>
            <a:off x="9467873" y="5036131"/>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5" name="Freeform 236"/>
          <p:cNvSpPr>
            <a:spLocks noEditPoints="1"/>
          </p:cNvSpPr>
          <p:nvPr/>
        </p:nvSpPr>
        <p:spPr bwMode="auto">
          <a:xfrm>
            <a:off x="10129267" y="4891386"/>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6" name="Rectangle 237"/>
          <p:cNvSpPr>
            <a:spLocks noChangeArrowheads="1"/>
          </p:cNvSpPr>
          <p:nvPr/>
        </p:nvSpPr>
        <p:spPr bwMode="auto">
          <a:xfrm>
            <a:off x="10255921" y="5082822"/>
            <a:ext cx="136033"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7" name="Freeform 238"/>
          <p:cNvSpPr>
            <a:spLocks noEditPoints="1"/>
          </p:cNvSpPr>
          <p:nvPr/>
        </p:nvSpPr>
        <p:spPr bwMode="auto">
          <a:xfrm>
            <a:off x="2056512" y="1697685"/>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8" name="Freeform 239"/>
          <p:cNvSpPr>
            <a:spLocks noEditPoints="1"/>
          </p:cNvSpPr>
          <p:nvPr/>
        </p:nvSpPr>
        <p:spPr bwMode="auto">
          <a:xfrm>
            <a:off x="2258215"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3" name="组合 232"/>
          <p:cNvGrpSpPr/>
          <p:nvPr/>
        </p:nvGrpSpPr>
        <p:grpSpPr>
          <a:xfrm>
            <a:off x="5255593" y="1669668"/>
            <a:ext cx="403403" cy="396880"/>
            <a:chOff x="5255592" y="1669668"/>
            <a:chExt cx="403403" cy="396880"/>
          </a:xfrm>
          <a:solidFill>
            <a:schemeClr val="tx1"/>
          </a:solidFill>
        </p:grpSpPr>
        <p:sp>
          <p:nvSpPr>
            <p:cNvPr id="59" name="Freeform 240"/>
            <p:cNvSpPr>
              <a:spLocks noEditPoints="1"/>
            </p:cNvSpPr>
            <p:nvPr/>
          </p:nvSpPr>
          <p:spPr bwMode="auto">
            <a:xfrm>
              <a:off x="5255592"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0" name="Freeform 241"/>
            <p:cNvSpPr>
              <a:spLocks noEditPoints="1"/>
            </p:cNvSpPr>
            <p:nvPr/>
          </p:nvSpPr>
          <p:spPr bwMode="auto">
            <a:xfrm>
              <a:off x="5396315" y="1809743"/>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grpFill/>
            <a:ln w="9525">
              <a:noFill/>
              <a:round/>
            </a:ln>
          </p:spPr>
          <p:txBody>
            <a:bodyPr vert="horz" wrap="square" lIns="121920" tIns="60960" rIns="121920" bIns="60960" numCol="1" anchor="t" anchorCtr="0" compatLnSpc="1"/>
            <a:lstStyle/>
            <a:p>
              <a:endParaRPr lang="zh-CN" altLang="en-US" sz="2400"/>
            </a:p>
          </p:txBody>
        </p:sp>
      </p:grpSp>
      <p:sp>
        <p:nvSpPr>
          <p:cNvPr id="61" name="Freeform 242"/>
          <p:cNvSpPr>
            <a:spLocks noEditPoints="1"/>
          </p:cNvSpPr>
          <p:nvPr/>
        </p:nvSpPr>
        <p:spPr bwMode="auto">
          <a:xfrm>
            <a:off x="6067091" y="1665000"/>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2" name="Freeform 243"/>
          <p:cNvSpPr>
            <a:spLocks noEditPoints="1"/>
          </p:cNvSpPr>
          <p:nvPr/>
        </p:nvSpPr>
        <p:spPr bwMode="auto">
          <a:xfrm>
            <a:off x="6184359"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3" name="Freeform 244"/>
          <p:cNvSpPr>
            <a:spLocks noEditPoints="1"/>
          </p:cNvSpPr>
          <p:nvPr/>
        </p:nvSpPr>
        <p:spPr bwMode="auto">
          <a:xfrm>
            <a:off x="11006438" y="1739705"/>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4" name="Freeform 245"/>
          <p:cNvSpPr>
            <a:spLocks noEditPoints="1"/>
          </p:cNvSpPr>
          <p:nvPr/>
        </p:nvSpPr>
        <p:spPr bwMode="auto">
          <a:xfrm>
            <a:off x="11053344" y="1683674"/>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5" name="Freeform 246"/>
          <p:cNvSpPr/>
          <p:nvPr/>
        </p:nvSpPr>
        <p:spPr bwMode="auto">
          <a:xfrm>
            <a:off x="10973601" y="1739705"/>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6" name="Freeform 247"/>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7" name="Freeform 248"/>
          <p:cNvSpPr/>
          <p:nvPr/>
        </p:nvSpPr>
        <p:spPr bwMode="auto">
          <a:xfrm>
            <a:off x="11123704"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8" name="Freeform 249"/>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9" name="Freeform 250"/>
          <p:cNvSpPr>
            <a:spLocks noEditPoints="1"/>
          </p:cNvSpPr>
          <p:nvPr/>
        </p:nvSpPr>
        <p:spPr bwMode="auto">
          <a:xfrm>
            <a:off x="10284063" y="2608166"/>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0" name="Freeform 251"/>
          <p:cNvSpPr>
            <a:spLocks noEditPoints="1"/>
          </p:cNvSpPr>
          <p:nvPr/>
        </p:nvSpPr>
        <p:spPr bwMode="auto">
          <a:xfrm>
            <a:off x="2919608" y="2491441"/>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1" name="Freeform 252"/>
          <p:cNvSpPr>
            <a:spLocks noEditPoints="1"/>
          </p:cNvSpPr>
          <p:nvPr/>
        </p:nvSpPr>
        <p:spPr bwMode="auto">
          <a:xfrm>
            <a:off x="2844555" y="2463427"/>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2" name="Freeform 253"/>
          <p:cNvSpPr>
            <a:spLocks noEditPoints="1"/>
          </p:cNvSpPr>
          <p:nvPr/>
        </p:nvSpPr>
        <p:spPr bwMode="auto">
          <a:xfrm>
            <a:off x="2033059" y="2519456"/>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4" name="Freeform 255"/>
          <p:cNvSpPr>
            <a:spLocks noEditPoints="1"/>
          </p:cNvSpPr>
          <p:nvPr/>
        </p:nvSpPr>
        <p:spPr bwMode="auto">
          <a:xfrm>
            <a:off x="3670127"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5" name="Freeform 256"/>
          <p:cNvSpPr>
            <a:spLocks noEditPoints="1"/>
          </p:cNvSpPr>
          <p:nvPr/>
        </p:nvSpPr>
        <p:spPr bwMode="auto">
          <a:xfrm>
            <a:off x="3698271" y="2566147"/>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6" name="Freeform 257"/>
          <p:cNvSpPr>
            <a:spLocks noEditPoints="1"/>
          </p:cNvSpPr>
          <p:nvPr/>
        </p:nvSpPr>
        <p:spPr bwMode="auto">
          <a:xfrm>
            <a:off x="4491003"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7" name="Freeform 258"/>
          <p:cNvSpPr>
            <a:spLocks noEditPoints="1"/>
          </p:cNvSpPr>
          <p:nvPr/>
        </p:nvSpPr>
        <p:spPr bwMode="auto">
          <a:xfrm>
            <a:off x="4584818" y="2678207"/>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8" name="Freeform 259"/>
          <p:cNvSpPr>
            <a:spLocks noEditPoints="1"/>
          </p:cNvSpPr>
          <p:nvPr/>
        </p:nvSpPr>
        <p:spPr bwMode="auto">
          <a:xfrm>
            <a:off x="4514457" y="2566148"/>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9" name="Freeform 260"/>
          <p:cNvSpPr>
            <a:spLocks noEditPoints="1"/>
          </p:cNvSpPr>
          <p:nvPr/>
        </p:nvSpPr>
        <p:spPr bwMode="auto">
          <a:xfrm>
            <a:off x="4584818" y="2584823"/>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0" name="Freeform 261"/>
          <p:cNvSpPr>
            <a:spLocks noEditPoints="1"/>
          </p:cNvSpPr>
          <p:nvPr/>
        </p:nvSpPr>
        <p:spPr bwMode="auto">
          <a:xfrm>
            <a:off x="4556674" y="2622177"/>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1" name="Freeform 262"/>
          <p:cNvSpPr>
            <a:spLocks noEditPoints="1"/>
          </p:cNvSpPr>
          <p:nvPr/>
        </p:nvSpPr>
        <p:spPr bwMode="auto">
          <a:xfrm>
            <a:off x="5283736" y="2514786"/>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2" name="Freeform 263"/>
          <p:cNvSpPr>
            <a:spLocks noEditPoints="1"/>
          </p:cNvSpPr>
          <p:nvPr/>
        </p:nvSpPr>
        <p:spPr bwMode="auto">
          <a:xfrm>
            <a:off x="5344717" y="2617506"/>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3" name="Freeform 264"/>
          <p:cNvSpPr>
            <a:spLocks noEditPoints="1"/>
          </p:cNvSpPr>
          <p:nvPr/>
        </p:nvSpPr>
        <p:spPr bwMode="auto">
          <a:xfrm>
            <a:off x="5330645" y="2547471"/>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4" name="Freeform 265"/>
          <p:cNvSpPr>
            <a:spLocks noEditPoints="1"/>
          </p:cNvSpPr>
          <p:nvPr/>
        </p:nvSpPr>
        <p:spPr bwMode="auto">
          <a:xfrm>
            <a:off x="6099926" y="2514786"/>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5" name="Freeform 266"/>
          <p:cNvSpPr>
            <a:spLocks noEditPoints="1"/>
          </p:cNvSpPr>
          <p:nvPr/>
        </p:nvSpPr>
        <p:spPr bwMode="auto">
          <a:xfrm>
            <a:off x="6156213" y="2617506"/>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6" name="Freeform 267"/>
          <p:cNvSpPr>
            <a:spLocks noEditPoints="1"/>
          </p:cNvSpPr>
          <p:nvPr/>
        </p:nvSpPr>
        <p:spPr bwMode="auto">
          <a:xfrm>
            <a:off x="6146832" y="2547471"/>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7" name="Freeform 268"/>
          <p:cNvSpPr>
            <a:spLocks noEditPoints="1"/>
          </p:cNvSpPr>
          <p:nvPr/>
        </p:nvSpPr>
        <p:spPr bwMode="auto">
          <a:xfrm>
            <a:off x="6897352" y="2645521"/>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8" name="Rectangle 269"/>
          <p:cNvSpPr>
            <a:spLocks noChangeArrowheads="1"/>
          </p:cNvSpPr>
          <p:nvPr/>
        </p:nvSpPr>
        <p:spPr bwMode="auto">
          <a:xfrm>
            <a:off x="6897354" y="2794935"/>
            <a:ext cx="351807" cy="467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89" name="Freeform 270"/>
          <p:cNvSpPr>
            <a:spLocks noEditPoints="1"/>
          </p:cNvSpPr>
          <p:nvPr/>
        </p:nvSpPr>
        <p:spPr bwMode="auto">
          <a:xfrm>
            <a:off x="6967711" y="2486771"/>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0" name="Freeform 271"/>
          <p:cNvSpPr>
            <a:spLocks noEditPoints="1"/>
          </p:cNvSpPr>
          <p:nvPr/>
        </p:nvSpPr>
        <p:spPr bwMode="auto">
          <a:xfrm>
            <a:off x="7708847" y="2645521"/>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1" name="Freeform 272"/>
          <p:cNvSpPr>
            <a:spLocks noEditPoints="1"/>
          </p:cNvSpPr>
          <p:nvPr/>
        </p:nvSpPr>
        <p:spPr bwMode="auto">
          <a:xfrm>
            <a:off x="7779211" y="2472764"/>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2" name="Rectangle 273"/>
          <p:cNvSpPr>
            <a:spLocks noChangeArrowheads="1"/>
          </p:cNvSpPr>
          <p:nvPr/>
        </p:nvSpPr>
        <p:spPr bwMode="auto">
          <a:xfrm>
            <a:off x="7708847" y="2794935"/>
            <a:ext cx="356496" cy="467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93" name="Freeform 274"/>
          <p:cNvSpPr>
            <a:spLocks noEditPoints="1"/>
          </p:cNvSpPr>
          <p:nvPr/>
        </p:nvSpPr>
        <p:spPr bwMode="auto">
          <a:xfrm>
            <a:off x="8501584" y="2477432"/>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4" name="Freeform 275"/>
          <p:cNvSpPr>
            <a:spLocks noEditPoints="1"/>
          </p:cNvSpPr>
          <p:nvPr/>
        </p:nvSpPr>
        <p:spPr bwMode="auto">
          <a:xfrm>
            <a:off x="9261480" y="2514785"/>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5" name="Freeform 276"/>
          <p:cNvSpPr>
            <a:spLocks noEditPoints="1"/>
          </p:cNvSpPr>
          <p:nvPr/>
        </p:nvSpPr>
        <p:spPr bwMode="auto">
          <a:xfrm>
            <a:off x="4481622"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6" name="Freeform 277"/>
          <p:cNvSpPr>
            <a:spLocks noEditPoints="1"/>
          </p:cNvSpPr>
          <p:nvPr/>
        </p:nvSpPr>
        <p:spPr bwMode="auto">
          <a:xfrm>
            <a:off x="4476933" y="3439278"/>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7" name="Freeform 278"/>
          <p:cNvSpPr>
            <a:spLocks noEditPoints="1"/>
          </p:cNvSpPr>
          <p:nvPr/>
        </p:nvSpPr>
        <p:spPr bwMode="auto">
          <a:xfrm>
            <a:off x="2858629" y="3294535"/>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8" name="Freeform 279"/>
          <p:cNvSpPr>
            <a:spLocks noEditPoints="1"/>
          </p:cNvSpPr>
          <p:nvPr/>
        </p:nvSpPr>
        <p:spPr bwMode="auto">
          <a:xfrm>
            <a:off x="2849245" y="3509316"/>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9" name="Freeform 280"/>
          <p:cNvSpPr>
            <a:spLocks noEditPoints="1"/>
          </p:cNvSpPr>
          <p:nvPr/>
        </p:nvSpPr>
        <p:spPr bwMode="auto">
          <a:xfrm>
            <a:off x="5260284" y="3355233"/>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0" name="Freeform 281"/>
          <p:cNvSpPr>
            <a:spLocks noEditPoints="1"/>
          </p:cNvSpPr>
          <p:nvPr/>
        </p:nvSpPr>
        <p:spPr bwMode="auto">
          <a:xfrm>
            <a:off x="5438534" y="3383248"/>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1" name="Freeform 282"/>
          <p:cNvSpPr>
            <a:spLocks noEditPoints="1"/>
          </p:cNvSpPr>
          <p:nvPr/>
        </p:nvSpPr>
        <p:spPr bwMode="auto">
          <a:xfrm>
            <a:off x="3660746" y="3285197"/>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3" name="Freeform 284"/>
          <p:cNvSpPr/>
          <p:nvPr/>
        </p:nvSpPr>
        <p:spPr bwMode="auto">
          <a:xfrm>
            <a:off x="11006437"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4" name="Freeform 285"/>
          <p:cNvSpPr/>
          <p:nvPr/>
        </p:nvSpPr>
        <p:spPr bwMode="auto">
          <a:xfrm>
            <a:off x="11006437" y="3598030"/>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5" name="Freeform 286"/>
          <p:cNvSpPr/>
          <p:nvPr/>
        </p:nvSpPr>
        <p:spPr bwMode="auto">
          <a:xfrm>
            <a:off x="11123704"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6" name="Freeform 287"/>
          <p:cNvSpPr/>
          <p:nvPr/>
        </p:nvSpPr>
        <p:spPr bwMode="auto">
          <a:xfrm>
            <a:off x="11123704" y="3434611"/>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7" name="Freeform 288"/>
          <p:cNvSpPr/>
          <p:nvPr/>
        </p:nvSpPr>
        <p:spPr bwMode="auto">
          <a:xfrm>
            <a:off x="11240973"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8" name="Freeform 289"/>
          <p:cNvSpPr/>
          <p:nvPr/>
        </p:nvSpPr>
        <p:spPr bwMode="auto">
          <a:xfrm>
            <a:off x="11240973" y="3551340"/>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9" name="Freeform 290"/>
          <p:cNvSpPr>
            <a:spLocks noEditPoints="1"/>
          </p:cNvSpPr>
          <p:nvPr/>
        </p:nvSpPr>
        <p:spPr bwMode="auto">
          <a:xfrm>
            <a:off x="10978291" y="3527993"/>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0" name="Freeform 291"/>
          <p:cNvSpPr>
            <a:spLocks noEditPoints="1"/>
          </p:cNvSpPr>
          <p:nvPr/>
        </p:nvSpPr>
        <p:spPr bwMode="auto">
          <a:xfrm>
            <a:off x="11095559" y="3364570"/>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1" name="Freeform 292"/>
          <p:cNvSpPr>
            <a:spLocks noEditPoints="1"/>
          </p:cNvSpPr>
          <p:nvPr/>
        </p:nvSpPr>
        <p:spPr bwMode="auto">
          <a:xfrm>
            <a:off x="11212830" y="3481301"/>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2" name="Freeform 293"/>
          <p:cNvSpPr/>
          <p:nvPr/>
        </p:nvSpPr>
        <p:spPr bwMode="auto">
          <a:xfrm>
            <a:off x="10265301"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3" name="Freeform 294"/>
          <p:cNvSpPr/>
          <p:nvPr/>
        </p:nvSpPr>
        <p:spPr bwMode="auto">
          <a:xfrm>
            <a:off x="10152724"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4" name="Freeform 295"/>
          <p:cNvSpPr/>
          <p:nvPr/>
        </p:nvSpPr>
        <p:spPr bwMode="auto">
          <a:xfrm>
            <a:off x="10429475" y="3471963"/>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5" name="Freeform 296"/>
          <p:cNvSpPr/>
          <p:nvPr/>
        </p:nvSpPr>
        <p:spPr bwMode="auto">
          <a:xfrm>
            <a:off x="10152723" y="3471963"/>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6" name="Freeform 297"/>
          <p:cNvSpPr/>
          <p:nvPr/>
        </p:nvSpPr>
        <p:spPr bwMode="auto">
          <a:xfrm>
            <a:off x="10312207" y="3588694"/>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7" name="Freeform 298"/>
          <p:cNvSpPr/>
          <p:nvPr/>
        </p:nvSpPr>
        <p:spPr bwMode="auto">
          <a:xfrm>
            <a:off x="10152725" y="3588694"/>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8" name="Freeform 299"/>
          <p:cNvSpPr>
            <a:spLocks noEditPoints="1"/>
          </p:cNvSpPr>
          <p:nvPr/>
        </p:nvSpPr>
        <p:spPr bwMode="auto">
          <a:xfrm>
            <a:off x="10194939" y="3322550"/>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9" name="Freeform 300"/>
          <p:cNvSpPr>
            <a:spLocks noEditPoints="1"/>
          </p:cNvSpPr>
          <p:nvPr/>
        </p:nvSpPr>
        <p:spPr bwMode="auto">
          <a:xfrm>
            <a:off x="10359115" y="3439277"/>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0" name="Freeform 301"/>
          <p:cNvSpPr>
            <a:spLocks noEditPoints="1"/>
          </p:cNvSpPr>
          <p:nvPr/>
        </p:nvSpPr>
        <p:spPr bwMode="auto">
          <a:xfrm>
            <a:off x="10241846" y="3556008"/>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1" name="Freeform 302"/>
          <p:cNvSpPr/>
          <p:nvPr/>
        </p:nvSpPr>
        <p:spPr bwMode="auto">
          <a:xfrm>
            <a:off x="9317771" y="3289865"/>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2" name="Freeform 303"/>
          <p:cNvSpPr>
            <a:spLocks noEditPoints="1"/>
          </p:cNvSpPr>
          <p:nvPr/>
        </p:nvSpPr>
        <p:spPr bwMode="auto">
          <a:xfrm>
            <a:off x="6925498" y="3574682"/>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3" name="Freeform 304"/>
          <p:cNvSpPr>
            <a:spLocks noEditPoints="1"/>
          </p:cNvSpPr>
          <p:nvPr/>
        </p:nvSpPr>
        <p:spPr bwMode="auto">
          <a:xfrm>
            <a:off x="6972405" y="3303871"/>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4" name="Freeform 305"/>
          <p:cNvSpPr>
            <a:spLocks noEditPoints="1"/>
          </p:cNvSpPr>
          <p:nvPr/>
        </p:nvSpPr>
        <p:spPr bwMode="auto">
          <a:xfrm>
            <a:off x="7732301" y="3574682"/>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5" name="Freeform 306"/>
          <p:cNvSpPr>
            <a:spLocks noEditPoints="1"/>
          </p:cNvSpPr>
          <p:nvPr/>
        </p:nvSpPr>
        <p:spPr bwMode="auto">
          <a:xfrm>
            <a:off x="7788592" y="3303871"/>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6" name="Freeform 307"/>
          <p:cNvSpPr>
            <a:spLocks noEditPoints="1"/>
          </p:cNvSpPr>
          <p:nvPr/>
        </p:nvSpPr>
        <p:spPr bwMode="auto">
          <a:xfrm>
            <a:off x="6273484" y="3495308"/>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7" name="Freeform 308"/>
          <p:cNvSpPr>
            <a:spLocks noEditPoints="1"/>
          </p:cNvSpPr>
          <p:nvPr/>
        </p:nvSpPr>
        <p:spPr bwMode="auto">
          <a:xfrm>
            <a:off x="6085855" y="3294536"/>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8" name="Freeform 309"/>
          <p:cNvSpPr>
            <a:spLocks noEditPoints="1"/>
          </p:cNvSpPr>
          <p:nvPr/>
        </p:nvSpPr>
        <p:spPr bwMode="auto">
          <a:xfrm>
            <a:off x="6109308" y="3317880"/>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9" name="Freeform 310"/>
          <p:cNvSpPr/>
          <p:nvPr/>
        </p:nvSpPr>
        <p:spPr bwMode="auto">
          <a:xfrm>
            <a:off x="6118688" y="3327219"/>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0" name="Freeform 311"/>
          <p:cNvSpPr/>
          <p:nvPr/>
        </p:nvSpPr>
        <p:spPr bwMode="auto">
          <a:xfrm>
            <a:off x="6123380"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1" name="Freeform 312"/>
          <p:cNvSpPr/>
          <p:nvPr/>
        </p:nvSpPr>
        <p:spPr bwMode="auto">
          <a:xfrm>
            <a:off x="6109308" y="3317880"/>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2" name="Freeform 313"/>
          <p:cNvSpPr/>
          <p:nvPr/>
        </p:nvSpPr>
        <p:spPr bwMode="auto">
          <a:xfrm>
            <a:off x="6132762" y="3584020"/>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3" name="Freeform 314"/>
          <p:cNvSpPr>
            <a:spLocks noEditPoints="1"/>
          </p:cNvSpPr>
          <p:nvPr/>
        </p:nvSpPr>
        <p:spPr bwMode="auto">
          <a:xfrm>
            <a:off x="8567252" y="3289865"/>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6" name="Freeform 317"/>
          <p:cNvSpPr>
            <a:spLocks noEditPoints="1"/>
          </p:cNvSpPr>
          <p:nvPr/>
        </p:nvSpPr>
        <p:spPr bwMode="auto">
          <a:xfrm>
            <a:off x="8586017" y="3355234"/>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9" name="Freeform 320"/>
          <p:cNvSpPr>
            <a:spLocks noEditPoints="1"/>
          </p:cNvSpPr>
          <p:nvPr/>
        </p:nvSpPr>
        <p:spPr bwMode="auto">
          <a:xfrm>
            <a:off x="8525040" y="3336554"/>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2" name="Freeform 323"/>
          <p:cNvSpPr>
            <a:spLocks noEditPoints="1"/>
          </p:cNvSpPr>
          <p:nvPr/>
        </p:nvSpPr>
        <p:spPr bwMode="auto">
          <a:xfrm>
            <a:off x="2023677" y="3448616"/>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3" name="Freeform 324"/>
          <p:cNvSpPr>
            <a:spLocks noEditPoints="1"/>
          </p:cNvSpPr>
          <p:nvPr/>
        </p:nvSpPr>
        <p:spPr bwMode="auto">
          <a:xfrm>
            <a:off x="2230069" y="3518654"/>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4" name="Freeform 325"/>
          <p:cNvSpPr>
            <a:spLocks noEditPoints="1"/>
          </p:cNvSpPr>
          <p:nvPr/>
        </p:nvSpPr>
        <p:spPr bwMode="auto">
          <a:xfrm>
            <a:off x="2023677" y="3350565"/>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5" name="Freeform 326"/>
          <p:cNvSpPr>
            <a:spLocks noEditPoints="1"/>
          </p:cNvSpPr>
          <p:nvPr/>
        </p:nvSpPr>
        <p:spPr bwMode="auto">
          <a:xfrm>
            <a:off x="2000223" y="4125646"/>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6" name="Freeform 327"/>
          <p:cNvSpPr>
            <a:spLocks noEditPoints="1"/>
          </p:cNvSpPr>
          <p:nvPr/>
        </p:nvSpPr>
        <p:spPr bwMode="auto">
          <a:xfrm>
            <a:off x="2863317" y="4116306"/>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7" name="Freeform 328"/>
          <p:cNvSpPr/>
          <p:nvPr/>
        </p:nvSpPr>
        <p:spPr bwMode="auto">
          <a:xfrm>
            <a:off x="5246211" y="5082822"/>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8" name="Freeform 329"/>
          <p:cNvSpPr/>
          <p:nvPr/>
        </p:nvSpPr>
        <p:spPr bwMode="auto">
          <a:xfrm>
            <a:off x="5551109" y="4994106"/>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9" name="Freeform 330"/>
          <p:cNvSpPr/>
          <p:nvPr/>
        </p:nvSpPr>
        <p:spPr bwMode="auto">
          <a:xfrm>
            <a:off x="5551109" y="5082822"/>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0" name="Freeform 331"/>
          <p:cNvSpPr/>
          <p:nvPr/>
        </p:nvSpPr>
        <p:spPr bwMode="auto">
          <a:xfrm>
            <a:off x="4434714" y="5082822"/>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1" name="Freeform 332"/>
          <p:cNvSpPr/>
          <p:nvPr/>
        </p:nvSpPr>
        <p:spPr bwMode="auto">
          <a:xfrm>
            <a:off x="4434712" y="4994106"/>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2" name="Freeform 333"/>
          <p:cNvSpPr/>
          <p:nvPr/>
        </p:nvSpPr>
        <p:spPr bwMode="auto">
          <a:xfrm>
            <a:off x="4434712" y="5082822"/>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3" name="Freeform 334"/>
          <p:cNvSpPr/>
          <p:nvPr/>
        </p:nvSpPr>
        <p:spPr bwMode="auto">
          <a:xfrm>
            <a:off x="6958329" y="4891385"/>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4" name="Freeform 335"/>
          <p:cNvSpPr/>
          <p:nvPr/>
        </p:nvSpPr>
        <p:spPr bwMode="auto">
          <a:xfrm>
            <a:off x="6958329" y="5082823"/>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5" name="Freeform 336"/>
          <p:cNvSpPr/>
          <p:nvPr/>
        </p:nvSpPr>
        <p:spPr bwMode="auto">
          <a:xfrm>
            <a:off x="6151525" y="4891385"/>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6" name="Freeform 337"/>
          <p:cNvSpPr/>
          <p:nvPr/>
        </p:nvSpPr>
        <p:spPr bwMode="auto">
          <a:xfrm>
            <a:off x="6151525" y="5082823"/>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7" name="Freeform 338"/>
          <p:cNvSpPr/>
          <p:nvPr/>
        </p:nvSpPr>
        <p:spPr bwMode="auto">
          <a:xfrm>
            <a:off x="8581325" y="4886719"/>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8" name="Freeform 339"/>
          <p:cNvSpPr/>
          <p:nvPr/>
        </p:nvSpPr>
        <p:spPr bwMode="auto">
          <a:xfrm>
            <a:off x="8581325" y="5078152"/>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9" name="Freeform 340"/>
          <p:cNvSpPr/>
          <p:nvPr/>
        </p:nvSpPr>
        <p:spPr bwMode="auto">
          <a:xfrm>
            <a:off x="7760447" y="4886719"/>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0" name="Freeform 341"/>
          <p:cNvSpPr/>
          <p:nvPr/>
        </p:nvSpPr>
        <p:spPr bwMode="auto">
          <a:xfrm>
            <a:off x="7760447" y="5078152"/>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1" name="Freeform 342"/>
          <p:cNvSpPr/>
          <p:nvPr/>
        </p:nvSpPr>
        <p:spPr bwMode="auto">
          <a:xfrm>
            <a:off x="11137778" y="4148992"/>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2" name="Freeform 343"/>
          <p:cNvSpPr>
            <a:spLocks noEditPoints="1"/>
          </p:cNvSpPr>
          <p:nvPr/>
        </p:nvSpPr>
        <p:spPr bwMode="auto">
          <a:xfrm>
            <a:off x="10987674" y="4139653"/>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3" name="Freeform 344"/>
          <p:cNvSpPr/>
          <p:nvPr/>
        </p:nvSpPr>
        <p:spPr bwMode="auto">
          <a:xfrm>
            <a:off x="11189374"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4" name="Freeform 345"/>
          <p:cNvSpPr/>
          <p:nvPr/>
        </p:nvSpPr>
        <p:spPr bwMode="auto">
          <a:xfrm>
            <a:off x="11039271" y="4083624"/>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5" name="Freeform 346"/>
          <p:cNvSpPr>
            <a:spLocks noEditPoints="1"/>
          </p:cNvSpPr>
          <p:nvPr/>
        </p:nvSpPr>
        <p:spPr bwMode="auto">
          <a:xfrm>
            <a:off x="10373185" y="4092961"/>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6" name="Freeform 347"/>
          <p:cNvSpPr>
            <a:spLocks noEditPoints="1"/>
          </p:cNvSpPr>
          <p:nvPr/>
        </p:nvSpPr>
        <p:spPr bwMode="auto">
          <a:xfrm>
            <a:off x="10133960" y="4092961"/>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7" name="Freeform 348"/>
          <p:cNvSpPr/>
          <p:nvPr/>
        </p:nvSpPr>
        <p:spPr bwMode="auto">
          <a:xfrm>
            <a:off x="10171485" y="4419802"/>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8" name="Freeform 349"/>
          <p:cNvSpPr/>
          <p:nvPr/>
        </p:nvSpPr>
        <p:spPr bwMode="auto">
          <a:xfrm>
            <a:off x="10410711" y="4419802"/>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0" name="Freeform 351"/>
          <p:cNvSpPr/>
          <p:nvPr/>
        </p:nvSpPr>
        <p:spPr bwMode="auto">
          <a:xfrm>
            <a:off x="10213702"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1" name="Freeform 352"/>
          <p:cNvSpPr/>
          <p:nvPr/>
        </p:nvSpPr>
        <p:spPr bwMode="auto">
          <a:xfrm>
            <a:off x="9341225" y="4125645"/>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2" name="Freeform 353"/>
          <p:cNvSpPr/>
          <p:nvPr/>
        </p:nvSpPr>
        <p:spPr bwMode="auto">
          <a:xfrm>
            <a:off x="9439730" y="4083624"/>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3" name="Freeform 354"/>
          <p:cNvSpPr/>
          <p:nvPr/>
        </p:nvSpPr>
        <p:spPr bwMode="auto">
          <a:xfrm>
            <a:off x="9500711" y="4219028"/>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4" name="Freeform 355"/>
          <p:cNvSpPr>
            <a:spLocks noEditPoints="1"/>
          </p:cNvSpPr>
          <p:nvPr/>
        </p:nvSpPr>
        <p:spPr bwMode="auto">
          <a:xfrm>
            <a:off x="8510963" y="4083624"/>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5" name="Freeform 356"/>
          <p:cNvSpPr/>
          <p:nvPr/>
        </p:nvSpPr>
        <p:spPr bwMode="auto">
          <a:xfrm>
            <a:off x="8567254" y="4144321"/>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6" name="Freeform 357"/>
          <p:cNvSpPr>
            <a:spLocks noEditPoints="1"/>
          </p:cNvSpPr>
          <p:nvPr/>
        </p:nvSpPr>
        <p:spPr bwMode="auto">
          <a:xfrm>
            <a:off x="3651361" y="4172336"/>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7" name="Freeform 358"/>
          <p:cNvSpPr>
            <a:spLocks noEditPoints="1"/>
          </p:cNvSpPr>
          <p:nvPr/>
        </p:nvSpPr>
        <p:spPr bwMode="auto">
          <a:xfrm>
            <a:off x="3754561" y="4205022"/>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8" name="Freeform 359"/>
          <p:cNvSpPr/>
          <p:nvPr/>
        </p:nvSpPr>
        <p:spPr bwMode="auto">
          <a:xfrm>
            <a:off x="4495695" y="4270389"/>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9" name="Freeform 360"/>
          <p:cNvSpPr/>
          <p:nvPr/>
        </p:nvSpPr>
        <p:spPr bwMode="auto">
          <a:xfrm>
            <a:off x="4448787" y="4083624"/>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0" name="Freeform 361"/>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1" name="Freeform 362"/>
          <p:cNvSpPr/>
          <p:nvPr/>
        </p:nvSpPr>
        <p:spPr bwMode="auto">
          <a:xfrm>
            <a:off x="5410390"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2" name="Freeform 363"/>
          <p:cNvSpPr>
            <a:spLocks noEditPoints="1"/>
          </p:cNvSpPr>
          <p:nvPr/>
        </p:nvSpPr>
        <p:spPr bwMode="auto">
          <a:xfrm>
            <a:off x="5344719" y="4191013"/>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3" name="Rectangle 364"/>
          <p:cNvSpPr>
            <a:spLocks noChangeArrowheads="1"/>
          </p:cNvSpPr>
          <p:nvPr/>
        </p:nvSpPr>
        <p:spPr bwMode="auto">
          <a:xfrm>
            <a:off x="5649616" y="4382450"/>
            <a:ext cx="14073" cy="37353"/>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84" name="Rectangle 365"/>
          <p:cNvSpPr>
            <a:spLocks noChangeArrowheads="1"/>
          </p:cNvSpPr>
          <p:nvPr/>
        </p:nvSpPr>
        <p:spPr bwMode="auto">
          <a:xfrm>
            <a:off x="5264976" y="4396455"/>
            <a:ext cx="14073" cy="2334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85" name="Freeform 366"/>
          <p:cNvSpPr>
            <a:spLocks noEditPoints="1"/>
          </p:cNvSpPr>
          <p:nvPr/>
        </p:nvSpPr>
        <p:spPr bwMode="auto">
          <a:xfrm>
            <a:off x="5264976" y="4162997"/>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6" name="Freeform 367"/>
          <p:cNvSpPr>
            <a:spLocks noEditPoints="1"/>
          </p:cNvSpPr>
          <p:nvPr/>
        </p:nvSpPr>
        <p:spPr bwMode="auto">
          <a:xfrm>
            <a:off x="5264976"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7" name="Freeform 368"/>
          <p:cNvSpPr/>
          <p:nvPr/>
        </p:nvSpPr>
        <p:spPr bwMode="auto">
          <a:xfrm>
            <a:off x="6423587" y="4092962"/>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8" name="Freeform 369"/>
          <p:cNvSpPr>
            <a:spLocks noEditPoints="1"/>
          </p:cNvSpPr>
          <p:nvPr/>
        </p:nvSpPr>
        <p:spPr bwMode="auto">
          <a:xfrm>
            <a:off x="6203121" y="4102298"/>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9" name="Freeform 370"/>
          <p:cNvSpPr/>
          <p:nvPr/>
        </p:nvSpPr>
        <p:spPr bwMode="auto">
          <a:xfrm>
            <a:off x="6217195" y="4298406"/>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0" name="Freeform 371"/>
          <p:cNvSpPr/>
          <p:nvPr/>
        </p:nvSpPr>
        <p:spPr bwMode="auto">
          <a:xfrm>
            <a:off x="6076472" y="4177006"/>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1" name="Freeform 372"/>
          <p:cNvSpPr>
            <a:spLocks noEditPoints="1"/>
          </p:cNvSpPr>
          <p:nvPr/>
        </p:nvSpPr>
        <p:spPr bwMode="auto">
          <a:xfrm>
            <a:off x="7014621" y="4092962"/>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2" name="Freeform 373"/>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3" name="Rectangle 374"/>
          <p:cNvSpPr>
            <a:spLocks noChangeArrowheads="1"/>
          </p:cNvSpPr>
          <p:nvPr/>
        </p:nvSpPr>
        <p:spPr bwMode="auto">
          <a:xfrm>
            <a:off x="7024002" y="4457155"/>
            <a:ext cx="103196"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4" name="Rectangle 375"/>
          <p:cNvSpPr>
            <a:spLocks noChangeArrowheads="1"/>
          </p:cNvSpPr>
          <p:nvPr/>
        </p:nvSpPr>
        <p:spPr bwMode="auto">
          <a:xfrm>
            <a:off x="7070908" y="4401125"/>
            <a:ext cx="9381" cy="60700"/>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5" name="Freeform 376"/>
          <p:cNvSpPr/>
          <p:nvPr/>
        </p:nvSpPr>
        <p:spPr bwMode="auto">
          <a:xfrm>
            <a:off x="7690085" y="4083622"/>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6" name="Freeform 377"/>
          <p:cNvSpPr/>
          <p:nvPr/>
        </p:nvSpPr>
        <p:spPr bwMode="auto">
          <a:xfrm>
            <a:off x="8009053" y="4223699"/>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7" name="Freeform 378"/>
          <p:cNvSpPr>
            <a:spLocks noEditPoints="1"/>
          </p:cNvSpPr>
          <p:nvPr/>
        </p:nvSpPr>
        <p:spPr bwMode="auto">
          <a:xfrm>
            <a:off x="7826117"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8" name="Freeform 379"/>
          <p:cNvSpPr>
            <a:spLocks noEditPoints="1"/>
          </p:cNvSpPr>
          <p:nvPr/>
        </p:nvSpPr>
        <p:spPr bwMode="auto">
          <a:xfrm>
            <a:off x="7802663"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9" name="Freeform 380"/>
          <p:cNvSpPr>
            <a:spLocks noEditPoints="1"/>
          </p:cNvSpPr>
          <p:nvPr/>
        </p:nvSpPr>
        <p:spPr bwMode="auto">
          <a:xfrm>
            <a:off x="2018986" y="4896056"/>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0" name="Freeform 381"/>
          <p:cNvSpPr>
            <a:spLocks noEditPoints="1"/>
          </p:cNvSpPr>
          <p:nvPr/>
        </p:nvSpPr>
        <p:spPr bwMode="auto">
          <a:xfrm>
            <a:off x="2079968" y="4947415"/>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1" name="Freeform 382"/>
          <p:cNvSpPr/>
          <p:nvPr/>
        </p:nvSpPr>
        <p:spPr bwMode="auto">
          <a:xfrm>
            <a:off x="2891461" y="4886719"/>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2" name="Freeform 383"/>
          <p:cNvSpPr/>
          <p:nvPr/>
        </p:nvSpPr>
        <p:spPr bwMode="auto">
          <a:xfrm>
            <a:off x="3111928" y="4886719"/>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4" name="Freeform 385"/>
          <p:cNvSpPr/>
          <p:nvPr/>
        </p:nvSpPr>
        <p:spPr bwMode="auto">
          <a:xfrm>
            <a:off x="3111928" y="4924069"/>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5" name="Rectangle 386"/>
          <p:cNvSpPr>
            <a:spLocks noChangeArrowheads="1"/>
          </p:cNvSpPr>
          <p:nvPr/>
        </p:nvSpPr>
        <p:spPr bwMode="auto">
          <a:xfrm>
            <a:off x="2844553" y="5003445"/>
            <a:ext cx="356496"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06" name="Freeform 387"/>
          <p:cNvSpPr/>
          <p:nvPr/>
        </p:nvSpPr>
        <p:spPr bwMode="auto">
          <a:xfrm>
            <a:off x="3632600" y="4947416"/>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7" name="Freeform 388"/>
          <p:cNvSpPr>
            <a:spLocks noEditPoints="1"/>
          </p:cNvSpPr>
          <p:nvPr/>
        </p:nvSpPr>
        <p:spPr bwMode="auto">
          <a:xfrm>
            <a:off x="3702959" y="5082823"/>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8" name="Freeform 389"/>
          <p:cNvSpPr>
            <a:spLocks noEditPoints="1"/>
          </p:cNvSpPr>
          <p:nvPr/>
        </p:nvSpPr>
        <p:spPr bwMode="auto">
          <a:xfrm>
            <a:off x="11011125" y="5694480"/>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9" name="Freeform 390"/>
          <p:cNvSpPr>
            <a:spLocks noEditPoints="1"/>
          </p:cNvSpPr>
          <p:nvPr/>
        </p:nvSpPr>
        <p:spPr bwMode="auto">
          <a:xfrm>
            <a:off x="10124579" y="5759848"/>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0" name="Freeform 391"/>
          <p:cNvSpPr>
            <a:spLocks noEditPoints="1"/>
          </p:cNvSpPr>
          <p:nvPr/>
        </p:nvSpPr>
        <p:spPr bwMode="auto">
          <a:xfrm>
            <a:off x="10119888" y="5876579"/>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1" name="Freeform 392"/>
          <p:cNvSpPr>
            <a:spLocks noEditPoints="1"/>
          </p:cNvSpPr>
          <p:nvPr/>
        </p:nvSpPr>
        <p:spPr bwMode="auto">
          <a:xfrm>
            <a:off x="10119887" y="5755180"/>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2" name="Freeform 393"/>
          <p:cNvSpPr>
            <a:spLocks noEditPoints="1"/>
          </p:cNvSpPr>
          <p:nvPr/>
        </p:nvSpPr>
        <p:spPr bwMode="auto">
          <a:xfrm>
            <a:off x="9313080" y="5745842"/>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3" name="Freeform 394"/>
          <p:cNvSpPr>
            <a:spLocks noEditPoints="1"/>
          </p:cNvSpPr>
          <p:nvPr/>
        </p:nvSpPr>
        <p:spPr bwMode="auto">
          <a:xfrm>
            <a:off x="8501583" y="5745842"/>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4" name="Freeform 395"/>
          <p:cNvSpPr>
            <a:spLocks noEditPoints="1"/>
          </p:cNvSpPr>
          <p:nvPr/>
        </p:nvSpPr>
        <p:spPr bwMode="auto">
          <a:xfrm>
            <a:off x="5260284" y="5736503"/>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5" name="Freeform 396"/>
          <p:cNvSpPr/>
          <p:nvPr/>
        </p:nvSpPr>
        <p:spPr bwMode="auto">
          <a:xfrm>
            <a:off x="6067092" y="5703818"/>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6" name="Freeform 397"/>
          <p:cNvSpPr/>
          <p:nvPr/>
        </p:nvSpPr>
        <p:spPr bwMode="auto">
          <a:xfrm>
            <a:off x="6198431" y="5806540"/>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7" name="Rectangle 398"/>
          <p:cNvSpPr>
            <a:spLocks noChangeArrowheads="1"/>
          </p:cNvSpPr>
          <p:nvPr/>
        </p:nvSpPr>
        <p:spPr bwMode="auto">
          <a:xfrm>
            <a:off x="6259412" y="5815877"/>
            <a:ext cx="14073" cy="24279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18" name="Freeform 399"/>
          <p:cNvSpPr/>
          <p:nvPr/>
        </p:nvSpPr>
        <p:spPr bwMode="auto">
          <a:xfrm>
            <a:off x="6873896" y="5703818"/>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9" name="Freeform 400"/>
          <p:cNvSpPr/>
          <p:nvPr/>
        </p:nvSpPr>
        <p:spPr bwMode="auto">
          <a:xfrm>
            <a:off x="7005239" y="6007314"/>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0" name="Rectangle 401"/>
          <p:cNvSpPr>
            <a:spLocks noChangeArrowheads="1"/>
          </p:cNvSpPr>
          <p:nvPr/>
        </p:nvSpPr>
        <p:spPr bwMode="auto">
          <a:xfrm>
            <a:off x="7066220" y="5829884"/>
            <a:ext cx="14073" cy="238128"/>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1" name="Freeform 402"/>
          <p:cNvSpPr/>
          <p:nvPr/>
        </p:nvSpPr>
        <p:spPr bwMode="auto">
          <a:xfrm>
            <a:off x="2957131" y="5890583"/>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3" name="Freeform 404"/>
          <p:cNvSpPr/>
          <p:nvPr/>
        </p:nvSpPr>
        <p:spPr bwMode="auto">
          <a:xfrm>
            <a:off x="2877392" y="5806538"/>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4" name="Freeform 405"/>
          <p:cNvSpPr/>
          <p:nvPr/>
        </p:nvSpPr>
        <p:spPr bwMode="auto">
          <a:xfrm>
            <a:off x="3759249" y="5694479"/>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5" name="Rectangle 407"/>
          <p:cNvSpPr>
            <a:spLocks noChangeArrowheads="1"/>
          </p:cNvSpPr>
          <p:nvPr/>
        </p:nvSpPr>
        <p:spPr bwMode="auto">
          <a:xfrm>
            <a:off x="3820218" y="5708479"/>
            <a:ext cx="14073" cy="24746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6" name="Freeform 408"/>
          <p:cNvSpPr/>
          <p:nvPr/>
        </p:nvSpPr>
        <p:spPr bwMode="auto">
          <a:xfrm>
            <a:off x="3679496" y="5801863"/>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7" name="Freeform 409"/>
          <p:cNvSpPr>
            <a:spLocks noEditPoints="1"/>
          </p:cNvSpPr>
          <p:nvPr/>
        </p:nvSpPr>
        <p:spPr bwMode="auto">
          <a:xfrm>
            <a:off x="4519140" y="5689804"/>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8" name="Freeform 410"/>
          <p:cNvSpPr>
            <a:spLocks noEditPoints="1"/>
          </p:cNvSpPr>
          <p:nvPr/>
        </p:nvSpPr>
        <p:spPr bwMode="auto">
          <a:xfrm>
            <a:off x="7713526" y="5811202"/>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0" name="Freeform 412"/>
          <p:cNvSpPr>
            <a:spLocks noEditPoints="1"/>
          </p:cNvSpPr>
          <p:nvPr/>
        </p:nvSpPr>
        <p:spPr bwMode="auto">
          <a:xfrm>
            <a:off x="7952755" y="5881237"/>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1" name="Freeform 413"/>
          <p:cNvSpPr>
            <a:spLocks noEditPoints="1"/>
          </p:cNvSpPr>
          <p:nvPr/>
        </p:nvSpPr>
        <p:spPr bwMode="auto">
          <a:xfrm>
            <a:off x="2018978" y="5694471"/>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4" name="组合 467"/>
          <p:cNvGrpSpPr/>
          <p:nvPr/>
        </p:nvGrpSpPr>
        <p:grpSpPr>
          <a:xfrm>
            <a:off x="666712" y="952485"/>
            <a:ext cx="1047757" cy="5238787"/>
            <a:chOff x="500034" y="714362"/>
            <a:chExt cx="785818" cy="3929090"/>
          </a:xfrm>
        </p:grpSpPr>
        <p:sp>
          <p:nvSpPr>
            <p:cNvPr id="238" name="矩形 237"/>
            <p:cNvSpPr/>
            <p:nvPr/>
          </p:nvSpPr>
          <p:spPr>
            <a:xfrm>
              <a:off x="500034" y="714362"/>
              <a:ext cx="785818" cy="3929090"/>
            </a:xfrm>
            <a:prstGeom prst="rect">
              <a:avLst/>
            </a:prstGeom>
            <a:gradFill>
              <a:gsLst>
                <a:gs pos="38532">
                  <a:srgbClr val="F3A3A8"/>
                </a:gs>
                <a:gs pos="99000">
                  <a:srgbClr val="2E5DAA"/>
                </a:gs>
                <a:gs pos="41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9"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120E0D"/>
                  </a:solidFill>
                  <a:latin typeface="微软雅黑" panose="020B0503020204020204" charset="-122"/>
                  <a:ea typeface="微软雅黑" panose="020B0503020204020204" charset="-122"/>
                </a:rPr>
                <a:t>赠送超实用图标</a:t>
              </a:r>
            </a:p>
          </p:txBody>
        </p:sp>
      </p:grpSp>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29016">
            <a:off x="521062" y="1548367"/>
            <a:ext cx="3966765" cy="3519317"/>
          </a:xfrm>
          <a:prstGeom prst="rect">
            <a:avLst/>
          </a:prstGeom>
        </p:spPr>
      </p:pic>
      <p:sp>
        <p:nvSpPr>
          <p:cNvPr id="9" name="文本框 8"/>
          <p:cNvSpPr txBox="1"/>
          <p:nvPr/>
        </p:nvSpPr>
        <p:spPr>
          <a:xfrm>
            <a:off x="1385931" y="2377003"/>
            <a:ext cx="4453843"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PART01</a:t>
            </a:r>
            <a:endParaRPr lang="zh-CN" altLang="en-US" sz="11500" dirty="0">
              <a:latin typeface="Impact" panose="020B0806030902050204" pitchFamily="34" charset="0"/>
            </a:endParaRPr>
          </a:p>
        </p:txBody>
      </p:sp>
      <p:sp>
        <p:nvSpPr>
          <p:cNvPr id="10" name="文本框 9"/>
          <p:cNvSpPr txBox="1"/>
          <p:nvPr/>
        </p:nvSpPr>
        <p:spPr>
          <a:xfrm>
            <a:off x="1385931" y="4024702"/>
            <a:ext cx="4453843"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项目背景简介</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9188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Freeform 56"/>
          <p:cNvSpPr/>
          <p:nvPr/>
        </p:nvSpPr>
        <p:spPr bwMode="auto">
          <a:xfrm>
            <a:off x="4645225" y="3454261"/>
            <a:ext cx="2717523"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116" name="Group 49"/>
          <p:cNvGrpSpPr/>
          <p:nvPr/>
        </p:nvGrpSpPr>
        <p:grpSpPr>
          <a:xfrm>
            <a:off x="3821658" y="2171170"/>
            <a:ext cx="4293004" cy="3297668"/>
            <a:chOff x="7223603" y="1034167"/>
            <a:chExt cx="4779676" cy="3671506"/>
          </a:xfrm>
          <a:solidFill>
            <a:srgbClr val="F3A3A8">
              <a:alpha val="70000"/>
            </a:srgbClr>
          </a:solidFill>
        </p:grpSpPr>
        <p:sp>
          <p:nvSpPr>
            <p:cNvPr id="151" name="Oval 94"/>
            <p:cNvSpPr/>
            <p:nvPr/>
          </p:nvSpPr>
          <p:spPr>
            <a:xfrm>
              <a:off x="7223603" y="290794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2" name="Oval 95"/>
            <p:cNvSpPr/>
            <p:nvPr/>
          </p:nvSpPr>
          <p:spPr>
            <a:xfrm>
              <a:off x="8051870" y="4113274"/>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3" name="Oval 96"/>
            <p:cNvSpPr/>
            <p:nvPr/>
          </p:nvSpPr>
          <p:spPr>
            <a:xfrm>
              <a:off x="8576153" y="1922082"/>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4" name="Oval 97"/>
            <p:cNvSpPr/>
            <p:nvPr/>
          </p:nvSpPr>
          <p:spPr>
            <a:xfrm>
              <a:off x="9722730" y="3212874"/>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5" name="Oval 98"/>
            <p:cNvSpPr/>
            <p:nvPr/>
          </p:nvSpPr>
          <p:spPr>
            <a:xfrm>
              <a:off x="8647792"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6" name="Oval 99"/>
            <p:cNvSpPr/>
            <p:nvPr/>
          </p:nvSpPr>
          <p:spPr>
            <a:xfrm>
              <a:off x="10147700" y="4164420"/>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7" name="Oval 100"/>
            <p:cNvSpPr/>
            <p:nvPr/>
          </p:nvSpPr>
          <p:spPr>
            <a:xfrm>
              <a:off x="11150959"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8" name="Oval 101"/>
            <p:cNvSpPr/>
            <p:nvPr/>
          </p:nvSpPr>
          <p:spPr>
            <a:xfrm>
              <a:off x="11294539" y="3501143"/>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9" name="Oval 102"/>
            <p:cNvSpPr/>
            <p:nvPr/>
          </p:nvSpPr>
          <p:spPr>
            <a:xfrm>
              <a:off x="9368361"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grpSp>
        <p:nvGrpSpPr>
          <p:cNvPr id="117" name="Group 103"/>
          <p:cNvGrpSpPr/>
          <p:nvPr/>
        </p:nvGrpSpPr>
        <p:grpSpPr>
          <a:xfrm>
            <a:off x="3721834" y="2446329"/>
            <a:ext cx="4300495" cy="3351289"/>
            <a:chOff x="7071412" y="1121302"/>
            <a:chExt cx="4788014" cy="3731204"/>
          </a:xfrm>
          <a:solidFill>
            <a:srgbClr val="F3A3A8">
              <a:alpha val="40000"/>
            </a:srgbClr>
          </a:solidFill>
        </p:grpSpPr>
        <p:sp>
          <p:nvSpPr>
            <p:cNvPr id="141" name="Oval 104"/>
            <p:cNvSpPr/>
            <p:nvPr/>
          </p:nvSpPr>
          <p:spPr>
            <a:xfrm>
              <a:off x="7071412" y="1970671"/>
              <a:ext cx="604143"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2" name="Oval 105"/>
            <p:cNvSpPr/>
            <p:nvPr/>
          </p:nvSpPr>
          <p:spPr>
            <a:xfrm>
              <a:off x="10028879" y="2266335"/>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3" name="Oval 106"/>
            <p:cNvSpPr/>
            <p:nvPr/>
          </p:nvSpPr>
          <p:spPr>
            <a:xfrm>
              <a:off x="8444590" y="4164417"/>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4" name="Oval 107"/>
            <p:cNvSpPr/>
            <p:nvPr/>
          </p:nvSpPr>
          <p:spPr>
            <a:xfrm>
              <a:off x="10677330" y="387593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5" name="Oval 108"/>
            <p:cNvSpPr/>
            <p:nvPr/>
          </p:nvSpPr>
          <p:spPr>
            <a:xfrm>
              <a:off x="11598558" y="2698246"/>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6" name="Oval 109"/>
            <p:cNvSpPr/>
            <p:nvPr/>
          </p:nvSpPr>
          <p:spPr>
            <a:xfrm>
              <a:off x="7688400" y="2869383"/>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7" name="Oval 110"/>
            <p:cNvSpPr/>
            <p:nvPr/>
          </p:nvSpPr>
          <p:spPr>
            <a:xfrm>
              <a:off x="9592292" y="1865333"/>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8" name="Oval 111"/>
            <p:cNvSpPr/>
            <p:nvPr/>
          </p:nvSpPr>
          <p:spPr>
            <a:xfrm>
              <a:off x="7838574" y="1121302"/>
              <a:ext cx="759964" cy="7599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9" name="Oval 112"/>
            <p:cNvSpPr/>
            <p:nvPr/>
          </p:nvSpPr>
          <p:spPr>
            <a:xfrm>
              <a:off x="9111036" y="334513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0" name="Oval 113"/>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grpSp>
        <p:nvGrpSpPr>
          <p:cNvPr id="118" name="Group 114"/>
          <p:cNvGrpSpPr/>
          <p:nvPr/>
        </p:nvGrpSpPr>
        <p:grpSpPr>
          <a:xfrm>
            <a:off x="4293957" y="2745371"/>
            <a:ext cx="3720977" cy="3095521"/>
            <a:chOff x="7242070" y="1000204"/>
            <a:chExt cx="4142805" cy="3446444"/>
          </a:xfrm>
          <a:solidFill>
            <a:srgbClr val="F3A3A8">
              <a:alpha val="20000"/>
            </a:srgbClr>
          </a:solidFill>
        </p:grpSpPr>
        <p:sp>
          <p:nvSpPr>
            <p:cNvPr id="131" name="Oval 115"/>
            <p:cNvSpPr/>
            <p:nvPr/>
          </p:nvSpPr>
          <p:spPr>
            <a:xfrm>
              <a:off x="8373144"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2" name="Oval 116"/>
            <p:cNvSpPr/>
            <p:nvPr/>
          </p:nvSpPr>
          <p:spPr>
            <a:xfrm>
              <a:off x="9793460" y="1543898"/>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3" name="Oval 117"/>
            <p:cNvSpPr/>
            <p:nvPr/>
          </p:nvSpPr>
          <p:spPr>
            <a:xfrm>
              <a:off x="7728796" y="3028845"/>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4" name="Oval 118"/>
            <p:cNvSpPr/>
            <p:nvPr/>
          </p:nvSpPr>
          <p:spPr>
            <a:xfrm>
              <a:off x="10055855" y="2924513"/>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5" name="Oval 119"/>
            <p:cNvSpPr/>
            <p:nvPr/>
          </p:nvSpPr>
          <p:spPr>
            <a:xfrm>
              <a:off x="7242070"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6" name="Oval 120"/>
            <p:cNvSpPr/>
            <p:nvPr/>
          </p:nvSpPr>
          <p:spPr>
            <a:xfrm>
              <a:off x="7460786" y="2351920"/>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7" name="Oval 121"/>
            <p:cNvSpPr/>
            <p:nvPr/>
          </p:nvSpPr>
          <p:spPr>
            <a:xfrm>
              <a:off x="10593256" y="204243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8" name="Oval 122"/>
            <p:cNvSpPr/>
            <p:nvPr/>
          </p:nvSpPr>
          <p:spPr>
            <a:xfrm>
              <a:off x="11048083" y="1704779"/>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9" name="Oval 123"/>
            <p:cNvSpPr/>
            <p:nvPr/>
          </p:nvSpPr>
          <p:spPr>
            <a:xfrm>
              <a:off x="11027372" y="3450792"/>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0" name="Oval 124"/>
            <p:cNvSpPr/>
            <p:nvPr/>
          </p:nvSpPr>
          <p:spPr>
            <a:xfrm>
              <a:off x="8453970" y="3618180"/>
              <a:ext cx="828467" cy="8284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sp>
        <p:nvSpPr>
          <p:cNvPr id="119" name="Oval 146"/>
          <p:cNvSpPr/>
          <p:nvPr/>
        </p:nvSpPr>
        <p:spPr>
          <a:xfrm>
            <a:off x="4551945" y="2387778"/>
            <a:ext cx="1360611" cy="1360611"/>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60" name="Group 54"/>
          <p:cNvGrpSpPr/>
          <p:nvPr/>
        </p:nvGrpSpPr>
        <p:grpSpPr>
          <a:xfrm rot="18900000">
            <a:off x="5024613" y="2861183"/>
            <a:ext cx="415279" cy="413801"/>
            <a:chOff x="-15875" y="-1587"/>
            <a:chExt cx="4014788" cy="4000501"/>
          </a:xfrm>
          <a:solidFill>
            <a:schemeClr val="bg1"/>
          </a:solidFill>
        </p:grpSpPr>
        <p:sp>
          <p:nvSpPr>
            <p:cNvPr id="161"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2"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3"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4"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5" name="Oval 9"/>
            <p:cNvSpPr>
              <a:spLocks noChangeArrowheads="1"/>
            </p:cNvSpPr>
            <p:nvPr/>
          </p:nvSpPr>
          <p:spPr bwMode="auto">
            <a:xfrm>
              <a:off x="1500188" y="2751138"/>
              <a:ext cx="250825" cy="247650"/>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6" name="Oval 10"/>
            <p:cNvSpPr>
              <a:spLocks noChangeArrowheads="1"/>
            </p:cNvSpPr>
            <p:nvPr/>
          </p:nvSpPr>
          <p:spPr bwMode="auto">
            <a:xfrm>
              <a:off x="3498850" y="874713"/>
              <a:ext cx="252413" cy="247650"/>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1" name="Oval 148"/>
          <p:cNvSpPr/>
          <p:nvPr/>
        </p:nvSpPr>
        <p:spPr>
          <a:xfrm>
            <a:off x="3667505" y="3800565"/>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67" name="Group 61"/>
          <p:cNvGrpSpPr/>
          <p:nvPr/>
        </p:nvGrpSpPr>
        <p:grpSpPr>
          <a:xfrm>
            <a:off x="4137489" y="4280997"/>
            <a:ext cx="350857" cy="329960"/>
            <a:chOff x="-1587" y="-3175"/>
            <a:chExt cx="506412" cy="476250"/>
          </a:xfrm>
          <a:solidFill>
            <a:schemeClr val="bg1"/>
          </a:solidFill>
        </p:grpSpPr>
        <p:sp>
          <p:nvSpPr>
            <p:cNvPr id="168" name="Oval 14"/>
            <p:cNvSpPr>
              <a:spLocks noChangeArrowheads="1"/>
            </p:cNvSpPr>
            <p:nvPr/>
          </p:nvSpPr>
          <p:spPr bwMode="auto">
            <a:xfrm>
              <a:off x="244475" y="257175"/>
              <a:ext cx="60325" cy="61913"/>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9"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0" name="Oval 147"/>
          <p:cNvSpPr/>
          <p:nvPr/>
        </p:nvSpPr>
        <p:spPr>
          <a:xfrm>
            <a:off x="6304878" y="2621416"/>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70" name="Group 64"/>
          <p:cNvGrpSpPr/>
          <p:nvPr/>
        </p:nvGrpSpPr>
        <p:grpSpPr>
          <a:xfrm>
            <a:off x="6757012" y="3073468"/>
            <a:ext cx="386555" cy="386721"/>
            <a:chOff x="-1587" y="-3175"/>
            <a:chExt cx="3670300" cy="3671888"/>
          </a:xfrm>
          <a:solidFill>
            <a:schemeClr val="bg1"/>
          </a:solidFill>
        </p:grpSpPr>
        <p:sp>
          <p:nvSpPr>
            <p:cNvPr id="171"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2"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2" name="Oval 149"/>
          <p:cNvSpPr/>
          <p:nvPr/>
        </p:nvSpPr>
        <p:spPr>
          <a:xfrm>
            <a:off x="6912394" y="3989992"/>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73" name="Group 67"/>
          <p:cNvGrpSpPr/>
          <p:nvPr/>
        </p:nvGrpSpPr>
        <p:grpSpPr>
          <a:xfrm>
            <a:off x="7404435" y="4459962"/>
            <a:ext cx="306740" cy="350884"/>
            <a:chOff x="-1587" y="3175"/>
            <a:chExt cx="430212" cy="492125"/>
          </a:xfrm>
          <a:solidFill>
            <a:schemeClr val="bg1"/>
          </a:solidFill>
        </p:grpSpPr>
        <p:sp>
          <p:nvSpPr>
            <p:cNvPr id="174"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5"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6"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7"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83" name="矩形 182"/>
          <p:cNvSpPr/>
          <p:nvPr/>
        </p:nvSpPr>
        <p:spPr>
          <a:xfrm>
            <a:off x="2822783" y="2138731"/>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4" name="矩形 183"/>
          <p:cNvSpPr/>
          <p:nvPr/>
        </p:nvSpPr>
        <p:spPr>
          <a:xfrm>
            <a:off x="2822784" y="1763583"/>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5" name="矩形 184"/>
          <p:cNvSpPr/>
          <p:nvPr/>
        </p:nvSpPr>
        <p:spPr>
          <a:xfrm>
            <a:off x="1829979" y="4980084"/>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6" name="矩形 185"/>
          <p:cNvSpPr/>
          <p:nvPr/>
        </p:nvSpPr>
        <p:spPr>
          <a:xfrm>
            <a:off x="1829980" y="4604935"/>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7" name="矩形 186"/>
          <p:cNvSpPr/>
          <p:nvPr/>
        </p:nvSpPr>
        <p:spPr>
          <a:xfrm>
            <a:off x="7535732" y="2138731"/>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8" name="矩形 187"/>
          <p:cNvSpPr/>
          <p:nvPr/>
        </p:nvSpPr>
        <p:spPr>
          <a:xfrm>
            <a:off x="7535733" y="1763583"/>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9" name="矩形 188"/>
          <p:cNvSpPr/>
          <p:nvPr/>
        </p:nvSpPr>
        <p:spPr>
          <a:xfrm>
            <a:off x="8492832" y="4922444"/>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90" name="矩形 189"/>
          <p:cNvSpPr/>
          <p:nvPr/>
        </p:nvSpPr>
        <p:spPr>
          <a:xfrm>
            <a:off x="8492833" y="4547295"/>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70" name="组合 69"/>
          <p:cNvGrpSpPr/>
          <p:nvPr/>
        </p:nvGrpSpPr>
        <p:grpSpPr>
          <a:xfrm>
            <a:off x="-6508" y="258236"/>
            <a:ext cx="4151251" cy="1200863"/>
            <a:chOff x="-259891" y="-1"/>
            <a:chExt cx="4151250" cy="1200863"/>
          </a:xfrm>
        </p:grpSpPr>
        <p:sp>
          <p:nvSpPr>
            <p:cNvPr id="71" name="图文框 7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2" name="图片 7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73" name="文本框 7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74" name="文本框 7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6709"/>
          <p:cNvSpPr/>
          <p:nvPr/>
        </p:nvSpPr>
        <p:spPr>
          <a:xfrm>
            <a:off x="940228" y="2462693"/>
            <a:ext cx="5809035" cy="2534060"/>
          </a:xfrm>
          <a:prstGeom prst="rect">
            <a:avLst/>
          </a:prstGeom>
          <a:gradFill>
            <a:gsLst>
              <a:gs pos="100000">
                <a:srgbClr val="2E5DAA"/>
              </a:gs>
              <a:gs pos="56000">
                <a:srgbClr val="F3A3A8"/>
              </a:gs>
            </a:gsLst>
            <a:lin ang="3600000" scaled="0"/>
          </a:gradFill>
          <a:ln w="12700" cap="flat">
            <a:noFill/>
            <a:miter lim="400000"/>
          </a:ln>
          <a:effec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lang="en-US">
              <a:latin typeface="华文细黑" panose="02010600040101010101" pitchFamily="2" charset="-122"/>
              <a:ea typeface="华文细黑" panose="02010600040101010101" pitchFamily="2" charset="-122"/>
            </a:endParaRPr>
          </a:p>
        </p:txBody>
      </p:sp>
      <p:grpSp>
        <p:nvGrpSpPr>
          <p:cNvPr id="116" name="Group 66"/>
          <p:cNvGrpSpPr/>
          <p:nvPr/>
        </p:nvGrpSpPr>
        <p:grpSpPr>
          <a:xfrm>
            <a:off x="5001964" y="1702549"/>
            <a:ext cx="6419849" cy="4216719"/>
            <a:chOff x="1017405" y="2693984"/>
            <a:chExt cx="6794663" cy="4462905"/>
          </a:xfrm>
        </p:grpSpPr>
        <p:grpSp>
          <p:nvGrpSpPr>
            <p:cNvPr id="117" name="Group 67"/>
            <p:cNvGrpSpPr/>
            <p:nvPr/>
          </p:nvGrpSpPr>
          <p:grpSpPr>
            <a:xfrm>
              <a:off x="1017405" y="2693984"/>
              <a:ext cx="6794663" cy="4462905"/>
              <a:chOff x="1017405" y="2693984"/>
              <a:chExt cx="6794663" cy="4462905"/>
            </a:xfrm>
          </p:grpSpPr>
          <p:sp>
            <p:nvSpPr>
              <p:cNvPr id="120" name="AutoShape 1"/>
              <p:cNvSpPr/>
              <p:nvPr/>
            </p:nvSpPr>
            <p:spPr bwMode="auto">
              <a:xfrm>
                <a:off x="1017405" y="2693984"/>
                <a:ext cx="6794663" cy="4462905"/>
              </a:xfrm>
              <a:prstGeom prst="roundRect">
                <a:avLst>
                  <a:gd name="adj" fmla="val 1292"/>
                </a:avLst>
              </a:prstGeom>
              <a:solidFill>
                <a:schemeClr val="bg1"/>
              </a:solidFill>
              <a:ln w="25400" cap="flat">
                <a:solidFill>
                  <a:srgbClr val="F3A3A8"/>
                </a:solidFill>
                <a:prstDash val="solid"/>
                <a:miter lim="800000"/>
                <a:headEnd type="none" w="med" len="med"/>
                <a:tailEnd type="none" w="med" len="med"/>
              </a:ln>
              <a:effectLst>
                <a:outerShdw blurRad="254000" dist="114299" dir="5340024" algn="ctr" rotWithShape="0">
                  <a:schemeClr val="bg2">
                    <a:alpha val="39000"/>
                  </a:schemeClr>
                </a:outerShdw>
              </a:effectLst>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1" name="Rectangle 2"/>
              <p:cNvSpPr/>
              <p:nvPr/>
            </p:nvSpPr>
            <p:spPr bwMode="auto">
              <a:xfrm>
                <a:off x="1017405" y="3024940"/>
                <a:ext cx="6794663" cy="315914"/>
              </a:xfrm>
              <a:prstGeom prst="rect">
                <a:avLst/>
              </a:prstGeom>
              <a:solidFill>
                <a:srgbClr val="F3A3A8"/>
              </a:solidFill>
              <a:ln w="25400" cap="flat">
                <a:solidFill>
                  <a:srgbClr val="F3A3A8"/>
                </a:solid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2" name="AutoShape 3"/>
              <p:cNvSpPr/>
              <p:nvPr/>
            </p:nvSpPr>
            <p:spPr bwMode="auto">
              <a:xfrm>
                <a:off x="2035351" y="2779230"/>
                <a:ext cx="2717865" cy="561624"/>
              </a:xfrm>
              <a:prstGeom prst="roundRect">
                <a:avLst>
                  <a:gd name="adj" fmla="val 11986"/>
                </a:avLst>
              </a:prstGeom>
              <a:solidFill>
                <a:srgbClr val="F3A3A8"/>
              </a:solidFill>
              <a:ln w="25400" cap="flat">
                <a:solidFill>
                  <a:srgbClr val="F3A3A8"/>
                </a:solid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3" name="Oval 4"/>
              <p:cNvSpPr/>
              <p:nvPr/>
            </p:nvSpPr>
            <p:spPr bwMode="auto">
              <a:xfrm>
                <a:off x="1137753" y="2814331"/>
                <a:ext cx="95903" cy="95276"/>
              </a:xfrm>
              <a:prstGeom prst="ellipse">
                <a:avLst/>
              </a:prstGeom>
              <a:solidFill>
                <a:schemeClr val="accent2"/>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4" name="Oval 5"/>
              <p:cNvSpPr/>
              <p:nvPr/>
            </p:nvSpPr>
            <p:spPr bwMode="auto">
              <a:xfrm>
                <a:off x="1307620" y="2814331"/>
                <a:ext cx="95903" cy="95276"/>
              </a:xfrm>
              <a:prstGeom prst="ellipse">
                <a:avLst/>
              </a:prstGeom>
              <a:solidFill>
                <a:schemeClr val="accent3"/>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5" name="Oval 6"/>
              <p:cNvSpPr/>
              <p:nvPr/>
            </p:nvSpPr>
            <p:spPr bwMode="auto">
              <a:xfrm>
                <a:off x="1477486" y="2814331"/>
                <a:ext cx="95903" cy="95276"/>
              </a:xfrm>
              <a:prstGeom prst="ellipse">
                <a:avLst/>
              </a:prstGeom>
              <a:solidFill>
                <a:schemeClr val="accent4"/>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6" name="Rectangle 11"/>
              <p:cNvSpPr/>
              <p:nvPr/>
            </p:nvSpPr>
            <p:spPr bwMode="auto">
              <a:xfrm>
                <a:off x="2205844" y="3085114"/>
                <a:ext cx="5104773" cy="200580"/>
              </a:xfrm>
              <a:prstGeom prst="rect">
                <a:avLst/>
              </a:prstGeom>
              <a:solidFill>
                <a:srgbClr val="FFFFFF"/>
              </a:solidFill>
              <a:ln w="25400" cap="flat">
                <a:solidFill>
                  <a:srgbClr val="B3B3B3"/>
                </a:solidFill>
                <a:prstDash val="solid"/>
                <a:miter lim="800000"/>
                <a:headEnd type="none" w="med" len="med"/>
                <a:tailEnd type="none" w="med" len="med"/>
              </a:ln>
            </p:spPr>
            <p:txBody>
              <a:bodyPr lIns="0" tIns="0" rIns="0" bIns="0"/>
              <a:lstStyle/>
              <a:p>
                <a:endParaRPr lang="id-ID" dirty="0">
                  <a:latin typeface="华文细黑" panose="02010600040101010101" pitchFamily="2" charset="-122"/>
                  <a:ea typeface="华文细黑" panose="02010600040101010101" pitchFamily="2" charset="-122"/>
                </a:endParaRPr>
              </a:p>
            </p:txBody>
          </p:sp>
          <p:sp>
            <p:nvSpPr>
              <p:cNvPr id="127" name="Freeform 9"/>
              <p:cNvSpPr/>
              <p:nvPr/>
            </p:nvSpPr>
            <p:spPr bwMode="auto">
              <a:xfrm rot="18900000">
                <a:off x="4580706" y="2849676"/>
                <a:ext cx="99497" cy="99497"/>
              </a:xfrm>
              <a:custGeom>
                <a:avLst/>
                <a:gdLst>
                  <a:gd name="T0" fmla="*/ 42 w 64"/>
                  <a:gd name="T1" fmla="*/ 0 h 64"/>
                  <a:gd name="T2" fmla="*/ 21 w 64"/>
                  <a:gd name="T3" fmla="*/ 0 h 64"/>
                  <a:gd name="T4" fmla="*/ 21 w 64"/>
                  <a:gd name="T5" fmla="*/ 21 h 64"/>
                  <a:gd name="T6" fmla="*/ 0 w 64"/>
                  <a:gd name="T7" fmla="*/ 21 h 64"/>
                  <a:gd name="T8" fmla="*/ 0 w 64"/>
                  <a:gd name="T9" fmla="*/ 42 h 64"/>
                  <a:gd name="T10" fmla="*/ 21 w 64"/>
                  <a:gd name="T11" fmla="*/ 42 h 64"/>
                  <a:gd name="T12" fmla="*/ 21 w 64"/>
                  <a:gd name="T13" fmla="*/ 64 h 64"/>
                  <a:gd name="T14" fmla="*/ 42 w 64"/>
                  <a:gd name="T15" fmla="*/ 64 h 64"/>
                  <a:gd name="T16" fmla="*/ 42 w 64"/>
                  <a:gd name="T17" fmla="*/ 42 h 64"/>
                  <a:gd name="T18" fmla="*/ 64 w 64"/>
                  <a:gd name="T19" fmla="*/ 42 h 64"/>
                  <a:gd name="T20" fmla="*/ 64 w 64"/>
                  <a:gd name="T21" fmla="*/ 21 h 64"/>
                  <a:gd name="T22" fmla="*/ 42 w 64"/>
                  <a:gd name="T23" fmla="*/ 21 h 64"/>
                  <a:gd name="T24" fmla="*/ 42 w 64"/>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42" y="0"/>
                    </a:moveTo>
                    <a:lnTo>
                      <a:pt x="21" y="0"/>
                    </a:lnTo>
                    <a:lnTo>
                      <a:pt x="21" y="21"/>
                    </a:lnTo>
                    <a:lnTo>
                      <a:pt x="0" y="21"/>
                    </a:lnTo>
                    <a:lnTo>
                      <a:pt x="0" y="42"/>
                    </a:lnTo>
                    <a:lnTo>
                      <a:pt x="21" y="42"/>
                    </a:lnTo>
                    <a:lnTo>
                      <a:pt x="21" y="64"/>
                    </a:lnTo>
                    <a:lnTo>
                      <a:pt x="42" y="64"/>
                    </a:lnTo>
                    <a:lnTo>
                      <a:pt x="42" y="42"/>
                    </a:lnTo>
                    <a:lnTo>
                      <a:pt x="64" y="42"/>
                    </a:lnTo>
                    <a:lnTo>
                      <a:pt x="64" y="21"/>
                    </a:lnTo>
                    <a:lnTo>
                      <a:pt x="42" y="21"/>
                    </a:lnTo>
                    <a:lnTo>
                      <a:pt x="42"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128" name="Group 85"/>
              <p:cNvGrpSpPr/>
              <p:nvPr/>
            </p:nvGrpSpPr>
            <p:grpSpPr>
              <a:xfrm>
                <a:off x="7494380" y="2779230"/>
                <a:ext cx="155357" cy="155272"/>
                <a:chOff x="4763" y="0"/>
                <a:chExt cx="2900362" cy="2898775"/>
              </a:xfrm>
              <a:solidFill>
                <a:schemeClr val="bg1">
                  <a:lumMod val="50000"/>
                </a:schemeClr>
              </a:solidFill>
            </p:grpSpPr>
            <p:sp>
              <p:nvSpPr>
                <p:cNvPr id="131" name="Freeform 13"/>
                <p:cNvSpPr/>
                <p:nvPr/>
              </p:nvSpPr>
              <p:spPr bwMode="auto">
                <a:xfrm>
                  <a:off x="4763" y="0"/>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2" y="192"/>
                        <a:pt x="193" y="182"/>
                        <a:pt x="193" y="168"/>
                      </a:cubicBezTo>
                      <a:cubicBezTo>
                        <a:pt x="193" y="24"/>
                        <a:pt x="193" y="24"/>
                        <a:pt x="193" y="24"/>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2" name="Freeform 14"/>
                <p:cNvSpPr/>
                <p:nvPr/>
              </p:nvSpPr>
              <p:spPr bwMode="auto">
                <a:xfrm>
                  <a:off x="4763" y="1087438"/>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2" y="192"/>
                        <a:pt x="193" y="181"/>
                        <a:pt x="193" y="168"/>
                      </a:cubicBezTo>
                      <a:cubicBezTo>
                        <a:pt x="193" y="24"/>
                        <a:pt x="193" y="24"/>
                        <a:pt x="193" y="24"/>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3" name="Freeform 15"/>
                <p:cNvSpPr/>
                <p:nvPr/>
              </p:nvSpPr>
              <p:spPr bwMode="auto">
                <a:xfrm>
                  <a:off x="4763" y="2171700"/>
                  <a:ext cx="727075" cy="727075"/>
                </a:xfrm>
                <a:custGeom>
                  <a:avLst/>
                  <a:gdLst>
                    <a:gd name="T0" fmla="*/ 168 w 193"/>
                    <a:gd name="T1" fmla="*/ 0 h 193"/>
                    <a:gd name="T2" fmla="*/ 24 w 193"/>
                    <a:gd name="T3" fmla="*/ 0 h 193"/>
                    <a:gd name="T4" fmla="*/ 0 w 193"/>
                    <a:gd name="T5" fmla="*/ 25 h 193"/>
                    <a:gd name="T6" fmla="*/ 0 w 193"/>
                    <a:gd name="T7" fmla="*/ 169 h 193"/>
                    <a:gd name="T8" fmla="*/ 24 w 193"/>
                    <a:gd name="T9" fmla="*/ 193 h 193"/>
                    <a:gd name="T10" fmla="*/ 168 w 193"/>
                    <a:gd name="T11" fmla="*/ 193 h 193"/>
                    <a:gd name="T12" fmla="*/ 193 w 193"/>
                    <a:gd name="T13" fmla="*/ 169 h 193"/>
                    <a:gd name="T14" fmla="*/ 193 w 193"/>
                    <a:gd name="T15" fmla="*/ 25 h 193"/>
                    <a:gd name="T16" fmla="*/ 168 w 193"/>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2" y="193"/>
                        <a:pt x="193" y="182"/>
                        <a:pt x="193" y="169"/>
                      </a:cubicBezTo>
                      <a:cubicBezTo>
                        <a:pt x="193" y="25"/>
                        <a:pt x="193" y="25"/>
                        <a:pt x="193" y="25"/>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4" name="Freeform 16"/>
                <p:cNvSpPr/>
                <p:nvPr/>
              </p:nvSpPr>
              <p:spPr bwMode="auto">
                <a:xfrm>
                  <a:off x="1093788" y="0"/>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5" name="Freeform 17"/>
                <p:cNvSpPr/>
                <p:nvPr/>
              </p:nvSpPr>
              <p:spPr bwMode="auto">
                <a:xfrm>
                  <a:off x="1093788" y="1087438"/>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6" name="Freeform 18"/>
                <p:cNvSpPr/>
                <p:nvPr/>
              </p:nvSpPr>
              <p:spPr bwMode="auto">
                <a:xfrm>
                  <a:off x="1093788" y="2171700"/>
                  <a:ext cx="722312"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7" name="Freeform 19"/>
                <p:cNvSpPr/>
                <p:nvPr/>
              </p:nvSpPr>
              <p:spPr bwMode="auto">
                <a:xfrm>
                  <a:off x="2181225" y="0"/>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2"/>
                        <a:pt x="10"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8" name="Freeform 20"/>
                <p:cNvSpPr/>
                <p:nvPr/>
              </p:nvSpPr>
              <p:spPr bwMode="auto">
                <a:xfrm>
                  <a:off x="2181225" y="1087438"/>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1"/>
                        <a:pt x="10"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9" name="Freeform 21"/>
                <p:cNvSpPr/>
                <p:nvPr/>
              </p:nvSpPr>
              <p:spPr bwMode="auto">
                <a:xfrm>
                  <a:off x="2181225" y="2171700"/>
                  <a:ext cx="723900"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0" y="0"/>
                        <a:pt x="0" y="11"/>
                        <a:pt x="0" y="25"/>
                      </a:cubicBezTo>
                      <a:cubicBezTo>
                        <a:pt x="0" y="169"/>
                        <a:pt x="0" y="169"/>
                        <a:pt x="0" y="169"/>
                      </a:cubicBezTo>
                      <a:cubicBezTo>
                        <a:pt x="0" y="182"/>
                        <a:pt x="10"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9" name="Freeform 25"/>
              <p:cNvSpPr/>
              <p:nvPr/>
            </p:nvSpPr>
            <p:spPr bwMode="auto">
              <a:xfrm rot="5400000">
                <a:off x="7497092" y="3115886"/>
                <a:ext cx="146921" cy="128651"/>
              </a:xfrm>
              <a:custGeom>
                <a:avLst/>
                <a:gdLst>
                  <a:gd name="T0" fmla="*/ 504 w 896"/>
                  <a:gd name="T1" fmla="*/ 0 h 784"/>
                  <a:gd name="T2" fmla="*/ 116 w 896"/>
                  <a:gd name="T3" fmla="*/ 336 h 784"/>
                  <a:gd name="T4" fmla="*/ 0 w 896"/>
                  <a:gd name="T5" fmla="*/ 336 h 784"/>
                  <a:gd name="T6" fmla="*/ 168 w 896"/>
                  <a:gd name="T7" fmla="*/ 560 h 784"/>
                  <a:gd name="T8" fmla="*/ 336 w 896"/>
                  <a:gd name="T9" fmla="*/ 336 h 784"/>
                  <a:gd name="T10" fmla="*/ 230 w 896"/>
                  <a:gd name="T11" fmla="*/ 336 h 784"/>
                  <a:gd name="T12" fmla="*/ 504 w 896"/>
                  <a:gd name="T13" fmla="*/ 112 h 784"/>
                  <a:gd name="T14" fmla="*/ 784 w 896"/>
                  <a:gd name="T15" fmla="*/ 392 h 784"/>
                  <a:gd name="T16" fmla="*/ 504 w 896"/>
                  <a:gd name="T17" fmla="*/ 672 h 784"/>
                  <a:gd name="T18" fmla="*/ 504 w 896"/>
                  <a:gd name="T19" fmla="*/ 784 h 784"/>
                  <a:gd name="T20" fmla="*/ 896 w 896"/>
                  <a:gd name="T21" fmla="*/ 392 h 784"/>
                  <a:gd name="T22" fmla="*/ 504 w 896"/>
                  <a:gd name="T23" fmla="*/ 0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6" h="784">
                    <a:moveTo>
                      <a:pt x="504" y="0"/>
                    </a:moveTo>
                    <a:cubicBezTo>
                      <a:pt x="307" y="0"/>
                      <a:pt x="144" y="146"/>
                      <a:pt x="116" y="336"/>
                    </a:cubicBezTo>
                    <a:cubicBezTo>
                      <a:pt x="0" y="336"/>
                      <a:pt x="0" y="336"/>
                      <a:pt x="0" y="336"/>
                    </a:cubicBezTo>
                    <a:cubicBezTo>
                      <a:pt x="168" y="560"/>
                      <a:pt x="168" y="560"/>
                      <a:pt x="168" y="560"/>
                    </a:cubicBezTo>
                    <a:cubicBezTo>
                      <a:pt x="336" y="336"/>
                      <a:pt x="336" y="336"/>
                      <a:pt x="336" y="336"/>
                    </a:cubicBezTo>
                    <a:cubicBezTo>
                      <a:pt x="230" y="336"/>
                      <a:pt x="230" y="336"/>
                      <a:pt x="230" y="336"/>
                    </a:cubicBezTo>
                    <a:cubicBezTo>
                      <a:pt x="256" y="208"/>
                      <a:pt x="369" y="112"/>
                      <a:pt x="504" y="112"/>
                    </a:cubicBezTo>
                    <a:cubicBezTo>
                      <a:pt x="658" y="112"/>
                      <a:pt x="784" y="238"/>
                      <a:pt x="784" y="392"/>
                    </a:cubicBezTo>
                    <a:cubicBezTo>
                      <a:pt x="784" y="546"/>
                      <a:pt x="658" y="672"/>
                      <a:pt x="504" y="672"/>
                    </a:cubicBezTo>
                    <a:cubicBezTo>
                      <a:pt x="504" y="784"/>
                      <a:pt x="504" y="784"/>
                      <a:pt x="504" y="784"/>
                    </a:cubicBezTo>
                    <a:cubicBezTo>
                      <a:pt x="721" y="784"/>
                      <a:pt x="896" y="609"/>
                      <a:pt x="896" y="392"/>
                    </a:cubicBezTo>
                    <a:cubicBezTo>
                      <a:pt x="896" y="175"/>
                      <a:pt x="721" y="0"/>
                      <a:pt x="504"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0" name="Oval 6"/>
              <p:cNvSpPr/>
              <p:nvPr/>
            </p:nvSpPr>
            <p:spPr bwMode="auto">
              <a:xfrm>
                <a:off x="1655635" y="2814331"/>
                <a:ext cx="95903" cy="95276"/>
              </a:xfrm>
              <a:prstGeom prst="ellipse">
                <a:avLst/>
              </a:prstGeom>
              <a:solidFill>
                <a:schemeClr val="accent5"/>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grpSp>
        <p:sp>
          <p:nvSpPr>
            <p:cNvPr id="118" name="TextBox 68"/>
            <p:cNvSpPr txBox="1"/>
            <p:nvPr/>
          </p:nvSpPr>
          <p:spPr>
            <a:xfrm>
              <a:off x="2353072" y="3063038"/>
              <a:ext cx="1805514" cy="244309"/>
            </a:xfrm>
            <a:prstGeom prst="rect">
              <a:avLst/>
            </a:prstGeom>
            <a:noFill/>
          </p:spPr>
          <p:txBody>
            <a:bodyPr wrap="none" rtlCol="0">
              <a:spAutoFit/>
            </a:bodyPr>
            <a:lstStyle/>
            <a:p>
              <a:r>
                <a:rPr lang="id-ID" sz="900" dirty="0">
                  <a:solidFill>
                    <a:schemeClr val="bg1">
                      <a:lumMod val="65000"/>
                    </a:schemeClr>
                  </a:solidFill>
                  <a:latin typeface="华文细黑" panose="02010600040101010101" pitchFamily="2" charset="-122"/>
                  <a:ea typeface="华文细黑" panose="02010600040101010101" pitchFamily="2" charset="-122"/>
                  <a:hlinkClick r:id="rId3"/>
                </a:rPr>
                <a:t>http://</a:t>
              </a:r>
              <a:r>
                <a:rPr lang="id-ID" sz="900" dirty="0" smtClean="0">
                  <a:solidFill>
                    <a:schemeClr val="bg1">
                      <a:lumMod val="65000"/>
                    </a:schemeClr>
                  </a:solidFill>
                  <a:latin typeface="华文细黑" panose="02010600040101010101" pitchFamily="2" charset="-122"/>
                  <a:ea typeface="华文细黑" panose="02010600040101010101" pitchFamily="2" charset="-122"/>
                  <a:hlinkClick r:id="rId3"/>
                </a:rPr>
                <a:t>www.</a:t>
              </a:r>
              <a:r>
                <a:rPr lang="en-US" sz="900" dirty="0" smtClean="0">
                  <a:solidFill>
                    <a:schemeClr val="bg1">
                      <a:lumMod val="65000"/>
                    </a:schemeClr>
                  </a:solidFill>
                  <a:latin typeface="华文细黑" panose="02010600040101010101" pitchFamily="2" charset="-122"/>
                  <a:ea typeface="华文细黑" panose="02010600040101010101" pitchFamily="2" charset="-122"/>
                  <a:hlinkClick r:id="rId3"/>
                </a:rPr>
                <a:t>1ppt</a:t>
              </a:r>
              <a:r>
                <a:rPr lang="id-ID" sz="900" dirty="0" smtClean="0">
                  <a:solidFill>
                    <a:schemeClr val="bg1">
                      <a:lumMod val="65000"/>
                    </a:schemeClr>
                  </a:solidFill>
                  <a:latin typeface="华文细黑" panose="02010600040101010101" pitchFamily="2" charset="-122"/>
                  <a:ea typeface="华文细黑" panose="02010600040101010101" pitchFamily="2" charset="-122"/>
                  <a:hlinkClick r:id="rId3"/>
                </a:rPr>
                <a:t>.com/</a:t>
              </a:r>
              <a:r>
                <a:rPr lang="zh-CN" altLang="en-US" sz="900" dirty="0">
                  <a:solidFill>
                    <a:schemeClr val="bg1">
                      <a:lumMod val="65000"/>
                    </a:schemeClr>
                  </a:solidFill>
                  <a:latin typeface="华文细黑" panose="02010600040101010101" pitchFamily="2" charset="-122"/>
                  <a:ea typeface="华文细黑" panose="02010600040101010101" pitchFamily="2" charset="-122"/>
                </a:rPr>
                <a:t>第一</a:t>
              </a:r>
              <a:r>
                <a:rPr lang="en-US" altLang="zh-CN" sz="900" dirty="0">
                  <a:solidFill>
                    <a:schemeClr val="bg1">
                      <a:lumMod val="65000"/>
                    </a:schemeClr>
                  </a:solidFill>
                  <a:latin typeface="华文细黑" panose="02010600040101010101" pitchFamily="2" charset="-122"/>
                  <a:ea typeface="华文细黑" panose="02010600040101010101" pitchFamily="2" charset="-122"/>
                </a:rPr>
                <a:t>PPT</a:t>
              </a:r>
              <a:endParaRPr lang="id-ID" sz="900" dirty="0">
                <a:solidFill>
                  <a:schemeClr val="bg1">
                    <a:lumMod val="65000"/>
                  </a:schemeClr>
                </a:solidFill>
                <a:latin typeface="华文细黑" panose="02010600040101010101" pitchFamily="2" charset="-122"/>
                <a:ea typeface="华文细黑" panose="02010600040101010101" pitchFamily="2" charset="-122"/>
              </a:endParaRPr>
            </a:p>
          </p:txBody>
        </p:sp>
        <p:sp>
          <p:nvSpPr>
            <p:cNvPr id="119" name="Freeform 29"/>
            <p:cNvSpPr>
              <a:spLocks noEditPoints="1"/>
            </p:cNvSpPr>
            <p:nvPr/>
          </p:nvSpPr>
          <p:spPr bwMode="auto">
            <a:xfrm>
              <a:off x="2269943" y="3130076"/>
              <a:ext cx="115372" cy="115448"/>
            </a:xfrm>
            <a:custGeom>
              <a:avLst/>
              <a:gdLst>
                <a:gd name="T0" fmla="*/ 0 w 636"/>
                <a:gd name="T1" fmla="*/ 318 h 636"/>
                <a:gd name="T2" fmla="*/ 636 w 636"/>
                <a:gd name="T3" fmla="*/ 318 h 636"/>
                <a:gd name="T4" fmla="*/ 594 w 636"/>
                <a:gd name="T5" fmla="*/ 308 h 636"/>
                <a:gd name="T6" fmla="*/ 448 w 636"/>
                <a:gd name="T7" fmla="*/ 179 h 636"/>
                <a:gd name="T8" fmla="*/ 594 w 636"/>
                <a:gd name="T9" fmla="*/ 308 h 636"/>
                <a:gd name="T10" fmla="*/ 223 w 636"/>
                <a:gd name="T11" fmla="*/ 486 h 636"/>
                <a:gd name="T12" fmla="*/ 308 w 636"/>
                <a:gd name="T13" fmla="*/ 594 h 636"/>
                <a:gd name="T14" fmla="*/ 329 w 636"/>
                <a:gd name="T15" fmla="*/ 42 h 636"/>
                <a:gd name="T16" fmla="*/ 328 w 636"/>
                <a:gd name="T17" fmla="*/ 184 h 636"/>
                <a:gd name="T18" fmla="*/ 329 w 636"/>
                <a:gd name="T19" fmla="*/ 42 h 636"/>
                <a:gd name="T20" fmla="*/ 510 w 636"/>
                <a:gd name="T21" fmla="*/ 119 h 636"/>
                <a:gd name="T22" fmla="*/ 363 w 636"/>
                <a:gd name="T23" fmla="*/ 45 h 636"/>
                <a:gd name="T24" fmla="*/ 308 w 636"/>
                <a:gd name="T25" fmla="*/ 184 h 636"/>
                <a:gd name="T26" fmla="*/ 307 w 636"/>
                <a:gd name="T27" fmla="*/ 42 h 636"/>
                <a:gd name="T28" fmla="*/ 196 w 636"/>
                <a:gd name="T29" fmla="*/ 160 h 636"/>
                <a:gd name="T30" fmla="*/ 273 w 636"/>
                <a:gd name="T31" fmla="*/ 45 h 636"/>
                <a:gd name="T32" fmla="*/ 207 w 636"/>
                <a:gd name="T33" fmla="*/ 186 h 636"/>
                <a:gd name="T34" fmla="*/ 308 w 636"/>
                <a:gd name="T35" fmla="*/ 308 h 636"/>
                <a:gd name="T36" fmla="*/ 207 w 636"/>
                <a:gd name="T37" fmla="*/ 186 h 636"/>
                <a:gd name="T38" fmla="*/ 308 w 636"/>
                <a:gd name="T39" fmla="*/ 452 h 636"/>
                <a:gd name="T40" fmla="*/ 185 w 636"/>
                <a:gd name="T41" fmla="*/ 328 h 636"/>
                <a:gd name="T42" fmla="*/ 273 w 636"/>
                <a:gd name="T43" fmla="*/ 591 h 636"/>
                <a:gd name="T44" fmla="*/ 204 w 636"/>
                <a:gd name="T45" fmla="*/ 493 h 636"/>
                <a:gd name="T46" fmla="*/ 328 w 636"/>
                <a:gd name="T47" fmla="*/ 594 h 636"/>
                <a:gd name="T48" fmla="*/ 413 w 636"/>
                <a:gd name="T49" fmla="*/ 486 h 636"/>
                <a:gd name="T50" fmla="*/ 328 w 636"/>
                <a:gd name="T51" fmla="*/ 594 h 636"/>
                <a:gd name="T52" fmla="*/ 498 w 636"/>
                <a:gd name="T53" fmla="*/ 528 h 636"/>
                <a:gd name="T54" fmla="*/ 432 w 636"/>
                <a:gd name="T55" fmla="*/ 493 h 636"/>
                <a:gd name="T56" fmla="*/ 328 w 636"/>
                <a:gd name="T57" fmla="*/ 452 h 636"/>
                <a:gd name="T58" fmla="*/ 451 w 636"/>
                <a:gd name="T59" fmla="*/ 328 h 636"/>
                <a:gd name="T60" fmla="*/ 328 w 636"/>
                <a:gd name="T61" fmla="*/ 308 h 636"/>
                <a:gd name="T62" fmla="*/ 429 w 636"/>
                <a:gd name="T63" fmla="*/ 186 h 636"/>
                <a:gd name="T64" fmla="*/ 328 w 636"/>
                <a:gd name="T65" fmla="*/ 308 h 636"/>
                <a:gd name="T66" fmla="*/ 188 w 636"/>
                <a:gd name="T67" fmla="*/ 179 h 636"/>
                <a:gd name="T68" fmla="*/ 42 w 636"/>
                <a:gd name="T69" fmla="*/ 308 h 636"/>
                <a:gd name="T70" fmla="*/ 42 w 636"/>
                <a:gd name="T71" fmla="*/ 328 h 636"/>
                <a:gd name="T72" fmla="*/ 195 w 636"/>
                <a:gd name="T73" fmla="*/ 475 h 636"/>
                <a:gd name="T74" fmla="*/ 42 w 636"/>
                <a:gd name="T75" fmla="*/ 328 h 636"/>
                <a:gd name="T76" fmla="*/ 441 w 636"/>
                <a:gd name="T77" fmla="*/ 475 h 636"/>
                <a:gd name="T78" fmla="*/ 594 w 636"/>
                <a:gd name="T79" fmla="*/ 328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6" h="636">
                  <a:moveTo>
                    <a:pt x="318" y="0"/>
                  </a:moveTo>
                  <a:cubicBezTo>
                    <a:pt x="142" y="0"/>
                    <a:pt x="0" y="142"/>
                    <a:pt x="0" y="318"/>
                  </a:cubicBezTo>
                  <a:cubicBezTo>
                    <a:pt x="0" y="494"/>
                    <a:pt x="142" y="636"/>
                    <a:pt x="318" y="636"/>
                  </a:cubicBezTo>
                  <a:cubicBezTo>
                    <a:pt x="494" y="636"/>
                    <a:pt x="636" y="494"/>
                    <a:pt x="636" y="318"/>
                  </a:cubicBezTo>
                  <a:cubicBezTo>
                    <a:pt x="636" y="142"/>
                    <a:pt x="494" y="0"/>
                    <a:pt x="318" y="0"/>
                  </a:cubicBezTo>
                  <a:close/>
                  <a:moveTo>
                    <a:pt x="594" y="308"/>
                  </a:moveTo>
                  <a:cubicBezTo>
                    <a:pt x="471" y="308"/>
                    <a:pt x="471" y="308"/>
                    <a:pt x="471" y="308"/>
                  </a:cubicBezTo>
                  <a:cubicBezTo>
                    <a:pt x="470" y="262"/>
                    <a:pt x="462" y="219"/>
                    <a:pt x="448" y="179"/>
                  </a:cubicBezTo>
                  <a:cubicBezTo>
                    <a:pt x="476" y="168"/>
                    <a:pt x="501" y="152"/>
                    <a:pt x="525" y="134"/>
                  </a:cubicBezTo>
                  <a:cubicBezTo>
                    <a:pt x="566" y="181"/>
                    <a:pt x="592" y="241"/>
                    <a:pt x="594" y="308"/>
                  </a:cubicBezTo>
                  <a:close/>
                  <a:moveTo>
                    <a:pt x="307" y="594"/>
                  </a:moveTo>
                  <a:cubicBezTo>
                    <a:pt x="273" y="566"/>
                    <a:pt x="244" y="529"/>
                    <a:pt x="223" y="486"/>
                  </a:cubicBezTo>
                  <a:cubicBezTo>
                    <a:pt x="250" y="478"/>
                    <a:pt x="278" y="473"/>
                    <a:pt x="308" y="472"/>
                  </a:cubicBezTo>
                  <a:cubicBezTo>
                    <a:pt x="308" y="594"/>
                    <a:pt x="308" y="594"/>
                    <a:pt x="308" y="594"/>
                  </a:cubicBezTo>
                  <a:cubicBezTo>
                    <a:pt x="307" y="594"/>
                    <a:pt x="307" y="594"/>
                    <a:pt x="307" y="594"/>
                  </a:cubicBezTo>
                  <a:close/>
                  <a:moveTo>
                    <a:pt x="329" y="42"/>
                  </a:moveTo>
                  <a:cubicBezTo>
                    <a:pt x="368" y="74"/>
                    <a:pt x="400" y="117"/>
                    <a:pt x="421" y="167"/>
                  </a:cubicBezTo>
                  <a:cubicBezTo>
                    <a:pt x="392" y="177"/>
                    <a:pt x="361" y="183"/>
                    <a:pt x="328" y="184"/>
                  </a:cubicBezTo>
                  <a:cubicBezTo>
                    <a:pt x="328" y="42"/>
                    <a:pt x="328" y="42"/>
                    <a:pt x="328" y="42"/>
                  </a:cubicBezTo>
                  <a:cubicBezTo>
                    <a:pt x="329" y="42"/>
                    <a:pt x="329" y="42"/>
                    <a:pt x="329" y="42"/>
                  </a:cubicBezTo>
                  <a:close/>
                  <a:moveTo>
                    <a:pt x="363" y="45"/>
                  </a:moveTo>
                  <a:cubicBezTo>
                    <a:pt x="420" y="55"/>
                    <a:pt x="471" y="81"/>
                    <a:pt x="510" y="119"/>
                  </a:cubicBezTo>
                  <a:cubicBezTo>
                    <a:pt x="489" y="136"/>
                    <a:pt x="466" y="150"/>
                    <a:pt x="440" y="160"/>
                  </a:cubicBezTo>
                  <a:cubicBezTo>
                    <a:pt x="421" y="116"/>
                    <a:pt x="395" y="77"/>
                    <a:pt x="363" y="45"/>
                  </a:cubicBezTo>
                  <a:close/>
                  <a:moveTo>
                    <a:pt x="308" y="42"/>
                  </a:moveTo>
                  <a:cubicBezTo>
                    <a:pt x="308" y="184"/>
                    <a:pt x="308" y="184"/>
                    <a:pt x="308" y="184"/>
                  </a:cubicBezTo>
                  <a:cubicBezTo>
                    <a:pt x="275" y="183"/>
                    <a:pt x="244" y="177"/>
                    <a:pt x="215" y="167"/>
                  </a:cubicBezTo>
                  <a:cubicBezTo>
                    <a:pt x="236" y="117"/>
                    <a:pt x="268" y="74"/>
                    <a:pt x="307" y="42"/>
                  </a:cubicBezTo>
                  <a:cubicBezTo>
                    <a:pt x="307" y="42"/>
                    <a:pt x="307" y="42"/>
                    <a:pt x="308" y="42"/>
                  </a:cubicBezTo>
                  <a:close/>
                  <a:moveTo>
                    <a:pt x="196" y="160"/>
                  </a:moveTo>
                  <a:cubicBezTo>
                    <a:pt x="171" y="150"/>
                    <a:pt x="147" y="136"/>
                    <a:pt x="126" y="119"/>
                  </a:cubicBezTo>
                  <a:cubicBezTo>
                    <a:pt x="165" y="81"/>
                    <a:pt x="216" y="55"/>
                    <a:pt x="273" y="45"/>
                  </a:cubicBezTo>
                  <a:cubicBezTo>
                    <a:pt x="241" y="77"/>
                    <a:pt x="215" y="116"/>
                    <a:pt x="196" y="160"/>
                  </a:cubicBezTo>
                  <a:close/>
                  <a:moveTo>
                    <a:pt x="207" y="186"/>
                  </a:moveTo>
                  <a:cubicBezTo>
                    <a:pt x="239" y="197"/>
                    <a:pt x="273" y="204"/>
                    <a:pt x="308" y="205"/>
                  </a:cubicBezTo>
                  <a:cubicBezTo>
                    <a:pt x="308" y="308"/>
                    <a:pt x="308" y="308"/>
                    <a:pt x="308" y="308"/>
                  </a:cubicBezTo>
                  <a:cubicBezTo>
                    <a:pt x="185" y="308"/>
                    <a:pt x="185" y="308"/>
                    <a:pt x="185" y="308"/>
                  </a:cubicBezTo>
                  <a:cubicBezTo>
                    <a:pt x="186" y="265"/>
                    <a:pt x="194" y="224"/>
                    <a:pt x="207" y="186"/>
                  </a:cubicBezTo>
                  <a:close/>
                  <a:moveTo>
                    <a:pt x="308" y="328"/>
                  </a:moveTo>
                  <a:cubicBezTo>
                    <a:pt x="308" y="452"/>
                    <a:pt x="308" y="452"/>
                    <a:pt x="308" y="452"/>
                  </a:cubicBezTo>
                  <a:cubicBezTo>
                    <a:pt x="275" y="453"/>
                    <a:pt x="244" y="458"/>
                    <a:pt x="215" y="468"/>
                  </a:cubicBezTo>
                  <a:cubicBezTo>
                    <a:pt x="197" y="425"/>
                    <a:pt x="186" y="378"/>
                    <a:pt x="185" y="328"/>
                  </a:cubicBezTo>
                  <a:lnTo>
                    <a:pt x="308" y="328"/>
                  </a:lnTo>
                  <a:close/>
                  <a:moveTo>
                    <a:pt x="273" y="591"/>
                  </a:moveTo>
                  <a:cubicBezTo>
                    <a:pt x="222" y="582"/>
                    <a:pt x="176" y="560"/>
                    <a:pt x="138" y="528"/>
                  </a:cubicBezTo>
                  <a:cubicBezTo>
                    <a:pt x="158" y="514"/>
                    <a:pt x="180" y="502"/>
                    <a:pt x="204" y="493"/>
                  </a:cubicBezTo>
                  <a:cubicBezTo>
                    <a:pt x="222" y="531"/>
                    <a:pt x="245" y="563"/>
                    <a:pt x="273" y="591"/>
                  </a:cubicBezTo>
                  <a:close/>
                  <a:moveTo>
                    <a:pt x="328" y="594"/>
                  </a:moveTo>
                  <a:cubicBezTo>
                    <a:pt x="328" y="472"/>
                    <a:pt x="328" y="472"/>
                    <a:pt x="328" y="472"/>
                  </a:cubicBezTo>
                  <a:cubicBezTo>
                    <a:pt x="358" y="473"/>
                    <a:pt x="386" y="478"/>
                    <a:pt x="413" y="486"/>
                  </a:cubicBezTo>
                  <a:cubicBezTo>
                    <a:pt x="392" y="529"/>
                    <a:pt x="363" y="566"/>
                    <a:pt x="329" y="594"/>
                  </a:cubicBezTo>
                  <a:cubicBezTo>
                    <a:pt x="329" y="594"/>
                    <a:pt x="329" y="594"/>
                    <a:pt x="328" y="594"/>
                  </a:cubicBezTo>
                  <a:close/>
                  <a:moveTo>
                    <a:pt x="432" y="493"/>
                  </a:moveTo>
                  <a:cubicBezTo>
                    <a:pt x="456" y="502"/>
                    <a:pt x="478" y="514"/>
                    <a:pt x="498" y="528"/>
                  </a:cubicBezTo>
                  <a:cubicBezTo>
                    <a:pt x="460" y="560"/>
                    <a:pt x="414" y="582"/>
                    <a:pt x="363" y="591"/>
                  </a:cubicBezTo>
                  <a:cubicBezTo>
                    <a:pt x="391" y="563"/>
                    <a:pt x="414" y="531"/>
                    <a:pt x="432" y="493"/>
                  </a:cubicBezTo>
                  <a:close/>
                  <a:moveTo>
                    <a:pt x="421" y="468"/>
                  </a:moveTo>
                  <a:cubicBezTo>
                    <a:pt x="392" y="458"/>
                    <a:pt x="361" y="453"/>
                    <a:pt x="328" y="452"/>
                  </a:cubicBezTo>
                  <a:cubicBezTo>
                    <a:pt x="328" y="328"/>
                    <a:pt x="328" y="328"/>
                    <a:pt x="328" y="328"/>
                  </a:cubicBezTo>
                  <a:cubicBezTo>
                    <a:pt x="451" y="328"/>
                    <a:pt x="451" y="328"/>
                    <a:pt x="451" y="328"/>
                  </a:cubicBezTo>
                  <a:cubicBezTo>
                    <a:pt x="450" y="378"/>
                    <a:pt x="439" y="425"/>
                    <a:pt x="421" y="468"/>
                  </a:cubicBezTo>
                  <a:close/>
                  <a:moveTo>
                    <a:pt x="328" y="308"/>
                  </a:moveTo>
                  <a:cubicBezTo>
                    <a:pt x="328" y="205"/>
                    <a:pt x="328" y="205"/>
                    <a:pt x="328" y="205"/>
                  </a:cubicBezTo>
                  <a:cubicBezTo>
                    <a:pt x="363" y="204"/>
                    <a:pt x="397" y="197"/>
                    <a:pt x="429" y="186"/>
                  </a:cubicBezTo>
                  <a:cubicBezTo>
                    <a:pt x="442" y="224"/>
                    <a:pt x="450" y="265"/>
                    <a:pt x="451" y="308"/>
                  </a:cubicBezTo>
                  <a:lnTo>
                    <a:pt x="328" y="308"/>
                  </a:lnTo>
                  <a:close/>
                  <a:moveTo>
                    <a:pt x="111" y="134"/>
                  </a:moveTo>
                  <a:cubicBezTo>
                    <a:pt x="135" y="152"/>
                    <a:pt x="160" y="168"/>
                    <a:pt x="188" y="179"/>
                  </a:cubicBezTo>
                  <a:cubicBezTo>
                    <a:pt x="174" y="219"/>
                    <a:pt x="166" y="262"/>
                    <a:pt x="165" y="308"/>
                  </a:cubicBezTo>
                  <a:cubicBezTo>
                    <a:pt x="42" y="308"/>
                    <a:pt x="42" y="308"/>
                    <a:pt x="42" y="308"/>
                  </a:cubicBezTo>
                  <a:cubicBezTo>
                    <a:pt x="44" y="241"/>
                    <a:pt x="70" y="181"/>
                    <a:pt x="111" y="134"/>
                  </a:cubicBezTo>
                  <a:close/>
                  <a:moveTo>
                    <a:pt x="42" y="328"/>
                  </a:moveTo>
                  <a:cubicBezTo>
                    <a:pt x="165" y="328"/>
                    <a:pt x="165" y="328"/>
                    <a:pt x="165" y="328"/>
                  </a:cubicBezTo>
                  <a:cubicBezTo>
                    <a:pt x="166" y="381"/>
                    <a:pt x="177" y="430"/>
                    <a:pt x="195" y="475"/>
                  </a:cubicBezTo>
                  <a:cubicBezTo>
                    <a:pt x="169" y="485"/>
                    <a:pt x="145" y="498"/>
                    <a:pt x="123" y="514"/>
                  </a:cubicBezTo>
                  <a:cubicBezTo>
                    <a:pt x="75" y="466"/>
                    <a:pt x="44" y="401"/>
                    <a:pt x="42" y="328"/>
                  </a:cubicBezTo>
                  <a:close/>
                  <a:moveTo>
                    <a:pt x="513" y="514"/>
                  </a:moveTo>
                  <a:cubicBezTo>
                    <a:pt x="491" y="498"/>
                    <a:pt x="467" y="485"/>
                    <a:pt x="441" y="475"/>
                  </a:cubicBezTo>
                  <a:cubicBezTo>
                    <a:pt x="459" y="430"/>
                    <a:pt x="470" y="381"/>
                    <a:pt x="471" y="328"/>
                  </a:cubicBezTo>
                  <a:cubicBezTo>
                    <a:pt x="594" y="328"/>
                    <a:pt x="594" y="328"/>
                    <a:pt x="594" y="328"/>
                  </a:cubicBezTo>
                  <a:cubicBezTo>
                    <a:pt x="592" y="401"/>
                    <a:pt x="561" y="466"/>
                    <a:pt x="513" y="51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pic>
        <p:nvPicPr>
          <p:cNvPr id="140" name="图片 139"/>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135503" y="2987482"/>
            <a:ext cx="6152764" cy="2816095"/>
          </a:xfrm>
          <a:prstGeom prst="roundRect">
            <a:avLst>
              <a:gd name="adj" fmla="val 1713"/>
            </a:avLst>
          </a:prstGeom>
        </p:spPr>
      </p:pic>
      <p:sp>
        <p:nvSpPr>
          <p:cNvPr id="141" name="矩形 140"/>
          <p:cNvSpPr/>
          <p:nvPr/>
        </p:nvSpPr>
        <p:spPr>
          <a:xfrm>
            <a:off x="6149729" y="2455218"/>
            <a:ext cx="4124315" cy="461665"/>
          </a:xfrm>
          <a:prstGeom prst="rect">
            <a:avLst/>
          </a:prstGeom>
        </p:spPr>
        <p:txBody>
          <a:bodyPr wrap="square">
            <a:spAutoFit/>
          </a:bodyPr>
          <a:lstStyle/>
          <a:p>
            <a:pPr algn="ctr"/>
            <a:r>
              <a:rPr lang="en-US" altLang="zh-CN" sz="2400">
                <a:solidFill>
                  <a:schemeClr val="accent3"/>
                </a:solidFill>
                <a:latin typeface="华文细黑" panose="02010600040101010101" pitchFamily="2" charset="-122"/>
                <a:ea typeface="华文细黑" panose="02010600040101010101" pitchFamily="2" charset="-122"/>
              </a:rPr>
              <a:t>WELCOME TO HERE</a:t>
            </a:r>
            <a:endParaRPr lang="zh-CN" altLang="en-US" sz="2400">
              <a:solidFill>
                <a:schemeClr val="accent3"/>
              </a:solidFill>
              <a:latin typeface="华文细黑" panose="02010600040101010101" pitchFamily="2" charset="-122"/>
              <a:ea typeface="华文细黑" panose="02010600040101010101" pitchFamily="2" charset="-122"/>
            </a:endParaRPr>
          </a:p>
        </p:txBody>
      </p:sp>
      <p:sp>
        <p:nvSpPr>
          <p:cNvPr id="142" name="矩形 141"/>
          <p:cNvSpPr/>
          <p:nvPr/>
        </p:nvSpPr>
        <p:spPr>
          <a:xfrm>
            <a:off x="1257656" y="3082892"/>
            <a:ext cx="3341239" cy="1412694"/>
          </a:xfrm>
          <a:prstGeom prst="rect">
            <a:avLst/>
          </a:prstGeom>
        </p:spPr>
        <p:txBody>
          <a:bodyPr wrap="square">
            <a:spAutoFit/>
          </a:bodyPr>
          <a:lstStyle/>
          <a:p>
            <a:pPr algn="just">
              <a:lnSpc>
                <a:spcPct val="130000"/>
              </a:lnSpc>
              <a:spcBef>
                <a:spcPts val="600"/>
              </a:spcBef>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p>
        </p:txBody>
      </p:sp>
      <p:sp>
        <p:nvSpPr>
          <p:cNvPr id="143" name="矩形 142"/>
          <p:cNvSpPr/>
          <p:nvPr/>
        </p:nvSpPr>
        <p:spPr>
          <a:xfrm>
            <a:off x="1257656" y="2678572"/>
            <a:ext cx="3341239" cy="369332"/>
          </a:xfrm>
          <a:prstGeom prst="rect">
            <a:avLst/>
          </a:prstGeom>
        </p:spPr>
        <p:txBody>
          <a:bodyPr wrap="square">
            <a:spAutoFit/>
          </a:bodyPr>
          <a:lstStyle/>
          <a:p>
            <a:r>
              <a:rPr lang="en-US" altLang="zh-CN" b="1">
                <a:latin typeface="华文细黑" panose="02010600040101010101" pitchFamily="2" charset="-122"/>
                <a:ea typeface="华文细黑" panose="02010600040101010101" pitchFamily="2" charset="-122"/>
              </a:rPr>
              <a:t>KEY WORDS</a:t>
            </a:r>
            <a:endParaRPr lang="zh-CN" altLang="en-US" b="1">
              <a:latin typeface="华文细黑" panose="02010600040101010101" pitchFamily="2" charset="-122"/>
              <a:ea typeface="华文细黑" panose="02010600040101010101" pitchFamily="2" charset="-122"/>
            </a:endParaRPr>
          </a:p>
        </p:txBody>
      </p:sp>
      <p:grpSp>
        <p:nvGrpSpPr>
          <p:cNvPr id="40" name="组合 39"/>
          <p:cNvGrpSpPr/>
          <p:nvPr/>
        </p:nvGrpSpPr>
        <p:grpSpPr>
          <a:xfrm>
            <a:off x="-6508" y="258236"/>
            <a:ext cx="4151251" cy="1200863"/>
            <a:chOff x="-259891" y="-1"/>
            <a:chExt cx="4151250" cy="1200863"/>
          </a:xfrm>
        </p:grpSpPr>
        <p:sp>
          <p:nvSpPr>
            <p:cNvPr id="41" name="图文框 4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2" name="图片 4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43" name="文本框 4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44" name="文本框 4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a:off x="4280627" y="4296313"/>
            <a:ext cx="921108" cy="531803"/>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094374" y="2394174"/>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3" name="矩形 32"/>
          <p:cNvSpPr/>
          <p:nvPr/>
        </p:nvSpPr>
        <p:spPr>
          <a:xfrm>
            <a:off x="2094372" y="2019024"/>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4" name="矩形 33"/>
          <p:cNvSpPr/>
          <p:nvPr/>
        </p:nvSpPr>
        <p:spPr>
          <a:xfrm>
            <a:off x="2569375" y="5014646"/>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5" name="矩形 34"/>
          <p:cNvSpPr/>
          <p:nvPr/>
        </p:nvSpPr>
        <p:spPr>
          <a:xfrm>
            <a:off x="2569373" y="4639498"/>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6" name="矩形 35"/>
          <p:cNvSpPr/>
          <p:nvPr/>
        </p:nvSpPr>
        <p:spPr>
          <a:xfrm>
            <a:off x="7570971" y="2393416"/>
            <a:ext cx="1912748" cy="752514"/>
          </a:xfrm>
          <a:prstGeom prst="rect">
            <a:avLst/>
          </a:prstGeom>
        </p:spPr>
        <p:txBody>
          <a:bodyPr wrap="square">
            <a:spAutoFit/>
          </a:bodyPr>
          <a:lstStyle/>
          <a:p>
            <a:pPr algn="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7" name="矩形 36"/>
          <p:cNvSpPr/>
          <p:nvPr/>
        </p:nvSpPr>
        <p:spPr>
          <a:xfrm>
            <a:off x="7570972" y="2018267"/>
            <a:ext cx="1912747" cy="369332"/>
          </a:xfrm>
          <a:prstGeom prst="rect">
            <a:avLst/>
          </a:prstGeom>
        </p:spPr>
        <p:txBody>
          <a:bodyPr wrap="square">
            <a:spAutoFit/>
          </a:bodyPr>
          <a:lstStyle/>
          <a:p>
            <a:pPr algn="r"/>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9" name="任意多边形 38"/>
          <p:cNvSpPr/>
          <p:nvPr/>
        </p:nvSpPr>
        <p:spPr>
          <a:xfrm rot="1800000">
            <a:off x="6051504" y="3773426"/>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0" name="任意多边形 39"/>
          <p:cNvSpPr/>
          <p:nvPr/>
        </p:nvSpPr>
        <p:spPr>
          <a:xfrm rot="9000000">
            <a:off x="6048842" y="4774778"/>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1" name="任意多边形 40"/>
          <p:cNvSpPr/>
          <p:nvPr/>
        </p:nvSpPr>
        <p:spPr>
          <a:xfrm rot="1800000">
            <a:off x="4833589" y="3580089"/>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2" name="任意多边形 41"/>
          <p:cNvSpPr/>
          <p:nvPr/>
        </p:nvSpPr>
        <p:spPr>
          <a:xfrm rot="1800000">
            <a:off x="5588430" y="2750662"/>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3" name="任意多边形 42"/>
          <p:cNvSpPr/>
          <p:nvPr/>
        </p:nvSpPr>
        <p:spPr>
          <a:xfrm rot="1800000">
            <a:off x="4377001" y="2526827"/>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4" name="任意多边形 43"/>
          <p:cNvSpPr/>
          <p:nvPr/>
        </p:nvSpPr>
        <p:spPr>
          <a:xfrm rot="16200000">
            <a:off x="4716397" y="3254131"/>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5" name="任意多边形 44"/>
          <p:cNvSpPr/>
          <p:nvPr/>
        </p:nvSpPr>
        <p:spPr>
          <a:xfrm rot="9000000">
            <a:off x="5585769" y="3752014"/>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6" name="任意多边形 45"/>
          <p:cNvSpPr/>
          <p:nvPr/>
        </p:nvSpPr>
        <p:spPr>
          <a:xfrm rot="16200000">
            <a:off x="3504969" y="3030295"/>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7" name="任意多边形 46"/>
          <p:cNvSpPr/>
          <p:nvPr/>
        </p:nvSpPr>
        <p:spPr>
          <a:xfrm rot="9000000">
            <a:off x="4374340" y="3528179"/>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8" name="任意多边形 47"/>
          <p:cNvSpPr/>
          <p:nvPr/>
        </p:nvSpPr>
        <p:spPr>
          <a:xfrm rot="16200000">
            <a:off x="5179470" y="4276894"/>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9" name="任意多边形 48"/>
          <p:cNvSpPr/>
          <p:nvPr/>
        </p:nvSpPr>
        <p:spPr>
          <a:xfrm rot="9000000">
            <a:off x="4830928" y="4581441"/>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0" name="任意多边形 49"/>
          <p:cNvSpPr/>
          <p:nvPr/>
        </p:nvSpPr>
        <p:spPr>
          <a:xfrm rot="16200000">
            <a:off x="3961555" y="4083557"/>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1" name="矩形 50"/>
          <p:cNvSpPr/>
          <p:nvPr/>
        </p:nvSpPr>
        <p:spPr>
          <a:xfrm>
            <a:off x="8084887" y="5009902"/>
            <a:ext cx="1912748" cy="752514"/>
          </a:xfrm>
          <a:prstGeom prst="rect">
            <a:avLst/>
          </a:prstGeom>
        </p:spPr>
        <p:txBody>
          <a:bodyPr wrap="square">
            <a:spAutoFit/>
          </a:bodyPr>
          <a:lstStyle/>
          <a:p>
            <a:pPr algn="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52" name="矩形 51"/>
          <p:cNvSpPr/>
          <p:nvPr/>
        </p:nvSpPr>
        <p:spPr>
          <a:xfrm>
            <a:off x="8084885" y="4634754"/>
            <a:ext cx="1912747" cy="369332"/>
          </a:xfrm>
          <a:prstGeom prst="rect">
            <a:avLst/>
          </a:prstGeom>
        </p:spPr>
        <p:txBody>
          <a:bodyPr wrap="square">
            <a:spAutoFit/>
          </a:bodyPr>
          <a:lstStyle/>
          <a:p>
            <a:pPr algn="r"/>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53" name="直接连接符 52"/>
          <p:cNvCxnSpPr/>
          <p:nvPr/>
        </p:nvCxnSpPr>
        <p:spPr>
          <a:xfrm>
            <a:off x="5718153" y="1978694"/>
            <a:ext cx="1604187" cy="926177"/>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408677" y="4938854"/>
            <a:ext cx="680216" cy="392723"/>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314593" y="3072949"/>
            <a:ext cx="753963" cy="435301"/>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6508" y="258236"/>
            <a:ext cx="4151251" cy="1200863"/>
            <a:chOff x="-259891" y="-1"/>
            <a:chExt cx="4151250" cy="1200863"/>
          </a:xfrm>
        </p:grpSpPr>
        <p:sp>
          <p:nvSpPr>
            <p:cNvPr id="28" name="图文框 2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32" name="文本框 3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4" name="文本框 5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99185" y="2090422"/>
            <a:ext cx="2377075" cy="2159805"/>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 name="矩形 8"/>
          <p:cNvSpPr/>
          <p:nvPr/>
        </p:nvSpPr>
        <p:spPr>
          <a:xfrm>
            <a:off x="3636261" y="2090422"/>
            <a:ext cx="2377075" cy="2159805"/>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0" name="矩形 9"/>
          <p:cNvSpPr/>
          <p:nvPr/>
        </p:nvSpPr>
        <p:spPr>
          <a:xfrm>
            <a:off x="6173340" y="2090422"/>
            <a:ext cx="2377075" cy="2159805"/>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1" name="矩形 10"/>
          <p:cNvSpPr/>
          <p:nvPr/>
        </p:nvSpPr>
        <p:spPr>
          <a:xfrm>
            <a:off x="8710417" y="2090421"/>
            <a:ext cx="2377075" cy="2159805"/>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2" name="矩形 11"/>
          <p:cNvSpPr/>
          <p:nvPr/>
        </p:nvSpPr>
        <p:spPr>
          <a:xfrm>
            <a:off x="1099185" y="4312007"/>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3" name="矩形 12"/>
          <p:cNvSpPr/>
          <p:nvPr/>
        </p:nvSpPr>
        <p:spPr>
          <a:xfrm>
            <a:off x="3636261" y="4312007"/>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4" name="矩形 13"/>
          <p:cNvSpPr/>
          <p:nvPr/>
        </p:nvSpPr>
        <p:spPr>
          <a:xfrm>
            <a:off x="6173340" y="4312007"/>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5" name="矩形 14"/>
          <p:cNvSpPr/>
          <p:nvPr/>
        </p:nvSpPr>
        <p:spPr>
          <a:xfrm>
            <a:off x="8710417" y="4312006"/>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grpSp>
        <p:nvGrpSpPr>
          <p:cNvPr id="20" name="组合 19"/>
          <p:cNvGrpSpPr/>
          <p:nvPr/>
        </p:nvGrpSpPr>
        <p:grpSpPr>
          <a:xfrm>
            <a:off x="1071890" y="4475521"/>
            <a:ext cx="2537077" cy="787472"/>
            <a:chOff x="2918244" y="2276152"/>
            <a:chExt cx="2895705" cy="787471"/>
          </a:xfrm>
        </p:grpSpPr>
        <p:sp>
          <p:nvSpPr>
            <p:cNvPr id="21" name="文本框 20"/>
            <p:cNvSpPr txBox="1"/>
            <p:nvPr/>
          </p:nvSpPr>
          <p:spPr>
            <a:xfrm>
              <a:off x="2918244" y="2276152"/>
              <a:ext cx="2411772"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2" name="矩形 21"/>
            <p:cNvSpPr/>
            <p:nvPr/>
          </p:nvSpPr>
          <p:spPr>
            <a:xfrm>
              <a:off x="3023160" y="2571180"/>
              <a:ext cx="2790789" cy="492443"/>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3" name="组合 22"/>
          <p:cNvGrpSpPr/>
          <p:nvPr/>
        </p:nvGrpSpPr>
        <p:grpSpPr>
          <a:xfrm>
            <a:off x="3619002" y="4475521"/>
            <a:ext cx="2537077" cy="787472"/>
            <a:chOff x="2918244" y="2276152"/>
            <a:chExt cx="2895705" cy="787471"/>
          </a:xfrm>
        </p:grpSpPr>
        <p:sp>
          <p:nvSpPr>
            <p:cNvPr id="24" name="文本框 23"/>
            <p:cNvSpPr txBox="1"/>
            <p:nvPr/>
          </p:nvSpPr>
          <p:spPr>
            <a:xfrm>
              <a:off x="2918244" y="2276152"/>
              <a:ext cx="2411772"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5" name="矩形 24"/>
            <p:cNvSpPr/>
            <p:nvPr/>
          </p:nvSpPr>
          <p:spPr>
            <a:xfrm>
              <a:off x="3023160" y="2571180"/>
              <a:ext cx="2790789" cy="492443"/>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6" name="组合 25"/>
          <p:cNvGrpSpPr/>
          <p:nvPr/>
        </p:nvGrpSpPr>
        <p:grpSpPr>
          <a:xfrm>
            <a:off x="6156079" y="4475521"/>
            <a:ext cx="2537077" cy="787472"/>
            <a:chOff x="2918244" y="2276152"/>
            <a:chExt cx="2895705" cy="787471"/>
          </a:xfrm>
        </p:grpSpPr>
        <p:sp>
          <p:nvSpPr>
            <p:cNvPr id="27" name="文本框 26"/>
            <p:cNvSpPr txBox="1"/>
            <p:nvPr/>
          </p:nvSpPr>
          <p:spPr>
            <a:xfrm>
              <a:off x="2918244" y="2276152"/>
              <a:ext cx="2411772"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8" name="矩形 27"/>
            <p:cNvSpPr/>
            <p:nvPr/>
          </p:nvSpPr>
          <p:spPr>
            <a:xfrm>
              <a:off x="3023160" y="2571180"/>
              <a:ext cx="2790789" cy="492443"/>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9" name="组合 28"/>
          <p:cNvGrpSpPr/>
          <p:nvPr/>
        </p:nvGrpSpPr>
        <p:grpSpPr>
          <a:xfrm>
            <a:off x="8703191" y="4475521"/>
            <a:ext cx="2537077" cy="787472"/>
            <a:chOff x="2918244" y="2276152"/>
            <a:chExt cx="2895705" cy="787471"/>
          </a:xfrm>
        </p:grpSpPr>
        <p:sp>
          <p:nvSpPr>
            <p:cNvPr id="30" name="文本框 29"/>
            <p:cNvSpPr txBox="1"/>
            <p:nvPr/>
          </p:nvSpPr>
          <p:spPr>
            <a:xfrm>
              <a:off x="2918244" y="2276152"/>
              <a:ext cx="2411772"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31" name="矩形 30"/>
            <p:cNvSpPr/>
            <p:nvPr/>
          </p:nvSpPr>
          <p:spPr>
            <a:xfrm>
              <a:off x="3023160" y="2571180"/>
              <a:ext cx="2790789" cy="492443"/>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32" name="组合 31"/>
          <p:cNvGrpSpPr/>
          <p:nvPr/>
        </p:nvGrpSpPr>
        <p:grpSpPr>
          <a:xfrm>
            <a:off x="-6508" y="258236"/>
            <a:ext cx="4151251" cy="1200863"/>
            <a:chOff x="-259891" y="-1"/>
            <a:chExt cx="4151250" cy="1200863"/>
          </a:xfrm>
        </p:grpSpPr>
        <p:sp>
          <p:nvSpPr>
            <p:cNvPr id="33" name="图文框 32"/>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4" name="图片 33"/>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35" name="文本框 34"/>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36" name="文本框 35"/>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42719" y="1815155"/>
            <a:ext cx="9648199" cy="2695136"/>
            <a:chOff x="1160829" y="1821990"/>
            <a:chExt cx="10033495" cy="2688299"/>
          </a:xfrm>
          <a:gradFill>
            <a:gsLst>
              <a:gs pos="100000">
                <a:srgbClr val="2E5DAA"/>
              </a:gs>
              <a:gs pos="56000">
                <a:srgbClr val="F3A3A8"/>
              </a:gs>
            </a:gsLst>
            <a:lin ang="3600000" scaled="0"/>
          </a:gradFill>
          <a:effectLst>
            <a:reflection blurRad="6350" stA="44000" endPos="50000" dir="5400000" sy="-100000" algn="bl" rotWithShape="0"/>
          </a:effectLst>
        </p:grpSpPr>
        <p:sp>
          <p:nvSpPr>
            <p:cNvPr id="9" name="Freeform 8"/>
            <p:cNvSpPr>
              <a:spLocks noEditPoints="1"/>
            </p:cNvSpPr>
            <p:nvPr/>
          </p:nvSpPr>
          <p:spPr bwMode="auto">
            <a:xfrm>
              <a:off x="6289015" y="4031365"/>
              <a:ext cx="879349" cy="393079"/>
            </a:xfrm>
            <a:custGeom>
              <a:avLst/>
              <a:gdLst>
                <a:gd name="T0" fmla="*/ 97 w 216"/>
                <a:gd name="T1" fmla="*/ 55 h 86"/>
                <a:gd name="T2" fmla="*/ 0 w 216"/>
                <a:gd name="T3" fmla="*/ 55 h 86"/>
                <a:gd name="T4" fmla="*/ 0 w 216"/>
                <a:gd name="T5" fmla="*/ 56 h 86"/>
                <a:gd name="T6" fmla="*/ 0 w 216"/>
                <a:gd name="T7" fmla="*/ 59 h 86"/>
                <a:gd name="T8" fmla="*/ 0 w 216"/>
                <a:gd name="T9" fmla="*/ 66 h 86"/>
                <a:gd name="T10" fmla="*/ 0 w 216"/>
                <a:gd name="T11" fmla="*/ 75 h 86"/>
                <a:gd name="T12" fmla="*/ 9 w 216"/>
                <a:gd name="T13" fmla="*/ 75 h 86"/>
                <a:gd name="T14" fmla="*/ 9 w 216"/>
                <a:gd name="T15" fmla="*/ 66 h 86"/>
                <a:gd name="T16" fmla="*/ 19 w 216"/>
                <a:gd name="T17" fmla="*/ 66 h 86"/>
                <a:gd name="T18" fmla="*/ 91 w 216"/>
                <a:gd name="T19" fmla="*/ 66 h 86"/>
                <a:gd name="T20" fmla="*/ 91 w 216"/>
                <a:gd name="T21" fmla="*/ 79 h 86"/>
                <a:gd name="T22" fmla="*/ 143 w 216"/>
                <a:gd name="T23" fmla="*/ 79 h 86"/>
                <a:gd name="T24" fmla="*/ 143 w 216"/>
                <a:gd name="T25" fmla="*/ 86 h 86"/>
                <a:gd name="T26" fmla="*/ 167 w 216"/>
                <a:gd name="T27" fmla="*/ 86 h 86"/>
                <a:gd name="T28" fmla="*/ 167 w 216"/>
                <a:gd name="T29" fmla="*/ 85 h 86"/>
                <a:gd name="T30" fmla="*/ 189 w 216"/>
                <a:gd name="T31" fmla="*/ 63 h 86"/>
                <a:gd name="T32" fmla="*/ 212 w 216"/>
                <a:gd name="T33" fmla="*/ 85 h 86"/>
                <a:gd name="T34" fmla="*/ 212 w 216"/>
                <a:gd name="T35" fmla="*/ 86 h 86"/>
                <a:gd name="T36" fmla="*/ 216 w 216"/>
                <a:gd name="T37" fmla="*/ 86 h 86"/>
                <a:gd name="T38" fmla="*/ 216 w 216"/>
                <a:gd name="T39" fmla="*/ 36 h 86"/>
                <a:gd name="T40" fmla="*/ 193 w 216"/>
                <a:gd name="T41" fmla="*/ 0 h 86"/>
                <a:gd name="T42" fmla="*/ 143 w 216"/>
                <a:gd name="T43" fmla="*/ 0 h 86"/>
                <a:gd name="T44" fmla="*/ 143 w 216"/>
                <a:gd name="T45" fmla="*/ 55 h 86"/>
                <a:gd name="T46" fmla="*/ 97 w 216"/>
                <a:gd name="T47" fmla="*/ 55 h 86"/>
                <a:gd name="T48" fmla="*/ 186 w 216"/>
                <a:gd name="T49" fmla="*/ 7 h 86"/>
                <a:gd name="T50" fmla="*/ 192 w 216"/>
                <a:gd name="T51" fmla="*/ 7 h 86"/>
                <a:gd name="T52" fmla="*/ 209 w 216"/>
                <a:gd name="T53" fmla="*/ 33 h 86"/>
                <a:gd name="T54" fmla="*/ 186 w 216"/>
                <a:gd name="T55" fmla="*/ 33 h 86"/>
                <a:gd name="T56" fmla="*/ 186 w 216"/>
                <a:gd name="T57" fmla="*/ 7 h 86"/>
                <a:gd name="T58" fmla="*/ 152 w 216"/>
                <a:gd name="T59" fmla="*/ 7 h 86"/>
                <a:gd name="T60" fmla="*/ 183 w 216"/>
                <a:gd name="T61" fmla="*/ 7 h 86"/>
                <a:gd name="T62" fmla="*/ 183 w 216"/>
                <a:gd name="T63" fmla="*/ 33 h 86"/>
                <a:gd name="T64" fmla="*/ 152 w 216"/>
                <a:gd name="T65" fmla="*/ 33 h 86"/>
                <a:gd name="T66" fmla="*/ 152 w 216"/>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86">
                  <a:moveTo>
                    <a:pt x="97"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2" y="63"/>
                    <a:pt x="212" y="73"/>
                    <a:pt x="212" y="85"/>
                  </a:cubicBezTo>
                  <a:cubicBezTo>
                    <a:pt x="212" y="86"/>
                    <a:pt x="212" y="86"/>
                    <a:pt x="212" y="86"/>
                  </a:cubicBezTo>
                  <a:cubicBezTo>
                    <a:pt x="216" y="86"/>
                    <a:pt x="216" y="86"/>
                    <a:pt x="216" y="86"/>
                  </a:cubicBezTo>
                  <a:cubicBezTo>
                    <a:pt x="216" y="36"/>
                    <a:pt x="216" y="36"/>
                    <a:pt x="216" y="36"/>
                  </a:cubicBezTo>
                  <a:cubicBezTo>
                    <a:pt x="193" y="0"/>
                    <a:pt x="193" y="0"/>
                    <a:pt x="193" y="0"/>
                  </a:cubicBezTo>
                  <a:cubicBezTo>
                    <a:pt x="143" y="0"/>
                    <a:pt x="143" y="0"/>
                    <a:pt x="143" y="0"/>
                  </a:cubicBezTo>
                  <a:cubicBezTo>
                    <a:pt x="143" y="55"/>
                    <a:pt x="143" y="55"/>
                    <a:pt x="143" y="55"/>
                  </a:cubicBezTo>
                  <a:cubicBezTo>
                    <a:pt x="97" y="55"/>
                    <a:pt x="97" y="55"/>
                    <a:pt x="97" y="55"/>
                  </a:cubicBezTo>
                  <a:close/>
                  <a:moveTo>
                    <a:pt x="186" y="7"/>
                  </a:moveTo>
                  <a:cubicBezTo>
                    <a:pt x="192" y="7"/>
                    <a:pt x="192" y="7"/>
                    <a:pt x="192" y="7"/>
                  </a:cubicBezTo>
                  <a:cubicBezTo>
                    <a:pt x="209" y="33"/>
                    <a:pt x="209" y="33"/>
                    <a:pt x="209" y="33"/>
                  </a:cubicBezTo>
                  <a:cubicBezTo>
                    <a:pt x="186" y="33"/>
                    <a:pt x="186" y="33"/>
                    <a:pt x="186" y="33"/>
                  </a:cubicBezTo>
                  <a:lnTo>
                    <a:pt x="186" y="7"/>
                  </a:lnTo>
                  <a:close/>
                  <a:moveTo>
                    <a:pt x="152" y="7"/>
                  </a:moveTo>
                  <a:cubicBezTo>
                    <a:pt x="183" y="7"/>
                    <a:pt x="183" y="7"/>
                    <a:pt x="183" y="7"/>
                  </a:cubicBezTo>
                  <a:cubicBezTo>
                    <a:pt x="183" y="33"/>
                    <a:pt x="183" y="33"/>
                    <a:pt x="183" y="33"/>
                  </a:cubicBezTo>
                  <a:cubicBezTo>
                    <a:pt x="152" y="33"/>
                    <a:pt x="152" y="33"/>
                    <a:pt x="152" y="33"/>
                  </a:cubicBezTo>
                  <a:lnTo>
                    <a:pt x="15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 name="Freeform 9"/>
            <p:cNvSpPr/>
            <p:nvPr/>
          </p:nvSpPr>
          <p:spPr bwMode="auto">
            <a:xfrm>
              <a:off x="6183656" y="3922930"/>
              <a:ext cx="745623" cy="336603"/>
            </a:xfrm>
            <a:custGeom>
              <a:avLst/>
              <a:gdLst>
                <a:gd name="T0" fmla="*/ 299 w 368"/>
                <a:gd name="T1" fmla="*/ 40 h 149"/>
                <a:gd name="T2" fmla="*/ 309 w 368"/>
                <a:gd name="T3" fmla="*/ 0 h 149"/>
                <a:gd name="T4" fmla="*/ 368 w 368"/>
                <a:gd name="T5" fmla="*/ 0 h 149"/>
                <a:gd name="T6" fmla="*/ 368 w 368"/>
                <a:gd name="T7" fmla="*/ 22 h 149"/>
                <a:gd name="T8" fmla="*/ 342 w 368"/>
                <a:gd name="T9" fmla="*/ 22 h 149"/>
                <a:gd name="T10" fmla="*/ 299 w 368"/>
                <a:gd name="T11" fmla="*/ 149 h 149"/>
                <a:gd name="T12" fmla="*/ 0 w 368"/>
                <a:gd name="T13" fmla="*/ 149 h 149"/>
                <a:gd name="T14" fmla="*/ 0 w 368"/>
                <a:gd name="T15" fmla="*/ 40 h 149"/>
                <a:gd name="T16" fmla="*/ 299 w 368"/>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149">
                  <a:moveTo>
                    <a:pt x="299" y="40"/>
                  </a:moveTo>
                  <a:lnTo>
                    <a:pt x="309" y="0"/>
                  </a:lnTo>
                  <a:lnTo>
                    <a:pt x="368" y="0"/>
                  </a:lnTo>
                  <a:lnTo>
                    <a:pt x="368" y="22"/>
                  </a:lnTo>
                  <a:lnTo>
                    <a:pt x="342" y="22"/>
                  </a:lnTo>
                  <a:lnTo>
                    <a:pt x="299" y="149"/>
                  </a:lnTo>
                  <a:lnTo>
                    <a:pt x="0" y="149"/>
                  </a:lnTo>
                  <a:lnTo>
                    <a:pt x="0" y="40"/>
                  </a:lnTo>
                  <a:lnTo>
                    <a:pt x="29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 name="Freeform 10"/>
            <p:cNvSpPr>
              <a:spLocks noEditPoints="1"/>
            </p:cNvSpPr>
            <p:nvPr/>
          </p:nvSpPr>
          <p:spPr bwMode="auto">
            <a:xfrm>
              <a:off x="6509865"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1" y="5"/>
                    <a:pt x="17" y="5"/>
                  </a:cubicBezTo>
                  <a:cubicBezTo>
                    <a:pt x="24" y="5"/>
                    <a:pt x="30" y="10"/>
                    <a:pt x="30" y="17"/>
                  </a:cubicBezTo>
                  <a:cubicBezTo>
                    <a:pt x="30" y="24"/>
                    <a:pt x="24" y="30"/>
                    <a:pt x="17"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2" name="Freeform 11"/>
            <p:cNvSpPr>
              <a:spLocks noEditPoints="1"/>
            </p:cNvSpPr>
            <p:nvPr/>
          </p:nvSpPr>
          <p:spPr bwMode="auto">
            <a:xfrm>
              <a:off x="6990063"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3" name="Freeform 12"/>
            <p:cNvSpPr>
              <a:spLocks noEditPoints="1"/>
            </p:cNvSpPr>
            <p:nvPr/>
          </p:nvSpPr>
          <p:spPr bwMode="auto">
            <a:xfrm>
              <a:off x="6341695" y="4340858"/>
              <a:ext cx="143857" cy="160395"/>
            </a:xfrm>
            <a:custGeom>
              <a:avLst/>
              <a:gdLst>
                <a:gd name="T0" fmla="*/ 0 w 35"/>
                <a:gd name="T1" fmla="*/ 17 h 35"/>
                <a:gd name="T2" fmla="*/ 18 w 35"/>
                <a:gd name="T3" fmla="*/ 35 h 35"/>
                <a:gd name="T4" fmla="*/ 35 w 35"/>
                <a:gd name="T5" fmla="*/ 17 h 35"/>
                <a:gd name="T6" fmla="*/ 18 w 35"/>
                <a:gd name="T7" fmla="*/ 0 h 35"/>
                <a:gd name="T8" fmla="*/ 0 w 35"/>
                <a:gd name="T9" fmla="*/ 17 h 35"/>
                <a:gd name="T10" fmla="*/ 5 w 35"/>
                <a:gd name="T11" fmla="*/ 17 h 35"/>
                <a:gd name="T12" fmla="*/ 18 w 35"/>
                <a:gd name="T13" fmla="*/ 5 h 35"/>
                <a:gd name="T14" fmla="*/ 30 w 35"/>
                <a:gd name="T15" fmla="*/ 17 h 35"/>
                <a:gd name="T16" fmla="*/ 18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8" y="35"/>
                  </a:cubicBezTo>
                  <a:cubicBezTo>
                    <a:pt x="27" y="35"/>
                    <a:pt x="35" y="27"/>
                    <a:pt x="35" y="17"/>
                  </a:cubicBezTo>
                  <a:cubicBezTo>
                    <a:pt x="35" y="8"/>
                    <a:pt x="27" y="0"/>
                    <a:pt x="18" y="0"/>
                  </a:cubicBezTo>
                  <a:cubicBezTo>
                    <a:pt x="8" y="0"/>
                    <a:pt x="0" y="8"/>
                    <a:pt x="0" y="17"/>
                  </a:cubicBezTo>
                  <a:close/>
                  <a:moveTo>
                    <a:pt x="5" y="17"/>
                  </a:moveTo>
                  <a:cubicBezTo>
                    <a:pt x="5" y="10"/>
                    <a:pt x="11" y="5"/>
                    <a:pt x="18" y="5"/>
                  </a:cubicBezTo>
                  <a:cubicBezTo>
                    <a:pt x="25" y="5"/>
                    <a:pt x="30" y="10"/>
                    <a:pt x="30" y="17"/>
                  </a:cubicBezTo>
                  <a:cubicBezTo>
                    <a:pt x="30"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4" name="Freeform 13"/>
            <p:cNvSpPr>
              <a:spLocks noEditPoints="1"/>
            </p:cNvSpPr>
            <p:nvPr/>
          </p:nvSpPr>
          <p:spPr bwMode="auto">
            <a:xfrm>
              <a:off x="7360848" y="4031365"/>
              <a:ext cx="875297" cy="393079"/>
            </a:xfrm>
            <a:custGeom>
              <a:avLst/>
              <a:gdLst>
                <a:gd name="T0" fmla="*/ 96 w 215"/>
                <a:gd name="T1" fmla="*/ 55 h 86"/>
                <a:gd name="T2" fmla="*/ 0 w 215"/>
                <a:gd name="T3" fmla="*/ 55 h 86"/>
                <a:gd name="T4" fmla="*/ 0 w 215"/>
                <a:gd name="T5" fmla="*/ 56 h 86"/>
                <a:gd name="T6" fmla="*/ 0 w 215"/>
                <a:gd name="T7" fmla="*/ 59 h 86"/>
                <a:gd name="T8" fmla="*/ 0 w 215"/>
                <a:gd name="T9" fmla="*/ 66 h 86"/>
                <a:gd name="T10" fmla="*/ 0 w 215"/>
                <a:gd name="T11" fmla="*/ 75 h 86"/>
                <a:gd name="T12" fmla="*/ 9 w 215"/>
                <a:gd name="T13" fmla="*/ 75 h 86"/>
                <a:gd name="T14" fmla="*/ 9 w 215"/>
                <a:gd name="T15" fmla="*/ 66 h 86"/>
                <a:gd name="T16" fmla="*/ 19 w 215"/>
                <a:gd name="T17" fmla="*/ 66 h 86"/>
                <a:gd name="T18" fmla="*/ 91 w 215"/>
                <a:gd name="T19" fmla="*/ 66 h 86"/>
                <a:gd name="T20" fmla="*/ 91 w 215"/>
                <a:gd name="T21" fmla="*/ 79 h 86"/>
                <a:gd name="T22" fmla="*/ 143 w 215"/>
                <a:gd name="T23" fmla="*/ 79 h 86"/>
                <a:gd name="T24" fmla="*/ 143 w 215"/>
                <a:gd name="T25" fmla="*/ 86 h 86"/>
                <a:gd name="T26" fmla="*/ 167 w 215"/>
                <a:gd name="T27" fmla="*/ 86 h 86"/>
                <a:gd name="T28" fmla="*/ 167 w 215"/>
                <a:gd name="T29" fmla="*/ 85 h 86"/>
                <a:gd name="T30" fmla="*/ 189 w 215"/>
                <a:gd name="T31" fmla="*/ 63 h 86"/>
                <a:gd name="T32" fmla="*/ 212 w 215"/>
                <a:gd name="T33" fmla="*/ 85 h 86"/>
                <a:gd name="T34" fmla="*/ 212 w 215"/>
                <a:gd name="T35" fmla="*/ 86 h 86"/>
                <a:gd name="T36" fmla="*/ 215 w 215"/>
                <a:gd name="T37" fmla="*/ 86 h 86"/>
                <a:gd name="T38" fmla="*/ 215 w 215"/>
                <a:gd name="T39" fmla="*/ 36 h 86"/>
                <a:gd name="T40" fmla="*/ 192 w 215"/>
                <a:gd name="T41" fmla="*/ 0 h 86"/>
                <a:gd name="T42" fmla="*/ 143 w 215"/>
                <a:gd name="T43" fmla="*/ 0 h 86"/>
                <a:gd name="T44" fmla="*/ 143 w 215"/>
                <a:gd name="T45" fmla="*/ 55 h 86"/>
                <a:gd name="T46" fmla="*/ 96 w 215"/>
                <a:gd name="T47" fmla="*/ 55 h 86"/>
                <a:gd name="T48" fmla="*/ 185 w 215"/>
                <a:gd name="T49" fmla="*/ 7 h 86"/>
                <a:gd name="T50" fmla="*/ 192 w 215"/>
                <a:gd name="T51" fmla="*/ 7 h 86"/>
                <a:gd name="T52" fmla="*/ 209 w 215"/>
                <a:gd name="T53" fmla="*/ 33 h 86"/>
                <a:gd name="T54" fmla="*/ 185 w 215"/>
                <a:gd name="T55" fmla="*/ 33 h 86"/>
                <a:gd name="T56" fmla="*/ 185 w 215"/>
                <a:gd name="T57" fmla="*/ 7 h 86"/>
                <a:gd name="T58" fmla="*/ 151 w 215"/>
                <a:gd name="T59" fmla="*/ 7 h 86"/>
                <a:gd name="T60" fmla="*/ 182 w 215"/>
                <a:gd name="T61" fmla="*/ 7 h 86"/>
                <a:gd name="T62" fmla="*/ 182 w 215"/>
                <a:gd name="T63" fmla="*/ 33 h 86"/>
                <a:gd name="T64" fmla="*/ 151 w 215"/>
                <a:gd name="T65" fmla="*/ 33 h 86"/>
                <a:gd name="T66" fmla="*/ 151 w 215"/>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86">
                  <a:moveTo>
                    <a:pt x="96"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1" y="63"/>
                    <a:pt x="212" y="73"/>
                    <a:pt x="212" y="85"/>
                  </a:cubicBezTo>
                  <a:cubicBezTo>
                    <a:pt x="212" y="86"/>
                    <a:pt x="212" y="86"/>
                    <a:pt x="212" y="86"/>
                  </a:cubicBezTo>
                  <a:cubicBezTo>
                    <a:pt x="215" y="86"/>
                    <a:pt x="215" y="86"/>
                    <a:pt x="215" y="86"/>
                  </a:cubicBezTo>
                  <a:cubicBezTo>
                    <a:pt x="215" y="36"/>
                    <a:pt x="215" y="36"/>
                    <a:pt x="215" y="36"/>
                  </a:cubicBezTo>
                  <a:cubicBezTo>
                    <a:pt x="192" y="0"/>
                    <a:pt x="192" y="0"/>
                    <a:pt x="192" y="0"/>
                  </a:cubicBezTo>
                  <a:cubicBezTo>
                    <a:pt x="143" y="0"/>
                    <a:pt x="143" y="0"/>
                    <a:pt x="143" y="0"/>
                  </a:cubicBezTo>
                  <a:cubicBezTo>
                    <a:pt x="143" y="55"/>
                    <a:pt x="143" y="55"/>
                    <a:pt x="143" y="55"/>
                  </a:cubicBezTo>
                  <a:cubicBezTo>
                    <a:pt x="96" y="55"/>
                    <a:pt x="96" y="55"/>
                    <a:pt x="96" y="55"/>
                  </a:cubicBezTo>
                  <a:close/>
                  <a:moveTo>
                    <a:pt x="185" y="7"/>
                  </a:moveTo>
                  <a:cubicBezTo>
                    <a:pt x="192" y="7"/>
                    <a:pt x="192" y="7"/>
                    <a:pt x="192" y="7"/>
                  </a:cubicBezTo>
                  <a:cubicBezTo>
                    <a:pt x="209" y="33"/>
                    <a:pt x="209" y="33"/>
                    <a:pt x="209" y="33"/>
                  </a:cubicBezTo>
                  <a:cubicBezTo>
                    <a:pt x="185" y="33"/>
                    <a:pt x="185" y="33"/>
                    <a:pt x="185" y="33"/>
                  </a:cubicBezTo>
                  <a:lnTo>
                    <a:pt x="185" y="7"/>
                  </a:lnTo>
                  <a:close/>
                  <a:moveTo>
                    <a:pt x="151" y="7"/>
                  </a:moveTo>
                  <a:cubicBezTo>
                    <a:pt x="182" y="7"/>
                    <a:pt x="182" y="7"/>
                    <a:pt x="182" y="7"/>
                  </a:cubicBezTo>
                  <a:cubicBezTo>
                    <a:pt x="182" y="33"/>
                    <a:pt x="182" y="33"/>
                    <a:pt x="182" y="33"/>
                  </a:cubicBezTo>
                  <a:cubicBezTo>
                    <a:pt x="151" y="33"/>
                    <a:pt x="151" y="33"/>
                    <a:pt x="151" y="33"/>
                  </a:cubicBezTo>
                  <a:lnTo>
                    <a:pt x="151"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 name="Freeform 14"/>
            <p:cNvSpPr/>
            <p:nvPr/>
          </p:nvSpPr>
          <p:spPr bwMode="auto">
            <a:xfrm>
              <a:off x="7253463" y="3922930"/>
              <a:ext cx="741571" cy="336603"/>
            </a:xfrm>
            <a:custGeom>
              <a:avLst/>
              <a:gdLst>
                <a:gd name="T0" fmla="*/ 300 w 366"/>
                <a:gd name="T1" fmla="*/ 40 h 149"/>
                <a:gd name="T2" fmla="*/ 310 w 366"/>
                <a:gd name="T3" fmla="*/ 0 h 149"/>
                <a:gd name="T4" fmla="*/ 366 w 366"/>
                <a:gd name="T5" fmla="*/ 0 h 149"/>
                <a:gd name="T6" fmla="*/ 366 w 366"/>
                <a:gd name="T7" fmla="*/ 22 h 149"/>
                <a:gd name="T8" fmla="*/ 342 w 366"/>
                <a:gd name="T9" fmla="*/ 22 h 149"/>
                <a:gd name="T10" fmla="*/ 300 w 366"/>
                <a:gd name="T11" fmla="*/ 149 h 149"/>
                <a:gd name="T12" fmla="*/ 0 w 366"/>
                <a:gd name="T13" fmla="*/ 149 h 149"/>
                <a:gd name="T14" fmla="*/ 0 w 366"/>
                <a:gd name="T15" fmla="*/ 40 h 149"/>
                <a:gd name="T16" fmla="*/ 300 w 366"/>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149">
                  <a:moveTo>
                    <a:pt x="300" y="40"/>
                  </a:moveTo>
                  <a:lnTo>
                    <a:pt x="310" y="0"/>
                  </a:lnTo>
                  <a:lnTo>
                    <a:pt x="366" y="0"/>
                  </a:lnTo>
                  <a:lnTo>
                    <a:pt x="366" y="22"/>
                  </a:lnTo>
                  <a:lnTo>
                    <a:pt x="342" y="22"/>
                  </a:lnTo>
                  <a:lnTo>
                    <a:pt x="300" y="149"/>
                  </a:lnTo>
                  <a:lnTo>
                    <a:pt x="0" y="149"/>
                  </a:lnTo>
                  <a:lnTo>
                    <a:pt x="0" y="40"/>
                  </a:lnTo>
                  <a:lnTo>
                    <a:pt x="30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 name="Freeform 15"/>
            <p:cNvSpPr>
              <a:spLocks noEditPoints="1"/>
            </p:cNvSpPr>
            <p:nvPr/>
          </p:nvSpPr>
          <p:spPr bwMode="auto">
            <a:xfrm>
              <a:off x="7579672"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7" y="35"/>
                    <a:pt x="17" y="35"/>
                  </a:cubicBezTo>
                  <a:cubicBezTo>
                    <a:pt x="27" y="35"/>
                    <a:pt x="35" y="27"/>
                    <a:pt x="35" y="17"/>
                  </a:cubicBezTo>
                  <a:cubicBezTo>
                    <a:pt x="35" y="8"/>
                    <a:pt x="27" y="0"/>
                    <a:pt x="17" y="0"/>
                  </a:cubicBezTo>
                  <a:cubicBezTo>
                    <a:pt x="7"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 name="Freeform 16"/>
            <p:cNvSpPr>
              <a:spLocks noEditPoints="1"/>
            </p:cNvSpPr>
            <p:nvPr/>
          </p:nvSpPr>
          <p:spPr bwMode="auto">
            <a:xfrm>
              <a:off x="8055818" y="4340858"/>
              <a:ext cx="145883" cy="160395"/>
            </a:xfrm>
            <a:custGeom>
              <a:avLst/>
              <a:gdLst>
                <a:gd name="T0" fmla="*/ 0 w 36"/>
                <a:gd name="T1" fmla="*/ 17 h 35"/>
                <a:gd name="T2" fmla="*/ 18 w 36"/>
                <a:gd name="T3" fmla="*/ 35 h 35"/>
                <a:gd name="T4" fmla="*/ 36 w 36"/>
                <a:gd name="T5" fmla="*/ 17 h 35"/>
                <a:gd name="T6" fmla="*/ 18 w 36"/>
                <a:gd name="T7" fmla="*/ 0 h 35"/>
                <a:gd name="T8" fmla="*/ 0 w 36"/>
                <a:gd name="T9" fmla="*/ 17 h 35"/>
                <a:gd name="T10" fmla="*/ 5 w 36"/>
                <a:gd name="T11" fmla="*/ 17 h 35"/>
                <a:gd name="T12" fmla="*/ 18 w 36"/>
                <a:gd name="T13" fmla="*/ 5 h 35"/>
                <a:gd name="T14" fmla="*/ 31 w 36"/>
                <a:gd name="T15" fmla="*/ 17 h 35"/>
                <a:gd name="T16" fmla="*/ 18 w 36"/>
                <a:gd name="T17" fmla="*/ 30 h 35"/>
                <a:gd name="T18" fmla="*/ 5 w 36"/>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0" y="17"/>
                  </a:moveTo>
                  <a:cubicBezTo>
                    <a:pt x="0" y="27"/>
                    <a:pt x="8" y="35"/>
                    <a:pt x="18" y="35"/>
                  </a:cubicBezTo>
                  <a:cubicBezTo>
                    <a:pt x="28" y="35"/>
                    <a:pt x="36" y="27"/>
                    <a:pt x="36" y="17"/>
                  </a:cubicBezTo>
                  <a:cubicBezTo>
                    <a:pt x="36" y="8"/>
                    <a:pt x="28" y="0"/>
                    <a:pt x="18" y="0"/>
                  </a:cubicBezTo>
                  <a:cubicBezTo>
                    <a:pt x="8" y="0"/>
                    <a:pt x="0" y="8"/>
                    <a:pt x="0" y="17"/>
                  </a:cubicBezTo>
                  <a:close/>
                  <a:moveTo>
                    <a:pt x="5" y="17"/>
                  </a:moveTo>
                  <a:cubicBezTo>
                    <a:pt x="5" y="10"/>
                    <a:pt x="11" y="5"/>
                    <a:pt x="18" y="5"/>
                  </a:cubicBezTo>
                  <a:cubicBezTo>
                    <a:pt x="25" y="5"/>
                    <a:pt x="31" y="10"/>
                    <a:pt x="31" y="17"/>
                  </a:cubicBezTo>
                  <a:cubicBezTo>
                    <a:pt x="31"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 name="Freeform 17"/>
            <p:cNvSpPr>
              <a:spLocks noEditPoints="1"/>
            </p:cNvSpPr>
            <p:nvPr/>
          </p:nvSpPr>
          <p:spPr bwMode="auto">
            <a:xfrm>
              <a:off x="7413528"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 name="Freeform 18"/>
            <p:cNvSpPr/>
            <p:nvPr/>
          </p:nvSpPr>
          <p:spPr bwMode="auto">
            <a:xfrm>
              <a:off x="1499197" y="2601370"/>
              <a:ext cx="320132" cy="677722"/>
            </a:xfrm>
            <a:custGeom>
              <a:avLst/>
              <a:gdLst>
                <a:gd name="T0" fmla="*/ 122 w 158"/>
                <a:gd name="T1" fmla="*/ 0 h 300"/>
                <a:gd name="T2" fmla="*/ 28 w 158"/>
                <a:gd name="T3" fmla="*/ 0 h 300"/>
                <a:gd name="T4" fmla="*/ 0 w 158"/>
                <a:gd name="T5" fmla="*/ 300 h 300"/>
                <a:gd name="T6" fmla="*/ 158 w 158"/>
                <a:gd name="T7" fmla="*/ 300 h 300"/>
                <a:gd name="T8" fmla="*/ 122 w 158"/>
                <a:gd name="T9" fmla="*/ 0 h 300"/>
              </a:gdLst>
              <a:ahLst/>
              <a:cxnLst>
                <a:cxn ang="0">
                  <a:pos x="T0" y="T1"/>
                </a:cxn>
                <a:cxn ang="0">
                  <a:pos x="T2" y="T3"/>
                </a:cxn>
                <a:cxn ang="0">
                  <a:pos x="T4" y="T5"/>
                </a:cxn>
                <a:cxn ang="0">
                  <a:pos x="T6" y="T7"/>
                </a:cxn>
                <a:cxn ang="0">
                  <a:pos x="T8" y="T9"/>
                </a:cxn>
              </a:cxnLst>
              <a:rect l="0" t="0" r="r" b="b"/>
              <a:pathLst>
                <a:path w="158" h="300">
                  <a:moveTo>
                    <a:pt x="122" y="0"/>
                  </a:moveTo>
                  <a:lnTo>
                    <a:pt x="28" y="0"/>
                  </a:lnTo>
                  <a:lnTo>
                    <a:pt x="0" y="300"/>
                  </a:lnTo>
                  <a:lnTo>
                    <a:pt x="158" y="300"/>
                  </a:lnTo>
                  <a:lnTo>
                    <a:pt x="1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0" name="Freeform 19"/>
            <p:cNvSpPr/>
            <p:nvPr/>
          </p:nvSpPr>
          <p:spPr bwMode="auto">
            <a:xfrm>
              <a:off x="1628870" y="1821990"/>
              <a:ext cx="334315" cy="632541"/>
            </a:xfrm>
            <a:custGeom>
              <a:avLst/>
              <a:gdLst>
                <a:gd name="T0" fmla="*/ 14 w 82"/>
                <a:gd name="T1" fmla="*/ 94 h 139"/>
                <a:gd name="T2" fmla="*/ 24 w 82"/>
                <a:gd name="T3" fmla="*/ 111 h 139"/>
                <a:gd name="T4" fmla="*/ 23 w 82"/>
                <a:gd name="T5" fmla="*/ 111 h 139"/>
                <a:gd name="T6" fmla="*/ 8 w 82"/>
                <a:gd name="T7" fmla="*/ 125 h 139"/>
                <a:gd name="T8" fmla="*/ 23 w 82"/>
                <a:gd name="T9" fmla="*/ 139 h 139"/>
                <a:gd name="T10" fmla="*/ 37 w 82"/>
                <a:gd name="T11" fmla="*/ 125 h 139"/>
                <a:gd name="T12" fmla="*/ 31 w 82"/>
                <a:gd name="T13" fmla="*/ 113 h 139"/>
                <a:gd name="T14" fmla="*/ 34 w 82"/>
                <a:gd name="T15" fmla="*/ 113 h 139"/>
                <a:gd name="T16" fmla="*/ 54 w 82"/>
                <a:gd name="T17" fmla="*/ 93 h 139"/>
                <a:gd name="T18" fmla="*/ 51 w 82"/>
                <a:gd name="T19" fmla="*/ 82 h 139"/>
                <a:gd name="T20" fmla="*/ 66 w 82"/>
                <a:gd name="T21" fmla="*/ 59 h 139"/>
                <a:gd name="T22" fmla="*/ 62 w 82"/>
                <a:gd name="T23" fmla="*/ 45 h 139"/>
                <a:gd name="T24" fmla="*/ 82 w 82"/>
                <a:gd name="T25" fmla="*/ 23 h 139"/>
                <a:gd name="T26" fmla="*/ 59 w 82"/>
                <a:gd name="T27" fmla="*/ 0 h 139"/>
                <a:gd name="T28" fmla="*/ 36 w 82"/>
                <a:gd name="T29" fmla="*/ 23 h 139"/>
                <a:gd name="T30" fmla="*/ 38 w 82"/>
                <a:gd name="T31" fmla="*/ 33 h 139"/>
                <a:gd name="T32" fmla="*/ 14 w 82"/>
                <a:gd name="T33" fmla="*/ 59 h 139"/>
                <a:gd name="T34" fmla="*/ 14 w 82"/>
                <a:gd name="T35" fmla="*/ 60 h 139"/>
                <a:gd name="T36" fmla="*/ 0 w 82"/>
                <a:gd name="T37" fmla="*/ 77 h 139"/>
                <a:gd name="T38" fmla="*/ 14 w 82"/>
                <a:gd name="T39" fmla="*/ 9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39">
                  <a:moveTo>
                    <a:pt x="14" y="94"/>
                  </a:moveTo>
                  <a:cubicBezTo>
                    <a:pt x="14" y="101"/>
                    <a:pt x="18" y="107"/>
                    <a:pt x="24" y="111"/>
                  </a:cubicBezTo>
                  <a:cubicBezTo>
                    <a:pt x="24" y="111"/>
                    <a:pt x="23" y="111"/>
                    <a:pt x="23" y="111"/>
                  </a:cubicBezTo>
                  <a:cubicBezTo>
                    <a:pt x="15" y="111"/>
                    <a:pt x="8" y="117"/>
                    <a:pt x="8" y="125"/>
                  </a:cubicBezTo>
                  <a:cubicBezTo>
                    <a:pt x="8" y="133"/>
                    <a:pt x="15" y="139"/>
                    <a:pt x="23" y="139"/>
                  </a:cubicBezTo>
                  <a:cubicBezTo>
                    <a:pt x="31" y="139"/>
                    <a:pt x="37" y="133"/>
                    <a:pt x="37" y="125"/>
                  </a:cubicBezTo>
                  <a:cubicBezTo>
                    <a:pt x="37" y="120"/>
                    <a:pt x="35" y="116"/>
                    <a:pt x="31" y="113"/>
                  </a:cubicBezTo>
                  <a:cubicBezTo>
                    <a:pt x="32" y="113"/>
                    <a:pt x="33" y="113"/>
                    <a:pt x="34" y="113"/>
                  </a:cubicBezTo>
                  <a:cubicBezTo>
                    <a:pt x="45" y="113"/>
                    <a:pt x="54" y="104"/>
                    <a:pt x="54" y="93"/>
                  </a:cubicBezTo>
                  <a:cubicBezTo>
                    <a:pt x="54" y="89"/>
                    <a:pt x="53" y="85"/>
                    <a:pt x="51" y="82"/>
                  </a:cubicBezTo>
                  <a:cubicBezTo>
                    <a:pt x="60" y="78"/>
                    <a:pt x="66" y="69"/>
                    <a:pt x="66" y="59"/>
                  </a:cubicBezTo>
                  <a:cubicBezTo>
                    <a:pt x="66" y="54"/>
                    <a:pt x="65" y="49"/>
                    <a:pt x="62" y="45"/>
                  </a:cubicBezTo>
                  <a:cubicBezTo>
                    <a:pt x="73" y="44"/>
                    <a:pt x="82" y="34"/>
                    <a:pt x="82" y="23"/>
                  </a:cubicBezTo>
                  <a:cubicBezTo>
                    <a:pt x="82" y="10"/>
                    <a:pt x="71" y="0"/>
                    <a:pt x="59" y="0"/>
                  </a:cubicBezTo>
                  <a:cubicBezTo>
                    <a:pt x="46" y="0"/>
                    <a:pt x="36" y="10"/>
                    <a:pt x="36" y="23"/>
                  </a:cubicBezTo>
                  <a:cubicBezTo>
                    <a:pt x="36" y="26"/>
                    <a:pt x="36" y="30"/>
                    <a:pt x="38" y="33"/>
                  </a:cubicBezTo>
                  <a:cubicBezTo>
                    <a:pt x="25" y="34"/>
                    <a:pt x="14" y="45"/>
                    <a:pt x="14" y="59"/>
                  </a:cubicBezTo>
                  <a:cubicBezTo>
                    <a:pt x="14" y="59"/>
                    <a:pt x="14" y="60"/>
                    <a:pt x="14" y="60"/>
                  </a:cubicBezTo>
                  <a:cubicBezTo>
                    <a:pt x="6" y="62"/>
                    <a:pt x="0" y="69"/>
                    <a:pt x="0" y="77"/>
                  </a:cubicBezTo>
                  <a:cubicBezTo>
                    <a:pt x="0" y="86"/>
                    <a:pt x="6" y="93"/>
                    <a:pt x="1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1" name="Freeform 20"/>
            <p:cNvSpPr/>
            <p:nvPr/>
          </p:nvSpPr>
          <p:spPr bwMode="auto">
            <a:xfrm>
              <a:off x="2198218" y="2906346"/>
              <a:ext cx="322158" cy="673204"/>
            </a:xfrm>
            <a:custGeom>
              <a:avLst/>
              <a:gdLst>
                <a:gd name="T0" fmla="*/ 123 w 159"/>
                <a:gd name="T1" fmla="*/ 0 h 298"/>
                <a:gd name="T2" fmla="*/ 28 w 159"/>
                <a:gd name="T3" fmla="*/ 0 h 298"/>
                <a:gd name="T4" fmla="*/ 0 w 159"/>
                <a:gd name="T5" fmla="*/ 298 h 298"/>
                <a:gd name="T6" fmla="*/ 159 w 159"/>
                <a:gd name="T7" fmla="*/ 298 h 298"/>
                <a:gd name="T8" fmla="*/ 123 w 159"/>
                <a:gd name="T9" fmla="*/ 0 h 298"/>
              </a:gdLst>
              <a:ahLst/>
              <a:cxnLst>
                <a:cxn ang="0">
                  <a:pos x="T0" y="T1"/>
                </a:cxn>
                <a:cxn ang="0">
                  <a:pos x="T2" y="T3"/>
                </a:cxn>
                <a:cxn ang="0">
                  <a:pos x="T4" y="T5"/>
                </a:cxn>
                <a:cxn ang="0">
                  <a:pos x="T6" y="T7"/>
                </a:cxn>
                <a:cxn ang="0">
                  <a:pos x="T8" y="T9"/>
                </a:cxn>
              </a:cxnLst>
              <a:rect l="0" t="0" r="r" b="b"/>
              <a:pathLst>
                <a:path w="159" h="298">
                  <a:moveTo>
                    <a:pt x="123" y="0"/>
                  </a:moveTo>
                  <a:lnTo>
                    <a:pt x="28" y="0"/>
                  </a:lnTo>
                  <a:lnTo>
                    <a:pt x="0" y="298"/>
                  </a:lnTo>
                  <a:lnTo>
                    <a:pt x="159" y="298"/>
                  </a:lnTo>
                  <a:lnTo>
                    <a:pt x="1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2" name="Freeform 21"/>
            <p:cNvSpPr/>
            <p:nvPr/>
          </p:nvSpPr>
          <p:spPr bwMode="auto">
            <a:xfrm>
              <a:off x="2230636" y="2194737"/>
              <a:ext cx="334315" cy="639319"/>
            </a:xfrm>
            <a:custGeom>
              <a:avLst/>
              <a:gdLst>
                <a:gd name="T0" fmla="*/ 14 w 82"/>
                <a:gd name="T1" fmla="*/ 95 h 140"/>
                <a:gd name="T2" fmla="*/ 24 w 82"/>
                <a:gd name="T3" fmla="*/ 111 h 140"/>
                <a:gd name="T4" fmla="*/ 23 w 82"/>
                <a:gd name="T5" fmla="*/ 111 h 140"/>
                <a:gd name="T6" fmla="*/ 8 w 82"/>
                <a:gd name="T7" fmla="*/ 125 h 140"/>
                <a:gd name="T8" fmla="*/ 23 w 82"/>
                <a:gd name="T9" fmla="*/ 140 h 140"/>
                <a:gd name="T10" fmla="*/ 37 w 82"/>
                <a:gd name="T11" fmla="*/ 125 h 140"/>
                <a:gd name="T12" fmla="*/ 31 w 82"/>
                <a:gd name="T13" fmla="*/ 114 h 140"/>
                <a:gd name="T14" fmla="*/ 34 w 82"/>
                <a:gd name="T15" fmla="*/ 114 h 140"/>
                <a:gd name="T16" fmla="*/ 54 w 82"/>
                <a:gd name="T17" fmla="*/ 94 h 140"/>
                <a:gd name="T18" fmla="*/ 51 w 82"/>
                <a:gd name="T19" fmla="*/ 82 h 140"/>
                <a:gd name="T20" fmla="*/ 66 w 82"/>
                <a:gd name="T21" fmla="*/ 59 h 140"/>
                <a:gd name="T22" fmla="*/ 62 w 82"/>
                <a:gd name="T23" fmla="*/ 46 h 140"/>
                <a:gd name="T24" fmla="*/ 82 w 82"/>
                <a:gd name="T25" fmla="*/ 23 h 140"/>
                <a:gd name="T26" fmla="*/ 59 w 82"/>
                <a:gd name="T27" fmla="*/ 0 h 140"/>
                <a:gd name="T28" fmla="*/ 36 w 82"/>
                <a:gd name="T29" fmla="*/ 23 h 140"/>
                <a:gd name="T30" fmla="*/ 38 w 82"/>
                <a:gd name="T31" fmla="*/ 33 h 140"/>
                <a:gd name="T32" fmla="*/ 14 w 82"/>
                <a:gd name="T33" fmla="*/ 59 h 140"/>
                <a:gd name="T34" fmla="*/ 14 w 82"/>
                <a:gd name="T35" fmla="*/ 61 h 140"/>
                <a:gd name="T36" fmla="*/ 0 w 82"/>
                <a:gd name="T37" fmla="*/ 78 h 140"/>
                <a:gd name="T38" fmla="*/ 14 w 82"/>
                <a:gd name="T39"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40">
                  <a:moveTo>
                    <a:pt x="14" y="95"/>
                  </a:moveTo>
                  <a:cubicBezTo>
                    <a:pt x="15" y="102"/>
                    <a:pt x="18" y="108"/>
                    <a:pt x="24" y="111"/>
                  </a:cubicBezTo>
                  <a:cubicBezTo>
                    <a:pt x="24" y="111"/>
                    <a:pt x="23" y="111"/>
                    <a:pt x="23" y="111"/>
                  </a:cubicBezTo>
                  <a:cubicBezTo>
                    <a:pt x="15" y="111"/>
                    <a:pt x="8" y="117"/>
                    <a:pt x="8" y="125"/>
                  </a:cubicBezTo>
                  <a:cubicBezTo>
                    <a:pt x="8" y="133"/>
                    <a:pt x="15" y="140"/>
                    <a:pt x="23" y="140"/>
                  </a:cubicBezTo>
                  <a:cubicBezTo>
                    <a:pt x="31" y="140"/>
                    <a:pt x="37" y="133"/>
                    <a:pt x="37" y="125"/>
                  </a:cubicBezTo>
                  <a:cubicBezTo>
                    <a:pt x="37" y="120"/>
                    <a:pt x="35" y="116"/>
                    <a:pt x="31" y="114"/>
                  </a:cubicBezTo>
                  <a:cubicBezTo>
                    <a:pt x="32" y="114"/>
                    <a:pt x="33" y="114"/>
                    <a:pt x="34" y="114"/>
                  </a:cubicBezTo>
                  <a:cubicBezTo>
                    <a:pt x="45" y="114"/>
                    <a:pt x="54" y="105"/>
                    <a:pt x="54" y="94"/>
                  </a:cubicBezTo>
                  <a:cubicBezTo>
                    <a:pt x="54" y="90"/>
                    <a:pt x="53" y="86"/>
                    <a:pt x="51" y="82"/>
                  </a:cubicBezTo>
                  <a:cubicBezTo>
                    <a:pt x="60" y="78"/>
                    <a:pt x="66" y="69"/>
                    <a:pt x="66" y="59"/>
                  </a:cubicBezTo>
                  <a:cubicBezTo>
                    <a:pt x="66" y="54"/>
                    <a:pt x="65" y="50"/>
                    <a:pt x="62" y="46"/>
                  </a:cubicBezTo>
                  <a:cubicBezTo>
                    <a:pt x="73" y="44"/>
                    <a:pt x="82" y="35"/>
                    <a:pt x="82" y="23"/>
                  </a:cubicBezTo>
                  <a:cubicBezTo>
                    <a:pt x="82" y="10"/>
                    <a:pt x="72" y="0"/>
                    <a:pt x="59" y="0"/>
                  </a:cubicBezTo>
                  <a:cubicBezTo>
                    <a:pt x="46" y="0"/>
                    <a:pt x="36" y="10"/>
                    <a:pt x="36" y="23"/>
                  </a:cubicBezTo>
                  <a:cubicBezTo>
                    <a:pt x="36" y="27"/>
                    <a:pt x="37" y="30"/>
                    <a:pt x="38" y="33"/>
                  </a:cubicBezTo>
                  <a:cubicBezTo>
                    <a:pt x="25" y="34"/>
                    <a:pt x="14" y="45"/>
                    <a:pt x="14" y="59"/>
                  </a:cubicBezTo>
                  <a:cubicBezTo>
                    <a:pt x="14" y="60"/>
                    <a:pt x="14" y="60"/>
                    <a:pt x="14" y="61"/>
                  </a:cubicBezTo>
                  <a:cubicBezTo>
                    <a:pt x="6" y="62"/>
                    <a:pt x="0" y="69"/>
                    <a:pt x="0" y="78"/>
                  </a:cubicBezTo>
                  <a:cubicBezTo>
                    <a:pt x="0" y="86"/>
                    <a:pt x="6" y="93"/>
                    <a:pt x="1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3" name="Freeform 22"/>
            <p:cNvSpPr>
              <a:spLocks noEditPoints="1"/>
            </p:cNvSpPr>
            <p:nvPr/>
          </p:nvSpPr>
          <p:spPr bwMode="auto">
            <a:xfrm>
              <a:off x="1160829" y="2596852"/>
              <a:ext cx="1452750" cy="1868256"/>
            </a:xfrm>
            <a:custGeom>
              <a:avLst/>
              <a:gdLst>
                <a:gd name="T0" fmla="*/ 460 w 717"/>
                <a:gd name="T1" fmla="*/ 706 h 827"/>
                <a:gd name="T2" fmla="*/ 486 w 717"/>
                <a:gd name="T3" fmla="*/ 706 h 827"/>
                <a:gd name="T4" fmla="*/ 486 w 717"/>
                <a:gd name="T5" fmla="*/ 643 h 827"/>
                <a:gd name="T6" fmla="*/ 512 w 717"/>
                <a:gd name="T7" fmla="*/ 643 h 827"/>
                <a:gd name="T8" fmla="*/ 512 w 717"/>
                <a:gd name="T9" fmla="*/ 706 h 827"/>
                <a:gd name="T10" fmla="*/ 687 w 717"/>
                <a:gd name="T11" fmla="*/ 706 h 827"/>
                <a:gd name="T12" fmla="*/ 687 w 717"/>
                <a:gd name="T13" fmla="*/ 728 h 827"/>
                <a:gd name="T14" fmla="*/ 422 w 717"/>
                <a:gd name="T15" fmla="*/ 728 h 827"/>
                <a:gd name="T16" fmla="*/ 422 w 717"/>
                <a:gd name="T17" fmla="*/ 706 h 827"/>
                <a:gd name="T18" fmla="*/ 434 w 717"/>
                <a:gd name="T19" fmla="*/ 706 h 827"/>
                <a:gd name="T20" fmla="*/ 434 w 717"/>
                <a:gd name="T21" fmla="*/ 454 h 827"/>
                <a:gd name="T22" fmla="*/ 398 w 717"/>
                <a:gd name="T23" fmla="*/ 454 h 827"/>
                <a:gd name="T24" fmla="*/ 398 w 717"/>
                <a:gd name="T25" fmla="*/ 0 h 827"/>
                <a:gd name="T26" fmla="*/ 368 w 717"/>
                <a:gd name="T27" fmla="*/ 0 h 827"/>
                <a:gd name="T28" fmla="*/ 368 w 717"/>
                <a:gd name="T29" fmla="*/ 331 h 827"/>
                <a:gd name="T30" fmla="*/ 147 w 717"/>
                <a:gd name="T31" fmla="*/ 331 h 827"/>
                <a:gd name="T32" fmla="*/ 147 w 717"/>
                <a:gd name="T33" fmla="*/ 579 h 827"/>
                <a:gd name="T34" fmla="*/ 42 w 717"/>
                <a:gd name="T35" fmla="*/ 579 h 827"/>
                <a:gd name="T36" fmla="*/ 42 w 717"/>
                <a:gd name="T37" fmla="*/ 494 h 827"/>
                <a:gd name="T38" fmla="*/ 24 w 717"/>
                <a:gd name="T39" fmla="*/ 494 h 827"/>
                <a:gd name="T40" fmla="*/ 24 w 717"/>
                <a:gd name="T41" fmla="*/ 579 h 827"/>
                <a:gd name="T42" fmla="*/ 0 w 717"/>
                <a:gd name="T43" fmla="*/ 579 h 827"/>
                <a:gd name="T44" fmla="*/ 0 w 717"/>
                <a:gd name="T45" fmla="*/ 827 h 827"/>
                <a:gd name="T46" fmla="*/ 147 w 717"/>
                <a:gd name="T47" fmla="*/ 827 h 827"/>
                <a:gd name="T48" fmla="*/ 247 w 717"/>
                <a:gd name="T49" fmla="*/ 827 h 827"/>
                <a:gd name="T50" fmla="*/ 368 w 717"/>
                <a:gd name="T51" fmla="*/ 827 h 827"/>
                <a:gd name="T52" fmla="*/ 394 w 717"/>
                <a:gd name="T53" fmla="*/ 827 h 827"/>
                <a:gd name="T54" fmla="*/ 398 w 717"/>
                <a:gd name="T55" fmla="*/ 827 h 827"/>
                <a:gd name="T56" fmla="*/ 398 w 717"/>
                <a:gd name="T57" fmla="*/ 827 h 827"/>
                <a:gd name="T58" fmla="*/ 717 w 717"/>
                <a:gd name="T59" fmla="*/ 827 h 827"/>
                <a:gd name="T60" fmla="*/ 717 w 717"/>
                <a:gd name="T61" fmla="*/ 454 h 827"/>
                <a:gd name="T62" fmla="*/ 460 w 717"/>
                <a:gd name="T63" fmla="*/ 454 h 827"/>
                <a:gd name="T64" fmla="*/ 460 w 717"/>
                <a:gd name="T65" fmla="*/ 706 h 827"/>
                <a:gd name="T66" fmla="*/ 687 w 717"/>
                <a:gd name="T67" fmla="*/ 801 h 827"/>
                <a:gd name="T68" fmla="*/ 422 w 717"/>
                <a:gd name="T69" fmla="*/ 801 h 827"/>
                <a:gd name="T70" fmla="*/ 422 w 717"/>
                <a:gd name="T71" fmla="*/ 778 h 827"/>
                <a:gd name="T72" fmla="*/ 687 w 717"/>
                <a:gd name="T73" fmla="*/ 778 h 827"/>
                <a:gd name="T74" fmla="*/ 687 w 717"/>
                <a:gd name="T75" fmla="*/ 801 h 827"/>
                <a:gd name="T76" fmla="*/ 687 w 717"/>
                <a:gd name="T77" fmla="*/ 762 h 827"/>
                <a:gd name="T78" fmla="*/ 422 w 717"/>
                <a:gd name="T79" fmla="*/ 762 h 827"/>
                <a:gd name="T80" fmla="*/ 422 w 717"/>
                <a:gd name="T81" fmla="*/ 740 h 827"/>
                <a:gd name="T82" fmla="*/ 687 w 717"/>
                <a:gd name="T83" fmla="*/ 740 h 827"/>
                <a:gd name="T84" fmla="*/ 687 w 717"/>
                <a:gd name="T85" fmla="*/ 762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7" h="827">
                  <a:moveTo>
                    <a:pt x="460" y="706"/>
                  </a:moveTo>
                  <a:lnTo>
                    <a:pt x="486" y="706"/>
                  </a:lnTo>
                  <a:lnTo>
                    <a:pt x="486" y="643"/>
                  </a:lnTo>
                  <a:lnTo>
                    <a:pt x="512" y="643"/>
                  </a:lnTo>
                  <a:lnTo>
                    <a:pt x="512" y="706"/>
                  </a:lnTo>
                  <a:lnTo>
                    <a:pt x="687" y="706"/>
                  </a:lnTo>
                  <a:lnTo>
                    <a:pt x="687" y="728"/>
                  </a:lnTo>
                  <a:lnTo>
                    <a:pt x="422" y="728"/>
                  </a:lnTo>
                  <a:lnTo>
                    <a:pt x="422" y="706"/>
                  </a:lnTo>
                  <a:lnTo>
                    <a:pt x="434" y="706"/>
                  </a:lnTo>
                  <a:lnTo>
                    <a:pt x="434" y="454"/>
                  </a:lnTo>
                  <a:lnTo>
                    <a:pt x="398" y="454"/>
                  </a:lnTo>
                  <a:lnTo>
                    <a:pt x="398" y="0"/>
                  </a:lnTo>
                  <a:lnTo>
                    <a:pt x="368" y="0"/>
                  </a:lnTo>
                  <a:lnTo>
                    <a:pt x="368" y="331"/>
                  </a:lnTo>
                  <a:lnTo>
                    <a:pt x="147" y="331"/>
                  </a:lnTo>
                  <a:lnTo>
                    <a:pt x="147" y="579"/>
                  </a:lnTo>
                  <a:lnTo>
                    <a:pt x="42" y="579"/>
                  </a:lnTo>
                  <a:lnTo>
                    <a:pt x="42" y="494"/>
                  </a:lnTo>
                  <a:lnTo>
                    <a:pt x="24" y="494"/>
                  </a:lnTo>
                  <a:lnTo>
                    <a:pt x="24" y="579"/>
                  </a:lnTo>
                  <a:lnTo>
                    <a:pt x="0" y="579"/>
                  </a:lnTo>
                  <a:lnTo>
                    <a:pt x="0" y="827"/>
                  </a:lnTo>
                  <a:lnTo>
                    <a:pt x="147" y="827"/>
                  </a:lnTo>
                  <a:lnTo>
                    <a:pt x="247" y="827"/>
                  </a:lnTo>
                  <a:lnTo>
                    <a:pt x="368" y="827"/>
                  </a:lnTo>
                  <a:lnTo>
                    <a:pt x="394" y="827"/>
                  </a:lnTo>
                  <a:lnTo>
                    <a:pt x="398" y="827"/>
                  </a:lnTo>
                  <a:lnTo>
                    <a:pt x="398" y="827"/>
                  </a:lnTo>
                  <a:lnTo>
                    <a:pt x="717" y="827"/>
                  </a:lnTo>
                  <a:lnTo>
                    <a:pt x="717" y="454"/>
                  </a:lnTo>
                  <a:lnTo>
                    <a:pt x="460" y="454"/>
                  </a:lnTo>
                  <a:lnTo>
                    <a:pt x="460" y="706"/>
                  </a:lnTo>
                  <a:close/>
                  <a:moveTo>
                    <a:pt x="687" y="801"/>
                  </a:moveTo>
                  <a:lnTo>
                    <a:pt x="422" y="801"/>
                  </a:lnTo>
                  <a:lnTo>
                    <a:pt x="422" y="778"/>
                  </a:lnTo>
                  <a:lnTo>
                    <a:pt x="687" y="778"/>
                  </a:lnTo>
                  <a:lnTo>
                    <a:pt x="687" y="801"/>
                  </a:lnTo>
                  <a:close/>
                  <a:moveTo>
                    <a:pt x="687" y="762"/>
                  </a:moveTo>
                  <a:lnTo>
                    <a:pt x="422" y="762"/>
                  </a:lnTo>
                  <a:lnTo>
                    <a:pt x="422" y="740"/>
                  </a:lnTo>
                  <a:lnTo>
                    <a:pt x="687" y="740"/>
                  </a:lnTo>
                  <a:lnTo>
                    <a:pt x="687" y="7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4" name="Freeform 23"/>
            <p:cNvSpPr>
              <a:spLocks noEditPoints="1"/>
            </p:cNvSpPr>
            <p:nvPr/>
          </p:nvSpPr>
          <p:spPr bwMode="auto">
            <a:xfrm>
              <a:off x="2690573" y="2185700"/>
              <a:ext cx="1201508" cy="2301998"/>
            </a:xfrm>
            <a:custGeom>
              <a:avLst/>
              <a:gdLst>
                <a:gd name="T0" fmla="*/ 247 w 593"/>
                <a:gd name="T1" fmla="*/ 168 h 1019"/>
                <a:gd name="T2" fmla="*/ 247 w 593"/>
                <a:gd name="T3" fmla="*/ 1019 h 1019"/>
                <a:gd name="T4" fmla="*/ 346 w 593"/>
                <a:gd name="T5" fmla="*/ 1019 h 1019"/>
                <a:gd name="T6" fmla="*/ 346 w 593"/>
                <a:gd name="T7" fmla="*/ 0 h 1019"/>
                <a:gd name="T8" fmla="*/ 45 w 593"/>
                <a:gd name="T9" fmla="*/ 964 h 1019"/>
                <a:gd name="T10" fmla="*/ 97 w 593"/>
                <a:gd name="T11" fmla="*/ 964 h 1019"/>
                <a:gd name="T12" fmla="*/ 45 w 593"/>
                <a:gd name="T13" fmla="*/ 737 h 1019"/>
                <a:gd name="T14" fmla="*/ 97 w 593"/>
                <a:gd name="T15" fmla="*/ 706 h 1019"/>
                <a:gd name="T16" fmla="*/ 97 w 593"/>
                <a:gd name="T17" fmla="*/ 611 h 1019"/>
                <a:gd name="T18" fmla="*/ 45 w 593"/>
                <a:gd name="T19" fmla="*/ 571 h 1019"/>
                <a:gd name="T20" fmla="*/ 97 w 593"/>
                <a:gd name="T21" fmla="*/ 571 h 1019"/>
                <a:gd name="T22" fmla="*/ 45 w 593"/>
                <a:gd name="T23" fmla="*/ 351 h 1019"/>
                <a:gd name="T24" fmla="*/ 185 w 593"/>
                <a:gd name="T25" fmla="*/ 964 h 1019"/>
                <a:gd name="T26" fmla="*/ 185 w 593"/>
                <a:gd name="T27" fmla="*/ 868 h 1019"/>
                <a:gd name="T28" fmla="*/ 135 w 593"/>
                <a:gd name="T29" fmla="*/ 831 h 1019"/>
                <a:gd name="T30" fmla="*/ 185 w 593"/>
                <a:gd name="T31" fmla="*/ 831 h 1019"/>
                <a:gd name="T32" fmla="*/ 135 w 593"/>
                <a:gd name="T33" fmla="*/ 611 h 1019"/>
                <a:gd name="T34" fmla="*/ 185 w 593"/>
                <a:gd name="T35" fmla="*/ 571 h 1019"/>
                <a:gd name="T36" fmla="*/ 185 w 593"/>
                <a:gd name="T37" fmla="*/ 476 h 1019"/>
                <a:gd name="T38" fmla="*/ 135 w 593"/>
                <a:gd name="T39" fmla="*/ 446 h 1019"/>
                <a:gd name="T40" fmla="*/ 185 w 593"/>
                <a:gd name="T41" fmla="*/ 446 h 1019"/>
                <a:gd name="T42" fmla="*/ 254 w 593"/>
                <a:gd name="T43" fmla="*/ 351 h 1019"/>
                <a:gd name="T44" fmla="*/ 342 w 593"/>
                <a:gd name="T45" fmla="*/ 480 h 1019"/>
                <a:gd name="T46" fmla="*/ 342 w 593"/>
                <a:gd name="T47" fmla="*/ 351 h 1019"/>
                <a:gd name="T48" fmla="*/ 551 w 593"/>
                <a:gd name="T49" fmla="*/ 220 h 1019"/>
                <a:gd name="T50" fmla="*/ 501 w 593"/>
                <a:gd name="T51" fmla="*/ 220 h 1019"/>
                <a:gd name="T52" fmla="*/ 551 w 593"/>
                <a:gd name="T53" fmla="*/ 446 h 1019"/>
                <a:gd name="T54" fmla="*/ 501 w 593"/>
                <a:gd name="T55" fmla="*/ 476 h 1019"/>
                <a:gd name="T56" fmla="*/ 501 w 593"/>
                <a:gd name="T57" fmla="*/ 571 h 1019"/>
                <a:gd name="T58" fmla="*/ 551 w 593"/>
                <a:gd name="T59" fmla="*/ 611 h 1019"/>
                <a:gd name="T60" fmla="*/ 501 w 593"/>
                <a:gd name="T61" fmla="*/ 611 h 1019"/>
                <a:gd name="T62" fmla="*/ 551 w 593"/>
                <a:gd name="T63" fmla="*/ 831 h 1019"/>
                <a:gd name="T64" fmla="*/ 501 w 593"/>
                <a:gd name="T65" fmla="*/ 868 h 1019"/>
                <a:gd name="T66" fmla="*/ 501 w 593"/>
                <a:gd name="T67" fmla="*/ 964 h 1019"/>
                <a:gd name="T68" fmla="*/ 460 w 593"/>
                <a:gd name="T69" fmla="*/ 220 h 1019"/>
                <a:gd name="T70" fmla="*/ 410 w 593"/>
                <a:gd name="T71" fmla="*/ 220 h 1019"/>
                <a:gd name="T72" fmla="*/ 460 w 593"/>
                <a:gd name="T73" fmla="*/ 446 h 1019"/>
                <a:gd name="T74" fmla="*/ 410 w 593"/>
                <a:gd name="T75" fmla="*/ 476 h 1019"/>
                <a:gd name="T76" fmla="*/ 410 w 593"/>
                <a:gd name="T77" fmla="*/ 571 h 1019"/>
                <a:gd name="T78" fmla="*/ 460 w 593"/>
                <a:gd name="T79" fmla="*/ 611 h 1019"/>
                <a:gd name="T80" fmla="*/ 410 w 593"/>
                <a:gd name="T81" fmla="*/ 611 h 1019"/>
                <a:gd name="T82" fmla="*/ 460 w 593"/>
                <a:gd name="T83" fmla="*/ 831 h 1019"/>
                <a:gd name="T84" fmla="*/ 410 w 593"/>
                <a:gd name="T85" fmla="*/ 868 h 1019"/>
                <a:gd name="T86" fmla="*/ 410 w 593"/>
                <a:gd name="T87" fmla="*/ 964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3" h="1019">
                  <a:moveTo>
                    <a:pt x="346" y="329"/>
                  </a:moveTo>
                  <a:lnTo>
                    <a:pt x="247" y="329"/>
                  </a:lnTo>
                  <a:lnTo>
                    <a:pt x="247" y="168"/>
                  </a:lnTo>
                  <a:lnTo>
                    <a:pt x="0" y="373"/>
                  </a:lnTo>
                  <a:lnTo>
                    <a:pt x="0" y="1019"/>
                  </a:lnTo>
                  <a:lnTo>
                    <a:pt x="247" y="1019"/>
                  </a:lnTo>
                  <a:lnTo>
                    <a:pt x="247" y="523"/>
                  </a:lnTo>
                  <a:lnTo>
                    <a:pt x="346" y="523"/>
                  </a:lnTo>
                  <a:lnTo>
                    <a:pt x="346" y="1019"/>
                  </a:lnTo>
                  <a:lnTo>
                    <a:pt x="593" y="1019"/>
                  </a:lnTo>
                  <a:lnTo>
                    <a:pt x="593" y="246"/>
                  </a:lnTo>
                  <a:lnTo>
                    <a:pt x="346" y="0"/>
                  </a:lnTo>
                  <a:lnTo>
                    <a:pt x="346" y="329"/>
                  </a:lnTo>
                  <a:close/>
                  <a:moveTo>
                    <a:pt x="97" y="964"/>
                  </a:moveTo>
                  <a:lnTo>
                    <a:pt x="45" y="964"/>
                  </a:lnTo>
                  <a:lnTo>
                    <a:pt x="45" y="868"/>
                  </a:lnTo>
                  <a:lnTo>
                    <a:pt x="97" y="868"/>
                  </a:lnTo>
                  <a:lnTo>
                    <a:pt x="97" y="964"/>
                  </a:lnTo>
                  <a:close/>
                  <a:moveTo>
                    <a:pt x="97" y="831"/>
                  </a:moveTo>
                  <a:lnTo>
                    <a:pt x="45" y="831"/>
                  </a:lnTo>
                  <a:lnTo>
                    <a:pt x="45" y="737"/>
                  </a:lnTo>
                  <a:lnTo>
                    <a:pt x="97" y="737"/>
                  </a:lnTo>
                  <a:lnTo>
                    <a:pt x="97" y="831"/>
                  </a:lnTo>
                  <a:close/>
                  <a:moveTo>
                    <a:pt x="97" y="706"/>
                  </a:moveTo>
                  <a:lnTo>
                    <a:pt x="45" y="706"/>
                  </a:lnTo>
                  <a:lnTo>
                    <a:pt x="45" y="611"/>
                  </a:lnTo>
                  <a:lnTo>
                    <a:pt x="97" y="611"/>
                  </a:lnTo>
                  <a:lnTo>
                    <a:pt x="97" y="706"/>
                  </a:lnTo>
                  <a:close/>
                  <a:moveTo>
                    <a:pt x="97" y="571"/>
                  </a:moveTo>
                  <a:lnTo>
                    <a:pt x="45" y="571"/>
                  </a:lnTo>
                  <a:lnTo>
                    <a:pt x="45" y="476"/>
                  </a:lnTo>
                  <a:lnTo>
                    <a:pt x="97" y="476"/>
                  </a:lnTo>
                  <a:lnTo>
                    <a:pt x="97" y="571"/>
                  </a:lnTo>
                  <a:close/>
                  <a:moveTo>
                    <a:pt x="97" y="446"/>
                  </a:moveTo>
                  <a:lnTo>
                    <a:pt x="45" y="446"/>
                  </a:lnTo>
                  <a:lnTo>
                    <a:pt x="45" y="351"/>
                  </a:lnTo>
                  <a:lnTo>
                    <a:pt x="97" y="351"/>
                  </a:lnTo>
                  <a:lnTo>
                    <a:pt x="97" y="446"/>
                  </a:lnTo>
                  <a:close/>
                  <a:moveTo>
                    <a:pt x="185" y="964"/>
                  </a:moveTo>
                  <a:lnTo>
                    <a:pt x="135" y="964"/>
                  </a:lnTo>
                  <a:lnTo>
                    <a:pt x="135" y="868"/>
                  </a:lnTo>
                  <a:lnTo>
                    <a:pt x="185" y="868"/>
                  </a:lnTo>
                  <a:lnTo>
                    <a:pt x="185" y="964"/>
                  </a:lnTo>
                  <a:close/>
                  <a:moveTo>
                    <a:pt x="185" y="831"/>
                  </a:moveTo>
                  <a:lnTo>
                    <a:pt x="135" y="831"/>
                  </a:lnTo>
                  <a:lnTo>
                    <a:pt x="135" y="737"/>
                  </a:lnTo>
                  <a:lnTo>
                    <a:pt x="185" y="737"/>
                  </a:lnTo>
                  <a:lnTo>
                    <a:pt x="185" y="831"/>
                  </a:lnTo>
                  <a:close/>
                  <a:moveTo>
                    <a:pt x="185" y="706"/>
                  </a:moveTo>
                  <a:lnTo>
                    <a:pt x="135" y="706"/>
                  </a:lnTo>
                  <a:lnTo>
                    <a:pt x="135" y="611"/>
                  </a:lnTo>
                  <a:lnTo>
                    <a:pt x="185" y="611"/>
                  </a:lnTo>
                  <a:lnTo>
                    <a:pt x="185" y="706"/>
                  </a:lnTo>
                  <a:close/>
                  <a:moveTo>
                    <a:pt x="185" y="571"/>
                  </a:moveTo>
                  <a:lnTo>
                    <a:pt x="135" y="571"/>
                  </a:lnTo>
                  <a:lnTo>
                    <a:pt x="135" y="476"/>
                  </a:lnTo>
                  <a:lnTo>
                    <a:pt x="185" y="476"/>
                  </a:lnTo>
                  <a:lnTo>
                    <a:pt x="185" y="571"/>
                  </a:lnTo>
                  <a:close/>
                  <a:moveTo>
                    <a:pt x="185" y="446"/>
                  </a:moveTo>
                  <a:lnTo>
                    <a:pt x="135" y="446"/>
                  </a:lnTo>
                  <a:lnTo>
                    <a:pt x="135" y="351"/>
                  </a:lnTo>
                  <a:lnTo>
                    <a:pt x="185" y="351"/>
                  </a:lnTo>
                  <a:lnTo>
                    <a:pt x="185" y="446"/>
                  </a:lnTo>
                  <a:close/>
                  <a:moveTo>
                    <a:pt x="294" y="480"/>
                  </a:moveTo>
                  <a:lnTo>
                    <a:pt x="254" y="480"/>
                  </a:lnTo>
                  <a:lnTo>
                    <a:pt x="254" y="351"/>
                  </a:lnTo>
                  <a:lnTo>
                    <a:pt x="294" y="351"/>
                  </a:lnTo>
                  <a:lnTo>
                    <a:pt x="294" y="480"/>
                  </a:lnTo>
                  <a:close/>
                  <a:moveTo>
                    <a:pt x="342" y="480"/>
                  </a:moveTo>
                  <a:lnTo>
                    <a:pt x="302" y="480"/>
                  </a:lnTo>
                  <a:lnTo>
                    <a:pt x="302" y="351"/>
                  </a:lnTo>
                  <a:lnTo>
                    <a:pt x="342" y="351"/>
                  </a:lnTo>
                  <a:lnTo>
                    <a:pt x="342" y="480"/>
                  </a:lnTo>
                  <a:close/>
                  <a:moveTo>
                    <a:pt x="501" y="220"/>
                  </a:moveTo>
                  <a:lnTo>
                    <a:pt x="551" y="220"/>
                  </a:lnTo>
                  <a:lnTo>
                    <a:pt x="551" y="315"/>
                  </a:lnTo>
                  <a:lnTo>
                    <a:pt x="501" y="315"/>
                  </a:lnTo>
                  <a:lnTo>
                    <a:pt x="501" y="220"/>
                  </a:lnTo>
                  <a:close/>
                  <a:moveTo>
                    <a:pt x="501" y="351"/>
                  </a:moveTo>
                  <a:lnTo>
                    <a:pt x="551" y="351"/>
                  </a:lnTo>
                  <a:lnTo>
                    <a:pt x="551" y="446"/>
                  </a:lnTo>
                  <a:lnTo>
                    <a:pt x="501" y="446"/>
                  </a:lnTo>
                  <a:lnTo>
                    <a:pt x="501" y="351"/>
                  </a:lnTo>
                  <a:close/>
                  <a:moveTo>
                    <a:pt x="501" y="476"/>
                  </a:moveTo>
                  <a:lnTo>
                    <a:pt x="551" y="476"/>
                  </a:lnTo>
                  <a:lnTo>
                    <a:pt x="551" y="571"/>
                  </a:lnTo>
                  <a:lnTo>
                    <a:pt x="501" y="571"/>
                  </a:lnTo>
                  <a:lnTo>
                    <a:pt x="501" y="476"/>
                  </a:lnTo>
                  <a:close/>
                  <a:moveTo>
                    <a:pt x="501" y="611"/>
                  </a:moveTo>
                  <a:lnTo>
                    <a:pt x="551" y="611"/>
                  </a:lnTo>
                  <a:lnTo>
                    <a:pt x="551" y="706"/>
                  </a:lnTo>
                  <a:lnTo>
                    <a:pt x="501" y="706"/>
                  </a:lnTo>
                  <a:lnTo>
                    <a:pt x="501" y="611"/>
                  </a:lnTo>
                  <a:close/>
                  <a:moveTo>
                    <a:pt x="501" y="737"/>
                  </a:moveTo>
                  <a:lnTo>
                    <a:pt x="551" y="737"/>
                  </a:lnTo>
                  <a:lnTo>
                    <a:pt x="551" y="831"/>
                  </a:lnTo>
                  <a:lnTo>
                    <a:pt x="501" y="831"/>
                  </a:lnTo>
                  <a:lnTo>
                    <a:pt x="501" y="737"/>
                  </a:lnTo>
                  <a:close/>
                  <a:moveTo>
                    <a:pt x="501" y="868"/>
                  </a:moveTo>
                  <a:lnTo>
                    <a:pt x="551" y="868"/>
                  </a:lnTo>
                  <a:lnTo>
                    <a:pt x="551" y="964"/>
                  </a:lnTo>
                  <a:lnTo>
                    <a:pt x="501" y="964"/>
                  </a:lnTo>
                  <a:lnTo>
                    <a:pt x="501" y="868"/>
                  </a:lnTo>
                  <a:close/>
                  <a:moveTo>
                    <a:pt x="410" y="220"/>
                  </a:moveTo>
                  <a:lnTo>
                    <a:pt x="460" y="220"/>
                  </a:lnTo>
                  <a:lnTo>
                    <a:pt x="460" y="315"/>
                  </a:lnTo>
                  <a:lnTo>
                    <a:pt x="410" y="315"/>
                  </a:lnTo>
                  <a:lnTo>
                    <a:pt x="410" y="220"/>
                  </a:lnTo>
                  <a:close/>
                  <a:moveTo>
                    <a:pt x="410" y="351"/>
                  </a:moveTo>
                  <a:lnTo>
                    <a:pt x="460" y="351"/>
                  </a:lnTo>
                  <a:lnTo>
                    <a:pt x="460" y="446"/>
                  </a:lnTo>
                  <a:lnTo>
                    <a:pt x="410" y="446"/>
                  </a:lnTo>
                  <a:lnTo>
                    <a:pt x="410" y="351"/>
                  </a:lnTo>
                  <a:close/>
                  <a:moveTo>
                    <a:pt x="410" y="476"/>
                  </a:moveTo>
                  <a:lnTo>
                    <a:pt x="460" y="476"/>
                  </a:lnTo>
                  <a:lnTo>
                    <a:pt x="460" y="571"/>
                  </a:lnTo>
                  <a:lnTo>
                    <a:pt x="410" y="571"/>
                  </a:lnTo>
                  <a:lnTo>
                    <a:pt x="410" y="476"/>
                  </a:lnTo>
                  <a:close/>
                  <a:moveTo>
                    <a:pt x="410" y="611"/>
                  </a:moveTo>
                  <a:lnTo>
                    <a:pt x="460" y="611"/>
                  </a:lnTo>
                  <a:lnTo>
                    <a:pt x="460" y="706"/>
                  </a:lnTo>
                  <a:lnTo>
                    <a:pt x="410" y="706"/>
                  </a:lnTo>
                  <a:lnTo>
                    <a:pt x="410" y="611"/>
                  </a:lnTo>
                  <a:close/>
                  <a:moveTo>
                    <a:pt x="410" y="737"/>
                  </a:moveTo>
                  <a:lnTo>
                    <a:pt x="460" y="737"/>
                  </a:lnTo>
                  <a:lnTo>
                    <a:pt x="460" y="831"/>
                  </a:lnTo>
                  <a:lnTo>
                    <a:pt x="410" y="831"/>
                  </a:lnTo>
                  <a:lnTo>
                    <a:pt x="410" y="737"/>
                  </a:lnTo>
                  <a:close/>
                  <a:moveTo>
                    <a:pt x="410" y="868"/>
                  </a:moveTo>
                  <a:lnTo>
                    <a:pt x="460" y="868"/>
                  </a:lnTo>
                  <a:lnTo>
                    <a:pt x="460" y="964"/>
                  </a:lnTo>
                  <a:lnTo>
                    <a:pt x="410" y="964"/>
                  </a:lnTo>
                  <a:lnTo>
                    <a:pt x="410" y="8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5" name="Rectangle 24"/>
            <p:cNvSpPr>
              <a:spLocks noChangeArrowheads="1"/>
            </p:cNvSpPr>
            <p:nvPr/>
          </p:nvSpPr>
          <p:spPr bwMode="auto">
            <a:xfrm>
              <a:off x="3997439" y="2745951"/>
              <a:ext cx="151962" cy="17281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6" name="Freeform 25"/>
            <p:cNvSpPr/>
            <p:nvPr/>
          </p:nvSpPr>
          <p:spPr bwMode="auto">
            <a:xfrm>
              <a:off x="4193976" y="3685726"/>
              <a:ext cx="174249" cy="792936"/>
            </a:xfrm>
            <a:custGeom>
              <a:avLst/>
              <a:gdLst>
                <a:gd name="T0" fmla="*/ 21 w 43"/>
                <a:gd name="T1" fmla="*/ 0 h 174"/>
                <a:gd name="T2" fmla="*/ 0 w 43"/>
                <a:gd name="T3" fmla="*/ 21 h 174"/>
                <a:gd name="T4" fmla="*/ 0 w 43"/>
                <a:gd name="T5" fmla="*/ 170 h 174"/>
                <a:gd name="T6" fmla="*/ 1 w 43"/>
                <a:gd name="T7" fmla="*/ 174 h 174"/>
                <a:gd name="T8" fmla="*/ 42 w 43"/>
                <a:gd name="T9" fmla="*/ 174 h 174"/>
                <a:gd name="T10" fmla="*/ 43 w 43"/>
                <a:gd name="T11" fmla="*/ 170 h 174"/>
                <a:gd name="T12" fmla="*/ 43 w 43"/>
                <a:gd name="T13" fmla="*/ 21 h 174"/>
                <a:gd name="T14" fmla="*/ 21 w 4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74">
                  <a:moveTo>
                    <a:pt x="21" y="0"/>
                  </a:moveTo>
                  <a:cubicBezTo>
                    <a:pt x="10" y="0"/>
                    <a:pt x="0" y="9"/>
                    <a:pt x="0" y="21"/>
                  </a:cubicBezTo>
                  <a:cubicBezTo>
                    <a:pt x="0" y="170"/>
                    <a:pt x="0" y="170"/>
                    <a:pt x="0" y="170"/>
                  </a:cubicBezTo>
                  <a:cubicBezTo>
                    <a:pt x="0" y="171"/>
                    <a:pt x="0" y="173"/>
                    <a:pt x="1" y="174"/>
                  </a:cubicBezTo>
                  <a:cubicBezTo>
                    <a:pt x="42" y="174"/>
                    <a:pt x="42" y="174"/>
                    <a:pt x="42" y="174"/>
                  </a:cubicBezTo>
                  <a:cubicBezTo>
                    <a:pt x="43" y="173"/>
                    <a:pt x="43" y="171"/>
                    <a:pt x="43" y="170"/>
                  </a:cubicBezTo>
                  <a:cubicBezTo>
                    <a:pt x="43" y="21"/>
                    <a:pt x="43" y="21"/>
                    <a:pt x="43" y="21"/>
                  </a:cubicBezTo>
                  <a:cubicBezTo>
                    <a:pt x="43" y="9"/>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7" name="Freeform 26"/>
            <p:cNvSpPr/>
            <p:nvPr/>
          </p:nvSpPr>
          <p:spPr bwMode="auto">
            <a:xfrm>
              <a:off x="4416853" y="3834825"/>
              <a:ext cx="172223" cy="643837"/>
            </a:xfrm>
            <a:custGeom>
              <a:avLst/>
              <a:gdLst>
                <a:gd name="T0" fmla="*/ 21 w 42"/>
                <a:gd name="T1" fmla="*/ 0 h 141"/>
                <a:gd name="T2" fmla="*/ 0 w 42"/>
                <a:gd name="T3" fmla="*/ 22 h 141"/>
                <a:gd name="T4" fmla="*/ 0 w 42"/>
                <a:gd name="T5" fmla="*/ 141 h 141"/>
                <a:gd name="T6" fmla="*/ 42 w 42"/>
                <a:gd name="T7" fmla="*/ 141 h 141"/>
                <a:gd name="T8" fmla="*/ 42 w 42"/>
                <a:gd name="T9" fmla="*/ 22 h 141"/>
                <a:gd name="T10" fmla="*/ 21 w 42"/>
                <a:gd name="T11" fmla="*/ 0 h 141"/>
              </a:gdLst>
              <a:ahLst/>
              <a:cxnLst>
                <a:cxn ang="0">
                  <a:pos x="T0" y="T1"/>
                </a:cxn>
                <a:cxn ang="0">
                  <a:pos x="T2" y="T3"/>
                </a:cxn>
                <a:cxn ang="0">
                  <a:pos x="T4" y="T5"/>
                </a:cxn>
                <a:cxn ang="0">
                  <a:pos x="T6" y="T7"/>
                </a:cxn>
                <a:cxn ang="0">
                  <a:pos x="T8" y="T9"/>
                </a:cxn>
                <a:cxn ang="0">
                  <a:pos x="T10" y="T11"/>
                </a:cxn>
              </a:cxnLst>
              <a:rect l="0" t="0" r="r" b="b"/>
              <a:pathLst>
                <a:path w="42" h="141">
                  <a:moveTo>
                    <a:pt x="21" y="0"/>
                  </a:moveTo>
                  <a:cubicBezTo>
                    <a:pt x="10" y="0"/>
                    <a:pt x="0" y="10"/>
                    <a:pt x="0" y="22"/>
                  </a:cubicBezTo>
                  <a:cubicBezTo>
                    <a:pt x="0" y="141"/>
                    <a:pt x="0" y="141"/>
                    <a:pt x="0" y="141"/>
                  </a:cubicBezTo>
                  <a:cubicBezTo>
                    <a:pt x="42" y="141"/>
                    <a:pt x="42" y="141"/>
                    <a:pt x="42" y="141"/>
                  </a:cubicBezTo>
                  <a:cubicBezTo>
                    <a:pt x="42" y="22"/>
                    <a:pt x="42" y="22"/>
                    <a:pt x="42" y="22"/>
                  </a:cubicBezTo>
                  <a:cubicBezTo>
                    <a:pt x="42" y="10"/>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8" name="Freeform 27"/>
            <p:cNvSpPr/>
            <p:nvPr/>
          </p:nvSpPr>
          <p:spPr bwMode="auto">
            <a:xfrm>
              <a:off x="4662016" y="3807716"/>
              <a:ext cx="480198" cy="679982"/>
            </a:xfrm>
            <a:custGeom>
              <a:avLst/>
              <a:gdLst>
                <a:gd name="T0" fmla="*/ 148 w 237"/>
                <a:gd name="T1" fmla="*/ 89 h 301"/>
                <a:gd name="T2" fmla="*/ 0 w 237"/>
                <a:gd name="T3" fmla="*/ 53 h 301"/>
                <a:gd name="T4" fmla="*/ 0 w 237"/>
                <a:gd name="T5" fmla="*/ 301 h 301"/>
                <a:gd name="T6" fmla="*/ 237 w 237"/>
                <a:gd name="T7" fmla="*/ 301 h 301"/>
                <a:gd name="T8" fmla="*/ 237 w 237"/>
                <a:gd name="T9" fmla="*/ 242 h 301"/>
                <a:gd name="T10" fmla="*/ 237 w 237"/>
                <a:gd name="T11" fmla="*/ 109 h 301"/>
                <a:gd name="T12" fmla="*/ 237 w 237"/>
                <a:gd name="T13" fmla="*/ 0 h 301"/>
                <a:gd name="T14" fmla="*/ 148 w 237"/>
                <a:gd name="T15" fmla="*/ 0 h 301"/>
                <a:gd name="T16" fmla="*/ 148 w 237"/>
                <a:gd name="T17" fmla="*/ 8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301">
                  <a:moveTo>
                    <a:pt x="148" y="89"/>
                  </a:moveTo>
                  <a:lnTo>
                    <a:pt x="0" y="53"/>
                  </a:lnTo>
                  <a:lnTo>
                    <a:pt x="0" y="301"/>
                  </a:lnTo>
                  <a:lnTo>
                    <a:pt x="237" y="301"/>
                  </a:lnTo>
                  <a:lnTo>
                    <a:pt x="237" y="242"/>
                  </a:lnTo>
                  <a:lnTo>
                    <a:pt x="237" y="109"/>
                  </a:lnTo>
                  <a:lnTo>
                    <a:pt x="237" y="0"/>
                  </a:lnTo>
                  <a:lnTo>
                    <a:pt x="148" y="0"/>
                  </a:lnTo>
                  <a:lnTo>
                    <a:pt x="14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9" name="Freeform 28"/>
            <p:cNvSpPr>
              <a:spLocks noEditPoints="1"/>
            </p:cNvSpPr>
            <p:nvPr/>
          </p:nvSpPr>
          <p:spPr bwMode="auto">
            <a:xfrm>
              <a:off x="5182737" y="4067510"/>
              <a:ext cx="932029" cy="442779"/>
            </a:xfrm>
            <a:custGeom>
              <a:avLst/>
              <a:gdLst>
                <a:gd name="T0" fmla="*/ 0 w 460"/>
                <a:gd name="T1" fmla="*/ 196 h 196"/>
                <a:gd name="T2" fmla="*/ 460 w 460"/>
                <a:gd name="T3" fmla="*/ 0 h 196"/>
                <a:gd name="T4" fmla="*/ 74 w 460"/>
                <a:gd name="T5" fmla="*/ 156 h 196"/>
                <a:gd name="T6" fmla="*/ 20 w 460"/>
                <a:gd name="T7" fmla="*/ 107 h 196"/>
                <a:gd name="T8" fmla="*/ 74 w 460"/>
                <a:gd name="T9" fmla="*/ 156 h 196"/>
                <a:gd name="T10" fmla="*/ 20 w 460"/>
                <a:gd name="T11" fmla="*/ 91 h 196"/>
                <a:gd name="T12" fmla="*/ 74 w 460"/>
                <a:gd name="T13" fmla="*/ 41 h 196"/>
                <a:gd name="T14" fmla="*/ 146 w 460"/>
                <a:gd name="T15" fmla="*/ 156 h 196"/>
                <a:gd name="T16" fmla="*/ 92 w 460"/>
                <a:gd name="T17" fmla="*/ 107 h 196"/>
                <a:gd name="T18" fmla="*/ 146 w 460"/>
                <a:gd name="T19" fmla="*/ 156 h 196"/>
                <a:gd name="T20" fmla="*/ 92 w 460"/>
                <a:gd name="T21" fmla="*/ 91 h 196"/>
                <a:gd name="T22" fmla="*/ 146 w 460"/>
                <a:gd name="T23" fmla="*/ 41 h 196"/>
                <a:gd name="T24" fmla="*/ 223 w 460"/>
                <a:gd name="T25" fmla="*/ 156 h 196"/>
                <a:gd name="T26" fmla="*/ 167 w 460"/>
                <a:gd name="T27" fmla="*/ 107 h 196"/>
                <a:gd name="T28" fmla="*/ 223 w 460"/>
                <a:gd name="T29" fmla="*/ 156 h 196"/>
                <a:gd name="T30" fmla="*/ 167 w 460"/>
                <a:gd name="T31" fmla="*/ 91 h 196"/>
                <a:gd name="T32" fmla="*/ 223 w 460"/>
                <a:gd name="T33" fmla="*/ 41 h 196"/>
                <a:gd name="T34" fmla="*/ 295 w 460"/>
                <a:gd name="T35" fmla="*/ 156 h 196"/>
                <a:gd name="T36" fmla="*/ 241 w 460"/>
                <a:gd name="T37" fmla="*/ 107 h 196"/>
                <a:gd name="T38" fmla="*/ 295 w 460"/>
                <a:gd name="T39" fmla="*/ 156 h 196"/>
                <a:gd name="T40" fmla="*/ 241 w 460"/>
                <a:gd name="T41" fmla="*/ 91 h 196"/>
                <a:gd name="T42" fmla="*/ 295 w 460"/>
                <a:gd name="T43" fmla="*/ 41 h 196"/>
                <a:gd name="T44" fmla="*/ 369 w 460"/>
                <a:gd name="T45" fmla="*/ 156 h 196"/>
                <a:gd name="T46" fmla="*/ 313 w 460"/>
                <a:gd name="T47" fmla="*/ 107 h 196"/>
                <a:gd name="T48" fmla="*/ 369 w 460"/>
                <a:gd name="T49" fmla="*/ 156 h 196"/>
                <a:gd name="T50" fmla="*/ 313 w 460"/>
                <a:gd name="T51" fmla="*/ 91 h 196"/>
                <a:gd name="T52" fmla="*/ 369 w 460"/>
                <a:gd name="T53" fmla="*/ 41 h 196"/>
                <a:gd name="T54" fmla="*/ 442 w 460"/>
                <a:gd name="T55" fmla="*/ 156 h 196"/>
                <a:gd name="T56" fmla="*/ 386 w 460"/>
                <a:gd name="T57" fmla="*/ 107 h 196"/>
                <a:gd name="T58" fmla="*/ 442 w 460"/>
                <a:gd name="T59" fmla="*/ 156 h 196"/>
                <a:gd name="T60" fmla="*/ 386 w 460"/>
                <a:gd name="T61" fmla="*/ 91 h 196"/>
                <a:gd name="T62" fmla="*/ 442 w 460"/>
                <a:gd name="T63" fmla="*/ 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0" h="196">
                  <a:moveTo>
                    <a:pt x="0" y="0"/>
                  </a:moveTo>
                  <a:lnTo>
                    <a:pt x="0" y="196"/>
                  </a:lnTo>
                  <a:lnTo>
                    <a:pt x="460" y="196"/>
                  </a:lnTo>
                  <a:lnTo>
                    <a:pt x="460" y="0"/>
                  </a:lnTo>
                  <a:lnTo>
                    <a:pt x="0" y="0"/>
                  </a:lnTo>
                  <a:close/>
                  <a:moveTo>
                    <a:pt x="74" y="156"/>
                  </a:moveTo>
                  <a:lnTo>
                    <a:pt x="20" y="156"/>
                  </a:lnTo>
                  <a:lnTo>
                    <a:pt x="20" y="107"/>
                  </a:lnTo>
                  <a:lnTo>
                    <a:pt x="74" y="107"/>
                  </a:lnTo>
                  <a:lnTo>
                    <a:pt x="74" y="156"/>
                  </a:lnTo>
                  <a:close/>
                  <a:moveTo>
                    <a:pt x="74" y="91"/>
                  </a:moveTo>
                  <a:lnTo>
                    <a:pt x="20" y="91"/>
                  </a:lnTo>
                  <a:lnTo>
                    <a:pt x="20" y="41"/>
                  </a:lnTo>
                  <a:lnTo>
                    <a:pt x="74" y="41"/>
                  </a:lnTo>
                  <a:lnTo>
                    <a:pt x="74" y="91"/>
                  </a:lnTo>
                  <a:close/>
                  <a:moveTo>
                    <a:pt x="146" y="156"/>
                  </a:moveTo>
                  <a:lnTo>
                    <a:pt x="92" y="156"/>
                  </a:lnTo>
                  <a:lnTo>
                    <a:pt x="92" y="107"/>
                  </a:lnTo>
                  <a:lnTo>
                    <a:pt x="146" y="107"/>
                  </a:lnTo>
                  <a:lnTo>
                    <a:pt x="146" y="156"/>
                  </a:lnTo>
                  <a:close/>
                  <a:moveTo>
                    <a:pt x="146" y="91"/>
                  </a:moveTo>
                  <a:lnTo>
                    <a:pt x="92" y="91"/>
                  </a:lnTo>
                  <a:lnTo>
                    <a:pt x="92" y="41"/>
                  </a:lnTo>
                  <a:lnTo>
                    <a:pt x="146" y="41"/>
                  </a:lnTo>
                  <a:lnTo>
                    <a:pt x="146" y="91"/>
                  </a:lnTo>
                  <a:close/>
                  <a:moveTo>
                    <a:pt x="223" y="156"/>
                  </a:moveTo>
                  <a:lnTo>
                    <a:pt x="167" y="156"/>
                  </a:lnTo>
                  <a:lnTo>
                    <a:pt x="167" y="107"/>
                  </a:lnTo>
                  <a:lnTo>
                    <a:pt x="223" y="107"/>
                  </a:lnTo>
                  <a:lnTo>
                    <a:pt x="223" y="156"/>
                  </a:lnTo>
                  <a:close/>
                  <a:moveTo>
                    <a:pt x="223" y="91"/>
                  </a:moveTo>
                  <a:lnTo>
                    <a:pt x="167" y="91"/>
                  </a:lnTo>
                  <a:lnTo>
                    <a:pt x="167" y="41"/>
                  </a:lnTo>
                  <a:lnTo>
                    <a:pt x="223" y="41"/>
                  </a:lnTo>
                  <a:lnTo>
                    <a:pt x="223" y="91"/>
                  </a:lnTo>
                  <a:close/>
                  <a:moveTo>
                    <a:pt x="295" y="156"/>
                  </a:moveTo>
                  <a:lnTo>
                    <a:pt x="241" y="156"/>
                  </a:lnTo>
                  <a:lnTo>
                    <a:pt x="241" y="107"/>
                  </a:lnTo>
                  <a:lnTo>
                    <a:pt x="295" y="107"/>
                  </a:lnTo>
                  <a:lnTo>
                    <a:pt x="295" y="156"/>
                  </a:lnTo>
                  <a:close/>
                  <a:moveTo>
                    <a:pt x="295" y="91"/>
                  </a:moveTo>
                  <a:lnTo>
                    <a:pt x="241" y="91"/>
                  </a:lnTo>
                  <a:lnTo>
                    <a:pt x="241" y="41"/>
                  </a:lnTo>
                  <a:lnTo>
                    <a:pt x="295" y="41"/>
                  </a:lnTo>
                  <a:lnTo>
                    <a:pt x="295" y="91"/>
                  </a:lnTo>
                  <a:close/>
                  <a:moveTo>
                    <a:pt x="369" y="156"/>
                  </a:moveTo>
                  <a:lnTo>
                    <a:pt x="313" y="156"/>
                  </a:lnTo>
                  <a:lnTo>
                    <a:pt x="313" y="107"/>
                  </a:lnTo>
                  <a:lnTo>
                    <a:pt x="369" y="107"/>
                  </a:lnTo>
                  <a:lnTo>
                    <a:pt x="369" y="156"/>
                  </a:lnTo>
                  <a:close/>
                  <a:moveTo>
                    <a:pt x="369" y="91"/>
                  </a:moveTo>
                  <a:lnTo>
                    <a:pt x="313" y="91"/>
                  </a:lnTo>
                  <a:lnTo>
                    <a:pt x="313" y="41"/>
                  </a:lnTo>
                  <a:lnTo>
                    <a:pt x="369" y="41"/>
                  </a:lnTo>
                  <a:lnTo>
                    <a:pt x="369" y="91"/>
                  </a:lnTo>
                  <a:close/>
                  <a:moveTo>
                    <a:pt x="442" y="156"/>
                  </a:moveTo>
                  <a:lnTo>
                    <a:pt x="386" y="156"/>
                  </a:lnTo>
                  <a:lnTo>
                    <a:pt x="386" y="107"/>
                  </a:lnTo>
                  <a:lnTo>
                    <a:pt x="442" y="107"/>
                  </a:lnTo>
                  <a:lnTo>
                    <a:pt x="442" y="156"/>
                  </a:lnTo>
                  <a:close/>
                  <a:moveTo>
                    <a:pt x="442" y="91"/>
                  </a:moveTo>
                  <a:lnTo>
                    <a:pt x="386" y="91"/>
                  </a:lnTo>
                  <a:lnTo>
                    <a:pt x="386" y="41"/>
                  </a:lnTo>
                  <a:lnTo>
                    <a:pt x="442" y="41"/>
                  </a:lnTo>
                  <a:lnTo>
                    <a:pt x="442"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0" name="Freeform 29"/>
            <p:cNvSpPr/>
            <p:nvPr/>
          </p:nvSpPr>
          <p:spPr bwMode="auto">
            <a:xfrm>
              <a:off x="5182737" y="3776089"/>
              <a:ext cx="927977" cy="237204"/>
            </a:xfrm>
            <a:custGeom>
              <a:avLst/>
              <a:gdLst>
                <a:gd name="T0" fmla="*/ 228 w 228"/>
                <a:gd name="T1" fmla="*/ 33 h 52"/>
                <a:gd name="T2" fmla="*/ 190 w 228"/>
                <a:gd name="T3" fmla="*/ 33 h 52"/>
                <a:gd name="T4" fmla="*/ 190 w 228"/>
                <a:gd name="T5" fmla="*/ 11 h 52"/>
                <a:gd name="T6" fmla="*/ 179 w 228"/>
                <a:gd name="T7" fmla="*/ 0 h 52"/>
                <a:gd name="T8" fmla="*/ 169 w 228"/>
                <a:gd name="T9" fmla="*/ 11 h 52"/>
                <a:gd name="T10" fmla="*/ 169 w 228"/>
                <a:gd name="T11" fmla="*/ 33 h 52"/>
                <a:gd name="T12" fmla="*/ 0 w 228"/>
                <a:gd name="T13" fmla="*/ 33 h 52"/>
                <a:gd name="T14" fmla="*/ 0 w 228"/>
                <a:gd name="T15" fmla="*/ 52 h 52"/>
                <a:gd name="T16" fmla="*/ 228 w 228"/>
                <a:gd name="T17" fmla="*/ 52 h 52"/>
                <a:gd name="T18" fmla="*/ 228 w 228"/>
                <a:gd name="T19"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52">
                  <a:moveTo>
                    <a:pt x="228" y="33"/>
                  </a:moveTo>
                  <a:cubicBezTo>
                    <a:pt x="190" y="33"/>
                    <a:pt x="190" y="33"/>
                    <a:pt x="190" y="33"/>
                  </a:cubicBezTo>
                  <a:cubicBezTo>
                    <a:pt x="190" y="11"/>
                    <a:pt x="190" y="11"/>
                    <a:pt x="190" y="11"/>
                  </a:cubicBezTo>
                  <a:cubicBezTo>
                    <a:pt x="190" y="5"/>
                    <a:pt x="185" y="0"/>
                    <a:pt x="179" y="0"/>
                  </a:cubicBezTo>
                  <a:cubicBezTo>
                    <a:pt x="173" y="0"/>
                    <a:pt x="169" y="5"/>
                    <a:pt x="169" y="11"/>
                  </a:cubicBezTo>
                  <a:cubicBezTo>
                    <a:pt x="169" y="33"/>
                    <a:pt x="169" y="33"/>
                    <a:pt x="169" y="33"/>
                  </a:cubicBezTo>
                  <a:cubicBezTo>
                    <a:pt x="0" y="33"/>
                    <a:pt x="0" y="33"/>
                    <a:pt x="0" y="33"/>
                  </a:cubicBezTo>
                  <a:cubicBezTo>
                    <a:pt x="0" y="52"/>
                    <a:pt x="0" y="52"/>
                    <a:pt x="0" y="52"/>
                  </a:cubicBezTo>
                  <a:cubicBezTo>
                    <a:pt x="228" y="52"/>
                    <a:pt x="228" y="52"/>
                    <a:pt x="228" y="52"/>
                  </a:cubicBezTo>
                  <a:lnTo>
                    <a:pt x="22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1" name="Freeform 30"/>
            <p:cNvSpPr/>
            <p:nvPr/>
          </p:nvSpPr>
          <p:spPr bwMode="auto">
            <a:xfrm>
              <a:off x="8349609"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2" name="Freeform 31"/>
            <p:cNvSpPr/>
            <p:nvPr/>
          </p:nvSpPr>
          <p:spPr bwMode="auto">
            <a:xfrm>
              <a:off x="8483335"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3" name="Freeform 32"/>
            <p:cNvSpPr/>
            <p:nvPr/>
          </p:nvSpPr>
          <p:spPr bwMode="auto">
            <a:xfrm>
              <a:off x="8617061"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4" name="Freeform 33"/>
            <p:cNvSpPr/>
            <p:nvPr/>
          </p:nvSpPr>
          <p:spPr bwMode="auto">
            <a:xfrm>
              <a:off x="8756866"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5" name="Freeform 34"/>
            <p:cNvSpPr/>
            <p:nvPr/>
          </p:nvSpPr>
          <p:spPr bwMode="auto">
            <a:xfrm>
              <a:off x="889059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6" name="Freeform 35"/>
            <p:cNvSpPr/>
            <p:nvPr/>
          </p:nvSpPr>
          <p:spPr bwMode="auto">
            <a:xfrm>
              <a:off x="9024318"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2"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7" name="Freeform 36"/>
            <p:cNvSpPr/>
            <p:nvPr/>
          </p:nvSpPr>
          <p:spPr bwMode="auto">
            <a:xfrm>
              <a:off x="9164122"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8" name="Freeform 37"/>
            <p:cNvSpPr/>
            <p:nvPr/>
          </p:nvSpPr>
          <p:spPr bwMode="auto">
            <a:xfrm>
              <a:off x="929784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9" name="Freeform 38"/>
            <p:cNvSpPr/>
            <p:nvPr/>
          </p:nvSpPr>
          <p:spPr bwMode="auto">
            <a:xfrm>
              <a:off x="9431573"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0" name="Freeform 39"/>
            <p:cNvSpPr/>
            <p:nvPr/>
          </p:nvSpPr>
          <p:spPr bwMode="auto">
            <a:xfrm>
              <a:off x="9569352"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0"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1" name="Freeform 40"/>
            <p:cNvSpPr/>
            <p:nvPr/>
          </p:nvSpPr>
          <p:spPr bwMode="auto">
            <a:xfrm>
              <a:off x="9705104"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2" name="Freeform 41"/>
            <p:cNvSpPr/>
            <p:nvPr/>
          </p:nvSpPr>
          <p:spPr bwMode="auto">
            <a:xfrm>
              <a:off x="9838830"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3" name="Freeform 42"/>
            <p:cNvSpPr/>
            <p:nvPr/>
          </p:nvSpPr>
          <p:spPr bwMode="auto">
            <a:xfrm>
              <a:off x="9972556"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4" name="Freeform 43"/>
            <p:cNvSpPr/>
            <p:nvPr/>
          </p:nvSpPr>
          <p:spPr bwMode="auto">
            <a:xfrm>
              <a:off x="10112360"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5" name="Freeform 44"/>
            <p:cNvSpPr/>
            <p:nvPr/>
          </p:nvSpPr>
          <p:spPr bwMode="auto">
            <a:xfrm>
              <a:off x="10246086"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6" name="Freeform 45"/>
            <p:cNvSpPr/>
            <p:nvPr/>
          </p:nvSpPr>
          <p:spPr bwMode="auto">
            <a:xfrm>
              <a:off x="1037981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7" name="Freeform 46"/>
            <p:cNvSpPr/>
            <p:nvPr/>
          </p:nvSpPr>
          <p:spPr bwMode="auto">
            <a:xfrm>
              <a:off x="10517590"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8" name="Freeform 47"/>
            <p:cNvSpPr/>
            <p:nvPr/>
          </p:nvSpPr>
          <p:spPr bwMode="auto">
            <a:xfrm>
              <a:off x="10653343"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9" name="Freeform 48"/>
            <p:cNvSpPr/>
            <p:nvPr/>
          </p:nvSpPr>
          <p:spPr bwMode="auto">
            <a:xfrm>
              <a:off x="1078706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0" name="Freeform 49"/>
            <p:cNvSpPr/>
            <p:nvPr/>
          </p:nvSpPr>
          <p:spPr bwMode="auto">
            <a:xfrm>
              <a:off x="10920794"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1" name="Freeform 50"/>
            <p:cNvSpPr/>
            <p:nvPr/>
          </p:nvSpPr>
          <p:spPr bwMode="auto">
            <a:xfrm>
              <a:off x="11060598"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2" name="Freeform 51"/>
            <p:cNvSpPr/>
            <p:nvPr/>
          </p:nvSpPr>
          <p:spPr bwMode="auto">
            <a:xfrm>
              <a:off x="5421823" y="2531339"/>
              <a:ext cx="99282" cy="47441"/>
            </a:xfrm>
            <a:custGeom>
              <a:avLst/>
              <a:gdLst>
                <a:gd name="T0" fmla="*/ 0 w 49"/>
                <a:gd name="T1" fmla="*/ 21 h 21"/>
                <a:gd name="T2" fmla="*/ 49 w 49"/>
                <a:gd name="T3" fmla="*/ 21 h 21"/>
                <a:gd name="T4" fmla="*/ 26 w 49"/>
                <a:gd name="T5" fmla="*/ 0 h 21"/>
                <a:gd name="T6" fmla="*/ 0 w 49"/>
                <a:gd name="T7" fmla="*/ 21 h 21"/>
              </a:gdLst>
              <a:ahLst/>
              <a:cxnLst>
                <a:cxn ang="0">
                  <a:pos x="T0" y="T1"/>
                </a:cxn>
                <a:cxn ang="0">
                  <a:pos x="T2" y="T3"/>
                </a:cxn>
                <a:cxn ang="0">
                  <a:pos x="T4" y="T5"/>
                </a:cxn>
                <a:cxn ang="0">
                  <a:pos x="T6" y="T7"/>
                </a:cxn>
              </a:cxnLst>
              <a:rect l="0" t="0" r="r" b="b"/>
              <a:pathLst>
                <a:path w="49" h="21">
                  <a:moveTo>
                    <a:pt x="0" y="21"/>
                  </a:moveTo>
                  <a:lnTo>
                    <a:pt x="49"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3" name="Freeform 52"/>
            <p:cNvSpPr/>
            <p:nvPr/>
          </p:nvSpPr>
          <p:spPr bwMode="auto">
            <a:xfrm>
              <a:off x="5251627" y="2531339"/>
              <a:ext cx="97255" cy="47441"/>
            </a:xfrm>
            <a:custGeom>
              <a:avLst/>
              <a:gdLst>
                <a:gd name="T0" fmla="*/ 0 w 48"/>
                <a:gd name="T1" fmla="*/ 21 h 21"/>
                <a:gd name="T2" fmla="*/ 48 w 48"/>
                <a:gd name="T3" fmla="*/ 21 h 21"/>
                <a:gd name="T4" fmla="*/ 26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4" name="Freeform 53"/>
            <p:cNvSpPr/>
            <p:nvPr/>
          </p:nvSpPr>
          <p:spPr bwMode="auto">
            <a:xfrm>
              <a:off x="5320516" y="2445495"/>
              <a:ext cx="133726" cy="133286"/>
            </a:xfrm>
            <a:custGeom>
              <a:avLst/>
              <a:gdLst>
                <a:gd name="T0" fmla="*/ 36 w 66"/>
                <a:gd name="T1" fmla="*/ 0 h 59"/>
                <a:gd name="T2" fmla="*/ 0 w 66"/>
                <a:gd name="T3" fmla="*/ 30 h 59"/>
                <a:gd name="T4" fmla="*/ 32 w 66"/>
                <a:gd name="T5" fmla="*/ 59 h 59"/>
                <a:gd name="T6" fmla="*/ 32 w 66"/>
                <a:gd name="T7" fmla="*/ 59 h 59"/>
                <a:gd name="T8" fmla="*/ 66 w 66"/>
                <a:gd name="T9" fmla="*/ 28 h 59"/>
                <a:gd name="T10" fmla="*/ 36 w 66"/>
                <a:gd name="T11" fmla="*/ 0 h 59"/>
                <a:gd name="T12" fmla="*/ 36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6" y="0"/>
                  </a:moveTo>
                  <a:lnTo>
                    <a:pt x="0" y="30"/>
                  </a:lnTo>
                  <a:lnTo>
                    <a:pt x="32" y="59"/>
                  </a:lnTo>
                  <a:lnTo>
                    <a:pt x="32" y="59"/>
                  </a:lnTo>
                  <a:lnTo>
                    <a:pt x="66" y="28"/>
                  </a:lnTo>
                  <a:lnTo>
                    <a:pt x="36" y="0"/>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5" name="Freeform 54"/>
            <p:cNvSpPr/>
            <p:nvPr/>
          </p:nvSpPr>
          <p:spPr bwMode="auto">
            <a:xfrm>
              <a:off x="5077378" y="2445495"/>
              <a:ext cx="109412" cy="142322"/>
            </a:xfrm>
            <a:custGeom>
              <a:avLst/>
              <a:gdLst>
                <a:gd name="T0" fmla="*/ 28 w 54"/>
                <a:gd name="T1" fmla="*/ 36 h 63"/>
                <a:gd name="T2" fmla="*/ 28 w 54"/>
                <a:gd name="T3" fmla="*/ 22 h 63"/>
                <a:gd name="T4" fmla="*/ 28 w 54"/>
                <a:gd name="T5" fmla="*/ 22 h 63"/>
                <a:gd name="T6" fmla="*/ 28 w 54"/>
                <a:gd name="T7" fmla="*/ 22 h 63"/>
                <a:gd name="T8" fmla="*/ 54 w 54"/>
                <a:gd name="T9" fmla="*/ 0 h 63"/>
                <a:gd name="T10" fmla="*/ 26 w 54"/>
                <a:gd name="T11" fmla="*/ 0 h 63"/>
                <a:gd name="T12" fmla="*/ 0 w 54"/>
                <a:gd name="T13" fmla="*/ 32 h 63"/>
                <a:gd name="T14" fmla="*/ 26 w 54"/>
                <a:gd name="T15" fmla="*/ 63 h 63"/>
                <a:gd name="T16" fmla="*/ 26 w 54"/>
                <a:gd name="T17" fmla="*/ 59 h 63"/>
                <a:gd name="T18" fmla="*/ 50 w 54"/>
                <a:gd name="T19" fmla="*/ 59 h 63"/>
                <a:gd name="T20" fmla="*/ 28 w 54"/>
                <a:gd name="T21" fmla="*/ 38 h 63"/>
                <a:gd name="T22" fmla="*/ 28 w 54"/>
                <a:gd name="T2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3">
                  <a:moveTo>
                    <a:pt x="28" y="36"/>
                  </a:moveTo>
                  <a:lnTo>
                    <a:pt x="28" y="22"/>
                  </a:lnTo>
                  <a:lnTo>
                    <a:pt x="28" y="22"/>
                  </a:lnTo>
                  <a:lnTo>
                    <a:pt x="28" y="22"/>
                  </a:lnTo>
                  <a:lnTo>
                    <a:pt x="54" y="0"/>
                  </a:lnTo>
                  <a:lnTo>
                    <a:pt x="26" y="0"/>
                  </a:lnTo>
                  <a:lnTo>
                    <a:pt x="0" y="32"/>
                  </a:lnTo>
                  <a:lnTo>
                    <a:pt x="26" y="63"/>
                  </a:lnTo>
                  <a:lnTo>
                    <a:pt x="26" y="59"/>
                  </a:lnTo>
                  <a:lnTo>
                    <a:pt x="50" y="59"/>
                  </a:lnTo>
                  <a:lnTo>
                    <a:pt x="28" y="38"/>
                  </a:lnTo>
                  <a:lnTo>
                    <a:pt x="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6" name="Freeform 55"/>
            <p:cNvSpPr/>
            <p:nvPr/>
          </p:nvSpPr>
          <p:spPr bwMode="auto">
            <a:xfrm>
              <a:off x="5154371" y="2445495"/>
              <a:ext cx="129674" cy="133286"/>
            </a:xfrm>
            <a:custGeom>
              <a:avLst/>
              <a:gdLst>
                <a:gd name="T0" fmla="*/ 34 w 64"/>
                <a:gd name="T1" fmla="*/ 0 h 59"/>
                <a:gd name="T2" fmla="*/ 0 w 64"/>
                <a:gd name="T3" fmla="*/ 30 h 59"/>
                <a:gd name="T4" fmla="*/ 30 w 64"/>
                <a:gd name="T5" fmla="*/ 59 h 59"/>
                <a:gd name="T6" fmla="*/ 64 w 64"/>
                <a:gd name="T7" fmla="*/ 28 h 59"/>
                <a:gd name="T8" fmla="*/ 34 w 64"/>
                <a:gd name="T9" fmla="*/ 0 h 59"/>
                <a:gd name="T10" fmla="*/ 34 w 64"/>
                <a:gd name="T11" fmla="*/ 0 h 59"/>
              </a:gdLst>
              <a:ahLst/>
              <a:cxnLst>
                <a:cxn ang="0">
                  <a:pos x="T0" y="T1"/>
                </a:cxn>
                <a:cxn ang="0">
                  <a:pos x="T2" y="T3"/>
                </a:cxn>
                <a:cxn ang="0">
                  <a:pos x="T4" y="T5"/>
                </a:cxn>
                <a:cxn ang="0">
                  <a:pos x="T6" y="T7"/>
                </a:cxn>
                <a:cxn ang="0">
                  <a:pos x="T8" y="T9"/>
                </a:cxn>
                <a:cxn ang="0">
                  <a:pos x="T10" y="T11"/>
                </a:cxn>
              </a:cxnLst>
              <a:rect l="0" t="0" r="r" b="b"/>
              <a:pathLst>
                <a:path w="64" h="59">
                  <a:moveTo>
                    <a:pt x="34" y="0"/>
                  </a:moveTo>
                  <a:lnTo>
                    <a:pt x="0" y="30"/>
                  </a:lnTo>
                  <a:lnTo>
                    <a:pt x="30" y="59"/>
                  </a:lnTo>
                  <a:lnTo>
                    <a:pt x="64" y="28"/>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7" name="Freeform 56"/>
            <p:cNvSpPr/>
            <p:nvPr/>
          </p:nvSpPr>
          <p:spPr bwMode="auto">
            <a:xfrm>
              <a:off x="5429928" y="2445495"/>
              <a:ext cx="95230" cy="49700"/>
            </a:xfrm>
            <a:custGeom>
              <a:avLst/>
              <a:gdLst>
                <a:gd name="T0" fmla="*/ 47 w 47"/>
                <a:gd name="T1" fmla="*/ 0 h 22"/>
                <a:gd name="T2" fmla="*/ 0 w 47"/>
                <a:gd name="T3" fmla="*/ 0 h 22"/>
                <a:gd name="T4" fmla="*/ 22 w 47"/>
                <a:gd name="T5" fmla="*/ 22 h 22"/>
                <a:gd name="T6" fmla="*/ 47 w 47"/>
                <a:gd name="T7" fmla="*/ 0 h 22"/>
              </a:gdLst>
              <a:ahLst/>
              <a:cxnLst>
                <a:cxn ang="0">
                  <a:pos x="T0" y="T1"/>
                </a:cxn>
                <a:cxn ang="0">
                  <a:pos x="T2" y="T3"/>
                </a:cxn>
                <a:cxn ang="0">
                  <a:pos x="T4" y="T5"/>
                </a:cxn>
                <a:cxn ang="0">
                  <a:pos x="T6" y="T7"/>
                </a:cxn>
              </a:cxnLst>
              <a:rect l="0" t="0" r="r" b="b"/>
              <a:pathLst>
                <a:path w="47" h="22">
                  <a:moveTo>
                    <a:pt x="47" y="0"/>
                  </a:moveTo>
                  <a:lnTo>
                    <a:pt x="0" y="0"/>
                  </a:lnTo>
                  <a:lnTo>
                    <a:pt x="22" y="22"/>
                  </a:lnTo>
                  <a:lnTo>
                    <a:pt x="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8" name="Freeform 57"/>
            <p:cNvSpPr/>
            <p:nvPr/>
          </p:nvSpPr>
          <p:spPr bwMode="auto">
            <a:xfrm>
              <a:off x="5259731" y="2445495"/>
              <a:ext cx="93203" cy="49700"/>
            </a:xfrm>
            <a:custGeom>
              <a:avLst/>
              <a:gdLst>
                <a:gd name="T0" fmla="*/ 46 w 46"/>
                <a:gd name="T1" fmla="*/ 0 h 22"/>
                <a:gd name="T2" fmla="*/ 0 w 46"/>
                <a:gd name="T3" fmla="*/ 0 h 22"/>
                <a:gd name="T4" fmla="*/ 22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2"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9" name="Rectangle 58"/>
            <p:cNvSpPr>
              <a:spLocks noChangeArrowheads="1"/>
            </p:cNvSpPr>
            <p:nvPr/>
          </p:nvSpPr>
          <p:spPr bwMode="auto">
            <a:xfrm>
              <a:off x="4986200" y="4232422"/>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0" name="Freeform 59"/>
            <p:cNvSpPr/>
            <p:nvPr/>
          </p:nvSpPr>
          <p:spPr bwMode="auto">
            <a:xfrm>
              <a:off x="5077378" y="4062992"/>
              <a:ext cx="52680" cy="137804"/>
            </a:xfrm>
            <a:custGeom>
              <a:avLst/>
              <a:gdLst>
                <a:gd name="T0" fmla="*/ 26 w 26"/>
                <a:gd name="T1" fmla="*/ 61 h 61"/>
                <a:gd name="T2" fmla="*/ 26 w 26"/>
                <a:gd name="T3" fmla="*/ 0 h 61"/>
                <a:gd name="T4" fmla="*/ 0 w 26"/>
                <a:gd name="T5" fmla="*/ 33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3"/>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1" name="Freeform 60"/>
            <p:cNvSpPr/>
            <p:nvPr/>
          </p:nvSpPr>
          <p:spPr bwMode="auto">
            <a:xfrm>
              <a:off x="4986200" y="4255013"/>
              <a:ext cx="143857" cy="72290"/>
            </a:xfrm>
            <a:custGeom>
              <a:avLst/>
              <a:gdLst>
                <a:gd name="T0" fmla="*/ 45 w 71"/>
                <a:gd name="T1" fmla="*/ 32 h 32"/>
                <a:gd name="T2" fmla="*/ 45 w 71"/>
                <a:gd name="T3" fmla="*/ 32 h 32"/>
                <a:gd name="T4" fmla="*/ 29 w 71"/>
                <a:gd name="T5" fmla="*/ 32 h 32"/>
                <a:gd name="T6" fmla="*/ 29 w 71"/>
                <a:gd name="T7" fmla="*/ 32 h 32"/>
                <a:gd name="T8" fmla="*/ 0 w 71"/>
                <a:gd name="T9" fmla="*/ 2 h 32"/>
                <a:gd name="T10" fmla="*/ 0 w 71"/>
                <a:gd name="T11" fmla="*/ 32 h 32"/>
                <a:gd name="T12" fmla="*/ 71 w 71"/>
                <a:gd name="T13" fmla="*/ 32 h 32"/>
                <a:gd name="T14" fmla="*/ 71 w 71"/>
                <a:gd name="T15" fmla="*/ 0 h 32"/>
                <a:gd name="T16" fmla="*/ 45 w 71"/>
                <a:gd name="T17" fmla="*/ 32 h 32"/>
                <a:gd name="T18" fmla="*/ 45 w 71"/>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2">
                  <a:moveTo>
                    <a:pt x="45" y="32"/>
                  </a:moveTo>
                  <a:lnTo>
                    <a:pt x="45" y="32"/>
                  </a:lnTo>
                  <a:lnTo>
                    <a:pt x="29" y="32"/>
                  </a:lnTo>
                  <a:lnTo>
                    <a:pt x="29" y="32"/>
                  </a:lnTo>
                  <a:lnTo>
                    <a:pt x="0" y="2"/>
                  </a:lnTo>
                  <a:lnTo>
                    <a:pt x="0" y="32"/>
                  </a:lnTo>
                  <a:lnTo>
                    <a:pt x="71" y="32"/>
                  </a:lnTo>
                  <a:lnTo>
                    <a:pt x="71" y="0"/>
                  </a:lnTo>
                  <a:lnTo>
                    <a:pt x="45" y="32"/>
                  </a:lnTo>
                  <a:lnTo>
                    <a:pt x="4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2" name="Freeform 61"/>
            <p:cNvSpPr/>
            <p:nvPr/>
          </p:nvSpPr>
          <p:spPr bwMode="auto">
            <a:xfrm>
              <a:off x="4986200" y="3694762"/>
              <a:ext cx="58759" cy="149099"/>
            </a:xfrm>
            <a:custGeom>
              <a:avLst/>
              <a:gdLst>
                <a:gd name="T0" fmla="*/ 0 w 29"/>
                <a:gd name="T1" fmla="*/ 0 h 66"/>
                <a:gd name="T2" fmla="*/ 0 w 29"/>
                <a:gd name="T3" fmla="*/ 66 h 66"/>
                <a:gd name="T4" fmla="*/ 29 w 29"/>
                <a:gd name="T5" fmla="*/ 32 h 66"/>
                <a:gd name="T6" fmla="*/ 0 w 29"/>
                <a:gd name="T7" fmla="*/ 0 h 66"/>
              </a:gdLst>
              <a:ahLst/>
              <a:cxnLst>
                <a:cxn ang="0">
                  <a:pos x="T0" y="T1"/>
                </a:cxn>
                <a:cxn ang="0">
                  <a:pos x="T2" y="T3"/>
                </a:cxn>
                <a:cxn ang="0">
                  <a:pos x="T4" y="T5"/>
                </a:cxn>
                <a:cxn ang="0">
                  <a:pos x="T6" y="T7"/>
                </a:cxn>
              </a:cxnLst>
              <a:rect l="0" t="0" r="r" b="b"/>
              <a:pathLst>
                <a:path w="29" h="66">
                  <a:moveTo>
                    <a:pt x="0" y="0"/>
                  </a:moveTo>
                  <a:lnTo>
                    <a:pt x="0" y="66"/>
                  </a:lnTo>
                  <a:lnTo>
                    <a:pt x="29" y="3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3" name="Freeform 62"/>
            <p:cNvSpPr/>
            <p:nvPr/>
          </p:nvSpPr>
          <p:spPr bwMode="auto">
            <a:xfrm>
              <a:off x="4986200" y="4067510"/>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4" name="Freeform 63"/>
            <p:cNvSpPr/>
            <p:nvPr/>
          </p:nvSpPr>
          <p:spPr bwMode="auto">
            <a:xfrm>
              <a:off x="4986200" y="3525332"/>
              <a:ext cx="58759" cy="146841"/>
            </a:xfrm>
            <a:custGeom>
              <a:avLst/>
              <a:gdLst>
                <a:gd name="T0" fmla="*/ 4 w 29"/>
                <a:gd name="T1" fmla="*/ 63 h 65"/>
                <a:gd name="T2" fmla="*/ 29 w 29"/>
                <a:gd name="T3" fmla="*/ 33 h 65"/>
                <a:gd name="T4" fmla="*/ 0 w 29"/>
                <a:gd name="T5" fmla="*/ 0 h 65"/>
                <a:gd name="T6" fmla="*/ 0 w 29"/>
                <a:gd name="T7" fmla="*/ 65 h 65"/>
                <a:gd name="T8" fmla="*/ 4 w 29"/>
                <a:gd name="T9" fmla="*/ 61 h 65"/>
                <a:gd name="T10" fmla="*/ 4 w 29"/>
                <a:gd name="T11" fmla="*/ 63 h 65"/>
              </a:gdLst>
              <a:ahLst/>
              <a:cxnLst>
                <a:cxn ang="0">
                  <a:pos x="T0" y="T1"/>
                </a:cxn>
                <a:cxn ang="0">
                  <a:pos x="T2" y="T3"/>
                </a:cxn>
                <a:cxn ang="0">
                  <a:pos x="T4" y="T5"/>
                </a:cxn>
                <a:cxn ang="0">
                  <a:pos x="T6" y="T7"/>
                </a:cxn>
                <a:cxn ang="0">
                  <a:pos x="T8" y="T9"/>
                </a:cxn>
                <a:cxn ang="0">
                  <a:pos x="T10" y="T11"/>
                </a:cxn>
              </a:cxnLst>
              <a:rect l="0" t="0" r="r" b="b"/>
              <a:pathLst>
                <a:path w="29" h="65">
                  <a:moveTo>
                    <a:pt x="4" y="63"/>
                  </a:moveTo>
                  <a:lnTo>
                    <a:pt x="29" y="33"/>
                  </a:lnTo>
                  <a:lnTo>
                    <a:pt x="0" y="0"/>
                  </a:lnTo>
                  <a:lnTo>
                    <a:pt x="0" y="65"/>
                  </a:lnTo>
                  <a:lnTo>
                    <a:pt x="4" y="61"/>
                  </a:lnTo>
                  <a:lnTo>
                    <a:pt x="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5" name="Freeform 64"/>
            <p:cNvSpPr/>
            <p:nvPr/>
          </p:nvSpPr>
          <p:spPr bwMode="auto">
            <a:xfrm>
              <a:off x="5006462" y="2540376"/>
              <a:ext cx="107387" cy="133286"/>
            </a:xfrm>
            <a:custGeom>
              <a:avLst/>
              <a:gdLst>
                <a:gd name="T0" fmla="*/ 27 w 53"/>
                <a:gd name="T1" fmla="*/ 0 h 59"/>
                <a:gd name="T2" fmla="*/ 0 w 53"/>
                <a:gd name="T3" fmla="*/ 31 h 59"/>
                <a:gd name="T4" fmla="*/ 27 w 53"/>
                <a:gd name="T5" fmla="*/ 59 h 59"/>
                <a:gd name="T6" fmla="*/ 53 w 53"/>
                <a:gd name="T7" fmla="*/ 27 h 59"/>
                <a:gd name="T8" fmla="*/ 27 w 53"/>
                <a:gd name="T9" fmla="*/ 0 h 59"/>
              </a:gdLst>
              <a:ahLst/>
              <a:cxnLst>
                <a:cxn ang="0">
                  <a:pos x="T0" y="T1"/>
                </a:cxn>
                <a:cxn ang="0">
                  <a:pos x="T2" y="T3"/>
                </a:cxn>
                <a:cxn ang="0">
                  <a:pos x="T4" y="T5"/>
                </a:cxn>
                <a:cxn ang="0">
                  <a:pos x="T6" y="T7"/>
                </a:cxn>
                <a:cxn ang="0">
                  <a:pos x="T8" y="T9"/>
                </a:cxn>
              </a:cxnLst>
              <a:rect l="0" t="0" r="r" b="b"/>
              <a:pathLst>
                <a:path w="53" h="59">
                  <a:moveTo>
                    <a:pt x="27" y="0"/>
                  </a:moveTo>
                  <a:lnTo>
                    <a:pt x="0" y="31"/>
                  </a:lnTo>
                  <a:lnTo>
                    <a:pt x="27" y="59"/>
                  </a:lnTo>
                  <a:lnTo>
                    <a:pt x="53" y="27"/>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6" name="Freeform 65"/>
            <p:cNvSpPr/>
            <p:nvPr/>
          </p:nvSpPr>
          <p:spPr bwMode="auto">
            <a:xfrm>
              <a:off x="4986200" y="3877748"/>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7" name="Freeform 66"/>
            <p:cNvSpPr/>
            <p:nvPr/>
          </p:nvSpPr>
          <p:spPr bwMode="auto">
            <a:xfrm>
              <a:off x="4986200" y="3358161"/>
              <a:ext cx="58759" cy="144581"/>
            </a:xfrm>
            <a:custGeom>
              <a:avLst/>
              <a:gdLst>
                <a:gd name="T0" fmla="*/ 29 w 29"/>
                <a:gd name="T1" fmla="*/ 30 h 64"/>
                <a:gd name="T2" fmla="*/ 0 w 29"/>
                <a:gd name="T3" fmla="*/ 0 h 64"/>
                <a:gd name="T4" fmla="*/ 0 w 29"/>
                <a:gd name="T5" fmla="*/ 64 h 64"/>
                <a:gd name="T6" fmla="*/ 29 w 29"/>
                <a:gd name="T7" fmla="*/ 30 h 64"/>
                <a:gd name="T8" fmla="*/ 29 w 29"/>
                <a:gd name="T9" fmla="*/ 30 h 64"/>
              </a:gdLst>
              <a:ahLst/>
              <a:cxnLst>
                <a:cxn ang="0">
                  <a:pos x="T0" y="T1"/>
                </a:cxn>
                <a:cxn ang="0">
                  <a:pos x="T2" y="T3"/>
                </a:cxn>
                <a:cxn ang="0">
                  <a:pos x="T4" y="T5"/>
                </a:cxn>
                <a:cxn ang="0">
                  <a:pos x="T6" y="T7"/>
                </a:cxn>
                <a:cxn ang="0">
                  <a:pos x="T8" y="T9"/>
                </a:cxn>
              </a:cxnLst>
              <a:rect l="0" t="0" r="r" b="b"/>
              <a:pathLst>
                <a:path w="29" h="64">
                  <a:moveTo>
                    <a:pt x="29" y="30"/>
                  </a:moveTo>
                  <a:lnTo>
                    <a:pt x="0" y="0"/>
                  </a:lnTo>
                  <a:lnTo>
                    <a:pt x="0" y="64"/>
                  </a:lnTo>
                  <a:lnTo>
                    <a:pt x="29" y="30"/>
                  </a:lnTo>
                  <a:lnTo>
                    <a:pt x="29"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8" name="Rectangle 67"/>
            <p:cNvSpPr>
              <a:spLocks noChangeArrowheads="1"/>
            </p:cNvSpPr>
            <p:nvPr/>
          </p:nvSpPr>
          <p:spPr bwMode="auto">
            <a:xfrm>
              <a:off x="4986200" y="4040401"/>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9" name="Freeform 68"/>
            <p:cNvSpPr/>
            <p:nvPr/>
          </p:nvSpPr>
          <p:spPr bwMode="auto">
            <a:xfrm>
              <a:off x="5077378" y="2619443"/>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0" name="Freeform 69"/>
            <p:cNvSpPr/>
            <p:nvPr/>
          </p:nvSpPr>
          <p:spPr bwMode="auto">
            <a:xfrm>
              <a:off x="5077378" y="2969600"/>
              <a:ext cx="52680" cy="137804"/>
            </a:xfrm>
            <a:custGeom>
              <a:avLst/>
              <a:gdLst>
                <a:gd name="T0" fmla="*/ 26 w 26"/>
                <a:gd name="T1" fmla="*/ 61 h 61"/>
                <a:gd name="T2" fmla="*/ 26 w 26"/>
                <a:gd name="T3" fmla="*/ 0 h 61"/>
                <a:gd name="T4" fmla="*/ 0 w 26"/>
                <a:gd name="T5" fmla="*/ 32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2"/>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1" name="Freeform 70"/>
            <p:cNvSpPr/>
            <p:nvPr/>
          </p:nvSpPr>
          <p:spPr bwMode="auto">
            <a:xfrm>
              <a:off x="5077378" y="2791132"/>
              <a:ext cx="52680" cy="137804"/>
            </a:xfrm>
            <a:custGeom>
              <a:avLst/>
              <a:gdLst>
                <a:gd name="T0" fmla="*/ 24 w 26"/>
                <a:gd name="T1" fmla="*/ 0 h 61"/>
                <a:gd name="T2" fmla="*/ 0 w 26"/>
                <a:gd name="T3" fmla="*/ 31 h 61"/>
                <a:gd name="T4" fmla="*/ 26 w 26"/>
                <a:gd name="T5" fmla="*/ 61 h 61"/>
                <a:gd name="T6" fmla="*/ 26 w 26"/>
                <a:gd name="T7" fmla="*/ 0 h 61"/>
                <a:gd name="T8" fmla="*/ 26 w 26"/>
                <a:gd name="T9" fmla="*/ 0 h 61"/>
                <a:gd name="T10" fmla="*/ 24 w 26"/>
                <a:gd name="T11" fmla="*/ 0 h 61"/>
              </a:gdLst>
              <a:ahLst/>
              <a:cxnLst>
                <a:cxn ang="0">
                  <a:pos x="T0" y="T1"/>
                </a:cxn>
                <a:cxn ang="0">
                  <a:pos x="T2" y="T3"/>
                </a:cxn>
                <a:cxn ang="0">
                  <a:pos x="T4" y="T5"/>
                </a:cxn>
                <a:cxn ang="0">
                  <a:pos x="T6" y="T7"/>
                </a:cxn>
                <a:cxn ang="0">
                  <a:pos x="T8" y="T9"/>
                </a:cxn>
                <a:cxn ang="0">
                  <a:pos x="T10" y="T11"/>
                </a:cxn>
              </a:cxnLst>
              <a:rect l="0" t="0" r="r" b="b"/>
              <a:pathLst>
                <a:path w="26" h="61">
                  <a:moveTo>
                    <a:pt x="24" y="0"/>
                  </a:moveTo>
                  <a:lnTo>
                    <a:pt x="0" y="31"/>
                  </a:lnTo>
                  <a:lnTo>
                    <a:pt x="26" y="61"/>
                  </a:lnTo>
                  <a:lnTo>
                    <a:pt x="26" y="0"/>
                  </a:lnTo>
                  <a:lnTo>
                    <a:pt x="26"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2" name="Freeform 71"/>
            <p:cNvSpPr/>
            <p:nvPr/>
          </p:nvSpPr>
          <p:spPr bwMode="auto">
            <a:xfrm>
              <a:off x="5002409" y="3064481"/>
              <a:ext cx="115491" cy="146841"/>
            </a:xfrm>
            <a:custGeom>
              <a:avLst/>
              <a:gdLst>
                <a:gd name="T0" fmla="*/ 29 w 57"/>
                <a:gd name="T1" fmla="*/ 65 h 65"/>
                <a:gd name="T2" fmla="*/ 57 w 57"/>
                <a:gd name="T3" fmla="*/ 31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1"/>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3" name="Freeform 72"/>
            <p:cNvSpPr/>
            <p:nvPr/>
          </p:nvSpPr>
          <p:spPr bwMode="auto">
            <a:xfrm>
              <a:off x="5002409" y="4160132"/>
              <a:ext cx="115491" cy="144581"/>
            </a:xfrm>
            <a:custGeom>
              <a:avLst/>
              <a:gdLst>
                <a:gd name="T0" fmla="*/ 29 w 57"/>
                <a:gd name="T1" fmla="*/ 64 h 64"/>
                <a:gd name="T2" fmla="*/ 57 w 57"/>
                <a:gd name="T3" fmla="*/ 30 h 64"/>
                <a:gd name="T4" fmla="*/ 29 w 57"/>
                <a:gd name="T5" fmla="*/ 0 h 64"/>
                <a:gd name="T6" fmla="*/ 0 w 57"/>
                <a:gd name="T7" fmla="*/ 34 h 64"/>
                <a:gd name="T8" fmla="*/ 29 w 57"/>
                <a:gd name="T9" fmla="*/ 64 h 64"/>
              </a:gdLst>
              <a:ahLst/>
              <a:cxnLst>
                <a:cxn ang="0">
                  <a:pos x="T0" y="T1"/>
                </a:cxn>
                <a:cxn ang="0">
                  <a:pos x="T2" y="T3"/>
                </a:cxn>
                <a:cxn ang="0">
                  <a:pos x="T4" y="T5"/>
                </a:cxn>
                <a:cxn ang="0">
                  <a:pos x="T6" y="T7"/>
                </a:cxn>
                <a:cxn ang="0">
                  <a:pos x="T8" y="T9"/>
                </a:cxn>
              </a:cxnLst>
              <a:rect l="0" t="0" r="r" b="b"/>
              <a:pathLst>
                <a:path w="57" h="64">
                  <a:moveTo>
                    <a:pt x="29" y="64"/>
                  </a:moveTo>
                  <a:lnTo>
                    <a:pt x="57" y="30"/>
                  </a:lnTo>
                  <a:lnTo>
                    <a:pt x="29" y="0"/>
                  </a:lnTo>
                  <a:lnTo>
                    <a:pt x="0" y="34"/>
                  </a:lnTo>
                  <a:lnTo>
                    <a:pt x="29"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4" name="Freeform 73"/>
            <p:cNvSpPr/>
            <p:nvPr/>
          </p:nvSpPr>
          <p:spPr bwMode="auto">
            <a:xfrm>
              <a:off x="5077378" y="3520814"/>
              <a:ext cx="52680" cy="142322"/>
            </a:xfrm>
            <a:custGeom>
              <a:avLst/>
              <a:gdLst>
                <a:gd name="T0" fmla="*/ 26 w 26"/>
                <a:gd name="T1" fmla="*/ 63 h 63"/>
                <a:gd name="T2" fmla="*/ 26 w 26"/>
                <a:gd name="T3" fmla="*/ 0 h 63"/>
                <a:gd name="T4" fmla="*/ 0 w 26"/>
                <a:gd name="T5" fmla="*/ 33 h 63"/>
                <a:gd name="T6" fmla="*/ 26 w 26"/>
                <a:gd name="T7" fmla="*/ 63 h 63"/>
              </a:gdLst>
              <a:ahLst/>
              <a:cxnLst>
                <a:cxn ang="0">
                  <a:pos x="T0" y="T1"/>
                </a:cxn>
                <a:cxn ang="0">
                  <a:pos x="T2" y="T3"/>
                </a:cxn>
                <a:cxn ang="0">
                  <a:pos x="T4" y="T5"/>
                </a:cxn>
                <a:cxn ang="0">
                  <a:pos x="T6" y="T7"/>
                </a:cxn>
              </a:cxnLst>
              <a:rect l="0" t="0" r="r" b="b"/>
              <a:pathLst>
                <a:path w="26" h="63">
                  <a:moveTo>
                    <a:pt x="26" y="63"/>
                  </a:moveTo>
                  <a:lnTo>
                    <a:pt x="26" y="0"/>
                  </a:lnTo>
                  <a:lnTo>
                    <a:pt x="0" y="33"/>
                  </a:lnTo>
                  <a:lnTo>
                    <a:pt x="26"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5" name="Freeform 74"/>
            <p:cNvSpPr/>
            <p:nvPr/>
          </p:nvSpPr>
          <p:spPr bwMode="auto">
            <a:xfrm>
              <a:off x="5077378" y="3161621"/>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6" name="Freeform 75"/>
            <p:cNvSpPr/>
            <p:nvPr/>
          </p:nvSpPr>
          <p:spPr bwMode="auto">
            <a:xfrm>
              <a:off x="5006462" y="2883755"/>
              <a:ext cx="107387" cy="135544"/>
            </a:xfrm>
            <a:custGeom>
              <a:avLst/>
              <a:gdLst>
                <a:gd name="T0" fmla="*/ 27 w 53"/>
                <a:gd name="T1" fmla="*/ 60 h 60"/>
                <a:gd name="T2" fmla="*/ 53 w 53"/>
                <a:gd name="T3" fmla="*/ 28 h 60"/>
                <a:gd name="T4" fmla="*/ 27 w 53"/>
                <a:gd name="T5" fmla="*/ 0 h 60"/>
                <a:gd name="T6" fmla="*/ 0 w 53"/>
                <a:gd name="T7" fmla="*/ 32 h 60"/>
                <a:gd name="T8" fmla="*/ 27 w 53"/>
                <a:gd name="T9" fmla="*/ 60 h 60"/>
              </a:gdLst>
              <a:ahLst/>
              <a:cxnLst>
                <a:cxn ang="0">
                  <a:pos x="T0" y="T1"/>
                </a:cxn>
                <a:cxn ang="0">
                  <a:pos x="T2" y="T3"/>
                </a:cxn>
                <a:cxn ang="0">
                  <a:pos x="T4" y="T5"/>
                </a:cxn>
                <a:cxn ang="0">
                  <a:pos x="T6" y="T7"/>
                </a:cxn>
                <a:cxn ang="0">
                  <a:pos x="T8" y="T9"/>
                </a:cxn>
              </a:cxnLst>
              <a:rect l="0" t="0" r="r" b="b"/>
              <a:pathLst>
                <a:path w="53" h="60">
                  <a:moveTo>
                    <a:pt x="27" y="60"/>
                  </a:moveTo>
                  <a:lnTo>
                    <a:pt x="53" y="28"/>
                  </a:lnTo>
                  <a:lnTo>
                    <a:pt x="27" y="0"/>
                  </a:lnTo>
                  <a:lnTo>
                    <a:pt x="0" y="32"/>
                  </a:lnTo>
                  <a:lnTo>
                    <a:pt x="27"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7" name="Freeform 76"/>
            <p:cNvSpPr/>
            <p:nvPr/>
          </p:nvSpPr>
          <p:spPr bwMode="auto">
            <a:xfrm>
              <a:off x="5077378" y="3694762"/>
              <a:ext cx="52680" cy="135544"/>
            </a:xfrm>
            <a:custGeom>
              <a:avLst/>
              <a:gdLst>
                <a:gd name="T0" fmla="*/ 24 w 26"/>
                <a:gd name="T1" fmla="*/ 0 h 60"/>
                <a:gd name="T2" fmla="*/ 0 w 26"/>
                <a:gd name="T3" fmla="*/ 30 h 60"/>
                <a:gd name="T4" fmla="*/ 26 w 26"/>
                <a:gd name="T5" fmla="*/ 60 h 60"/>
                <a:gd name="T6" fmla="*/ 26 w 26"/>
                <a:gd name="T7" fmla="*/ 0 h 60"/>
                <a:gd name="T8" fmla="*/ 26 w 26"/>
                <a:gd name="T9" fmla="*/ 2 h 60"/>
                <a:gd name="T10" fmla="*/ 24 w 26"/>
                <a:gd name="T11" fmla="*/ 0 h 60"/>
              </a:gdLst>
              <a:ahLst/>
              <a:cxnLst>
                <a:cxn ang="0">
                  <a:pos x="T0" y="T1"/>
                </a:cxn>
                <a:cxn ang="0">
                  <a:pos x="T2" y="T3"/>
                </a:cxn>
                <a:cxn ang="0">
                  <a:pos x="T4" y="T5"/>
                </a:cxn>
                <a:cxn ang="0">
                  <a:pos x="T6" y="T7"/>
                </a:cxn>
                <a:cxn ang="0">
                  <a:pos x="T8" y="T9"/>
                </a:cxn>
                <a:cxn ang="0">
                  <a:pos x="T10" y="T11"/>
                </a:cxn>
              </a:cxnLst>
              <a:rect l="0" t="0" r="r" b="b"/>
              <a:pathLst>
                <a:path w="26" h="60">
                  <a:moveTo>
                    <a:pt x="24" y="0"/>
                  </a:moveTo>
                  <a:lnTo>
                    <a:pt x="0" y="30"/>
                  </a:lnTo>
                  <a:lnTo>
                    <a:pt x="26" y="60"/>
                  </a:lnTo>
                  <a:lnTo>
                    <a:pt x="26" y="0"/>
                  </a:lnTo>
                  <a:lnTo>
                    <a:pt x="26" y="2"/>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8" name="Freeform 77"/>
            <p:cNvSpPr/>
            <p:nvPr/>
          </p:nvSpPr>
          <p:spPr bwMode="auto">
            <a:xfrm>
              <a:off x="5077378" y="3349125"/>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9" name="Freeform 78"/>
            <p:cNvSpPr/>
            <p:nvPr/>
          </p:nvSpPr>
          <p:spPr bwMode="auto">
            <a:xfrm>
              <a:off x="5002409" y="3968111"/>
              <a:ext cx="115491" cy="151359"/>
            </a:xfrm>
            <a:custGeom>
              <a:avLst/>
              <a:gdLst>
                <a:gd name="T0" fmla="*/ 29 w 57"/>
                <a:gd name="T1" fmla="*/ 67 h 67"/>
                <a:gd name="T2" fmla="*/ 57 w 57"/>
                <a:gd name="T3" fmla="*/ 30 h 67"/>
                <a:gd name="T4" fmla="*/ 29 w 57"/>
                <a:gd name="T5" fmla="*/ 0 h 67"/>
                <a:gd name="T6" fmla="*/ 0 w 57"/>
                <a:gd name="T7" fmla="*/ 34 h 67"/>
                <a:gd name="T8" fmla="*/ 29 w 57"/>
                <a:gd name="T9" fmla="*/ 67 h 67"/>
              </a:gdLst>
              <a:ahLst/>
              <a:cxnLst>
                <a:cxn ang="0">
                  <a:pos x="T0" y="T1"/>
                </a:cxn>
                <a:cxn ang="0">
                  <a:pos x="T2" y="T3"/>
                </a:cxn>
                <a:cxn ang="0">
                  <a:pos x="T4" y="T5"/>
                </a:cxn>
                <a:cxn ang="0">
                  <a:pos x="T6" y="T7"/>
                </a:cxn>
                <a:cxn ang="0">
                  <a:pos x="T8" y="T9"/>
                </a:cxn>
              </a:cxnLst>
              <a:rect l="0" t="0" r="r" b="b"/>
              <a:pathLst>
                <a:path w="57" h="67">
                  <a:moveTo>
                    <a:pt x="29" y="67"/>
                  </a:moveTo>
                  <a:lnTo>
                    <a:pt x="57" y="30"/>
                  </a:lnTo>
                  <a:lnTo>
                    <a:pt x="29" y="0"/>
                  </a:lnTo>
                  <a:lnTo>
                    <a:pt x="0" y="34"/>
                  </a:lnTo>
                  <a:lnTo>
                    <a:pt x="29"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0" name="Freeform 79"/>
            <p:cNvSpPr/>
            <p:nvPr/>
          </p:nvSpPr>
          <p:spPr bwMode="auto">
            <a:xfrm>
              <a:off x="5077378" y="3873230"/>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1" name="Freeform 80"/>
            <p:cNvSpPr/>
            <p:nvPr/>
          </p:nvSpPr>
          <p:spPr bwMode="auto">
            <a:xfrm>
              <a:off x="5010514" y="3617954"/>
              <a:ext cx="99282" cy="126508"/>
            </a:xfrm>
            <a:custGeom>
              <a:avLst/>
              <a:gdLst>
                <a:gd name="T0" fmla="*/ 25 w 49"/>
                <a:gd name="T1" fmla="*/ 56 h 56"/>
                <a:gd name="T2" fmla="*/ 49 w 49"/>
                <a:gd name="T3" fmla="*/ 26 h 56"/>
                <a:gd name="T4" fmla="*/ 25 w 49"/>
                <a:gd name="T5" fmla="*/ 0 h 56"/>
                <a:gd name="T6" fmla="*/ 0 w 49"/>
                <a:gd name="T7" fmla="*/ 30 h 56"/>
                <a:gd name="T8" fmla="*/ 25 w 49"/>
                <a:gd name="T9" fmla="*/ 56 h 56"/>
              </a:gdLst>
              <a:ahLst/>
              <a:cxnLst>
                <a:cxn ang="0">
                  <a:pos x="T0" y="T1"/>
                </a:cxn>
                <a:cxn ang="0">
                  <a:pos x="T2" y="T3"/>
                </a:cxn>
                <a:cxn ang="0">
                  <a:pos x="T4" y="T5"/>
                </a:cxn>
                <a:cxn ang="0">
                  <a:pos x="T6" y="T7"/>
                </a:cxn>
                <a:cxn ang="0">
                  <a:pos x="T8" y="T9"/>
                </a:cxn>
              </a:cxnLst>
              <a:rect l="0" t="0" r="r" b="b"/>
              <a:pathLst>
                <a:path w="49" h="56">
                  <a:moveTo>
                    <a:pt x="25" y="56"/>
                  </a:moveTo>
                  <a:lnTo>
                    <a:pt x="49" y="26"/>
                  </a:lnTo>
                  <a:lnTo>
                    <a:pt x="25" y="0"/>
                  </a:lnTo>
                  <a:lnTo>
                    <a:pt x="0" y="30"/>
                  </a:lnTo>
                  <a:lnTo>
                    <a:pt x="2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2" name="Freeform 81"/>
            <p:cNvSpPr/>
            <p:nvPr/>
          </p:nvSpPr>
          <p:spPr bwMode="auto">
            <a:xfrm>
              <a:off x="4986200" y="2791132"/>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3" name="Freeform 82"/>
            <p:cNvSpPr/>
            <p:nvPr/>
          </p:nvSpPr>
          <p:spPr bwMode="auto">
            <a:xfrm>
              <a:off x="5006462" y="3785125"/>
              <a:ext cx="107387" cy="142322"/>
            </a:xfrm>
            <a:custGeom>
              <a:avLst/>
              <a:gdLst>
                <a:gd name="T0" fmla="*/ 27 w 53"/>
                <a:gd name="T1" fmla="*/ 63 h 63"/>
                <a:gd name="T2" fmla="*/ 53 w 53"/>
                <a:gd name="T3" fmla="*/ 29 h 63"/>
                <a:gd name="T4" fmla="*/ 27 w 53"/>
                <a:gd name="T5" fmla="*/ 0 h 63"/>
                <a:gd name="T6" fmla="*/ 0 w 53"/>
                <a:gd name="T7" fmla="*/ 33 h 63"/>
                <a:gd name="T8" fmla="*/ 27 w 53"/>
                <a:gd name="T9" fmla="*/ 63 h 63"/>
              </a:gdLst>
              <a:ahLst/>
              <a:cxnLst>
                <a:cxn ang="0">
                  <a:pos x="T0" y="T1"/>
                </a:cxn>
                <a:cxn ang="0">
                  <a:pos x="T2" y="T3"/>
                </a:cxn>
                <a:cxn ang="0">
                  <a:pos x="T4" y="T5"/>
                </a:cxn>
                <a:cxn ang="0">
                  <a:pos x="T6" y="T7"/>
                </a:cxn>
                <a:cxn ang="0">
                  <a:pos x="T8" y="T9"/>
                </a:cxn>
              </a:cxnLst>
              <a:rect l="0" t="0" r="r" b="b"/>
              <a:pathLst>
                <a:path w="53" h="63">
                  <a:moveTo>
                    <a:pt x="27" y="63"/>
                  </a:moveTo>
                  <a:lnTo>
                    <a:pt x="53" y="29"/>
                  </a:lnTo>
                  <a:lnTo>
                    <a:pt x="27" y="0"/>
                  </a:lnTo>
                  <a:lnTo>
                    <a:pt x="0" y="33"/>
                  </a:lnTo>
                  <a:lnTo>
                    <a:pt x="27"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4" name="Freeform 83"/>
            <p:cNvSpPr/>
            <p:nvPr/>
          </p:nvSpPr>
          <p:spPr bwMode="auto">
            <a:xfrm>
              <a:off x="5006462" y="3444006"/>
              <a:ext cx="107387" cy="131026"/>
            </a:xfrm>
            <a:custGeom>
              <a:avLst/>
              <a:gdLst>
                <a:gd name="T0" fmla="*/ 27 w 53"/>
                <a:gd name="T1" fmla="*/ 0 h 58"/>
                <a:gd name="T2" fmla="*/ 0 w 53"/>
                <a:gd name="T3" fmla="*/ 30 h 58"/>
                <a:gd name="T4" fmla="*/ 27 w 53"/>
                <a:gd name="T5" fmla="*/ 58 h 58"/>
                <a:gd name="T6" fmla="*/ 53 w 53"/>
                <a:gd name="T7" fmla="*/ 26 h 58"/>
                <a:gd name="T8" fmla="*/ 27 w 53"/>
                <a:gd name="T9" fmla="*/ 0 h 58"/>
              </a:gdLst>
              <a:ahLst/>
              <a:cxnLst>
                <a:cxn ang="0">
                  <a:pos x="T0" y="T1"/>
                </a:cxn>
                <a:cxn ang="0">
                  <a:pos x="T2" y="T3"/>
                </a:cxn>
                <a:cxn ang="0">
                  <a:pos x="T4" y="T5"/>
                </a:cxn>
                <a:cxn ang="0">
                  <a:pos x="T6" y="T7"/>
                </a:cxn>
                <a:cxn ang="0">
                  <a:pos x="T8" y="T9"/>
                </a:cxn>
              </a:cxnLst>
              <a:rect l="0" t="0" r="r" b="b"/>
              <a:pathLst>
                <a:path w="53" h="58">
                  <a:moveTo>
                    <a:pt x="27" y="0"/>
                  </a:moveTo>
                  <a:lnTo>
                    <a:pt x="0" y="30"/>
                  </a:lnTo>
                  <a:lnTo>
                    <a:pt x="27" y="58"/>
                  </a:lnTo>
                  <a:lnTo>
                    <a:pt x="53" y="26"/>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5" name="Freeform 84"/>
            <p:cNvSpPr/>
            <p:nvPr/>
          </p:nvSpPr>
          <p:spPr bwMode="auto">
            <a:xfrm>
              <a:off x="5010514" y="2714324"/>
              <a:ext cx="99282" cy="128768"/>
            </a:xfrm>
            <a:custGeom>
              <a:avLst/>
              <a:gdLst>
                <a:gd name="T0" fmla="*/ 25 w 49"/>
                <a:gd name="T1" fmla="*/ 57 h 57"/>
                <a:gd name="T2" fmla="*/ 49 w 49"/>
                <a:gd name="T3" fmla="*/ 26 h 57"/>
                <a:gd name="T4" fmla="*/ 25 w 49"/>
                <a:gd name="T5" fmla="*/ 0 h 57"/>
                <a:gd name="T6" fmla="*/ 0 w 49"/>
                <a:gd name="T7" fmla="*/ 30 h 57"/>
                <a:gd name="T8" fmla="*/ 25 w 49"/>
                <a:gd name="T9" fmla="*/ 57 h 57"/>
              </a:gdLst>
              <a:ahLst/>
              <a:cxnLst>
                <a:cxn ang="0">
                  <a:pos x="T0" y="T1"/>
                </a:cxn>
                <a:cxn ang="0">
                  <a:pos x="T2" y="T3"/>
                </a:cxn>
                <a:cxn ang="0">
                  <a:pos x="T4" y="T5"/>
                </a:cxn>
                <a:cxn ang="0">
                  <a:pos x="T6" y="T7"/>
                </a:cxn>
                <a:cxn ang="0">
                  <a:pos x="T8" y="T9"/>
                </a:cxn>
              </a:cxnLst>
              <a:rect l="0" t="0" r="r" b="b"/>
              <a:pathLst>
                <a:path w="49" h="57">
                  <a:moveTo>
                    <a:pt x="25" y="57"/>
                  </a:moveTo>
                  <a:lnTo>
                    <a:pt x="49" y="26"/>
                  </a:lnTo>
                  <a:lnTo>
                    <a:pt x="25" y="0"/>
                  </a:lnTo>
                  <a:lnTo>
                    <a:pt x="0" y="30"/>
                  </a:lnTo>
                  <a:lnTo>
                    <a:pt x="25"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6" name="Freeform 85"/>
            <p:cNvSpPr/>
            <p:nvPr/>
          </p:nvSpPr>
          <p:spPr bwMode="auto">
            <a:xfrm>
              <a:off x="5002409" y="3256502"/>
              <a:ext cx="115491" cy="146841"/>
            </a:xfrm>
            <a:custGeom>
              <a:avLst/>
              <a:gdLst>
                <a:gd name="T0" fmla="*/ 29 w 57"/>
                <a:gd name="T1" fmla="*/ 65 h 65"/>
                <a:gd name="T2" fmla="*/ 57 w 57"/>
                <a:gd name="T3" fmla="*/ 30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0"/>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7" name="Freeform 86"/>
            <p:cNvSpPr/>
            <p:nvPr/>
          </p:nvSpPr>
          <p:spPr bwMode="auto">
            <a:xfrm>
              <a:off x="4986200" y="3166139"/>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8" name="Rectangle 87"/>
            <p:cNvSpPr>
              <a:spLocks noChangeArrowheads="1"/>
            </p:cNvSpPr>
            <p:nvPr/>
          </p:nvSpPr>
          <p:spPr bwMode="auto">
            <a:xfrm>
              <a:off x="4986200" y="3139030"/>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9" name="Freeform 88"/>
            <p:cNvSpPr/>
            <p:nvPr/>
          </p:nvSpPr>
          <p:spPr bwMode="auto">
            <a:xfrm>
              <a:off x="4986200" y="2974118"/>
              <a:ext cx="58759" cy="146841"/>
            </a:xfrm>
            <a:custGeom>
              <a:avLst/>
              <a:gdLst>
                <a:gd name="T0" fmla="*/ 0 w 29"/>
                <a:gd name="T1" fmla="*/ 0 h 65"/>
                <a:gd name="T2" fmla="*/ 0 w 29"/>
                <a:gd name="T3" fmla="*/ 65 h 65"/>
                <a:gd name="T4" fmla="*/ 29 w 29"/>
                <a:gd name="T5" fmla="*/ 30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0" name="Freeform 89"/>
            <p:cNvSpPr/>
            <p:nvPr/>
          </p:nvSpPr>
          <p:spPr bwMode="auto">
            <a:xfrm>
              <a:off x="4437114"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1" name="Freeform 90"/>
            <p:cNvSpPr/>
            <p:nvPr/>
          </p:nvSpPr>
          <p:spPr bwMode="auto">
            <a:xfrm>
              <a:off x="4129139"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2" name="Freeform 91"/>
            <p:cNvSpPr/>
            <p:nvPr/>
          </p:nvSpPr>
          <p:spPr bwMode="auto">
            <a:xfrm>
              <a:off x="4133192"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3" name="Freeform 92"/>
            <p:cNvSpPr/>
            <p:nvPr/>
          </p:nvSpPr>
          <p:spPr bwMode="auto">
            <a:xfrm>
              <a:off x="4287179"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4" name="Freeform 93"/>
            <p:cNvSpPr/>
            <p:nvPr/>
          </p:nvSpPr>
          <p:spPr bwMode="auto">
            <a:xfrm>
              <a:off x="4283127"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5" name="Freeform 94"/>
            <p:cNvSpPr/>
            <p:nvPr/>
          </p:nvSpPr>
          <p:spPr bwMode="auto">
            <a:xfrm>
              <a:off x="4433062"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6" name="Freeform 95"/>
            <p:cNvSpPr/>
            <p:nvPr/>
          </p:nvSpPr>
          <p:spPr bwMode="auto">
            <a:xfrm>
              <a:off x="4593127"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7" name="Freeform 96"/>
            <p:cNvSpPr/>
            <p:nvPr/>
          </p:nvSpPr>
          <p:spPr bwMode="auto">
            <a:xfrm>
              <a:off x="4763324"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8" name="Freeform 97"/>
            <p:cNvSpPr/>
            <p:nvPr/>
          </p:nvSpPr>
          <p:spPr bwMode="auto">
            <a:xfrm>
              <a:off x="3977178" y="2454531"/>
              <a:ext cx="184380" cy="124250"/>
            </a:xfrm>
            <a:custGeom>
              <a:avLst/>
              <a:gdLst>
                <a:gd name="T0" fmla="*/ 58 w 91"/>
                <a:gd name="T1" fmla="*/ 0 h 55"/>
                <a:gd name="T2" fmla="*/ 0 w 91"/>
                <a:gd name="T3" fmla="*/ 55 h 55"/>
                <a:gd name="T4" fmla="*/ 58 w 91"/>
                <a:gd name="T5" fmla="*/ 55 h 55"/>
                <a:gd name="T6" fmla="*/ 91 w 91"/>
                <a:gd name="T7" fmla="*/ 26 h 55"/>
                <a:gd name="T8" fmla="*/ 58 w 91"/>
                <a:gd name="T9" fmla="*/ 0 h 55"/>
              </a:gdLst>
              <a:ahLst/>
              <a:cxnLst>
                <a:cxn ang="0">
                  <a:pos x="T0" y="T1"/>
                </a:cxn>
                <a:cxn ang="0">
                  <a:pos x="T2" y="T3"/>
                </a:cxn>
                <a:cxn ang="0">
                  <a:pos x="T4" y="T5"/>
                </a:cxn>
                <a:cxn ang="0">
                  <a:pos x="T6" y="T7"/>
                </a:cxn>
                <a:cxn ang="0">
                  <a:pos x="T8" y="T9"/>
                </a:cxn>
              </a:cxnLst>
              <a:rect l="0" t="0" r="r" b="b"/>
              <a:pathLst>
                <a:path w="91" h="55">
                  <a:moveTo>
                    <a:pt x="58" y="0"/>
                  </a:moveTo>
                  <a:lnTo>
                    <a:pt x="0" y="55"/>
                  </a:lnTo>
                  <a:lnTo>
                    <a:pt x="58" y="55"/>
                  </a:lnTo>
                  <a:lnTo>
                    <a:pt x="91" y="26"/>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9" name="Freeform 98"/>
            <p:cNvSpPr/>
            <p:nvPr/>
          </p:nvSpPr>
          <p:spPr bwMode="auto">
            <a:xfrm>
              <a:off x="4352016" y="2454531"/>
              <a:ext cx="113464" cy="115214"/>
            </a:xfrm>
            <a:custGeom>
              <a:avLst/>
              <a:gdLst>
                <a:gd name="T0" fmla="*/ 0 w 56"/>
                <a:gd name="T1" fmla="*/ 24 h 51"/>
                <a:gd name="T2" fmla="*/ 30 w 56"/>
                <a:gd name="T3" fmla="*/ 51 h 51"/>
                <a:gd name="T4" fmla="*/ 56 w 56"/>
                <a:gd name="T5" fmla="*/ 26 h 51"/>
                <a:gd name="T6" fmla="*/ 26 w 56"/>
                <a:gd name="T7" fmla="*/ 0 h 51"/>
                <a:gd name="T8" fmla="*/ 0 w 56"/>
                <a:gd name="T9" fmla="*/ 24 h 51"/>
              </a:gdLst>
              <a:ahLst/>
              <a:cxnLst>
                <a:cxn ang="0">
                  <a:pos x="T0" y="T1"/>
                </a:cxn>
                <a:cxn ang="0">
                  <a:pos x="T2" y="T3"/>
                </a:cxn>
                <a:cxn ang="0">
                  <a:pos x="T4" y="T5"/>
                </a:cxn>
                <a:cxn ang="0">
                  <a:pos x="T6" y="T7"/>
                </a:cxn>
                <a:cxn ang="0">
                  <a:pos x="T8" y="T9"/>
                </a:cxn>
              </a:cxnLst>
              <a:rect l="0" t="0" r="r" b="b"/>
              <a:pathLst>
                <a:path w="56" h="51">
                  <a:moveTo>
                    <a:pt x="0" y="24"/>
                  </a:moveTo>
                  <a:lnTo>
                    <a:pt x="30" y="51"/>
                  </a:lnTo>
                  <a:lnTo>
                    <a:pt x="56"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0" name="Freeform 99"/>
            <p:cNvSpPr/>
            <p:nvPr/>
          </p:nvSpPr>
          <p:spPr bwMode="auto">
            <a:xfrm>
              <a:off x="4501951" y="2450013"/>
              <a:ext cx="123596" cy="124250"/>
            </a:xfrm>
            <a:custGeom>
              <a:avLst/>
              <a:gdLst>
                <a:gd name="T0" fmla="*/ 0 w 61"/>
                <a:gd name="T1" fmla="*/ 26 h 55"/>
                <a:gd name="T2" fmla="*/ 32 w 61"/>
                <a:gd name="T3" fmla="*/ 55 h 55"/>
                <a:gd name="T4" fmla="*/ 61 w 61"/>
                <a:gd name="T5" fmla="*/ 28 h 55"/>
                <a:gd name="T6" fmla="*/ 28 w 61"/>
                <a:gd name="T7" fmla="*/ 0 h 55"/>
                <a:gd name="T8" fmla="*/ 0 w 61"/>
                <a:gd name="T9" fmla="*/ 26 h 55"/>
              </a:gdLst>
              <a:ahLst/>
              <a:cxnLst>
                <a:cxn ang="0">
                  <a:pos x="T0" y="T1"/>
                </a:cxn>
                <a:cxn ang="0">
                  <a:pos x="T2" y="T3"/>
                </a:cxn>
                <a:cxn ang="0">
                  <a:pos x="T4" y="T5"/>
                </a:cxn>
                <a:cxn ang="0">
                  <a:pos x="T6" y="T7"/>
                </a:cxn>
                <a:cxn ang="0">
                  <a:pos x="T8" y="T9"/>
                </a:cxn>
              </a:cxnLst>
              <a:rect l="0" t="0" r="r" b="b"/>
              <a:pathLst>
                <a:path w="61" h="55">
                  <a:moveTo>
                    <a:pt x="0" y="26"/>
                  </a:moveTo>
                  <a:lnTo>
                    <a:pt x="32" y="55"/>
                  </a:lnTo>
                  <a:lnTo>
                    <a:pt x="61" y="28"/>
                  </a:lnTo>
                  <a:lnTo>
                    <a:pt x="28"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1" name="Freeform 100"/>
            <p:cNvSpPr/>
            <p:nvPr/>
          </p:nvSpPr>
          <p:spPr bwMode="auto">
            <a:xfrm>
              <a:off x="4198029" y="2454531"/>
              <a:ext cx="117517" cy="115214"/>
            </a:xfrm>
            <a:custGeom>
              <a:avLst/>
              <a:gdLst>
                <a:gd name="T0" fmla="*/ 0 w 58"/>
                <a:gd name="T1" fmla="*/ 24 h 51"/>
                <a:gd name="T2" fmla="*/ 30 w 58"/>
                <a:gd name="T3" fmla="*/ 51 h 51"/>
                <a:gd name="T4" fmla="*/ 58 w 58"/>
                <a:gd name="T5" fmla="*/ 26 h 51"/>
                <a:gd name="T6" fmla="*/ 26 w 58"/>
                <a:gd name="T7" fmla="*/ 0 h 51"/>
                <a:gd name="T8" fmla="*/ 0 w 58"/>
                <a:gd name="T9" fmla="*/ 24 h 51"/>
              </a:gdLst>
              <a:ahLst/>
              <a:cxnLst>
                <a:cxn ang="0">
                  <a:pos x="T0" y="T1"/>
                </a:cxn>
                <a:cxn ang="0">
                  <a:pos x="T2" y="T3"/>
                </a:cxn>
                <a:cxn ang="0">
                  <a:pos x="T4" y="T5"/>
                </a:cxn>
                <a:cxn ang="0">
                  <a:pos x="T6" y="T7"/>
                </a:cxn>
                <a:cxn ang="0">
                  <a:pos x="T8" y="T9"/>
                </a:cxn>
              </a:cxnLst>
              <a:rect l="0" t="0" r="r" b="b"/>
              <a:pathLst>
                <a:path w="58" h="51">
                  <a:moveTo>
                    <a:pt x="0" y="24"/>
                  </a:moveTo>
                  <a:lnTo>
                    <a:pt x="30" y="51"/>
                  </a:lnTo>
                  <a:lnTo>
                    <a:pt x="58"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2" name="Freeform 101"/>
            <p:cNvSpPr/>
            <p:nvPr/>
          </p:nvSpPr>
          <p:spPr bwMode="auto">
            <a:xfrm>
              <a:off x="4662016" y="2445495"/>
              <a:ext cx="133726" cy="133286"/>
            </a:xfrm>
            <a:custGeom>
              <a:avLst/>
              <a:gdLst>
                <a:gd name="T0" fmla="*/ 30 w 66"/>
                <a:gd name="T1" fmla="*/ 0 h 59"/>
                <a:gd name="T2" fmla="*/ 0 w 66"/>
                <a:gd name="T3" fmla="*/ 28 h 59"/>
                <a:gd name="T4" fmla="*/ 36 w 66"/>
                <a:gd name="T5" fmla="*/ 59 h 59"/>
                <a:gd name="T6" fmla="*/ 36 w 66"/>
                <a:gd name="T7" fmla="*/ 59 h 59"/>
                <a:gd name="T8" fmla="*/ 66 w 66"/>
                <a:gd name="T9" fmla="*/ 30 h 59"/>
                <a:gd name="T10" fmla="*/ 32 w 66"/>
                <a:gd name="T11" fmla="*/ 0 h 59"/>
                <a:gd name="T12" fmla="*/ 30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0" y="0"/>
                  </a:moveTo>
                  <a:lnTo>
                    <a:pt x="0" y="28"/>
                  </a:lnTo>
                  <a:lnTo>
                    <a:pt x="36" y="59"/>
                  </a:lnTo>
                  <a:lnTo>
                    <a:pt x="36" y="59"/>
                  </a:lnTo>
                  <a:lnTo>
                    <a:pt x="66" y="30"/>
                  </a:lnTo>
                  <a:lnTo>
                    <a:pt x="32" y="0"/>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3" name="Freeform 102"/>
            <p:cNvSpPr/>
            <p:nvPr/>
          </p:nvSpPr>
          <p:spPr bwMode="auto">
            <a:xfrm>
              <a:off x="4601232" y="2531339"/>
              <a:ext cx="93203" cy="47441"/>
            </a:xfrm>
            <a:custGeom>
              <a:avLst/>
              <a:gdLst>
                <a:gd name="T0" fmla="*/ 0 w 46"/>
                <a:gd name="T1" fmla="*/ 21 h 21"/>
                <a:gd name="T2" fmla="*/ 46 w 46"/>
                <a:gd name="T3" fmla="*/ 21 h 21"/>
                <a:gd name="T4" fmla="*/ 22 w 46"/>
                <a:gd name="T5" fmla="*/ 0 h 21"/>
                <a:gd name="T6" fmla="*/ 0 w 46"/>
                <a:gd name="T7" fmla="*/ 21 h 21"/>
              </a:gdLst>
              <a:ahLst/>
              <a:cxnLst>
                <a:cxn ang="0">
                  <a:pos x="T0" y="T1"/>
                </a:cxn>
                <a:cxn ang="0">
                  <a:pos x="T2" y="T3"/>
                </a:cxn>
                <a:cxn ang="0">
                  <a:pos x="T4" y="T5"/>
                </a:cxn>
                <a:cxn ang="0">
                  <a:pos x="T6" y="T7"/>
                </a:cxn>
              </a:cxnLst>
              <a:rect l="0" t="0" r="r" b="b"/>
              <a:pathLst>
                <a:path w="46" h="21">
                  <a:moveTo>
                    <a:pt x="0" y="21"/>
                  </a:moveTo>
                  <a:lnTo>
                    <a:pt x="46"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4" name="Freeform 103"/>
            <p:cNvSpPr/>
            <p:nvPr/>
          </p:nvSpPr>
          <p:spPr bwMode="auto">
            <a:xfrm>
              <a:off x="4832213" y="2445495"/>
              <a:ext cx="133726" cy="133286"/>
            </a:xfrm>
            <a:custGeom>
              <a:avLst/>
              <a:gdLst>
                <a:gd name="T0" fmla="*/ 66 w 66"/>
                <a:gd name="T1" fmla="*/ 30 h 59"/>
                <a:gd name="T2" fmla="*/ 30 w 66"/>
                <a:gd name="T3" fmla="*/ 0 h 59"/>
                <a:gd name="T4" fmla="*/ 30 w 66"/>
                <a:gd name="T5" fmla="*/ 0 h 59"/>
                <a:gd name="T6" fmla="*/ 0 w 66"/>
                <a:gd name="T7" fmla="*/ 28 h 59"/>
                <a:gd name="T8" fmla="*/ 36 w 66"/>
                <a:gd name="T9" fmla="*/ 59 h 59"/>
                <a:gd name="T10" fmla="*/ 66 w 66"/>
                <a:gd name="T11" fmla="*/ 30 h 59"/>
              </a:gdLst>
              <a:ahLst/>
              <a:cxnLst>
                <a:cxn ang="0">
                  <a:pos x="T0" y="T1"/>
                </a:cxn>
                <a:cxn ang="0">
                  <a:pos x="T2" y="T3"/>
                </a:cxn>
                <a:cxn ang="0">
                  <a:pos x="T4" y="T5"/>
                </a:cxn>
                <a:cxn ang="0">
                  <a:pos x="T6" y="T7"/>
                </a:cxn>
                <a:cxn ang="0">
                  <a:pos x="T8" y="T9"/>
                </a:cxn>
                <a:cxn ang="0">
                  <a:pos x="T10" y="T11"/>
                </a:cxn>
              </a:cxnLst>
              <a:rect l="0" t="0" r="r" b="b"/>
              <a:pathLst>
                <a:path w="66" h="59">
                  <a:moveTo>
                    <a:pt x="66" y="30"/>
                  </a:moveTo>
                  <a:lnTo>
                    <a:pt x="30" y="0"/>
                  </a:lnTo>
                  <a:lnTo>
                    <a:pt x="30" y="0"/>
                  </a:lnTo>
                  <a:lnTo>
                    <a:pt x="0" y="28"/>
                  </a:lnTo>
                  <a:lnTo>
                    <a:pt x="36" y="59"/>
                  </a:lnTo>
                  <a:lnTo>
                    <a:pt x="66"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5" name="Freeform 104"/>
            <p:cNvSpPr/>
            <p:nvPr/>
          </p:nvSpPr>
          <p:spPr bwMode="auto">
            <a:xfrm>
              <a:off x="4949730" y="2131483"/>
              <a:ext cx="212746" cy="368230"/>
            </a:xfrm>
            <a:custGeom>
              <a:avLst/>
              <a:gdLst>
                <a:gd name="T0" fmla="*/ 55 w 105"/>
                <a:gd name="T1" fmla="*/ 163 h 163"/>
                <a:gd name="T2" fmla="*/ 81 w 105"/>
                <a:gd name="T3" fmla="*/ 131 h 163"/>
                <a:gd name="T4" fmla="*/ 81 w 105"/>
                <a:gd name="T5" fmla="*/ 127 h 163"/>
                <a:gd name="T6" fmla="*/ 85 w 105"/>
                <a:gd name="T7" fmla="*/ 127 h 163"/>
                <a:gd name="T8" fmla="*/ 87 w 105"/>
                <a:gd name="T9" fmla="*/ 127 h 163"/>
                <a:gd name="T10" fmla="*/ 105 w 105"/>
                <a:gd name="T11" fmla="*/ 127 h 163"/>
                <a:gd name="T12" fmla="*/ 105 w 105"/>
                <a:gd name="T13" fmla="*/ 77 h 163"/>
                <a:gd name="T14" fmla="*/ 81 w 105"/>
                <a:gd name="T15" fmla="*/ 77 h 163"/>
                <a:gd name="T16" fmla="*/ 81 w 105"/>
                <a:gd name="T17" fmla="*/ 30 h 163"/>
                <a:gd name="T18" fmla="*/ 69 w 105"/>
                <a:gd name="T19" fmla="*/ 30 h 163"/>
                <a:gd name="T20" fmla="*/ 69 w 105"/>
                <a:gd name="T21" fmla="*/ 0 h 163"/>
                <a:gd name="T22" fmla="*/ 43 w 105"/>
                <a:gd name="T23" fmla="*/ 0 h 163"/>
                <a:gd name="T24" fmla="*/ 43 w 105"/>
                <a:gd name="T25" fmla="*/ 30 h 163"/>
                <a:gd name="T26" fmla="*/ 32 w 105"/>
                <a:gd name="T27" fmla="*/ 30 h 163"/>
                <a:gd name="T28" fmla="*/ 32 w 105"/>
                <a:gd name="T29" fmla="*/ 77 h 163"/>
                <a:gd name="T30" fmla="*/ 0 w 105"/>
                <a:gd name="T31" fmla="*/ 77 h 163"/>
                <a:gd name="T32" fmla="*/ 0 w 105"/>
                <a:gd name="T33" fmla="*/ 127 h 163"/>
                <a:gd name="T34" fmla="*/ 32 w 105"/>
                <a:gd name="T35" fmla="*/ 127 h 163"/>
                <a:gd name="T36" fmla="*/ 32 w 105"/>
                <a:gd name="T37" fmla="*/ 139 h 163"/>
                <a:gd name="T38" fmla="*/ 55 w 105"/>
                <a:gd name="T39"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63">
                  <a:moveTo>
                    <a:pt x="55" y="163"/>
                  </a:moveTo>
                  <a:lnTo>
                    <a:pt x="81" y="131"/>
                  </a:lnTo>
                  <a:lnTo>
                    <a:pt x="81" y="127"/>
                  </a:lnTo>
                  <a:lnTo>
                    <a:pt x="85" y="127"/>
                  </a:lnTo>
                  <a:lnTo>
                    <a:pt x="87" y="127"/>
                  </a:lnTo>
                  <a:lnTo>
                    <a:pt x="105" y="127"/>
                  </a:lnTo>
                  <a:lnTo>
                    <a:pt x="105" y="77"/>
                  </a:lnTo>
                  <a:lnTo>
                    <a:pt x="81" y="77"/>
                  </a:lnTo>
                  <a:lnTo>
                    <a:pt x="81" y="30"/>
                  </a:lnTo>
                  <a:lnTo>
                    <a:pt x="69" y="30"/>
                  </a:lnTo>
                  <a:lnTo>
                    <a:pt x="69" y="0"/>
                  </a:lnTo>
                  <a:lnTo>
                    <a:pt x="43" y="0"/>
                  </a:lnTo>
                  <a:lnTo>
                    <a:pt x="43" y="30"/>
                  </a:lnTo>
                  <a:lnTo>
                    <a:pt x="32" y="30"/>
                  </a:lnTo>
                  <a:lnTo>
                    <a:pt x="32" y="77"/>
                  </a:lnTo>
                  <a:lnTo>
                    <a:pt x="0" y="77"/>
                  </a:lnTo>
                  <a:lnTo>
                    <a:pt x="0" y="127"/>
                  </a:lnTo>
                  <a:lnTo>
                    <a:pt x="32" y="127"/>
                  </a:lnTo>
                  <a:lnTo>
                    <a:pt x="32" y="139"/>
                  </a:lnTo>
                  <a:lnTo>
                    <a:pt x="55"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6" name="Freeform 105"/>
            <p:cNvSpPr>
              <a:spLocks noEditPoints="1"/>
            </p:cNvSpPr>
            <p:nvPr/>
          </p:nvSpPr>
          <p:spPr bwMode="auto">
            <a:xfrm>
              <a:off x="4755219" y="2445495"/>
              <a:ext cx="289740" cy="354675"/>
            </a:xfrm>
            <a:custGeom>
              <a:avLst/>
              <a:gdLst>
                <a:gd name="T0" fmla="*/ 114 w 143"/>
                <a:gd name="T1" fmla="*/ 147 h 157"/>
                <a:gd name="T2" fmla="*/ 114 w 143"/>
                <a:gd name="T3" fmla="*/ 147 h 157"/>
                <a:gd name="T4" fmla="*/ 114 w 143"/>
                <a:gd name="T5" fmla="*/ 143 h 157"/>
                <a:gd name="T6" fmla="*/ 116 w 143"/>
                <a:gd name="T7" fmla="*/ 139 h 157"/>
                <a:gd name="T8" fmla="*/ 118 w 143"/>
                <a:gd name="T9" fmla="*/ 139 h 157"/>
                <a:gd name="T10" fmla="*/ 143 w 143"/>
                <a:gd name="T11" fmla="*/ 109 h 157"/>
                <a:gd name="T12" fmla="*/ 114 w 143"/>
                <a:gd name="T13" fmla="*/ 79 h 157"/>
                <a:gd name="T14" fmla="*/ 114 w 143"/>
                <a:gd name="T15" fmla="*/ 67 h 157"/>
                <a:gd name="T16" fmla="*/ 143 w 143"/>
                <a:gd name="T17" fmla="*/ 32 h 157"/>
                <a:gd name="T18" fmla="*/ 112 w 143"/>
                <a:gd name="T19" fmla="*/ 0 h 157"/>
                <a:gd name="T20" fmla="*/ 88 w 143"/>
                <a:gd name="T21" fmla="*/ 0 h 157"/>
                <a:gd name="T22" fmla="*/ 112 w 143"/>
                <a:gd name="T23" fmla="*/ 22 h 157"/>
                <a:gd name="T24" fmla="*/ 112 w 143"/>
                <a:gd name="T25" fmla="*/ 22 h 157"/>
                <a:gd name="T26" fmla="*/ 112 w 143"/>
                <a:gd name="T27" fmla="*/ 22 h 157"/>
                <a:gd name="T28" fmla="*/ 112 w 143"/>
                <a:gd name="T29" fmla="*/ 36 h 157"/>
                <a:gd name="T30" fmla="*/ 112 w 143"/>
                <a:gd name="T31" fmla="*/ 38 h 157"/>
                <a:gd name="T32" fmla="*/ 90 w 143"/>
                <a:gd name="T33" fmla="*/ 59 h 157"/>
                <a:gd name="T34" fmla="*/ 54 w 143"/>
                <a:gd name="T35" fmla="*/ 59 h 157"/>
                <a:gd name="T36" fmla="*/ 30 w 143"/>
                <a:gd name="T37" fmla="*/ 38 h 157"/>
                <a:gd name="T38" fmla="*/ 8 w 143"/>
                <a:gd name="T39" fmla="*/ 59 h 157"/>
                <a:gd name="T40" fmla="*/ 20 w 143"/>
                <a:gd name="T41" fmla="*/ 59 h 157"/>
                <a:gd name="T42" fmla="*/ 20 w 143"/>
                <a:gd name="T43" fmla="*/ 145 h 157"/>
                <a:gd name="T44" fmla="*/ 0 w 143"/>
                <a:gd name="T45" fmla="*/ 145 h 157"/>
                <a:gd name="T46" fmla="*/ 0 w 143"/>
                <a:gd name="T47" fmla="*/ 157 h 157"/>
                <a:gd name="T48" fmla="*/ 114 w 143"/>
                <a:gd name="T49" fmla="*/ 157 h 157"/>
                <a:gd name="T50" fmla="*/ 114 w 143"/>
                <a:gd name="T51" fmla="*/ 153 h 157"/>
                <a:gd name="T52" fmla="*/ 114 w 143"/>
                <a:gd name="T53" fmla="*/ 147 h 157"/>
                <a:gd name="T54" fmla="*/ 102 w 143"/>
                <a:gd name="T55" fmla="*/ 71 h 157"/>
                <a:gd name="T56" fmla="*/ 102 w 143"/>
                <a:gd name="T57" fmla="*/ 137 h 157"/>
                <a:gd name="T58" fmla="*/ 34 w 143"/>
                <a:gd name="T59" fmla="*/ 137 h 157"/>
                <a:gd name="T60" fmla="*/ 34 w 143"/>
                <a:gd name="T61" fmla="*/ 71 h 157"/>
                <a:gd name="T62" fmla="*/ 102 w 143"/>
                <a:gd name="T63" fmla="*/ 7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3" h="157">
                  <a:moveTo>
                    <a:pt x="114" y="147"/>
                  </a:moveTo>
                  <a:lnTo>
                    <a:pt x="114" y="147"/>
                  </a:lnTo>
                  <a:lnTo>
                    <a:pt x="114" y="143"/>
                  </a:lnTo>
                  <a:lnTo>
                    <a:pt x="116" y="139"/>
                  </a:lnTo>
                  <a:lnTo>
                    <a:pt x="118" y="139"/>
                  </a:lnTo>
                  <a:lnTo>
                    <a:pt x="143" y="109"/>
                  </a:lnTo>
                  <a:lnTo>
                    <a:pt x="114" y="79"/>
                  </a:lnTo>
                  <a:lnTo>
                    <a:pt x="114" y="67"/>
                  </a:lnTo>
                  <a:lnTo>
                    <a:pt x="143" y="32"/>
                  </a:lnTo>
                  <a:lnTo>
                    <a:pt x="112" y="0"/>
                  </a:lnTo>
                  <a:lnTo>
                    <a:pt x="88" y="0"/>
                  </a:lnTo>
                  <a:lnTo>
                    <a:pt x="112" y="22"/>
                  </a:lnTo>
                  <a:lnTo>
                    <a:pt x="112" y="22"/>
                  </a:lnTo>
                  <a:lnTo>
                    <a:pt x="112" y="22"/>
                  </a:lnTo>
                  <a:lnTo>
                    <a:pt x="112" y="36"/>
                  </a:lnTo>
                  <a:lnTo>
                    <a:pt x="112" y="38"/>
                  </a:lnTo>
                  <a:lnTo>
                    <a:pt x="90" y="59"/>
                  </a:lnTo>
                  <a:lnTo>
                    <a:pt x="54" y="59"/>
                  </a:lnTo>
                  <a:lnTo>
                    <a:pt x="30" y="38"/>
                  </a:lnTo>
                  <a:lnTo>
                    <a:pt x="8" y="59"/>
                  </a:lnTo>
                  <a:lnTo>
                    <a:pt x="20" y="59"/>
                  </a:lnTo>
                  <a:lnTo>
                    <a:pt x="20" y="145"/>
                  </a:lnTo>
                  <a:lnTo>
                    <a:pt x="0" y="145"/>
                  </a:lnTo>
                  <a:lnTo>
                    <a:pt x="0" y="157"/>
                  </a:lnTo>
                  <a:lnTo>
                    <a:pt x="114" y="157"/>
                  </a:lnTo>
                  <a:lnTo>
                    <a:pt x="114" y="153"/>
                  </a:lnTo>
                  <a:lnTo>
                    <a:pt x="114" y="147"/>
                  </a:lnTo>
                  <a:close/>
                  <a:moveTo>
                    <a:pt x="102" y="71"/>
                  </a:moveTo>
                  <a:lnTo>
                    <a:pt x="102" y="137"/>
                  </a:lnTo>
                  <a:lnTo>
                    <a:pt x="34" y="137"/>
                  </a:lnTo>
                  <a:lnTo>
                    <a:pt x="34" y="71"/>
                  </a:lnTo>
                  <a:lnTo>
                    <a:pt x="10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7" name="Freeform 106"/>
            <p:cNvSpPr/>
            <p:nvPr/>
          </p:nvSpPr>
          <p:spPr bwMode="auto">
            <a:xfrm>
              <a:off x="5492738" y="2445495"/>
              <a:ext cx="214772" cy="411152"/>
            </a:xfrm>
            <a:custGeom>
              <a:avLst/>
              <a:gdLst>
                <a:gd name="T0" fmla="*/ 106 w 106"/>
                <a:gd name="T1" fmla="*/ 0 h 182"/>
                <a:gd name="T2" fmla="*/ 106 w 106"/>
                <a:gd name="T3" fmla="*/ 0 h 182"/>
                <a:gd name="T4" fmla="*/ 40 w 106"/>
                <a:gd name="T5" fmla="*/ 0 h 182"/>
                <a:gd name="T6" fmla="*/ 36 w 106"/>
                <a:gd name="T7" fmla="*/ 0 h 182"/>
                <a:gd name="T8" fmla="*/ 0 w 106"/>
                <a:gd name="T9" fmla="*/ 30 h 182"/>
                <a:gd name="T10" fmla="*/ 32 w 106"/>
                <a:gd name="T11" fmla="*/ 59 h 182"/>
                <a:gd name="T12" fmla="*/ 40 w 106"/>
                <a:gd name="T13" fmla="*/ 59 h 182"/>
                <a:gd name="T14" fmla="*/ 40 w 106"/>
                <a:gd name="T15" fmla="*/ 95 h 182"/>
                <a:gd name="T16" fmla="*/ 40 w 106"/>
                <a:gd name="T17" fmla="*/ 117 h 182"/>
                <a:gd name="T18" fmla="*/ 40 w 106"/>
                <a:gd name="T19" fmla="*/ 182 h 182"/>
                <a:gd name="T20" fmla="*/ 52 w 106"/>
                <a:gd name="T21" fmla="*/ 182 h 182"/>
                <a:gd name="T22" fmla="*/ 52 w 106"/>
                <a:gd name="T23" fmla="*/ 117 h 182"/>
                <a:gd name="T24" fmla="*/ 58 w 106"/>
                <a:gd name="T25" fmla="*/ 117 h 182"/>
                <a:gd name="T26" fmla="*/ 58 w 106"/>
                <a:gd name="T27" fmla="*/ 182 h 182"/>
                <a:gd name="T28" fmla="*/ 70 w 106"/>
                <a:gd name="T29" fmla="*/ 182 h 182"/>
                <a:gd name="T30" fmla="*/ 70 w 106"/>
                <a:gd name="T31" fmla="*/ 117 h 182"/>
                <a:gd name="T32" fmla="*/ 76 w 106"/>
                <a:gd name="T33" fmla="*/ 117 h 182"/>
                <a:gd name="T34" fmla="*/ 76 w 106"/>
                <a:gd name="T35" fmla="*/ 182 h 182"/>
                <a:gd name="T36" fmla="*/ 88 w 106"/>
                <a:gd name="T37" fmla="*/ 182 h 182"/>
                <a:gd name="T38" fmla="*/ 88 w 106"/>
                <a:gd name="T39" fmla="*/ 117 h 182"/>
                <a:gd name="T40" fmla="*/ 96 w 106"/>
                <a:gd name="T41" fmla="*/ 117 h 182"/>
                <a:gd name="T42" fmla="*/ 96 w 106"/>
                <a:gd name="T43" fmla="*/ 182 h 182"/>
                <a:gd name="T44" fmla="*/ 106 w 106"/>
                <a:gd name="T45" fmla="*/ 182 h 182"/>
                <a:gd name="T46" fmla="*/ 106 w 106"/>
                <a:gd name="T47" fmla="*/ 117 h 182"/>
                <a:gd name="T48" fmla="*/ 106 w 106"/>
                <a:gd name="T49" fmla="*/ 117 h 182"/>
                <a:gd name="T50" fmla="*/ 106 w 106"/>
                <a:gd name="T5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182">
                  <a:moveTo>
                    <a:pt x="106" y="0"/>
                  </a:moveTo>
                  <a:lnTo>
                    <a:pt x="106" y="0"/>
                  </a:lnTo>
                  <a:lnTo>
                    <a:pt x="40" y="0"/>
                  </a:lnTo>
                  <a:lnTo>
                    <a:pt x="36" y="0"/>
                  </a:lnTo>
                  <a:lnTo>
                    <a:pt x="0" y="30"/>
                  </a:lnTo>
                  <a:lnTo>
                    <a:pt x="32" y="59"/>
                  </a:lnTo>
                  <a:lnTo>
                    <a:pt x="40" y="59"/>
                  </a:lnTo>
                  <a:lnTo>
                    <a:pt x="40" y="95"/>
                  </a:lnTo>
                  <a:lnTo>
                    <a:pt x="40" y="117"/>
                  </a:lnTo>
                  <a:lnTo>
                    <a:pt x="40" y="182"/>
                  </a:lnTo>
                  <a:lnTo>
                    <a:pt x="52" y="182"/>
                  </a:lnTo>
                  <a:lnTo>
                    <a:pt x="52" y="117"/>
                  </a:lnTo>
                  <a:lnTo>
                    <a:pt x="58" y="117"/>
                  </a:lnTo>
                  <a:lnTo>
                    <a:pt x="58" y="182"/>
                  </a:lnTo>
                  <a:lnTo>
                    <a:pt x="70" y="182"/>
                  </a:lnTo>
                  <a:lnTo>
                    <a:pt x="70" y="117"/>
                  </a:lnTo>
                  <a:lnTo>
                    <a:pt x="76" y="117"/>
                  </a:lnTo>
                  <a:lnTo>
                    <a:pt x="76" y="182"/>
                  </a:lnTo>
                  <a:lnTo>
                    <a:pt x="88" y="182"/>
                  </a:lnTo>
                  <a:lnTo>
                    <a:pt x="88" y="117"/>
                  </a:lnTo>
                  <a:lnTo>
                    <a:pt x="96" y="117"/>
                  </a:lnTo>
                  <a:lnTo>
                    <a:pt x="96" y="182"/>
                  </a:lnTo>
                  <a:lnTo>
                    <a:pt x="106" y="182"/>
                  </a:lnTo>
                  <a:lnTo>
                    <a:pt x="106" y="117"/>
                  </a:lnTo>
                  <a:lnTo>
                    <a:pt x="106" y="117"/>
                  </a:lnTo>
                  <a:lnTo>
                    <a:pt x="1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8" name="Rectangle 107"/>
            <p:cNvSpPr>
              <a:spLocks noChangeArrowheads="1"/>
            </p:cNvSpPr>
            <p:nvPr/>
          </p:nvSpPr>
          <p:spPr bwMode="auto">
            <a:xfrm>
              <a:off x="8797389"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9" name="Freeform 108"/>
            <p:cNvSpPr/>
            <p:nvPr/>
          </p:nvSpPr>
          <p:spPr bwMode="auto">
            <a:xfrm>
              <a:off x="8621113"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5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5"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0" name="Rectangle 109"/>
            <p:cNvSpPr>
              <a:spLocks noChangeArrowheads="1"/>
            </p:cNvSpPr>
            <p:nvPr/>
          </p:nvSpPr>
          <p:spPr bwMode="auto">
            <a:xfrm>
              <a:off x="920059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1" name="Freeform 110"/>
            <p:cNvSpPr/>
            <p:nvPr/>
          </p:nvSpPr>
          <p:spPr bwMode="auto">
            <a:xfrm>
              <a:off x="9024318"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4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4"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2" name="Rectangle 111"/>
            <p:cNvSpPr>
              <a:spLocks noChangeArrowheads="1"/>
            </p:cNvSpPr>
            <p:nvPr/>
          </p:nvSpPr>
          <p:spPr bwMode="auto">
            <a:xfrm>
              <a:off x="9601770" y="4259531"/>
              <a:ext cx="46602"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3" name="Freeform 112"/>
            <p:cNvSpPr/>
            <p:nvPr/>
          </p:nvSpPr>
          <p:spPr bwMode="auto">
            <a:xfrm>
              <a:off x="9427521"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8" y="68"/>
                  </a:lnTo>
                  <a:lnTo>
                    <a:pt x="16" y="123"/>
                  </a:lnTo>
                  <a:lnTo>
                    <a:pt x="54" y="123"/>
                  </a:lnTo>
                  <a:lnTo>
                    <a:pt x="0" y="175"/>
                  </a:lnTo>
                  <a:lnTo>
                    <a:pt x="86"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4" name="Rectangle 113"/>
            <p:cNvSpPr>
              <a:spLocks noChangeArrowheads="1"/>
            </p:cNvSpPr>
            <p:nvPr/>
          </p:nvSpPr>
          <p:spPr bwMode="auto">
            <a:xfrm>
              <a:off x="10004975"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5" name="Freeform 114"/>
            <p:cNvSpPr/>
            <p:nvPr/>
          </p:nvSpPr>
          <p:spPr bwMode="auto">
            <a:xfrm>
              <a:off x="9830726"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6" name="Rectangle 115"/>
            <p:cNvSpPr>
              <a:spLocks noChangeArrowheads="1"/>
            </p:cNvSpPr>
            <p:nvPr/>
          </p:nvSpPr>
          <p:spPr bwMode="auto">
            <a:xfrm>
              <a:off x="10408178"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7" name="Freeform 116"/>
            <p:cNvSpPr/>
            <p:nvPr/>
          </p:nvSpPr>
          <p:spPr bwMode="auto">
            <a:xfrm>
              <a:off x="10233929" y="3864194"/>
              <a:ext cx="399152" cy="395339"/>
            </a:xfrm>
            <a:custGeom>
              <a:avLst/>
              <a:gdLst>
                <a:gd name="T0" fmla="*/ 197 w 197"/>
                <a:gd name="T1" fmla="*/ 175 h 175"/>
                <a:gd name="T2" fmla="*/ 145 w 197"/>
                <a:gd name="T3" fmla="*/ 123 h 175"/>
                <a:gd name="T4" fmla="*/ 183 w 197"/>
                <a:gd name="T5" fmla="*/ 123 h 175"/>
                <a:gd name="T6" fmla="*/ 128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8"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8" name="Rectangle 117"/>
            <p:cNvSpPr>
              <a:spLocks noChangeArrowheads="1"/>
            </p:cNvSpPr>
            <p:nvPr/>
          </p:nvSpPr>
          <p:spPr bwMode="auto">
            <a:xfrm>
              <a:off x="1081138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9" name="Freeform 118"/>
            <p:cNvSpPr/>
            <p:nvPr/>
          </p:nvSpPr>
          <p:spPr bwMode="auto">
            <a:xfrm>
              <a:off x="10637133" y="3864194"/>
              <a:ext cx="399152" cy="395339"/>
            </a:xfrm>
            <a:custGeom>
              <a:avLst/>
              <a:gdLst>
                <a:gd name="T0" fmla="*/ 197 w 197"/>
                <a:gd name="T1" fmla="*/ 175 h 175"/>
                <a:gd name="T2" fmla="*/ 144 w 197"/>
                <a:gd name="T3" fmla="*/ 123 h 175"/>
                <a:gd name="T4" fmla="*/ 183 w 197"/>
                <a:gd name="T5" fmla="*/ 123 h 175"/>
                <a:gd name="T6" fmla="*/ 128 w 197"/>
                <a:gd name="T7" fmla="*/ 68 h 175"/>
                <a:gd name="T8" fmla="*/ 166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4" y="123"/>
                  </a:lnTo>
                  <a:lnTo>
                    <a:pt x="183" y="123"/>
                  </a:lnTo>
                  <a:lnTo>
                    <a:pt x="128" y="68"/>
                  </a:lnTo>
                  <a:lnTo>
                    <a:pt x="166"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3" name="Oval 130"/>
            <p:cNvSpPr>
              <a:spLocks noChangeArrowheads="1"/>
            </p:cNvSpPr>
            <p:nvPr/>
          </p:nvSpPr>
          <p:spPr bwMode="auto">
            <a:xfrm>
              <a:off x="10580150" y="2543840"/>
              <a:ext cx="270933" cy="273051"/>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64" name="Freeform 131"/>
            <p:cNvSpPr/>
            <p:nvPr/>
          </p:nvSpPr>
          <p:spPr bwMode="auto">
            <a:xfrm>
              <a:off x="10656350" y="2380856"/>
              <a:ext cx="95251" cy="224367"/>
            </a:xfrm>
            <a:custGeom>
              <a:avLst/>
              <a:gdLst>
                <a:gd name="T0" fmla="*/ 24 w 45"/>
                <a:gd name="T1" fmla="*/ 106 h 106"/>
                <a:gd name="T2" fmla="*/ 24 w 45"/>
                <a:gd name="T3" fmla="*/ 106 h 106"/>
                <a:gd name="T4" fmla="*/ 0 w 45"/>
                <a:gd name="T5" fmla="*/ 0 h 106"/>
                <a:gd name="T6" fmla="*/ 45 w 45"/>
                <a:gd name="T7" fmla="*/ 0 h 106"/>
                <a:gd name="T8" fmla="*/ 24 w 45"/>
                <a:gd name="T9" fmla="*/ 106 h 106"/>
              </a:gdLst>
              <a:ahLst/>
              <a:cxnLst>
                <a:cxn ang="0">
                  <a:pos x="T0" y="T1"/>
                </a:cxn>
                <a:cxn ang="0">
                  <a:pos x="T2" y="T3"/>
                </a:cxn>
                <a:cxn ang="0">
                  <a:pos x="T4" y="T5"/>
                </a:cxn>
                <a:cxn ang="0">
                  <a:pos x="T6" y="T7"/>
                </a:cxn>
                <a:cxn ang="0">
                  <a:pos x="T8" y="T9"/>
                </a:cxn>
              </a:cxnLst>
              <a:rect l="0" t="0" r="r" b="b"/>
              <a:pathLst>
                <a:path w="45" h="106">
                  <a:moveTo>
                    <a:pt x="24" y="106"/>
                  </a:moveTo>
                  <a:lnTo>
                    <a:pt x="24" y="106"/>
                  </a:lnTo>
                  <a:lnTo>
                    <a:pt x="0" y="0"/>
                  </a:lnTo>
                  <a:lnTo>
                    <a:pt x="45" y="0"/>
                  </a:lnTo>
                  <a:lnTo>
                    <a:pt x="24" y="106"/>
                  </a:lnTo>
                  <a:close/>
                </a:path>
              </a:pathLst>
            </a:custGeom>
            <a:grpFill/>
            <a:ln>
              <a:noFill/>
            </a:ln>
          </p:spPr>
          <p:txBody>
            <a:bodyPr vert="horz" wrap="square" lIns="121920" tIns="60960" rIns="121920" bIns="60960" numCol="1" anchor="t" anchorCtr="0" compatLnSpc="1"/>
            <a:lstStyle/>
            <a:p>
              <a:endParaRPr lang="zh-CN" altLang="en-US" sz="2400"/>
            </a:p>
          </p:txBody>
        </p:sp>
        <p:sp>
          <p:nvSpPr>
            <p:cNvPr id="165" name="Freeform 132"/>
            <p:cNvSpPr/>
            <p:nvPr/>
          </p:nvSpPr>
          <p:spPr bwMode="auto">
            <a:xfrm>
              <a:off x="10465850" y="2427423"/>
              <a:ext cx="179917" cy="207433"/>
            </a:xfrm>
            <a:custGeom>
              <a:avLst/>
              <a:gdLst>
                <a:gd name="T0" fmla="*/ 85 w 85"/>
                <a:gd name="T1" fmla="*/ 98 h 98"/>
                <a:gd name="T2" fmla="*/ 85 w 85"/>
                <a:gd name="T3" fmla="*/ 98 h 98"/>
                <a:gd name="T4" fmla="*/ 0 w 85"/>
                <a:gd name="T5" fmla="*/ 29 h 98"/>
                <a:gd name="T6" fmla="*/ 35 w 85"/>
                <a:gd name="T7" fmla="*/ 0 h 98"/>
                <a:gd name="T8" fmla="*/ 85 w 85"/>
                <a:gd name="T9" fmla="*/ 98 h 98"/>
              </a:gdLst>
              <a:ahLst/>
              <a:cxnLst>
                <a:cxn ang="0">
                  <a:pos x="T0" y="T1"/>
                </a:cxn>
                <a:cxn ang="0">
                  <a:pos x="T2" y="T3"/>
                </a:cxn>
                <a:cxn ang="0">
                  <a:pos x="T4" y="T5"/>
                </a:cxn>
                <a:cxn ang="0">
                  <a:pos x="T6" y="T7"/>
                </a:cxn>
                <a:cxn ang="0">
                  <a:pos x="T8" y="T9"/>
                </a:cxn>
              </a:cxnLst>
              <a:rect l="0" t="0" r="r" b="b"/>
              <a:pathLst>
                <a:path w="85" h="98">
                  <a:moveTo>
                    <a:pt x="85" y="98"/>
                  </a:moveTo>
                  <a:lnTo>
                    <a:pt x="85" y="98"/>
                  </a:lnTo>
                  <a:lnTo>
                    <a:pt x="0" y="29"/>
                  </a:lnTo>
                  <a:lnTo>
                    <a:pt x="35" y="0"/>
                  </a:lnTo>
                  <a:lnTo>
                    <a:pt x="85" y="98"/>
                  </a:lnTo>
                  <a:close/>
                </a:path>
              </a:pathLst>
            </a:custGeom>
            <a:grpFill/>
            <a:ln>
              <a:noFill/>
            </a:ln>
          </p:spPr>
          <p:txBody>
            <a:bodyPr vert="horz" wrap="square" lIns="121920" tIns="60960" rIns="121920" bIns="60960" numCol="1" anchor="t" anchorCtr="0" compatLnSpc="1"/>
            <a:lstStyle/>
            <a:p>
              <a:endParaRPr lang="zh-CN" altLang="en-US" sz="2400"/>
            </a:p>
          </p:txBody>
        </p:sp>
        <p:sp>
          <p:nvSpPr>
            <p:cNvPr id="166" name="Freeform 133"/>
            <p:cNvSpPr/>
            <p:nvPr/>
          </p:nvSpPr>
          <p:spPr bwMode="auto">
            <a:xfrm>
              <a:off x="10404466" y="2598873"/>
              <a:ext cx="226484" cy="91017"/>
            </a:xfrm>
            <a:custGeom>
              <a:avLst/>
              <a:gdLst>
                <a:gd name="T0" fmla="*/ 107 w 107"/>
                <a:gd name="T1" fmla="*/ 41 h 43"/>
                <a:gd name="T2" fmla="*/ 107 w 107"/>
                <a:gd name="T3" fmla="*/ 41 h 43"/>
                <a:gd name="T4" fmla="*/ 0 w 107"/>
                <a:gd name="T5" fmla="*/ 43 h 43"/>
                <a:gd name="T6" fmla="*/ 7 w 107"/>
                <a:gd name="T7" fmla="*/ 0 h 43"/>
                <a:gd name="T8" fmla="*/ 107 w 107"/>
                <a:gd name="T9" fmla="*/ 41 h 43"/>
              </a:gdLst>
              <a:ahLst/>
              <a:cxnLst>
                <a:cxn ang="0">
                  <a:pos x="T0" y="T1"/>
                </a:cxn>
                <a:cxn ang="0">
                  <a:pos x="T2" y="T3"/>
                </a:cxn>
                <a:cxn ang="0">
                  <a:pos x="T4" y="T5"/>
                </a:cxn>
                <a:cxn ang="0">
                  <a:pos x="T6" y="T7"/>
                </a:cxn>
                <a:cxn ang="0">
                  <a:pos x="T8" y="T9"/>
                </a:cxn>
              </a:cxnLst>
              <a:rect l="0" t="0" r="r" b="b"/>
              <a:pathLst>
                <a:path w="107" h="43">
                  <a:moveTo>
                    <a:pt x="107" y="41"/>
                  </a:moveTo>
                  <a:lnTo>
                    <a:pt x="107" y="41"/>
                  </a:lnTo>
                  <a:lnTo>
                    <a:pt x="0" y="43"/>
                  </a:lnTo>
                  <a:lnTo>
                    <a:pt x="7" y="0"/>
                  </a:lnTo>
                  <a:lnTo>
                    <a:pt x="107"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67" name="Freeform 134"/>
            <p:cNvSpPr/>
            <p:nvPr/>
          </p:nvSpPr>
          <p:spPr bwMode="auto">
            <a:xfrm>
              <a:off x="10436217" y="2736456"/>
              <a:ext cx="213784" cy="156633"/>
            </a:xfrm>
            <a:custGeom>
              <a:avLst/>
              <a:gdLst>
                <a:gd name="T0" fmla="*/ 101 w 101"/>
                <a:gd name="T1" fmla="*/ 0 h 74"/>
                <a:gd name="T2" fmla="*/ 101 w 101"/>
                <a:gd name="T3" fmla="*/ 0 h 74"/>
                <a:gd name="T4" fmla="*/ 21 w 101"/>
                <a:gd name="T5" fmla="*/ 74 h 74"/>
                <a:gd name="T6" fmla="*/ 0 w 101"/>
                <a:gd name="T7" fmla="*/ 36 h 74"/>
                <a:gd name="T8" fmla="*/ 101 w 101"/>
                <a:gd name="T9" fmla="*/ 0 h 74"/>
              </a:gdLst>
              <a:ahLst/>
              <a:cxnLst>
                <a:cxn ang="0">
                  <a:pos x="T0" y="T1"/>
                </a:cxn>
                <a:cxn ang="0">
                  <a:pos x="T2" y="T3"/>
                </a:cxn>
                <a:cxn ang="0">
                  <a:pos x="T4" y="T5"/>
                </a:cxn>
                <a:cxn ang="0">
                  <a:pos x="T6" y="T7"/>
                </a:cxn>
                <a:cxn ang="0">
                  <a:pos x="T8" y="T9"/>
                </a:cxn>
              </a:cxnLst>
              <a:rect l="0" t="0" r="r" b="b"/>
              <a:pathLst>
                <a:path w="101" h="74">
                  <a:moveTo>
                    <a:pt x="101" y="0"/>
                  </a:moveTo>
                  <a:lnTo>
                    <a:pt x="101" y="0"/>
                  </a:lnTo>
                  <a:lnTo>
                    <a:pt x="21" y="74"/>
                  </a:lnTo>
                  <a:lnTo>
                    <a:pt x="0" y="36"/>
                  </a:lnTo>
                  <a:lnTo>
                    <a:pt x="101"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8" name="Freeform 135"/>
            <p:cNvSpPr/>
            <p:nvPr/>
          </p:nvSpPr>
          <p:spPr bwMode="auto">
            <a:xfrm>
              <a:off x="10575917" y="2766089"/>
              <a:ext cx="120651" cy="232833"/>
            </a:xfrm>
            <a:custGeom>
              <a:avLst/>
              <a:gdLst>
                <a:gd name="T0" fmla="*/ 57 w 57"/>
                <a:gd name="T1" fmla="*/ 0 h 110"/>
                <a:gd name="T2" fmla="*/ 57 w 57"/>
                <a:gd name="T3" fmla="*/ 0 h 110"/>
                <a:gd name="T4" fmla="*/ 43 w 57"/>
                <a:gd name="T5" fmla="*/ 110 h 110"/>
                <a:gd name="T6" fmla="*/ 0 w 57"/>
                <a:gd name="T7" fmla="*/ 94 h 110"/>
                <a:gd name="T8" fmla="*/ 57 w 57"/>
                <a:gd name="T9" fmla="*/ 0 h 110"/>
              </a:gdLst>
              <a:ahLst/>
              <a:cxnLst>
                <a:cxn ang="0">
                  <a:pos x="T0" y="T1"/>
                </a:cxn>
                <a:cxn ang="0">
                  <a:pos x="T2" y="T3"/>
                </a:cxn>
                <a:cxn ang="0">
                  <a:pos x="T4" y="T5"/>
                </a:cxn>
                <a:cxn ang="0">
                  <a:pos x="T6" y="T7"/>
                </a:cxn>
                <a:cxn ang="0">
                  <a:pos x="T8" y="T9"/>
                </a:cxn>
              </a:cxnLst>
              <a:rect l="0" t="0" r="r" b="b"/>
              <a:pathLst>
                <a:path w="57" h="110">
                  <a:moveTo>
                    <a:pt x="57" y="0"/>
                  </a:moveTo>
                  <a:lnTo>
                    <a:pt x="57" y="0"/>
                  </a:lnTo>
                  <a:lnTo>
                    <a:pt x="43" y="110"/>
                  </a:lnTo>
                  <a:lnTo>
                    <a:pt x="0" y="94"/>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9" name="Freeform 136"/>
            <p:cNvSpPr/>
            <p:nvPr/>
          </p:nvSpPr>
          <p:spPr bwMode="auto">
            <a:xfrm>
              <a:off x="10770650" y="2761856"/>
              <a:ext cx="120651" cy="228600"/>
            </a:xfrm>
            <a:custGeom>
              <a:avLst/>
              <a:gdLst>
                <a:gd name="T0" fmla="*/ 0 w 57"/>
                <a:gd name="T1" fmla="*/ 0 h 108"/>
                <a:gd name="T2" fmla="*/ 0 w 57"/>
                <a:gd name="T3" fmla="*/ 0 h 108"/>
                <a:gd name="T4" fmla="*/ 57 w 57"/>
                <a:gd name="T5" fmla="*/ 91 h 108"/>
                <a:gd name="T6" fmla="*/ 15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5"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0" name="Freeform 137"/>
            <p:cNvSpPr/>
            <p:nvPr/>
          </p:nvSpPr>
          <p:spPr bwMode="auto">
            <a:xfrm>
              <a:off x="10802400" y="2721640"/>
              <a:ext cx="224367" cy="135467"/>
            </a:xfrm>
            <a:custGeom>
              <a:avLst/>
              <a:gdLst>
                <a:gd name="T0" fmla="*/ 0 w 106"/>
                <a:gd name="T1" fmla="*/ 0 h 64"/>
                <a:gd name="T2" fmla="*/ 0 w 106"/>
                <a:gd name="T3" fmla="*/ 0 h 64"/>
                <a:gd name="T4" fmla="*/ 106 w 106"/>
                <a:gd name="T5" fmla="*/ 26 h 64"/>
                <a:gd name="T6" fmla="*/ 87 w 106"/>
                <a:gd name="T7" fmla="*/ 64 h 64"/>
                <a:gd name="T8" fmla="*/ 0 w 106"/>
                <a:gd name="T9" fmla="*/ 0 h 64"/>
              </a:gdLst>
              <a:ahLst/>
              <a:cxnLst>
                <a:cxn ang="0">
                  <a:pos x="T0" y="T1"/>
                </a:cxn>
                <a:cxn ang="0">
                  <a:pos x="T2" y="T3"/>
                </a:cxn>
                <a:cxn ang="0">
                  <a:pos x="T4" y="T5"/>
                </a:cxn>
                <a:cxn ang="0">
                  <a:pos x="T6" y="T7"/>
                </a:cxn>
                <a:cxn ang="0">
                  <a:pos x="T8" y="T9"/>
                </a:cxn>
              </a:cxnLst>
              <a:rect l="0" t="0" r="r" b="b"/>
              <a:pathLst>
                <a:path w="106" h="64">
                  <a:moveTo>
                    <a:pt x="0" y="0"/>
                  </a:moveTo>
                  <a:lnTo>
                    <a:pt x="0" y="0"/>
                  </a:lnTo>
                  <a:lnTo>
                    <a:pt x="106" y="26"/>
                  </a:lnTo>
                  <a:lnTo>
                    <a:pt x="87" y="64"/>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1" name="Freeform 138"/>
            <p:cNvSpPr/>
            <p:nvPr/>
          </p:nvSpPr>
          <p:spPr bwMode="auto">
            <a:xfrm>
              <a:off x="10806633" y="2569240"/>
              <a:ext cx="226484" cy="91017"/>
            </a:xfrm>
            <a:custGeom>
              <a:avLst/>
              <a:gdLst>
                <a:gd name="T0" fmla="*/ 0 w 107"/>
                <a:gd name="T1" fmla="*/ 38 h 43"/>
                <a:gd name="T2" fmla="*/ 0 w 107"/>
                <a:gd name="T3" fmla="*/ 38 h 43"/>
                <a:gd name="T4" fmla="*/ 100 w 107"/>
                <a:gd name="T5" fmla="*/ 0 h 43"/>
                <a:gd name="T6" fmla="*/ 107 w 107"/>
                <a:gd name="T7" fmla="*/ 43 h 43"/>
                <a:gd name="T8" fmla="*/ 0 w 107"/>
                <a:gd name="T9" fmla="*/ 38 h 43"/>
              </a:gdLst>
              <a:ahLst/>
              <a:cxnLst>
                <a:cxn ang="0">
                  <a:pos x="T0" y="T1"/>
                </a:cxn>
                <a:cxn ang="0">
                  <a:pos x="T2" y="T3"/>
                </a:cxn>
                <a:cxn ang="0">
                  <a:pos x="T4" y="T5"/>
                </a:cxn>
                <a:cxn ang="0">
                  <a:pos x="T6" y="T7"/>
                </a:cxn>
                <a:cxn ang="0">
                  <a:pos x="T8" y="T9"/>
                </a:cxn>
              </a:cxnLst>
              <a:rect l="0" t="0" r="r" b="b"/>
              <a:pathLst>
                <a:path w="107" h="43">
                  <a:moveTo>
                    <a:pt x="0" y="38"/>
                  </a:moveTo>
                  <a:lnTo>
                    <a:pt x="0" y="38"/>
                  </a:lnTo>
                  <a:lnTo>
                    <a:pt x="100" y="0"/>
                  </a:lnTo>
                  <a:lnTo>
                    <a:pt x="107" y="43"/>
                  </a:lnTo>
                  <a:lnTo>
                    <a:pt x="0" y="38"/>
                  </a:lnTo>
                  <a:close/>
                </a:path>
              </a:pathLst>
            </a:custGeom>
            <a:grpFill/>
            <a:ln>
              <a:noFill/>
            </a:ln>
          </p:spPr>
          <p:txBody>
            <a:bodyPr vert="horz" wrap="square" lIns="121920" tIns="60960" rIns="121920" bIns="60960" numCol="1" anchor="t" anchorCtr="0" compatLnSpc="1"/>
            <a:lstStyle/>
            <a:p>
              <a:endParaRPr lang="zh-CN" altLang="en-US" sz="2400"/>
            </a:p>
          </p:txBody>
        </p:sp>
        <p:sp>
          <p:nvSpPr>
            <p:cNvPr id="172" name="Freeform 139"/>
            <p:cNvSpPr/>
            <p:nvPr/>
          </p:nvSpPr>
          <p:spPr bwMode="auto">
            <a:xfrm>
              <a:off x="10766417" y="2406256"/>
              <a:ext cx="179917" cy="203200"/>
            </a:xfrm>
            <a:custGeom>
              <a:avLst/>
              <a:gdLst>
                <a:gd name="T0" fmla="*/ 0 w 85"/>
                <a:gd name="T1" fmla="*/ 96 h 96"/>
                <a:gd name="T2" fmla="*/ 0 w 85"/>
                <a:gd name="T3" fmla="*/ 96 h 96"/>
                <a:gd name="T4" fmla="*/ 52 w 85"/>
                <a:gd name="T5" fmla="*/ 0 h 96"/>
                <a:gd name="T6" fmla="*/ 85 w 85"/>
                <a:gd name="T7" fmla="*/ 29 h 96"/>
                <a:gd name="T8" fmla="*/ 0 w 85"/>
                <a:gd name="T9" fmla="*/ 96 h 96"/>
              </a:gdLst>
              <a:ahLst/>
              <a:cxnLst>
                <a:cxn ang="0">
                  <a:pos x="T0" y="T1"/>
                </a:cxn>
                <a:cxn ang="0">
                  <a:pos x="T2" y="T3"/>
                </a:cxn>
                <a:cxn ang="0">
                  <a:pos x="T4" y="T5"/>
                </a:cxn>
                <a:cxn ang="0">
                  <a:pos x="T6" y="T7"/>
                </a:cxn>
                <a:cxn ang="0">
                  <a:pos x="T8" y="T9"/>
                </a:cxn>
              </a:cxnLst>
              <a:rect l="0" t="0" r="r" b="b"/>
              <a:pathLst>
                <a:path w="85" h="96">
                  <a:moveTo>
                    <a:pt x="0" y="96"/>
                  </a:moveTo>
                  <a:lnTo>
                    <a:pt x="0" y="96"/>
                  </a:lnTo>
                  <a:lnTo>
                    <a:pt x="52" y="0"/>
                  </a:lnTo>
                  <a:lnTo>
                    <a:pt x="85"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73" name="Freeform 140"/>
            <p:cNvSpPr/>
            <p:nvPr/>
          </p:nvSpPr>
          <p:spPr bwMode="auto">
            <a:xfrm>
              <a:off x="9928217" y="2598873"/>
              <a:ext cx="973667" cy="558801"/>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4" name="Oval 141"/>
            <p:cNvSpPr>
              <a:spLocks noChangeArrowheads="1"/>
            </p:cNvSpPr>
            <p:nvPr/>
          </p:nvSpPr>
          <p:spPr bwMode="auto">
            <a:xfrm>
              <a:off x="6888684" y="2780907"/>
              <a:ext cx="275167" cy="275167"/>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75" name="Freeform 142"/>
            <p:cNvSpPr/>
            <p:nvPr/>
          </p:nvSpPr>
          <p:spPr bwMode="auto">
            <a:xfrm>
              <a:off x="6969117" y="2620040"/>
              <a:ext cx="88900" cy="222251"/>
            </a:xfrm>
            <a:custGeom>
              <a:avLst/>
              <a:gdLst>
                <a:gd name="T0" fmla="*/ 21 w 42"/>
                <a:gd name="T1" fmla="*/ 105 h 105"/>
                <a:gd name="T2" fmla="*/ 21 w 42"/>
                <a:gd name="T3" fmla="*/ 105 h 105"/>
                <a:gd name="T4" fmla="*/ 0 w 42"/>
                <a:gd name="T5" fmla="*/ 0 h 105"/>
                <a:gd name="T6" fmla="*/ 42 w 42"/>
                <a:gd name="T7" fmla="*/ 0 h 105"/>
                <a:gd name="T8" fmla="*/ 21 w 42"/>
                <a:gd name="T9" fmla="*/ 105 h 105"/>
              </a:gdLst>
              <a:ahLst/>
              <a:cxnLst>
                <a:cxn ang="0">
                  <a:pos x="T0" y="T1"/>
                </a:cxn>
                <a:cxn ang="0">
                  <a:pos x="T2" y="T3"/>
                </a:cxn>
                <a:cxn ang="0">
                  <a:pos x="T4" y="T5"/>
                </a:cxn>
                <a:cxn ang="0">
                  <a:pos x="T6" y="T7"/>
                </a:cxn>
                <a:cxn ang="0">
                  <a:pos x="T8" y="T9"/>
                </a:cxn>
              </a:cxnLst>
              <a:rect l="0" t="0" r="r" b="b"/>
              <a:pathLst>
                <a:path w="42" h="105">
                  <a:moveTo>
                    <a:pt x="21" y="105"/>
                  </a:moveTo>
                  <a:lnTo>
                    <a:pt x="21" y="105"/>
                  </a:lnTo>
                  <a:lnTo>
                    <a:pt x="0" y="0"/>
                  </a:lnTo>
                  <a:lnTo>
                    <a:pt x="42" y="0"/>
                  </a:lnTo>
                  <a:lnTo>
                    <a:pt x="21" y="105"/>
                  </a:lnTo>
                  <a:close/>
                </a:path>
              </a:pathLst>
            </a:custGeom>
            <a:grpFill/>
            <a:ln>
              <a:noFill/>
            </a:ln>
          </p:spPr>
          <p:txBody>
            <a:bodyPr vert="horz" wrap="square" lIns="121920" tIns="60960" rIns="121920" bIns="60960" numCol="1" anchor="t" anchorCtr="0" compatLnSpc="1"/>
            <a:lstStyle/>
            <a:p>
              <a:endParaRPr lang="zh-CN" altLang="en-US" sz="2400"/>
            </a:p>
          </p:txBody>
        </p:sp>
        <p:sp>
          <p:nvSpPr>
            <p:cNvPr id="176" name="Freeform 143"/>
            <p:cNvSpPr/>
            <p:nvPr/>
          </p:nvSpPr>
          <p:spPr bwMode="auto">
            <a:xfrm>
              <a:off x="6778617" y="2664489"/>
              <a:ext cx="179917" cy="209551"/>
            </a:xfrm>
            <a:custGeom>
              <a:avLst/>
              <a:gdLst>
                <a:gd name="T0" fmla="*/ 85 w 85"/>
                <a:gd name="T1" fmla="*/ 99 h 99"/>
                <a:gd name="T2" fmla="*/ 85 w 85"/>
                <a:gd name="T3" fmla="*/ 99 h 99"/>
                <a:gd name="T4" fmla="*/ 0 w 85"/>
                <a:gd name="T5" fmla="*/ 29 h 99"/>
                <a:gd name="T6" fmla="*/ 33 w 85"/>
                <a:gd name="T7" fmla="*/ 0 h 99"/>
                <a:gd name="T8" fmla="*/ 85 w 85"/>
                <a:gd name="T9" fmla="*/ 99 h 99"/>
              </a:gdLst>
              <a:ahLst/>
              <a:cxnLst>
                <a:cxn ang="0">
                  <a:pos x="T0" y="T1"/>
                </a:cxn>
                <a:cxn ang="0">
                  <a:pos x="T2" y="T3"/>
                </a:cxn>
                <a:cxn ang="0">
                  <a:pos x="T4" y="T5"/>
                </a:cxn>
                <a:cxn ang="0">
                  <a:pos x="T6" y="T7"/>
                </a:cxn>
                <a:cxn ang="0">
                  <a:pos x="T8" y="T9"/>
                </a:cxn>
              </a:cxnLst>
              <a:rect l="0" t="0" r="r" b="b"/>
              <a:pathLst>
                <a:path w="85" h="99">
                  <a:moveTo>
                    <a:pt x="85" y="99"/>
                  </a:moveTo>
                  <a:lnTo>
                    <a:pt x="85" y="99"/>
                  </a:lnTo>
                  <a:lnTo>
                    <a:pt x="0" y="29"/>
                  </a:lnTo>
                  <a:lnTo>
                    <a:pt x="33" y="0"/>
                  </a:lnTo>
                  <a:lnTo>
                    <a:pt x="85" y="99"/>
                  </a:lnTo>
                  <a:close/>
                </a:path>
              </a:pathLst>
            </a:custGeom>
            <a:grpFill/>
            <a:ln>
              <a:noFill/>
            </a:ln>
          </p:spPr>
          <p:txBody>
            <a:bodyPr vert="horz" wrap="square" lIns="121920" tIns="60960" rIns="121920" bIns="60960" numCol="1" anchor="t" anchorCtr="0" compatLnSpc="1"/>
            <a:lstStyle/>
            <a:p>
              <a:endParaRPr lang="zh-CN" altLang="en-US" sz="2400"/>
            </a:p>
          </p:txBody>
        </p:sp>
        <p:sp>
          <p:nvSpPr>
            <p:cNvPr id="177" name="Freeform 144"/>
            <p:cNvSpPr/>
            <p:nvPr/>
          </p:nvSpPr>
          <p:spPr bwMode="auto">
            <a:xfrm>
              <a:off x="6713000" y="2838056"/>
              <a:ext cx="230717" cy="91017"/>
            </a:xfrm>
            <a:custGeom>
              <a:avLst/>
              <a:gdLst>
                <a:gd name="T0" fmla="*/ 109 w 109"/>
                <a:gd name="T1" fmla="*/ 40 h 43"/>
                <a:gd name="T2" fmla="*/ 109 w 109"/>
                <a:gd name="T3" fmla="*/ 40 h 43"/>
                <a:gd name="T4" fmla="*/ 0 w 109"/>
                <a:gd name="T5" fmla="*/ 43 h 43"/>
                <a:gd name="T6" fmla="*/ 7 w 109"/>
                <a:gd name="T7" fmla="*/ 0 h 43"/>
                <a:gd name="T8" fmla="*/ 109 w 109"/>
                <a:gd name="T9" fmla="*/ 40 h 43"/>
              </a:gdLst>
              <a:ahLst/>
              <a:cxnLst>
                <a:cxn ang="0">
                  <a:pos x="T0" y="T1"/>
                </a:cxn>
                <a:cxn ang="0">
                  <a:pos x="T2" y="T3"/>
                </a:cxn>
                <a:cxn ang="0">
                  <a:pos x="T4" y="T5"/>
                </a:cxn>
                <a:cxn ang="0">
                  <a:pos x="T6" y="T7"/>
                </a:cxn>
                <a:cxn ang="0">
                  <a:pos x="T8" y="T9"/>
                </a:cxn>
              </a:cxnLst>
              <a:rect l="0" t="0" r="r" b="b"/>
              <a:pathLst>
                <a:path w="109" h="43">
                  <a:moveTo>
                    <a:pt x="109" y="40"/>
                  </a:moveTo>
                  <a:lnTo>
                    <a:pt x="109" y="40"/>
                  </a:lnTo>
                  <a:lnTo>
                    <a:pt x="0" y="43"/>
                  </a:lnTo>
                  <a:lnTo>
                    <a:pt x="7" y="0"/>
                  </a:lnTo>
                  <a:lnTo>
                    <a:pt x="109" y="4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8" name="Freeform 145"/>
            <p:cNvSpPr/>
            <p:nvPr/>
          </p:nvSpPr>
          <p:spPr bwMode="auto">
            <a:xfrm>
              <a:off x="6742633" y="2973524"/>
              <a:ext cx="220133" cy="158751"/>
            </a:xfrm>
            <a:custGeom>
              <a:avLst/>
              <a:gdLst>
                <a:gd name="T0" fmla="*/ 104 w 104"/>
                <a:gd name="T1" fmla="*/ 0 h 75"/>
                <a:gd name="T2" fmla="*/ 104 w 104"/>
                <a:gd name="T3" fmla="*/ 0 h 75"/>
                <a:gd name="T4" fmla="*/ 24 w 104"/>
                <a:gd name="T5" fmla="*/ 75 h 75"/>
                <a:gd name="T6" fmla="*/ 0 w 104"/>
                <a:gd name="T7" fmla="*/ 36 h 75"/>
                <a:gd name="T8" fmla="*/ 104 w 104"/>
                <a:gd name="T9" fmla="*/ 0 h 75"/>
              </a:gdLst>
              <a:ahLst/>
              <a:cxnLst>
                <a:cxn ang="0">
                  <a:pos x="T0" y="T1"/>
                </a:cxn>
                <a:cxn ang="0">
                  <a:pos x="T2" y="T3"/>
                </a:cxn>
                <a:cxn ang="0">
                  <a:pos x="T4" y="T5"/>
                </a:cxn>
                <a:cxn ang="0">
                  <a:pos x="T6" y="T7"/>
                </a:cxn>
                <a:cxn ang="0">
                  <a:pos x="T8" y="T9"/>
                </a:cxn>
              </a:cxnLst>
              <a:rect l="0" t="0" r="r" b="b"/>
              <a:pathLst>
                <a:path w="104" h="75">
                  <a:moveTo>
                    <a:pt x="104" y="0"/>
                  </a:moveTo>
                  <a:lnTo>
                    <a:pt x="104" y="0"/>
                  </a:lnTo>
                  <a:lnTo>
                    <a:pt x="24" y="75"/>
                  </a:lnTo>
                  <a:lnTo>
                    <a:pt x="0" y="36"/>
                  </a:lnTo>
                  <a:lnTo>
                    <a:pt x="104"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9" name="Freeform 146"/>
            <p:cNvSpPr/>
            <p:nvPr/>
          </p:nvSpPr>
          <p:spPr bwMode="auto">
            <a:xfrm>
              <a:off x="6888684" y="3005273"/>
              <a:ext cx="120651" cy="226484"/>
            </a:xfrm>
            <a:custGeom>
              <a:avLst/>
              <a:gdLst>
                <a:gd name="T0" fmla="*/ 57 w 57"/>
                <a:gd name="T1" fmla="*/ 0 h 107"/>
                <a:gd name="T2" fmla="*/ 57 w 57"/>
                <a:gd name="T3" fmla="*/ 0 h 107"/>
                <a:gd name="T4" fmla="*/ 40 w 57"/>
                <a:gd name="T5" fmla="*/ 107 h 107"/>
                <a:gd name="T6" fmla="*/ 0 w 57"/>
                <a:gd name="T7" fmla="*/ 93 h 107"/>
                <a:gd name="T8" fmla="*/ 57 w 57"/>
                <a:gd name="T9" fmla="*/ 0 h 107"/>
              </a:gdLst>
              <a:ahLst/>
              <a:cxnLst>
                <a:cxn ang="0">
                  <a:pos x="T0" y="T1"/>
                </a:cxn>
                <a:cxn ang="0">
                  <a:pos x="T2" y="T3"/>
                </a:cxn>
                <a:cxn ang="0">
                  <a:pos x="T4" y="T5"/>
                </a:cxn>
                <a:cxn ang="0">
                  <a:pos x="T6" y="T7"/>
                </a:cxn>
                <a:cxn ang="0">
                  <a:pos x="T8" y="T9"/>
                </a:cxn>
              </a:cxnLst>
              <a:rect l="0" t="0" r="r" b="b"/>
              <a:pathLst>
                <a:path w="57" h="107">
                  <a:moveTo>
                    <a:pt x="57" y="0"/>
                  </a:moveTo>
                  <a:lnTo>
                    <a:pt x="57" y="0"/>
                  </a:lnTo>
                  <a:lnTo>
                    <a:pt x="40" y="107"/>
                  </a:lnTo>
                  <a:lnTo>
                    <a:pt x="0" y="93"/>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0" name="Freeform 147"/>
            <p:cNvSpPr/>
            <p:nvPr/>
          </p:nvSpPr>
          <p:spPr bwMode="auto">
            <a:xfrm>
              <a:off x="7079184" y="2998924"/>
              <a:ext cx="120651" cy="228600"/>
            </a:xfrm>
            <a:custGeom>
              <a:avLst/>
              <a:gdLst>
                <a:gd name="T0" fmla="*/ 0 w 57"/>
                <a:gd name="T1" fmla="*/ 0 h 108"/>
                <a:gd name="T2" fmla="*/ 0 w 57"/>
                <a:gd name="T3" fmla="*/ 0 h 108"/>
                <a:gd name="T4" fmla="*/ 57 w 57"/>
                <a:gd name="T5" fmla="*/ 91 h 108"/>
                <a:gd name="T6" fmla="*/ 16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6"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1" name="Freeform 148"/>
            <p:cNvSpPr/>
            <p:nvPr/>
          </p:nvSpPr>
          <p:spPr bwMode="auto">
            <a:xfrm>
              <a:off x="7113051" y="2958706"/>
              <a:ext cx="222251" cy="137584"/>
            </a:xfrm>
            <a:custGeom>
              <a:avLst/>
              <a:gdLst>
                <a:gd name="T0" fmla="*/ 0 w 105"/>
                <a:gd name="T1" fmla="*/ 0 h 65"/>
                <a:gd name="T2" fmla="*/ 0 w 105"/>
                <a:gd name="T3" fmla="*/ 0 h 65"/>
                <a:gd name="T4" fmla="*/ 105 w 105"/>
                <a:gd name="T5" fmla="*/ 27 h 65"/>
                <a:gd name="T6" fmla="*/ 86 w 105"/>
                <a:gd name="T7" fmla="*/ 65 h 65"/>
                <a:gd name="T8" fmla="*/ 0 w 105"/>
                <a:gd name="T9" fmla="*/ 0 h 65"/>
              </a:gdLst>
              <a:ahLst/>
              <a:cxnLst>
                <a:cxn ang="0">
                  <a:pos x="T0" y="T1"/>
                </a:cxn>
                <a:cxn ang="0">
                  <a:pos x="T2" y="T3"/>
                </a:cxn>
                <a:cxn ang="0">
                  <a:pos x="T4" y="T5"/>
                </a:cxn>
                <a:cxn ang="0">
                  <a:pos x="T6" y="T7"/>
                </a:cxn>
                <a:cxn ang="0">
                  <a:pos x="T8" y="T9"/>
                </a:cxn>
              </a:cxnLst>
              <a:rect l="0" t="0" r="r" b="b"/>
              <a:pathLst>
                <a:path w="105" h="65">
                  <a:moveTo>
                    <a:pt x="0" y="0"/>
                  </a:moveTo>
                  <a:lnTo>
                    <a:pt x="0" y="0"/>
                  </a:lnTo>
                  <a:lnTo>
                    <a:pt x="105" y="27"/>
                  </a:lnTo>
                  <a:lnTo>
                    <a:pt x="86" y="65"/>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2" name="Freeform 149"/>
            <p:cNvSpPr/>
            <p:nvPr/>
          </p:nvSpPr>
          <p:spPr bwMode="auto">
            <a:xfrm>
              <a:off x="7113051" y="2802073"/>
              <a:ext cx="230717" cy="97367"/>
            </a:xfrm>
            <a:custGeom>
              <a:avLst/>
              <a:gdLst>
                <a:gd name="T0" fmla="*/ 0 w 109"/>
                <a:gd name="T1" fmla="*/ 41 h 46"/>
                <a:gd name="T2" fmla="*/ 0 w 109"/>
                <a:gd name="T3" fmla="*/ 41 h 46"/>
                <a:gd name="T4" fmla="*/ 102 w 109"/>
                <a:gd name="T5" fmla="*/ 0 h 46"/>
                <a:gd name="T6" fmla="*/ 109 w 109"/>
                <a:gd name="T7" fmla="*/ 46 h 46"/>
                <a:gd name="T8" fmla="*/ 0 w 109"/>
                <a:gd name="T9" fmla="*/ 41 h 46"/>
              </a:gdLst>
              <a:ahLst/>
              <a:cxnLst>
                <a:cxn ang="0">
                  <a:pos x="T0" y="T1"/>
                </a:cxn>
                <a:cxn ang="0">
                  <a:pos x="T2" y="T3"/>
                </a:cxn>
                <a:cxn ang="0">
                  <a:pos x="T4" y="T5"/>
                </a:cxn>
                <a:cxn ang="0">
                  <a:pos x="T6" y="T7"/>
                </a:cxn>
                <a:cxn ang="0">
                  <a:pos x="T8" y="T9"/>
                </a:cxn>
              </a:cxnLst>
              <a:rect l="0" t="0" r="r" b="b"/>
              <a:pathLst>
                <a:path w="109" h="46">
                  <a:moveTo>
                    <a:pt x="0" y="41"/>
                  </a:moveTo>
                  <a:lnTo>
                    <a:pt x="0" y="41"/>
                  </a:lnTo>
                  <a:lnTo>
                    <a:pt x="102" y="0"/>
                  </a:lnTo>
                  <a:lnTo>
                    <a:pt x="109" y="46"/>
                  </a:lnTo>
                  <a:lnTo>
                    <a:pt x="0"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83" name="Freeform 150"/>
            <p:cNvSpPr/>
            <p:nvPr/>
          </p:nvSpPr>
          <p:spPr bwMode="auto">
            <a:xfrm>
              <a:off x="7079184" y="2645440"/>
              <a:ext cx="175684" cy="203200"/>
            </a:xfrm>
            <a:custGeom>
              <a:avLst/>
              <a:gdLst>
                <a:gd name="T0" fmla="*/ 0 w 83"/>
                <a:gd name="T1" fmla="*/ 96 h 96"/>
                <a:gd name="T2" fmla="*/ 0 w 83"/>
                <a:gd name="T3" fmla="*/ 96 h 96"/>
                <a:gd name="T4" fmla="*/ 50 w 83"/>
                <a:gd name="T5" fmla="*/ 0 h 96"/>
                <a:gd name="T6" fmla="*/ 83 w 83"/>
                <a:gd name="T7" fmla="*/ 29 h 96"/>
                <a:gd name="T8" fmla="*/ 0 w 83"/>
                <a:gd name="T9" fmla="*/ 96 h 96"/>
              </a:gdLst>
              <a:ahLst/>
              <a:cxnLst>
                <a:cxn ang="0">
                  <a:pos x="T0" y="T1"/>
                </a:cxn>
                <a:cxn ang="0">
                  <a:pos x="T2" y="T3"/>
                </a:cxn>
                <a:cxn ang="0">
                  <a:pos x="T4" y="T5"/>
                </a:cxn>
                <a:cxn ang="0">
                  <a:pos x="T6" y="T7"/>
                </a:cxn>
                <a:cxn ang="0">
                  <a:pos x="T8" y="T9"/>
                </a:cxn>
              </a:cxnLst>
              <a:rect l="0" t="0" r="r" b="b"/>
              <a:pathLst>
                <a:path w="83" h="96">
                  <a:moveTo>
                    <a:pt x="0" y="96"/>
                  </a:moveTo>
                  <a:lnTo>
                    <a:pt x="0" y="96"/>
                  </a:lnTo>
                  <a:lnTo>
                    <a:pt x="50" y="0"/>
                  </a:lnTo>
                  <a:lnTo>
                    <a:pt x="83"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84" name="Freeform 151"/>
            <p:cNvSpPr/>
            <p:nvPr/>
          </p:nvSpPr>
          <p:spPr bwMode="auto">
            <a:xfrm>
              <a:off x="7690900" y="2569240"/>
              <a:ext cx="973667" cy="556684"/>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5" name="Freeform 152"/>
            <p:cNvSpPr/>
            <p:nvPr/>
          </p:nvSpPr>
          <p:spPr bwMode="auto">
            <a:xfrm>
              <a:off x="7870817" y="32127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6" name="Freeform 153"/>
            <p:cNvSpPr/>
            <p:nvPr/>
          </p:nvSpPr>
          <p:spPr bwMode="auto">
            <a:xfrm>
              <a:off x="8141751" y="33143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7" name="Freeform 154"/>
            <p:cNvSpPr/>
            <p:nvPr/>
          </p:nvSpPr>
          <p:spPr bwMode="auto">
            <a:xfrm>
              <a:off x="8247584" y="3161906"/>
              <a:ext cx="110067" cy="171451"/>
            </a:xfrm>
            <a:custGeom>
              <a:avLst/>
              <a:gdLst>
                <a:gd name="T0" fmla="*/ 2 w 22"/>
                <a:gd name="T1" fmla="*/ 1 h 34"/>
                <a:gd name="T2" fmla="*/ 19 w 22"/>
                <a:gd name="T3" fmla="*/ 18 h 34"/>
                <a:gd name="T4" fmla="*/ 9 w 22"/>
                <a:gd name="T5" fmla="*/ 29 h 34"/>
                <a:gd name="T6" fmla="*/ 0 w 22"/>
                <a:gd name="T7" fmla="*/ 0 h 34"/>
                <a:gd name="T8" fmla="*/ 2 w 22"/>
                <a:gd name="T9" fmla="*/ 1 h 34"/>
              </a:gdLst>
              <a:ahLst/>
              <a:cxnLst>
                <a:cxn ang="0">
                  <a:pos x="T0" y="T1"/>
                </a:cxn>
                <a:cxn ang="0">
                  <a:pos x="T2" y="T3"/>
                </a:cxn>
                <a:cxn ang="0">
                  <a:pos x="T4" y="T5"/>
                </a:cxn>
                <a:cxn ang="0">
                  <a:pos x="T6" y="T7"/>
                </a:cxn>
                <a:cxn ang="0">
                  <a:pos x="T8" y="T9"/>
                </a:cxn>
              </a:cxnLst>
              <a:rect l="0" t="0" r="r" b="b"/>
              <a:pathLst>
                <a:path w="22" h="34">
                  <a:moveTo>
                    <a:pt x="2" y="1"/>
                  </a:moveTo>
                  <a:cubicBezTo>
                    <a:pt x="8" y="6"/>
                    <a:pt x="16" y="11"/>
                    <a:pt x="19" y="18"/>
                  </a:cubicBezTo>
                  <a:cubicBezTo>
                    <a:pt x="22" y="25"/>
                    <a:pt x="17" y="34"/>
                    <a:pt x="9" y="29"/>
                  </a:cubicBezTo>
                  <a:cubicBezTo>
                    <a:pt x="1" y="25"/>
                    <a:pt x="0" y="8"/>
                    <a:pt x="0" y="0"/>
                  </a:cubicBezTo>
                  <a:lnTo>
                    <a:pt x="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8" name="Freeform 155"/>
            <p:cNvSpPr/>
            <p:nvPr/>
          </p:nvSpPr>
          <p:spPr bwMode="auto">
            <a:xfrm>
              <a:off x="8533333" y="3299490"/>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9" name="Freeform 156"/>
            <p:cNvSpPr/>
            <p:nvPr/>
          </p:nvSpPr>
          <p:spPr bwMode="auto">
            <a:xfrm>
              <a:off x="8634933" y="3166140"/>
              <a:ext cx="103717" cy="173567"/>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0" name="Freeform 157"/>
            <p:cNvSpPr/>
            <p:nvPr/>
          </p:nvSpPr>
          <p:spPr bwMode="auto">
            <a:xfrm>
              <a:off x="8859300" y="2609456"/>
              <a:ext cx="969433" cy="556684"/>
            </a:xfrm>
            <a:custGeom>
              <a:avLst/>
              <a:gdLst>
                <a:gd name="T0" fmla="*/ 180 w 193"/>
                <a:gd name="T1" fmla="*/ 110 h 110"/>
                <a:gd name="T2" fmla="*/ 193 w 193"/>
                <a:gd name="T3" fmla="*/ 84 h 110"/>
                <a:gd name="T4" fmla="*/ 141 w 193"/>
                <a:gd name="T5" fmla="*/ 44 h 110"/>
                <a:gd name="T6" fmla="*/ 107 w 193"/>
                <a:gd name="T7" fmla="*/ 9 h 110"/>
                <a:gd name="T8" fmla="*/ 53 w 193"/>
                <a:gd name="T9" fmla="*/ 36 h 110"/>
                <a:gd name="T10" fmla="*/ 23 w 193"/>
                <a:gd name="T11" fmla="*/ 110 h 110"/>
                <a:gd name="T12" fmla="*/ 180 w 193"/>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3" h="110">
                  <a:moveTo>
                    <a:pt x="180" y="110"/>
                  </a:moveTo>
                  <a:cubicBezTo>
                    <a:pt x="193" y="100"/>
                    <a:pt x="193" y="84"/>
                    <a:pt x="193" y="84"/>
                  </a:cubicBezTo>
                  <a:cubicBezTo>
                    <a:pt x="186" y="41"/>
                    <a:pt x="141" y="44"/>
                    <a:pt x="141" y="44"/>
                  </a:cubicBezTo>
                  <a:cubicBezTo>
                    <a:pt x="141" y="44"/>
                    <a:pt x="141" y="17"/>
                    <a:pt x="107" y="9"/>
                  </a:cubicBezTo>
                  <a:cubicBezTo>
                    <a:pt x="70" y="0"/>
                    <a:pt x="53" y="36"/>
                    <a:pt x="53" y="36"/>
                  </a:cubicBezTo>
                  <a:cubicBezTo>
                    <a:pt x="0" y="44"/>
                    <a:pt x="14" y="93"/>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1" name="Freeform 158"/>
            <p:cNvSpPr/>
            <p:nvPr/>
          </p:nvSpPr>
          <p:spPr bwMode="auto">
            <a:xfrm>
              <a:off x="9064617" y="2979873"/>
              <a:ext cx="482600" cy="429684"/>
            </a:xfrm>
            <a:custGeom>
              <a:avLst/>
              <a:gdLst>
                <a:gd name="T0" fmla="*/ 0 w 96"/>
                <a:gd name="T1" fmla="*/ 0 h 85"/>
                <a:gd name="T2" fmla="*/ 28 w 96"/>
                <a:gd name="T3" fmla="*/ 51 h 85"/>
                <a:gd name="T4" fmla="*/ 45 w 96"/>
                <a:gd name="T5" fmla="*/ 23 h 85"/>
                <a:gd name="T6" fmla="*/ 96 w 96"/>
                <a:gd name="T7" fmla="*/ 85 h 85"/>
                <a:gd name="T8" fmla="*/ 47 w 96"/>
                <a:gd name="T9" fmla="*/ 0 h 85"/>
                <a:gd name="T10" fmla="*/ 28 w 96"/>
                <a:gd name="T11" fmla="*/ 20 h 85"/>
                <a:gd name="T12" fmla="*/ 0 w 96"/>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96" h="85">
                  <a:moveTo>
                    <a:pt x="0" y="0"/>
                  </a:moveTo>
                  <a:cubicBezTo>
                    <a:pt x="1" y="0"/>
                    <a:pt x="28" y="51"/>
                    <a:pt x="28" y="51"/>
                  </a:cubicBezTo>
                  <a:cubicBezTo>
                    <a:pt x="28" y="51"/>
                    <a:pt x="43" y="22"/>
                    <a:pt x="45" y="23"/>
                  </a:cubicBezTo>
                  <a:cubicBezTo>
                    <a:pt x="47" y="25"/>
                    <a:pt x="96" y="85"/>
                    <a:pt x="96" y="85"/>
                  </a:cubicBezTo>
                  <a:cubicBezTo>
                    <a:pt x="47" y="0"/>
                    <a:pt x="47" y="0"/>
                    <a:pt x="47" y="0"/>
                  </a:cubicBezTo>
                  <a:cubicBezTo>
                    <a:pt x="28" y="20"/>
                    <a:pt x="28" y="20"/>
                    <a:pt x="28" y="2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5" name="组合 4"/>
          <p:cNvGrpSpPr/>
          <p:nvPr/>
        </p:nvGrpSpPr>
        <p:grpSpPr>
          <a:xfrm>
            <a:off x="4142463" y="1838435"/>
            <a:ext cx="3488520" cy="3468443"/>
            <a:chOff x="4999716" y="1211018"/>
            <a:chExt cx="1530305" cy="1507165"/>
          </a:xfrm>
          <a:solidFill>
            <a:schemeClr val="tx1"/>
          </a:solidFill>
        </p:grpSpPr>
        <p:sp>
          <p:nvSpPr>
            <p:cNvPr id="193" name="椭圆 192"/>
            <p:cNvSpPr/>
            <p:nvPr/>
          </p:nvSpPr>
          <p:spPr>
            <a:xfrm>
              <a:off x="5047996" y="1212334"/>
              <a:ext cx="1476000" cy="1476000"/>
            </a:xfrm>
            <a:prstGeom prst="ellipse">
              <a:avLst/>
            </a:prstGeom>
            <a:solidFill>
              <a:schemeClr val="bg1"/>
            </a:solidFill>
            <a:ln w="9525">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bg1"/>
                </a:solidFill>
                <a:latin typeface="华文细黑" panose="02010600040101010101" pitchFamily="2" charset="-122"/>
                <a:ea typeface="华文细黑" panose="02010600040101010101" pitchFamily="2" charset="-122"/>
              </a:endParaRPr>
            </a:p>
          </p:txBody>
        </p:sp>
        <p:sp>
          <p:nvSpPr>
            <p:cNvPr id="194" name="Arc 13"/>
            <p:cNvSpPr/>
            <p:nvPr/>
          </p:nvSpPr>
          <p:spPr>
            <a:xfrm>
              <a:off x="4999716" y="1211018"/>
              <a:ext cx="1530305" cy="1507165"/>
            </a:xfrm>
            <a:prstGeom prst="arc">
              <a:avLst>
                <a:gd name="adj1" fmla="val 16200000"/>
                <a:gd name="adj2" fmla="val 20660999"/>
              </a:avLst>
            </a:prstGeom>
            <a:noFill/>
            <a:ln w="127000" cap="rnd">
              <a:solidFill>
                <a:srgbClr val="F3A3A8"/>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bg1"/>
                </a:solidFill>
                <a:latin typeface="华文细黑" panose="02010600040101010101" pitchFamily="2" charset="-122"/>
                <a:ea typeface="华文细黑" panose="02010600040101010101" pitchFamily="2" charset="-122"/>
              </a:endParaRPr>
            </a:p>
          </p:txBody>
        </p:sp>
        <p:sp>
          <p:nvSpPr>
            <p:cNvPr id="195" name="文本框 194"/>
            <p:cNvSpPr txBox="1"/>
            <p:nvPr/>
          </p:nvSpPr>
          <p:spPr>
            <a:xfrm>
              <a:off x="5291811" y="1687022"/>
              <a:ext cx="1209165" cy="521587"/>
            </a:xfrm>
            <a:prstGeom prst="rect">
              <a:avLst/>
            </a:prstGeom>
            <a:noFill/>
          </p:spPr>
          <p:txBody>
            <a:bodyPr wrap="square" lIns="91440" tIns="45720" rIns="91440" bIns="45720" rtlCol="0">
              <a:spAutoFit/>
            </a:bodyPr>
            <a:lstStyle/>
            <a:p>
              <a:r>
                <a:rPr lang="en-US" altLang="zh-CN" sz="7200" dirty="0">
                  <a:latin typeface="Impact" panose="020B0806030902050204" pitchFamily="34" charset="0"/>
                  <a:ea typeface="华文细黑" panose="02010600040101010101" pitchFamily="2" charset="-122"/>
                </a:rPr>
                <a:t>19.6%</a:t>
              </a:r>
              <a:endParaRPr lang="zh-CN" altLang="en-US" sz="5400" dirty="0">
                <a:latin typeface="Impact" panose="020B0806030902050204" pitchFamily="34" charset="0"/>
                <a:ea typeface="华文细黑" panose="02010600040101010101" pitchFamily="2" charset="-122"/>
              </a:endParaRPr>
            </a:p>
          </p:txBody>
        </p:sp>
      </p:grpSp>
      <p:grpSp>
        <p:nvGrpSpPr>
          <p:cNvPr id="147" name="组合 146"/>
          <p:cNvGrpSpPr/>
          <p:nvPr/>
        </p:nvGrpSpPr>
        <p:grpSpPr>
          <a:xfrm>
            <a:off x="-6508" y="258236"/>
            <a:ext cx="4151251" cy="1200863"/>
            <a:chOff x="-259891" y="-1"/>
            <a:chExt cx="4151250" cy="1200863"/>
          </a:xfrm>
        </p:grpSpPr>
        <p:sp>
          <p:nvSpPr>
            <p:cNvPr id="148" name="图文框 14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49" name="图片 14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150" name="文本框 14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151" name="文本框 15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648411" y="2733262"/>
            <a:ext cx="7731653" cy="7731653"/>
          </a:xfrm>
          <a:prstGeom prst="ellipse">
            <a:avLst/>
          </a:prstGeom>
          <a:noFill/>
          <a:ln w="19050">
            <a:solidFill>
              <a:srgbClr val="F3A3A8"/>
            </a:solidFill>
          </a:ln>
        </p:spPr>
        <p:txBody>
          <a:bodyPr rtlCol="0" anchor="ctr"/>
          <a:lstStyle/>
          <a:p>
            <a:pPr algn="ctr"/>
            <a:endParaRPr lang="zh-CN" altLang="en-US" sz="2400"/>
          </a:p>
        </p:txBody>
      </p:sp>
      <p:sp>
        <p:nvSpPr>
          <p:cNvPr id="7" name="椭圆 6"/>
          <p:cNvSpPr/>
          <p:nvPr/>
        </p:nvSpPr>
        <p:spPr>
          <a:xfrm>
            <a:off x="-1197339" y="2184334"/>
            <a:ext cx="8829509" cy="8829509"/>
          </a:xfrm>
          <a:prstGeom prst="ellipse">
            <a:avLst/>
          </a:prstGeom>
          <a:noFill/>
          <a:ln w="19050">
            <a:solidFill>
              <a:srgbClr val="F3A3A8"/>
            </a:solidFill>
          </a:ln>
        </p:spPr>
        <p:txBody>
          <a:bodyPr rtlCol="0" anchor="ctr"/>
          <a:lstStyle/>
          <a:p>
            <a:pPr algn="ctr"/>
            <a:endParaRPr lang="zh-CN" altLang="en-US" sz="2400"/>
          </a:p>
        </p:txBody>
      </p:sp>
      <p:sp>
        <p:nvSpPr>
          <p:cNvPr id="8" name="椭圆 7"/>
          <p:cNvSpPr/>
          <p:nvPr/>
        </p:nvSpPr>
        <p:spPr>
          <a:xfrm>
            <a:off x="1967541" y="2152065"/>
            <a:ext cx="300584" cy="300584"/>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9" name="椭圆 8"/>
          <p:cNvSpPr/>
          <p:nvPr/>
        </p:nvSpPr>
        <p:spPr>
          <a:xfrm>
            <a:off x="3217418" y="1631176"/>
            <a:ext cx="1019519" cy="101951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0" name="椭圆 9"/>
          <p:cNvSpPr/>
          <p:nvPr/>
        </p:nvSpPr>
        <p:spPr>
          <a:xfrm>
            <a:off x="5903979" y="3044958"/>
            <a:ext cx="150292" cy="150292"/>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p>
        </p:txBody>
      </p:sp>
      <p:sp>
        <p:nvSpPr>
          <p:cNvPr id="11" name="椭圆 10"/>
          <p:cNvSpPr/>
          <p:nvPr/>
        </p:nvSpPr>
        <p:spPr>
          <a:xfrm>
            <a:off x="776396" y="1697039"/>
            <a:ext cx="718936" cy="71893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2" name="椭圆 11"/>
          <p:cNvSpPr/>
          <p:nvPr/>
        </p:nvSpPr>
        <p:spPr>
          <a:xfrm>
            <a:off x="8573221" y="5818485"/>
            <a:ext cx="300584" cy="300584"/>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3" name="椭圆 12"/>
          <p:cNvSpPr/>
          <p:nvPr/>
        </p:nvSpPr>
        <p:spPr>
          <a:xfrm>
            <a:off x="8213755" y="4389109"/>
            <a:ext cx="1019519" cy="101951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4" name="椭圆 13"/>
          <p:cNvSpPr/>
          <p:nvPr/>
        </p:nvSpPr>
        <p:spPr>
          <a:xfrm>
            <a:off x="7196859" y="5609309"/>
            <a:ext cx="718936" cy="71893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graphicFrame>
        <p:nvGraphicFramePr>
          <p:cNvPr id="17" name="图表 16"/>
          <p:cNvGraphicFramePr/>
          <p:nvPr/>
        </p:nvGraphicFramePr>
        <p:xfrm>
          <a:off x="740109" y="4030693"/>
          <a:ext cx="5297511" cy="2568396"/>
        </p:xfrm>
        <a:graphic>
          <a:graphicData uri="http://schemas.openxmlformats.org/drawingml/2006/chart">
            <c:chart xmlns:c="http://schemas.openxmlformats.org/drawingml/2006/chart" xmlns:r="http://schemas.openxmlformats.org/officeDocument/2006/relationships" r:id="rId2"/>
          </a:graphicData>
        </a:graphic>
      </p:graphicFrame>
      <p:sp>
        <p:nvSpPr>
          <p:cNvPr id="18" name="椭圆 17"/>
          <p:cNvSpPr/>
          <p:nvPr/>
        </p:nvSpPr>
        <p:spPr>
          <a:xfrm flipV="1">
            <a:off x="11891336" y="892124"/>
            <a:ext cx="130373" cy="130373"/>
          </a:xfrm>
          <a:prstGeom prst="ellipse">
            <a:avLst/>
          </a:prstGeom>
          <a:solidFill>
            <a:srgbClr val="F3A3A8"/>
          </a:solidFill>
          <a:ln>
            <a:noFill/>
          </a:ln>
        </p:spPr>
        <p:txBody>
          <a:bodyPr vert="horz" wrap="square" lIns="121920" tIns="60960" rIns="121920" bIns="60960" numCol="1" anchor="t" anchorCtr="0" compatLnSpc="1"/>
          <a:lstStyle/>
          <a:p>
            <a:pPr algn="r"/>
            <a:endParaRPr lang="zh-CN" altLang="en-US" sz="2400"/>
          </a:p>
        </p:txBody>
      </p:sp>
      <p:sp>
        <p:nvSpPr>
          <p:cNvPr id="19" name="矩形 18"/>
          <p:cNvSpPr/>
          <p:nvPr/>
        </p:nvSpPr>
        <p:spPr>
          <a:xfrm>
            <a:off x="7205328" y="1908881"/>
            <a:ext cx="4267269" cy="2308324"/>
          </a:xfrm>
          <a:prstGeom prst="rect">
            <a:avLst/>
          </a:prstGeom>
        </p:spPr>
        <p:txBody>
          <a:bodyPr wrap="square">
            <a:spAutoFit/>
          </a:bodyPr>
          <a:lstStyle/>
          <a:p>
            <a:pPr algn="r"/>
            <a:r>
              <a:rPr lang="en-US" altLang="zh-CN" sz="16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a:t>
            </a: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p:txBody>
      </p:sp>
      <p:sp>
        <p:nvSpPr>
          <p:cNvPr id="20" name="矩形 19"/>
          <p:cNvSpPr/>
          <p:nvPr/>
        </p:nvSpPr>
        <p:spPr>
          <a:xfrm>
            <a:off x="7786911" y="1343201"/>
            <a:ext cx="3653064" cy="584775"/>
          </a:xfrm>
          <a:prstGeom prst="rect">
            <a:avLst/>
          </a:prstGeom>
        </p:spPr>
        <p:txBody>
          <a:bodyPr wrap="square">
            <a:spAutoFit/>
          </a:bodyPr>
          <a:lstStyle/>
          <a:p>
            <a:pPr algn="r"/>
            <a:r>
              <a:rPr lang="en-US" altLang="zh-CN" sz="3200" dirty="0">
                <a:latin typeface="方正兰亭粗黑简体" panose="02000000000000000000" pitchFamily="2" charset="-122"/>
                <a:ea typeface="方正兰亭粗黑简体" panose="02000000000000000000" pitchFamily="2" charset="-122"/>
              </a:rPr>
              <a:t>YOUR TEXT</a:t>
            </a:r>
            <a:endParaRPr lang="zh-CN" altLang="en-US" sz="3200" dirty="0">
              <a:latin typeface="方正兰亭粗黑简体" panose="02000000000000000000" pitchFamily="2" charset="-122"/>
              <a:ea typeface="方正兰亭粗黑简体" panose="02000000000000000000" pitchFamily="2" charset="-122"/>
            </a:endParaRPr>
          </a:p>
        </p:txBody>
      </p:sp>
      <p:grpSp>
        <p:nvGrpSpPr>
          <p:cNvPr id="15" name="组合 14"/>
          <p:cNvGrpSpPr/>
          <p:nvPr/>
        </p:nvGrpSpPr>
        <p:grpSpPr>
          <a:xfrm>
            <a:off x="-6508" y="258236"/>
            <a:ext cx="4151251" cy="1200863"/>
            <a:chOff x="-259891" y="-1"/>
            <a:chExt cx="4151250" cy="1200863"/>
          </a:xfrm>
        </p:grpSpPr>
        <p:sp>
          <p:nvSpPr>
            <p:cNvPr id="16" name="图文框 15"/>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5400000">
              <a:off x="-109403" y="-150489"/>
              <a:ext cx="1200863" cy="1501840"/>
            </a:xfrm>
            <a:prstGeom prst="rect">
              <a:avLst/>
            </a:prstGeom>
          </p:spPr>
        </p:pic>
        <p:sp>
          <p:nvSpPr>
            <p:cNvPr id="22" name="文本框 2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3" name="文本框 22"/>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
        <p:nvSpPr>
          <p:cNvPr id="25" name="矩形 24"/>
          <p:cNvSpPr/>
          <p:nvPr/>
        </p:nvSpPr>
        <p:spPr>
          <a:xfrm>
            <a:off x="8325228" y="654542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left)">
                                      <p:cBhvr>
                                        <p:cTn id="16" dur="500"/>
                                        <p:tgtEl>
                                          <p:spTgt spid="17">
                                            <p:graphicEl>
                                              <a:chart seriesIdx="-3" categoryIdx="-3" bldStep="gridLegend"/>
                                            </p:graphic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left)">
                                      <p:cBhvr>
                                        <p:cTn id="20" dur="500"/>
                                        <p:tgtEl>
                                          <p:spTgt spid="17">
                                            <p:graphicEl>
                                              <a:chart seriesIdx="0" categoryIdx="-4" bldStep="series"/>
                                            </p:graphic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left)">
                                      <p:cBhvr>
                                        <p:cTn id="24" dur="500"/>
                                        <p:tgtEl>
                                          <p:spTgt spid="17">
                                            <p:graphicEl>
                                              <a:chart seriesIdx="1" categoryIdx="-4" bldStep="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1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10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2500"/>
                            </p:stCondLst>
                            <p:childTnLst>
                              <p:par>
                                <p:cTn id="48" presetID="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0-#ppt_h/2"/>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400"/>
                                        <p:tgtEl>
                                          <p:spTgt spid="20"/>
                                        </p:tgtEl>
                                      </p:cBhvr>
                                    </p:animEffect>
                                    <p:anim calcmode="lin" valueType="num">
                                      <p:cBhvr>
                                        <p:cTn id="56" dur="400" fill="hold"/>
                                        <p:tgtEl>
                                          <p:spTgt spid="20"/>
                                        </p:tgtEl>
                                        <p:attrNameLst>
                                          <p:attrName>ppt_x</p:attrName>
                                        </p:attrNameLst>
                                      </p:cBhvr>
                                      <p:tavLst>
                                        <p:tav tm="0">
                                          <p:val>
                                            <p:strVal val="#ppt_x"/>
                                          </p:val>
                                        </p:tav>
                                        <p:tav tm="100000">
                                          <p:val>
                                            <p:strVal val="#ppt_x"/>
                                          </p:val>
                                        </p:tav>
                                      </p:tavLst>
                                    </p:anim>
                                    <p:anim calcmode="lin" valueType="num">
                                      <p:cBhvr>
                                        <p:cTn id="57" dur="400" fill="hold"/>
                                        <p:tgtEl>
                                          <p:spTgt spid="2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400"/>
                                        <p:tgtEl>
                                          <p:spTgt spid="19"/>
                                        </p:tgtEl>
                                      </p:cBhvr>
                                    </p:animEffect>
                                    <p:anim calcmode="lin" valueType="num">
                                      <p:cBhvr>
                                        <p:cTn id="61" dur="400" fill="hold"/>
                                        <p:tgtEl>
                                          <p:spTgt spid="19"/>
                                        </p:tgtEl>
                                        <p:attrNameLst>
                                          <p:attrName>ppt_x</p:attrName>
                                        </p:attrNameLst>
                                      </p:cBhvr>
                                      <p:tavLst>
                                        <p:tav tm="0">
                                          <p:val>
                                            <p:strVal val="#ppt_x"/>
                                          </p:val>
                                        </p:tav>
                                        <p:tav tm="100000">
                                          <p:val>
                                            <p:strVal val="#ppt_x"/>
                                          </p:val>
                                        </p:tav>
                                      </p:tavLst>
                                    </p:anim>
                                    <p:anim calcmode="lin" valueType="num">
                                      <p:cBhvr>
                                        <p:cTn id="62" dur="4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Graphic spid="17" grpId="0">
        <p:bldSub>
          <a:bldChart bld="series"/>
        </p:bldSub>
      </p:bldGraphic>
      <p:bldP spid="18" grpId="0" animBg="1"/>
      <p:bldP spid="19" grpId="0"/>
      <p:bldP spid="2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1767</Words>
  <Application>Microsoft Office PowerPoint</Application>
  <PresentationFormat>自定义</PresentationFormat>
  <Paragraphs>238</Paragraphs>
  <Slides>30</Slides>
  <Notes>8</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创意墨迹</dc:title>
  <dc:creator>第一PPT</dc:creator>
  <cp:keywords>www.1ppt.com</cp:keywords>
  <cp:lastModifiedBy>Windows User</cp:lastModifiedBy>
  <cp:revision>57</cp:revision>
  <dcterms:created xsi:type="dcterms:W3CDTF">2016-04-22T02:01:00Z</dcterms:created>
  <dcterms:modified xsi:type="dcterms:W3CDTF">2018-04-26T07:30:21Z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