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4" r:id="rId2"/>
  </p:sldMasterIdLst>
  <p:notesMasterIdLst>
    <p:notesMasterId r:id="rId30"/>
  </p:notesMasterIdLst>
  <p:sldIdLst>
    <p:sldId id="302" r:id="rId3"/>
    <p:sldId id="325" r:id="rId4"/>
    <p:sldId id="341" r:id="rId5"/>
    <p:sldId id="321" r:id="rId6"/>
    <p:sldId id="292" r:id="rId7"/>
    <p:sldId id="322" r:id="rId8"/>
    <p:sldId id="309" r:id="rId9"/>
    <p:sldId id="327" r:id="rId10"/>
    <p:sldId id="308" r:id="rId11"/>
    <p:sldId id="310" r:id="rId12"/>
    <p:sldId id="304" r:id="rId13"/>
    <p:sldId id="328" r:id="rId14"/>
    <p:sldId id="323" r:id="rId15"/>
    <p:sldId id="324" r:id="rId16"/>
    <p:sldId id="306" r:id="rId17"/>
    <p:sldId id="332" r:id="rId18"/>
    <p:sldId id="333" r:id="rId19"/>
    <p:sldId id="334" r:id="rId20"/>
    <p:sldId id="329" r:id="rId21"/>
    <p:sldId id="335" r:id="rId22"/>
    <p:sldId id="330" r:id="rId23"/>
    <p:sldId id="336" r:id="rId24"/>
    <p:sldId id="340" r:id="rId25"/>
    <p:sldId id="337" r:id="rId26"/>
    <p:sldId id="338" r:id="rId27"/>
    <p:sldId id="303" r:id="rId28"/>
    <p:sldId id="342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EE7D741-C41D-4B6E-8E61-82F239C0D0E2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D5F5E49-A3AD-4F67-A47E-4ECE978D7E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217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D54B8B9-C7A7-4DAB-8129-D4B3C423FAE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269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87A25C-7109-4F35-95CF-8F3E0BEBA96B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302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DEDCA4-9ACE-4830-97BF-D008F1C6C64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23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D41725-FF7F-4A84-B087-488D86F47795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9941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D09D70-E72C-4D70-8DCC-D6F61FBF017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944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8EF68F-1FA6-460C-84C8-0F4C215CB5A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211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63639C-FD1A-4328-9C16-0914BCDE8B1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919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024664-2806-4DAA-A023-382A9BA336E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7909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13CEA6-A7DF-407F-909E-7C3721837F2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061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594157-69C5-49B9-9540-8D75B5F0F54C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744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59D775-2F9C-4B67-8209-66E652C72386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022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BF4EF6-08EA-4ED1-9416-1BF5FF0F6BA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9600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73CB9D-96FA-4A3A-9C53-D19C36726716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524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243AE6-EEF9-4FA4-9D1B-882B07487F2B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2459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D39073-B2E8-412C-A86F-7C7080723F3B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4383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1A6F73-121E-48DA-A29A-8DCA961306E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757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C5F4A3-95D0-4083-BD17-CDAAB5D42C7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5823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18BAF6-68E9-469E-B3C4-1670C2D4C67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7434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898A6C-8191-4AA0-970B-9C898D1FA4C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70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674708-535A-4C80-98CE-E224BC78274D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930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82D83E-6482-45DD-ABBA-9DD92589873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27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altLang="zh-CN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21E936-8897-4AD1-AD87-33571369BBC6}" type="slidenum">
              <a:rPr lang="en-US" altLang="zh-CN" sz="120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844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446296-3271-49A8-A71A-11ED17151F4D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671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362B86-5C38-4CF9-BF83-9AA78F2585D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780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C94FBB-6F26-4E06-B4DA-E71559354A9C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6411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5C8AC9-89CF-468C-9564-6C7E9CB4762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1882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8DBD-925A-4D9E-929A-234FCAB8FDA7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0B84-0FF8-419A-AA08-E0F3C5A31F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793220"/>
      </p:ext>
    </p:extLst>
  </p:cSld>
  <p:clrMapOvr>
    <a:masterClrMapping/>
  </p:clrMapOvr>
  <p:transition spd="slow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8D408-7E2F-45B7-90DF-062F73DD8244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69676-5791-43AA-873D-ECEFB98B76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417791"/>
      </p:ext>
    </p:extLst>
  </p:cSld>
  <p:clrMapOvr>
    <a:masterClrMapping/>
  </p:clrMapOvr>
  <p:transition spd="slow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95E4-3C2A-4F94-8BBA-1D4EA5F0BC9F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35E53-30E4-49D7-91FA-66BC8D55BE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633575"/>
      </p:ext>
    </p:extLst>
  </p:cSld>
  <p:clrMapOvr>
    <a:masterClrMapping/>
  </p:clrMapOvr>
  <p:transition spd="slow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C2C2-D9D4-42FD-B0CE-0309573525D0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8E53-E949-4657-A18E-14D5FA8A56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001237"/>
      </p:ext>
    </p:extLst>
  </p:cSld>
  <p:clrMapOvr>
    <a:masterClrMapping/>
  </p:clrMapOvr>
  <p:transition spd="slow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1B10-D8F0-49F6-B67D-296F167D6F60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EE988-D6B3-43AC-8008-35B3F4F542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724147"/>
      </p:ext>
    </p:extLst>
  </p:cSld>
  <p:clrMapOvr>
    <a:masterClrMapping/>
  </p:clrMapOvr>
  <p:transition spd="slow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A4946-C6B6-4800-863B-EA4D513A6D00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E5A9B-89F5-474B-96C9-9E100A5009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634966"/>
      </p:ext>
    </p:extLst>
  </p:cSld>
  <p:clrMapOvr>
    <a:masterClrMapping/>
  </p:clrMapOvr>
  <p:transition spd="slow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27025"/>
            <a:ext cx="2495550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5040313"/>
            <a:ext cx="9144000" cy="104775"/>
          </a:xfrm>
          <a:prstGeom prst="rect">
            <a:avLst/>
          </a:prstGeom>
          <a:solidFill>
            <a:srgbClr val="06417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</p:spTree>
    <p:extLst>
      <p:ext uri="{BB962C8B-B14F-4D97-AF65-F5344CB8AC3E}">
        <p14:creationId xmlns:p14="http://schemas.microsoft.com/office/powerpoint/2010/main" val="251168285"/>
      </p:ext>
    </p:extLst>
  </p:cSld>
  <p:clrMapOvr>
    <a:masterClrMapping/>
  </p:clrMapOvr>
  <p:transition spd="slow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2460610939"/>
      </p:ext>
    </p:extLst>
  </p:cSld>
  <p:clrMapOvr>
    <a:masterClrMapping/>
  </p:clrMapOvr>
  <p:transition spd="slow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1285198324"/>
      </p:ext>
    </p:extLst>
  </p:cSld>
  <p:clrMapOvr>
    <a:masterClrMapping/>
  </p:clrMapOvr>
  <p:transition spd="slow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1542981944"/>
      </p:ext>
    </p:extLst>
  </p:cSld>
  <p:clrMapOvr>
    <a:masterClrMapping/>
  </p:clrMapOvr>
  <p:transition spd="slow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 userDrawn="1"/>
        </p:nvGrpSpPr>
        <p:grpSpPr>
          <a:xfrm>
            <a:off x="0" y="206343"/>
            <a:ext cx="214975" cy="360000"/>
            <a:chOff x="194371" y="217201"/>
            <a:chExt cx="237165" cy="468000"/>
          </a:xfrm>
          <a:solidFill>
            <a:srgbClr val="7CC144"/>
          </a:solidFill>
        </p:grpSpPr>
        <p:sp>
          <p:nvSpPr>
            <p:cNvPr id="4" name="矩形 3"/>
            <p:cNvSpPr/>
            <p:nvPr/>
          </p:nvSpPr>
          <p:spPr>
            <a:xfrm>
              <a:off x="194371" y="217201"/>
              <a:ext cx="144016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395536" y="217201"/>
              <a:ext cx="360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5056188"/>
            <a:ext cx="9144000" cy="107950"/>
          </a:xfrm>
          <a:prstGeom prst="rect">
            <a:avLst/>
          </a:prstGeom>
          <a:solidFill>
            <a:srgbClr val="7CC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7" name="文本框 6"/>
          <p:cNvSpPr txBox="1">
            <a:spLocks noChangeArrowheads="1"/>
          </p:cNvSpPr>
          <p:nvPr userDrawn="1"/>
        </p:nvSpPr>
        <p:spPr bwMode="auto">
          <a:xfrm>
            <a:off x="198438" y="217488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800">
                <a:latin typeface="方正正黑简体" pitchFamily="2" charset="-122"/>
                <a:ea typeface="方正正黑简体" pitchFamily="2" charset="-122"/>
              </a:rPr>
              <a:t>点击添加标题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92424" y="1234440"/>
            <a:ext cx="2359152" cy="1495044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pPr lvl="0"/>
            <a:endParaRPr lang="id-ID" noProof="0" dirty="0"/>
          </a:p>
        </p:txBody>
      </p:sp>
    </p:spTree>
    <p:extLst>
      <p:ext uri="{BB962C8B-B14F-4D97-AF65-F5344CB8AC3E}">
        <p14:creationId xmlns:p14="http://schemas.microsoft.com/office/powerpoint/2010/main" val="218029798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8"/>
          <p:cNvSpPr txBox="1">
            <a:spLocks noChangeArrowheads="1"/>
          </p:cNvSpPr>
          <p:nvPr userDrawn="1"/>
        </p:nvSpPr>
        <p:spPr bwMode="auto">
          <a:xfrm>
            <a:off x="411163" y="384175"/>
            <a:ext cx="1760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2F2F2"/>
                </a:solidFill>
                <a:latin typeface="华康少女文字W5(P)" pitchFamily="82" charset="-122"/>
              </a:rPr>
              <a:t>单击此处添加标题</a:t>
            </a:r>
          </a:p>
        </p:txBody>
      </p:sp>
      <p:pic>
        <p:nvPicPr>
          <p:cNvPr id="5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3883025"/>
            <a:ext cx="1517650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1263" y="4276725"/>
            <a:ext cx="1293812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307791"/>
      </p:ext>
    </p:extLst>
  </p:cSld>
  <p:clrMapOvr>
    <a:masterClrMapping/>
  </p:clrMapOvr>
  <p:transition spd="slow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344835"/>
      </p:ext>
    </p:extLst>
  </p:cSld>
  <p:clrMapOvr>
    <a:masterClrMapping/>
  </p:clrMapOvr>
  <p:transition spd="slow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700088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-20638"/>
            <a:ext cx="1704975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8"/>
          <p:cNvSpPr>
            <a:spLocks noChangeArrowheads="1"/>
          </p:cNvSpPr>
          <p:nvPr userDrawn="1"/>
        </p:nvSpPr>
        <p:spPr bwMode="auto">
          <a:xfrm>
            <a:off x="6477000" y="176213"/>
            <a:ext cx="903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8564563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8329613" y="258763"/>
            <a:ext cx="182562" cy="13811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8097838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786130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762635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7383463" y="258763"/>
            <a:ext cx="184150" cy="13811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1001623"/>
      </p:ext>
    </p:extLst>
  </p:cSld>
  <p:clrMapOvr>
    <a:masterClrMapping/>
  </p:clrMapOvr>
  <p:transition spd="slow" advTm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483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92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75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86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264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7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6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6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3883025"/>
            <a:ext cx="1517650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1263" y="4276725"/>
            <a:ext cx="1293812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347745"/>
      </p:ext>
    </p:extLst>
  </p:cSld>
  <p:clrMapOvr>
    <a:masterClrMapping/>
  </p:clrMapOvr>
  <p:transition spd="slow" advTm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264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147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2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33304"/>
      </p:ext>
    </p:extLst>
  </p:cSld>
  <p:clrMapOvr>
    <a:masterClrMapping/>
  </p:clrMapOvr>
  <p:transition spd="slow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382877"/>
      </p:ext>
    </p:extLst>
  </p:cSld>
  <p:clrMapOvr>
    <a:masterClrMapping/>
  </p:clrMapOvr>
  <p:transition spd="slow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263E2-F116-4544-8122-07A3015CF189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1BE8D-4925-4B4E-A50A-1B748AE8AC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934128"/>
      </p:ext>
    </p:extLst>
  </p:cSld>
  <p:clrMapOvr>
    <a:masterClrMapping/>
  </p:clrMapOvr>
  <p:transition spd="slow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86FD8-9D11-48A0-98D5-DE3FB141D73E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FACA-D44D-4B37-8180-654FA60E3E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384155"/>
      </p:ext>
    </p:extLst>
  </p:cSld>
  <p:clrMapOvr>
    <a:masterClrMapping/>
  </p:clrMapOvr>
  <p:transition spd="slow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ED01-6607-4601-A7F6-53F122123ED2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B62F-0593-4F2C-AD9D-39ED8564B8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773932"/>
      </p:ext>
    </p:extLst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2E650-171F-4ABE-90E3-F2286738107A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4C69-65A3-44F0-A9D8-A5CF01EEDF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401684"/>
      </p:ext>
    </p:extLst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509109-A767-4CF6-B71B-4B1110F0C521}" type="datetimeFigureOut">
              <a:rPr lang="zh-CN" altLang="en-US"/>
              <a:pPr>
                <a:defRPr/>
              </a:pPr>
              <a:t>2018/4/26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26B189-A672-4007-8ED3-33CEB473DA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3" r:id="rId2"/>
    <p:sldLayoutId id="2147483704" r:id="rId3"/>
    <p:sldLayoutId id="2147483705" r:id="rId4"/>
    <p:sldLayoutId id="2147483706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</p:sldLayoutIdLst>
  <p:transition spd="slow" advTm="0">
    <p:fade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itchFamily="50" charset="0"/>
          <a:ea typeface="华康少女文字W5(P)" pitchFamily="8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3711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906463"/>
            <a:ext cx="5048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3" y="776288"/>
            <a:ext cx="377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900" y="327025"/>
            <a:ext cx="68421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295275"/>
            <a:ext cx="108743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038" y="3857625"/>
            <a:ext cx="12636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 noChangeAspect="1"/>
          </p:cNvGrpSpPr>
          <p:nvPr/>
        </p:nvGrpSpPr>
        <p:grpSpPr bwMode="auto">
          <a:xfrm>
            <a:off x="2146300" y="1565275"/>
            <a:ext cx="809625" cy="706438"/>
            <a:chOff x="2202212" y="1702183"/>
            <a:chExt cx="661189" cy="577688"/>
          </a:xfrm>
        </p:grpSpPr>
        <p:grpSp>
          <p:nvGrpSpPr>
            <p:cNvPr id="14386" name="组合 49"/>
            <p:cNvGrpSpPr>
              <a:grpSpLocks/>
            </p:cNvGrpSpPr>
            <p:nvPr/>
          </p:nvGrpSpPr>
          <p:grpSpPr bwMode="auto">
            <a:xfrm>
              <a:off x="2257678" y="1707420"/>
              <a:ext cx="550258" cy="550258"/>
              <a:chOff x="3827533" y="704007"/>
              <a:chExt cx="550258" cy="550258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47" name="直接连接符 46"/>
              <p:cNvCxnSpPr>
                <a:stCxn id="29" idx="1"/>
                <a:endCxn id="29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>
                <a:stCxn id="29" idx="0"/>
                <a:endCxn id="29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7" name="文本框 1"/>
            <p:cNvSpPr txBox="1">
              <a:spLocks noChangeArrowheads="1"/>
            </p:cNvSpPr>
            <p:nvPr/>
          </p:nvSpPr>
          <p:spPr bwMode="auto">
            <a:xfrm>
              <a:off x="2202212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我</a:t>
              </a:r>
            </a:p>
          </p:txBody>
        </p:sp>
      </p:grpSp>
      <p:grpSp>
        <p:nvGrpSpPr>
          <p:cNvPr id="4" name="组合 3"/>
          <p:cNvGrpSpPr>
            <a:grpSpLocks noChangeAspect="1"/>
          </p:cNvGrpSpPr>
          <p:nvPr/>
        </p:nvGrpSpPr>
        <p:grpSpPr bwMode="auto">
          <a:xfrm>
            <a:off x="2997200" y="1565275"/>
            <a:ext cx="811213" cy="706438"/>
            <a:chOff x="3054233" y="1702183"/>
            <a:chExt cx="661189" cy="577688"/>
          </a:xfrm>
        </p:grpSpPr>
        <p:grpSp>
          <p:nvGrpSpPr>
            <p:cNvPr id="14381" name="组合 13"/>
            <p:cNvGrpSpPr>
              <a:grpSpLocks/>
            </p:cNvGrpSpPr>
            <p:nvPr/>
          </p:nvGrpSpPr>
          <p:grpSpPr bwMode="auto">
            <a:xfrm>
              <a:off x="3083065" y="1707420"/>
              <a:ext cx="550258" cy="550258"/>
              <a:chOff x="3827533" y="704007"/>
              <a:chExt cx="550258" cy="55025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827167" y="703963"/>
                <a:ext cx="551206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3827167" y="979176"/>
                <a:ext cx="55120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5" idx="0"/>
                <a:endCxn id="15" idx="2"/>
              </p:cNvCxnSpPr>
              <p:nvPr/>
            </p:nvCxnSpPr>
            <p:spPr>
              <a:xfrm>
                <a:off x="4102770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2" name="文本框 41"/>
            <p:cNvSpPr txBox="1">
              <a:spLocks noChangeArrowheads="1"/>
            </p:cNvSpPr>
            <p:nvPr/>
          </p:nvSpPr>
          <p:spPr bwMode="auto">
            <a:xfrm>
              <a:off x="3054233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的</a:t>
              </a:r>
            </a:p>
          </p:txBody>
        </p:sp>
      </p:grpSp>
      <p:grpSp>
        <p:nvGrpSpPr>
          <p:cNvPr id="5" name="组合 4"/>
          <p:cNvGrpSpPr>
            <a:grpSpLocks noChangeAspect="1"/>
          </p:cNvGrpSpPr>
          <p:nvPr/>
        </p:nvGrpSpPr>
        <p:grpSpPr bwMode="auto">
          <a:xfrm>
            <a:off x="3833813" y="1565275"/>
            <a:ext cx="809625" cy="706438"/>
            <a:chOff x="3890374" y="1702183"/>
            <a:chExt cx="661189" cy="577688"/>
          </a:xfrm>
        </p:grpSpPr>
        <p:grpSp>
          <p:nvGrpSpPr>
            <p:cNvPr id="14376" name="组合 18"/>
            <p:cNvGrpSpPr>
              <a:grpSpLocks/>
            </p:cNvGrpSpPr>
            <p:nvPr/>
          </p:nvGrpSpPr>
          <p:grpSpPr bwMode="auto">
            <a:xfrm>
              <a:off x="3908452" y="1707420"/>
              <a:ext cx="550258" cy="550258"/>
              <a:chOff x="3827533" y="704007"/>
              <a:chExt cx="550258" cy="55025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827606" y="703963"/>
                <a:ext cx="549695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22" name="直接连接符 21"/>
              <p:cNvCxnSpPr>
                <a:stCxn id="20" idx="1"/>
                <a:endCxn id="20" idx="3"/>
              </p:cNvCxnSpPr>
              <p:nvPr/>
            </p:nvCxnSpPr>
            <p:spPr>
              <a:xfrm>
                <a:off x="3827606" y="979176"/>
                <a:ext cx="549695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20" idx="0"/>
                <a:endCxn id="20" idx="2"/>
              </p:cNvCxnSpPr>
              <p:nvPr/>
            </p:nvCxnSpPr>
            <p:spPr>
              <a:xfrm>
                <a:off x="4102453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7" name="文本框 42"/>
            <p:cNvSpPr txBox="1">
              <a:spLocks noChangeArrowheads="1"/>
            </p:cNvSpPr>
            <p:nvPr/>
          </p:nvSpPr>
          <p:spPr bwMode="auto">
            <a:xfrm>
              <a:off x="3890374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 dirty="0">
                  <a:solidFill>
                    <a:schemeClr val="bg1"/>
                  </a:solidFill>
                </a:rPr>
                <a:t>论</a:t>
              </a: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 bwMode="auto">
          <a:xfrm>
            <a:off x="4648200" y="1565275"/>
            <a:ext cx="809625" cy="706438"/>
            <a:chOff x="4705007" y="1702183"/>
            <a:chExt cx="661189" cy="577688"/>
          </a:xfrm>
        </p:grpSpPr>
        <p:grpSp>
          <p:nvGrpSpPr>
            <p:cNvPr id="14371" name="组合 23"/>
            <p:cNvGrpSpPr>
              <a:grpSpLocks/>
            </p:cNvGrpSpPr>
            <p:nvPr/>
          </p:nvGrpSpPr>
          <p:grpSpPr bwMode="auto">
            <a:xfrm>
              <a:off x="4733839" y="1707420"/>
              <a:ext cx="550258" cy="550258"/>
              <a:chOff x="3827533" y="704007"/>
              <a:chExt cx="550258" cy="550258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32" name="直接连接符 31"/>
              <p:cNvCxnSpPr>
                <a:stCxn id="26" idx="1"/>
                <a:endCxn id="26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stCxn id="26" idx="0"/>
                <a:endCxn id="26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2" name="文本框 43"/>
            <p:cNvSpPr txBox="1">
              <a:spLocks noChangeArrowheads="1"/>
            </p:cNvSpPr>
            <p:nvPr/>
          </p:nvSpPr>
          <p:spPr bwMode="auto">
            <a:xfrm>
              <a:off x="4705007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 dirty="0">
                  <a:solidFill>
                    <a:schemeClr val="bg1"/>
                  </a:solidFill>
                </a:rPr>
                <a:t>文</a:t>
              </a:r>
            </a:p>
          </p:txBody>
        </p:sp>
      </p:grpSp>
      <p:grpSp>
        <p:nvGrpSpPr>
          <p:cNvPr id="7" name="组合 6"/>
          <p:cNvGrpSpPr>
            <a:grpSpLocks noChangeAspect="1"/>
          </p:cNvGrpSpPr>
          <p:nvPr/>
        </p:nvGrpSpPr>
        <p:grpSpPr bwMode="auto">
          <a:xfrm>
            <a:off x="5473700" y="1565275"/>
            <a:ext cx="809625" cy="706438"/>
            <a:chOff x="5530394" y="1702183"/>
            <a:chExt cx="661189" cy="577688"/>
          </a:xfrm>
        </p:grpSpPr>
        <p:grpSp>
          <p:nvGrpSpPr>
            <p:cNvPr id="14366" name="组合 33"/>
            <p:cNvGrpSpPr>
              <a:grpSpLocks/>
            </p:cNvGrpSpPr>
            <p:nvPr/>
          </p:nvGrpSpPr>
          <p:grpSpPr bwMode="auto">
            <a:xfrm>
              <a:off x="5559226" y="1707420"/>
              <a:ext cx="550258" cy="550258"/>
              <a:chOff x="3827533" y="704007"/>
              <a:chExt cx="550258" cy="550258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36" name="直接连接符 35"/>
              <p:cNvCxnSpPr>
                <a:stCxn id="35" idx="1"/>
                <a:endCxn id="35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>
                <a:stCxn id="35" idx="0"/>
                <a:endCxn id="35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67" name="文本框 44"/>
            <p:cNvSpPr txBox="1">
              <a:spLocks noChangeArrowheads="1"/>
            </p:cNvSpPr>
            <p:nvPr/>
          </p:nvSpPr>
          <p:spPr bwMode="auto">
            <a:xfrm>
              <a:off x="5530394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答</a:t>
              </a: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 bwMode="auto">
          <a:xfrm>
            <a:off x="6272213" y="1565275"/>
            <a:ext cx="811212" cy="706438"/>
            <a:chOff x="6329147" y="1702183"/>
            <a:chExt cx="661189" cy="577688"/>
          </a:xfrm>
        </p:grpSpPr>
        <p:grpSp>
          <p:nvGrpSpPr>
            <p:cNvPr id="14361" name="组合 37"/>
            <p:cNvGrpSpPr>
              <a:grpSpLocks/>
            </p:cNvGrpSpPr>
            <p:nvPr/>
          </p:nvGrpSpPr>
          <p:grpSpPr bwMode="auto">
            <a:xfrm>
              <a:off x="6384613" y="1707420"/>
              <a:ext cx="550258" cy="550258"/>
              <a:chOff x="3827533" y="704007"/>
              <a:chExt cx="550258" cy="550258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827705" y="703963"/>
                <a:ext cx="549913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40" name="直接连接符 39"/>
              <p:cNvCxnSpPr>
                <a:stCxn id="39" idx="1"/>
                <a:endCxn id="39" idx="3"/>
              </p:cNvCxnSpPr>
              <p:nvPr/>
            </p:nvCxnSpPr>
            <p:spPr>
              <a:xfrm>
                <a:off x="3827705" y="979176"/>
                <a:ext cx="54991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stCxn id="39" idx="0"/>
                <a:endCxn id="39" idx="2"/>
              </p:cNvCxnSpPr>
              <p:nvPr/>
            </p:nvCxnSpPr>
            <p:spPr>
              <a:xfrm>
                <a:off x="4103309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62" name="文本框 45"/>
            <p:cNvSpPr txBox="1">
              <a:spLocks noChangeArrowheads="1"/>
            </p:cNvSpPr>
            <p:nvPr/>
          </p:nvSpPr>
          <p:spPr bwMode="auto">
            <a:xfrm>
              <a:off x="6329147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辩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 flipV="1">
            <a:off x="1951038" y="2451100"/>
            <a:ext cx="5387975" cy="0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outerShdw blurRad="101600" dist="63500" dir="2700000" algn="tl" rotWithShape="0">
              <a:prstClr val="black">
                <a:alpha val="5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2063750" y="2549525"/>
            <a:ext cx="5148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algn="ctr" eaLnBrk="1" hangingPunct="1"/>
            <a:r>
              <a:rPr lang="zh-CN" altLang="en-US" sz="1800" dirty="0">
                <a:solidFill>
                  <a:schemeClr val="bg1"/>
                </a:solidFill>
              </a:rPr>
              <a:t>适用于论文答辩、开题报告、答辩汇报等演示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8" y="3662363"/>
            <a:ext cx="1801812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1806575" y="2147888"/>
            <a:ext cx="449263" cy="292100"/>
            <a:chOff x="2432" y="1329"/>
            <a:chExt cx="657" cy="426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34" y="1329"/>
              <a:ext cx="652" cy="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2478" y="1329"/>
              <a:ext cx="611" cy="424"/>
            </a:xfrm>
            <a:custGeom>
              <a:avLst/>
              <a:gdLst>
                <a:gd name="T0" fmla="*/ 315 w 351"/>
                <a:gd name="T1" fmla="*/ 0 h 242"/>
                <a:gd name="T2" fmla="*/ 292 w 351"/>
                <a:gd name="T3" fmla="*/ 9 h 242"/>
                <a:gd name="T4" fmla="*/ 291 w 351"/>
                <a:gd name="T5" fmla="*/ 10 h 242"/>
                <a:gd name="T6" fmla="*/ 309 w 351"/>
                <a:gd name="T7" fmla="*/ 3 h 242"/>
                <a:gd name="T8" fmla="*/ 310 w 351"/>
                <a:gd name="T9" fmla="*/ 4 h 242"/>
                <a:gd name="T10" fmla="*/ 317 w 351"/>
                <a:gd name="T11" fmla="*/ 10 h 242"/>
                <a:gd name="T12" fmla="*/ 325 w 351"/>
                <a:gd name="T13" fmla="*/ 27 h 242"/>
                <a:gd name="T14" fmla="*/ 336 w 351"/>
                <a:gd name="T15" fmla="*/ 59 h 242"/>
                <a:gd name="T16" fmla="*/ 268 w 351"/>
                <a:gd name="T17" fmla="*/ 95 h 242"/>
                <a:gd name="T18" fmla="*/ 267 w 351"/>
                <a:gd name="T19" fmla="*/ 95 h 242"/>
                <a:gd name="T20" fmla="*/ 267 w 351"/>
                <a:gd name="T21" fmla="*/ 95 h 242"/>
                <a:gd name="T22" fmla="*/ 24 w 351"/>
                <a:gd name="T23" fmla="*/ 219 h 242"/>
                <a:gd name="T24" fmla="*/ 2 w 351"/>
                <a:gd name="T25" fmla="*/ 229 h 242"/>
                <a:gd name="T26" fmla="*/ 0 w 351"/>
                <a:gd name="T27" fmla="*/ 229 h 242"/>
                <a:gd name="T28" fmla="*/ 6 w 351"/>
                <a:gd name="T29" fmla="*/ 240 h 242"/>
                <a:gd name="T30" fmla="*/ 12 w 351"/>
                <a:gd name="T31" fmla="*/ 242 h 242"/>
                <a:gd name="T32" fmla="*/ 34 w 351"/>
                <a:gd name="T33" fmla="*/ 232 h 242"/>
                <a:gd name="T34" fmla="*/ 350 w 351"/>
                <a:gd name="T35" fmla="*/ 68 h 242"/>
                <a:gd name="T36" fmla="*/ 335 w 351"/>
                <a:gd name="T37" fmla="*/ 29 h 242"/>
                <a:gd name="T38" fmla="*/ 324 w 351"/>
                <a:gd name="T39" fmla="*/ 8 h 242"/>
                <a:gd name="T40" fmla="*/ 317 w 351"/>
                <a:gd name="T41" fmla="*/ 1 h 242"/>
                <a:gd name="T42" fmla="*/ 315 w 351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1" h="242">
                  <a:moveTo>
                    <a:pt x="315" y="0"/>
                  </a:moveTo>
                  <a:cubicBezTo>
                    <a:pt x="311" y="0"/>
                    <a:pt x="299" y="6"/>
                    <a:pt x="292" y="9"/>
                  </a:cubicBezTo>
                  <a:cubicBezTo>
                    <a:pt x="292" y="9"/>
                    <a:pt x="292" y="9"/>
                    <a:pt x="291" y="10"/>
                  </a:cubicBezTo>
                  <a:cubicBezTo>
                    <a:pt x="298" y="7"/>
                    <a:pt x="306" y="3"/>
                    <a:pt x="309" y="3"/>
                  </a:cubicBezTo>
                  <a:cubicBezTo>
                    <a:pt x="309" y="3"/>
                    <a:pt x="310" y="3"/>
                    <a:pt x="310" y="4"/>
                  </a:cubicBezTo>
                  <a:cubicBezTo>
                    <a:pt x="312" y="6"/>
                    <a:pt x="317" y="10"/>
                    <a:pt x="317" y="10"/>
                  </a:cubicBezTo>
                  <a:cubicBezTo>
                    <a:pt x="317" y="10"/>
                    <a:pt x="321" y="15"/>
                    <a:pt x="325" y="27"/>
                  </a:cubicBezTo>
                  <a:cubicBezTo>
                    <a:pt x="330" y="39"/>
                    <a:pt x="338" y="56"/>
                    <a:pt x="336" y="59"/>
                  </a:cubicBezTo>
                  <a:cubicBezTo>
                    <a:pt x="336" y="60"/>
                    <a:pt x="308" y="75"/>
                    <a:pt x="268" y="95"/>
                  </a:cubicBezTo>
                  <a:cubicBezTo>
                    <a:pt x="268" y="95"/>
                    <a:pt x="268" y="95"/>
                    <a:pt x="267" y="95"/>
                  </a:cubicBezTo>
                  <a:cubicBezTo>
                    <a:pt x="267" y="95"/>
                    <a:pt x="267" y="95"/>
                    <a:pt x="267" y="95"/>
                  </a:cubicBezTo>
                  <a:cubicBezTo>
                    <a:pt x="179" y="140"/>
                    <a:pt x="38" y="211"/>
                    <a:pt x="24" y="219"/>
                  </a:cubicBezTo>
                  <a:cubicBezTo>
                    <a:pt x="11" y="227"/>
                    <a:pt x="5" y="229"/>
                    <a:pt x="2" y="229"/>
                  </a:cubicBezTo>
                  <a:cubicBezTo>
                    <a:pt x="1" y="229"/>
                    <a:pt x="0" y="229"/>
                    <a:pt x="0" y="229"/>
                  </a:cubicBezTo>
                  <a:cubicBezTo>
                    <a:pt x="3" y="235"/>
                    <a:pt x="5" y="239"/>
                    <a:pt x="6" y="240"/>
                  </a:cubicBezTo>
                  <a:cubicBezTo>
                    <a:pt x="8" y="241"/>
                    <a:pt x="9" y="242"/>
                    <a:pt x="12" y="242"/>
                  </a:cubicBezTo>
                  <a:cubicBezTo>
                    <a:pt x="16" y="242"/>
                    <a:pt x="22" y="240"/>
                    <a:pt x="34" y="232"/>
                  </a:cubicBezTo>
                  <a:cubicBezTo>
                    <a:pt x="54" y="220"/>
                    <a:pt x="348" y="72"/>
                    <a:pt x="350" y="68"/>
                  </a:cubicBezTo>
                  <a:cubicBezTo>
                    <a:pt x="351" y="65"/>
                    <a:pt x="341" y="44"/>
                    <a:pt x="335" y="29"/>
                  </a:cubicBezTo>
                  <a:cubicBezTo>
                    <a:pt x="329" y="15"/>
                    <a:pt x="324" y="8"/>
                    <a:pt x="324" y="8"/>
                  </a:cubicBezTo>
                  <a:cubicBezTo>
                    <a:pt x="324" y="8"/>
                    <a:pt x="319" y="3"/>
                    <a:pt x="317" y="1"/>
                  </a:cubicBezTo>
                  <a:cubicBezTo>
                    <a:pt x="316" y="0"/>
                    <a:pt x="316" y="0"/>
                    <a:pt x="3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432" y="1334"/>
              <a:ext cx="634" cy="401"/>
            </a:xfrm>
            <a:custGeom>
              <a:avLst/>
              <a:gdLst>
                <a:gd name="T0" fmla="*/ 3 w 364"/>
                <a:gd name="T1" fmla="*/ 171 h 229"/>
                <a:gd name="T2" fmla="*/ 3 w 364"/>
                <a:gd name="T3" fmla="*/ 182 h 229"/>
                <a:gd name="T4" fmla="*/ 23 w 364"/>
                <a:gd name="T5" fmla="*/ 225 h 229"/>
                <a:gd name="T6" fmla="*/ 50 w 364"/>
                <a:gd name="T7" fmla="*/ 217 h 229"/>
                <a:gd name="T8" fmla="*/ 362 w 364"/>
                <a:gd name="T9" fmla="*/ 57 h 229"/>
                <a:gd name="T10" fmla="*/ 351 w 364"/>
                <a:gd name="T11" fmla="*/ 25 h 229"/>
                <a:gd name="T12" fmla="*/ 343 w 364"/>
                <a:gd name="T13" fmla="*/ 8 h 229"/>
                <a:gd name="T14" fmla="*/ 336 w 364"/>
                <a:gd name="T15" fmla="*/ 2 h 229"/>
                <a:gd name="T16" fmla="*/ 312 w 364"/>
                <a:gd name="T17" fmla="*/ 10 h 229"/>
                <a:gd name="T18" fmla="*/ 10 w 364"/>
                <a:gd name="T19" fmla="*/ 166 h 229"/>
                <a:gd name="T20" fmla="*/ 3 w 364"/>
                <a:gd name="T21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4" h="229">
                  <a:moveTo>
                    <a:pt x="3" y="171"/>
                  </a:moveTo>
                  <a:cubicBezTo>
                    <a:pt x="3" y="171"/>
                    <a:pt x="0" y="174"/>
                    <a:pt x="3" y="182"/>
                  </a:cubicBezTo>
                  <a:cubicBezTo>
                    <a:pt x="6" y="191"/>
                    <a:pt x="20" y="223"/>
                    <a:pt x="23" y="225"/>
                  </a:cubicBezTo>
                  <a:cubicBezTo>
                    <a:pt x="26" y="227"/>
                    <a:pt x="30" y="229"/>
                    <a:pt x="50" y="217"/>
                  </a:cubicBezTo>
                  <a:cubicBezTo>
                    <a:pt x="70" y="206"/>
                    <a:pt x="361" y="60"/>
                    <a:pt x="362" y="57"/>
                  </a:cubicBezTo>
                  <a:cubicBezTo>
                    <a:pt x="364" y="54"/>
                    <a:pt x="356" y="37"/>
                    <a:pt x="351" y="25"/>
                  </a:cubicBezTo>
                  <a:cubicBezTo>
                    <a:pt x="347" y="13"/>
                    <a:pt x="343" y="8"/>
                    <a:pt x="343" y="8"/>
                  </a:cubicBezTo>
                  <a:cubicBezTo>
                    <a:pt x="343" y="8"/>
                    <a:pt x="338" y="4"/>
                    <a:pt x="336" y="2"/>
                  </a:cubicBezTo>
                  <a:cubicBezTo>
                    <a:pt x="334" y="0"/>
                    <a:pt x="320" y="6"/>
                    <a:pt x="312" y="10"/>
                  </a:cubicBezTo>
                  <a:cubicBezTo>
                    <a:pt x="305" y="14"/>
                    <a:pt x="15" y="163"/>
                    <a:pt x="10" y="166"/>
                  </a:cubicBezTo>
                  <a:cubicBezTo>
                    <a:pt x="5" y="168"/>
                    <a:pt x="3" y="171"/>
                    <a:pt x="3" y="17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432" y="1605"/>
              <a:ext cx="100" cy="127"/>
            </a:xfrm>
            <a:custGeom>
              <a:avLst/>
              <a:gdLst>
                <a:gd name="T0" fmla="*/ 57 w 57"/>
                <a:gd name="T1" fmla="*/ 59 h 73"/>
                <a:gd name="T2" fmla="*/ 51 w 57"/>
                <a:gd name="T3" fmla="*/ 50 h 73"/>
                <a:gd name="T4" fmla="*/ 46 w 57"/>
                <a:gd name="T5" fmla="*/ 41 h 73"/>
                <a:gd name="T6" fmla="*/ 44 w 57"/>
                <a:gd name="T7" fmla="*/ 34 h 73"/>
                <a:gd name="T8" fmla="*/ 43 w 57"/>
                <a:gd name="T9" fmla="*/ 22 h 73"/>
                <a:gd name="T10" fmla="*/ 41 w 57"/>
                <a:gd name="T11" fmla="*/ 12 h 73"/>
                <a:gd name="T12" fmla="*/ 39 w 57"/>
                <a:gd name="T13" fmla="*/ 0 h 73"/>
                <a:gd name="T14" fmla="*/ 33 w 57"/>
                <a:gd name="T15" fmla="*/ 0 h 73"/>
                <a:gd name="T16" fmla="*/ 28 w 57"/>
                <a:gd name="T17" fmla="*/ 1 h 73"/>
                <a:gd name="T18" fmla="*/ 10 w 57"/>
                <a:gd name="T19" fmla="*/ 11 h 73"/>
                <a:gd name="T20" fmla="*/ 3 w 57"/>
                <a:gd name="T21" fmla="*/ 16 h 73"/>
                <a:gd name="T22" fmla="*/ 3 w 57"/>
                <a:gd name="T23" fmla="*/ 27 h 73"/>
                <a:gd name="T24" fmla="*/ 19 w 57"/>
                <a:gd name="T25" fmla="*/ 63 h 73"/>
                <a:gd name="T26" fmla="*/ 23 w 57"/>
                <a:gd name="T27" fmla="*/ 70 h 73"/>
                <a:gd name="T28" fmla="*/ 38 w 57"/>
                <a:gd name="T29" fmla="*/ 69 h 73"/>
                <a:gd name="T30" fmla="*/ 47 w 57"/>
                <a:gd name="T31" fmla="*/ 64 h 73"/>
                <a:gd name="T32" fmla="*/ 50 w 57"/>
                <a:gd name="T33" fmla="*/ 62 h 73"/>
                <a:gd name="T34" fmla="*/ 57 w 57"/>
                <a:gd name="T35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73">
                  <a:moveTo>
                    <a:pt x="57" y="59"/>
                  </a:moveTo>
                  <a:cubicBezTo>
                    <a:pt x="55" y="55"/>
                    <a:pt x="51" y="50"/>
                    <a:pt x="51" y="50"/>
                  </a:cubicBezTo>
                  <a:cubicBezTo>
                    <a:pt x="51" y="50"/>
                    <a:pt x="48" y="44"/>
                    <a:pt x="46" y="41"/>
                  </a:cubicBezTo>
                  <a:cubicBezTo>
                    <a:pt x="45" y="39"/>
                    <a:pt x="44" y="34"/>
                    <a:pt x="44" y="34"/>
                  </a:cubicBezTo>
                  <a:cubicBezTo>
                    <a:pt x="44" y="34"/>
                    <a:pt x="43" y="26"/>
                    <a:pt x="43" y="22"/>
                  </a:cubicBezTo>
                  <a:cubicBezTo>
                    <a:pt x="42" y="19"/>
                    <a:pt x="41" y="14"/>
                    <a:pt x="41" y="12"/>
                  </a:cubicBezTo>
                  <a:cubicBezTo>
                    <a:pt x="40" y="10"/>
                    <a:pt x="40" y="4"/>
                    <a:pt x="39" y="0"/>
                  </a:cubicBezTo>
                  <a:cubicBezTo>
                    <a:pt x="36" y="0"/>
                    <a:pt x="33" y="0"/>
                    <a:pt x="33" y="0"/>
                  </a:cubicBezTo>
                  <a:cubicBezTo>
                    <a:pt x="33" y="0"/>
                    <a:pt x="31" y="0"/>
                    <a:pt x="28" y="1"/>
                  </a:cubicBezTo>
                  <a:cubicBezTo>
                    <a:pt x="17" y="7"/>
                    <a:pt x="11" y="10"/>
                    <a:pt x="10" y="11"/>
                  </a:cubicBezTo>
                  <a:cubicBezTo>
                    <a:pt x="5" y="13"/>
                    <a:pt x="3" y="16"/>
                    <a:pt x="3" y="16"/>
                  </a:cubicBezTo>
                  <a:cubicBezTo>
                    <a:pt x="3" y="16"/>
                    <a:pt x="0" y="19"/>
                    <a:pt x="3" y="27"/>
                  </a:cubicBezTo>
                  <a:cubicBezTo>
                    <a:pt x="5" y="33"/>
                    <a:pt x="13" y="52"/>
                    <a:pt x="19" y="63"/>
                  </a:cubicBezTo>
                  <a:cubicBezTo>
                    <a:pt x="20" y="67"/>
                    <a:pt x="22" y="69"/>
                    <a:pt x="23" y="70"/>
                  </a:cubicBezTo>
                  <a:cubicBezTo>
                    <a:pt x="25" y="72"/>
                    <a:pt x="28" y="73"/>
                    <a:pt x="38" y="69"/>
                  </a:cubicBezTo>
                  <a:cubicBezTo>
                    <a:pt x="41" y="67"/>
                    <a:pt x="44" y="66"/>
                    <a:pt x="47" y="64"/>
                  </a:cubicBezTo>
                  <a:cubicBezTo>
                    <a:pt x="48" y="63"/>
                    <a:pt x="49" y="63"/>
                    <a:pt x="50" y="62"/>
                  </a:cubicBezTo>
                  <a:cubicBezTo>
                    <a:pt x="51" y="62"/>
                    <a:pt x="54" y="60"/>
                    <a:pt x="57" y="59"/>
                  </a:cubicBezTo>
                  <a:close/>
                </a:path>
              </a:pathLst>
            </a:custGeom>
            <a:solidFill>
              <a:srgbClr val="FB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954" y="1361"/>
              <a:ext cx="5" cy="0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EEB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2943" y="1496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78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2511" y="1361"/>
              <a:ext cx="539" cy="322"/>
            </a:xfrm>
            <a:custGeom>
              <a:avLst/>
              <a:gdLst>
                <a:gd name="T0" fmla="*/ 7 w 309"/>
                <a:gd name="T1" fmla="*/ 184 h 184"/>
                <a:gd name="T2" fmla="*/ 9 w 309"/>
                <a:gd name="T3" fmla="*/ 184 h 184"/>
                <a:gd name="T4" fmla="*/ 9 w 309"/>
                <a:gd name="T5" fmla="*/ 178 h 184"/>
                <a:gd name="T6" fmla="*/ 8 w 309"/>
                <a:gd name="T7" fmla="*/ 180 h 184"/>
                <a:gd name="T8" fmla="*/ 9 w 309"/>
                <a:gd name="T9" fmla="*/ 178 h 184"/>
                <a:gd name="T10" fmla="*/ 34 w 309"/>
                <a:gd name="T11" fmla="*/ 174 h 184"/>
                <a:gd name="T12" fmla="*/ 34 w 309"/>
                <a:gd name="T13" fmla="*/ 179 h 184"/>
                <a:gd name="T14" fmla="*/ 36 w 309"/>
                <a:gd name="T15" fmla="*/ 176 h 184"/>
                <a:gd name="T16" fmla="*/ 38 w 309"/>
                <a:gd name="T17" fmla="*/ 176 h 184"/>
                <a:gd name="T18" fmla="*/ 84 w 309"/>
                <a:gd name="T19" fmla="*/ 144 h 184"/>
                <a:gd name="T20" fmla="*/ 85 w 309"/>
                <a:gd name="T21" fmla="*/ 145 h 184"/>
                <a:gd name="T22" fmla="*/ 84 w 309"/>
                <a:gd name="T23" fmla="*/ 144 h 184"/>
                <a:gd name="T24" fmla="*/ 0 w 309"/>
                <a:gd name="T25" fmla="*/ 135 h 184"/>
                <a:gd name="T26" fmla="*/ 1 w 309"/>
                <a:gd name="T27" fmla="*/ 135 h 184"/>
                <a:gd name="T28" fmla="*/ 138 w 309"/>
                <a:gd name="T29" fmla="*/ 123 h 184"/>
                <a:gd name="T30" fmla="*/ 139 w 309"/>
                <a:gd name="T31" fmla="*/ 123 h 184"/>
                <a:gd name="T32" fmla="*/ 154 w 309"/>
                <a:gd name="T33" fmla="*/ 115 h 184"/>
                <a:gd name="T34" fmla="*/ 154 w 309"/>
                <a:gd name="T35" fmla="*/ 116 h 184"/>
                <a:gd name="T36" fmla="*/ 154 w 309"/>
                <a:gd name="T37" fmla="*/ 115 h 184"/>
                <a:gd name="T38" fmla="*/ 50 w 309"/>
                <a:gd name="T39" fmla="*/ 113 h 184"/>
                <a:gd name="T40" fmla="*/ 53 w 309"/>
                <a:gd name="T41" fmla="*/ 115 h 184"/>
                <a:gd name="T42" fmla="*/ 146 w 309"/>
                <a:gd name="T43" fmla="*/ 113 h 184"/>
                <a:gd name="T44" fmla="*/ 147 w 309"/>
                <a:gd name="T45" fmla="*/ 114 h 184"/>
                <a:gd name="T46" fmla="*/ 146 w 309"/>
                <a:gd name="T47" fmla="*/ 113 h 184"/>
                <a:gd name="T48" fmla="*/ 149 w 309"/>
                <a:gd name="T49" fmla="*/ 111 h 184"/>
                <a:gd name="T50" fmla="*/ 151 w 309"/>
                <a:gd name="T51" fmla="*/ 111 h 184"/>
                <a:gd name="T52" fmla="*/ 165 w 309"/>
                <a:gd name="T53" fmla="*/ 109 h 184"/>
                <a:gd name="T54" fmla="*/ 162 w 309"/>
                <a:gd name="T55" fmla="*/ 113 h 184"/>
                <a:gd name="T56" fmla="*/ 166 w 309"/>
                <a:gd name="T57" fmla="*/ 111 h 184"/>
                <a:gd name="T58" fmla="*/ 184 w 309"/>
                <a:gd name="T59" fmla="*/ 107 h 184"/>
                <a:gd name="T60" fmla="*/ 184 w 309"/>
                <a:gd name="T61" fmla="*/ 109 h 184"/>
                <a:gd name="T62" fmla="*/ 184 w 309"/>
                <a:gd name="T63" fmla="*/ 107 h 184"/>
                <a:gd name="T64" fmla="*/ 50 w 309"/>
                <a:gd name="T65" fmla="*/ 109 h 184"/>
                <a:gd name="T66" fmla="*/ 53 w 309"/>
                <a:gd name="T67" fmla="*/ 111 h 184"/>
                <a:gd name="T68" fmla="*/ 53 w 309"/>
                <a:gd name="T69" fmla="*/ 107 h 184"/>
                <a:gd name="T70" fmla="*/ 248 w 309"/>
                <a:gd name="T71" fmla="*/ 77 h 184"/>
                <a:gd name="T72" fmla="*/ 249 w 309"/>
                <a:gd name="T73" fmla="*/ 77 h 184"/>
                <a:gd name="T74" fmla="*/ 249 w 309"/>
                <a:gd name="T75" fmla="*/ 75 h 184"/>
                <a:gd name="T76" fmla="*/ 252 w 309"/>
                <a:gd name="T77" fmla="*/ 67 h 184"/>
                <a:gd name="T78" fmla="*/ 252 w 309"/>
                <a:gd name="T79" fmla="*/ 70 h 184"/>
                <a:gd name="T80" fmla="*/ 268 w 309"/>
                <a:gd name="T81" fmla="*/ 64 h 184"/>
                <a:gd name="T82" fmla="*/ 266 w 309"/>
                <a:gd name="T83" fmla="*/ 66 h 184"/>
                <a:gd name="T84" fmla="*/ 268 w 309"/>
                <a:gd name="T85" fmla="*/ 66 h 184"/>
                <a:gd name="T86" fmla="*/ 276 w 309"/>
                <a:gd name="T87" fmla="*/ 54 h 184"/>
                <a:gd name="T88" fmla="*/ 276 w 309"/>
                <a:gd name="T89" fmla="*/ 55 h 184"/>
                <a:gd name="T90" fmla="*/ 276 w 309"/>
                <a:gd name="T91" fmla="*/ 54 h 184"/>
                <a:gd name="T92" fmla="*/ 307 w 309"/>
                <a:gd name="T93" fmla="*/ 17 h 184"/>
                <a:gd name="T94" fmla="*/ 309 w 309"/>
                <a:gd name="T95" fmla="*/ 17 h 184"/>
                <a:gd name="T96" fmla="*/ 254 w 309"/>
                <a:gd name="T97" fmla="*/ 11 h 184"/>
                <a:gd name="T98" fmla="*/ 254 w 309"/>
                <a:gd name="T99" fmla="*/ 12 h 184"/>
                <a:gd name="T100" fmla="*/ 254 w 309"/>
                <a:gd name="T101" fmla="*/ 11 h 184"/>
                <a:gd name="T102" fmla="*/ 304 w 309"/>
                <a:gd name="T103" fmla="*/ 12 h 184"/>
                <a:gd name="T104" fmla="*/ 308 w 309"/>
                <a:gd name="T105" fmla="*/ 14 h 184"/>
                <a:gd name="T106" fmla="*/ 307 w 309"/>
                <a:gd name="T107" fmla="*/ 11 h 184"/>
                <a:gd name="T108" fmla="*/ 305 w 309"/>
                <a:gd name="T109" fmla="*/ 10 h 184"/>
                <a:gd name="T110" fmla="*/ 245 w 309"/>
                <a:gd name="T111" fmla="*/ 12 h 184"/>
                <a:gd name="T112" fmla="*/ 245 w 309"/>
                <a:gd name="T113" fmla="*/ 10 h 184"/>
                <a:gd name="T114" fmla="*/ 257 w 309"/>
                <a:gd name="T115" fmla="*/ 0 h 184"/>
                <a:gd name="T116" fmla="*/ 254 w 309"/>
                <a:gd name="T117" fmla="*/ 1 h 184"/>
                <a:gd name="T118" fmla="*/ 255 w 309"/>
                <a:gd name="T119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184">
                  <a:moveTo>
                    <a:pt x="8" y="183"/>
                  </a:moveTo>
                  <a:cubicBezTo>
                    <a:pt x="7" y="183"/>
                    <a:pt x="7" y="183"/>
                    <a:pt x="7" y="184"/>
                  </a:cubicBezTo>
                  <a:cubicBezTo>
                    <a:pt x="7" y="184"/>
                    <a:pt x="8" y="184"/>
                    <a:pt x="8" y="184"/>
                  </a:cubicBezTo>
                  <a:cubicBezTo>
                    <a:pt x="8" y="184"/>
                    <a:pt x="9" y="184"/>
                    <a:pt x="9" y="184"/>
                  </a:cubicBezTo>
                  <a:cubicBezTo>
                    <a:pt x="9" y="183"/>
                    <a:pt x="8" y="183"/>
                    <a:pt x="8" y="183"/>
                  </a:cubicBezTo>
                  <a:moveTo>
                    <a:pt x="9" y="178"/>
                  </a:moveTo>
                  <a:cubicBezTo>
                    <a:pt x="8" y="178"/>
                    <a:pt x="7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9" y="180"/>
                    <a:pt x="10" y="178"/>
                    <a:pt x="9" y="178"/>
                  </a:cubicBezTo>
                  <a:cubicBezTo>
                    <a:pt x="9" y="178"/>
                    <a:pt x="9" y="178"/>
                    <a:pt x="9" y="178"/>
                  </a:cubicBezTo>
                  <a:moveTo>
                    <a:pt x="35" y="171"/>
                  </a:moveTo>
                  <a:cubicBezTo>
                    <a:pt x="35" y="171"/>
                    <a:pt x="34" y="172"/>
                    <a:pt x="34" y="174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3" y="175"/>
                    <a:pt x="32" y="179"/>
                    <a:pt x="34" y="179"/>
                  </a:cubicBezTo>
                  <a:cubicBezTo>
                    <a:pt x="34" y="179"/>
                    <a:pt x="34" y="179"/>
                    <a:pt x="35" y="179"/>
                  </a:cubicBezTo>
                  <a:cubicBezTo>
                    <a:pt x="35" y="178"/>
                    <a:pt x="36" y="177"/>
                    <a:pt x="36" y="176"/>
                  </a:cubicBezTo>
                  <a:cubicBezTo>
                    <a:pt x="37" y="176"/>
                    <a:pt x="37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9" y="176"/>
                    <a:pt x="37" y="171"/>
                    <a:pt x="35" y="171"/>
                  </a:cubicBezTo>
                  <a:moveTo>
                    <a:pt x="84" y="144"/>
                  </a:moveTo>
                  <a:cubicBezTo>
                    <a:pt x="84" y="144"/>
                    <a:pt x="84" y="144"/>
                    <a:pt x="84" y="145"/>
                  </a:cubicBezTo>
                  <a:cubicBezTo>
                    <a:pt x="84" y="145"/>
                    <a:pt x="84" y="145"/>
                    <a:pt x="85" y="145"/>
                  </a:cubicBezTo>
                  <a:cubicBezTo>
                    <a:pt x="85" y="145"/>
                    <a:pt x="85" y="145"/>
                    <a:pt x="86" y="145"/>
                  </a:cubicBezTo>
                  <a:cubicBezTo>
                    <a:pt x="86" y="145"/>
                    <a:pt x="85" y="144"/>
                    <a:pt x="84" y="144"/>
                  </a:cubicBezTo>
                  <a:moveTo>
                    <a:pt x="1" y="13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4"/>
                  </a:cubicBezTo>
                  <a:moveTo>
                    <a:pt x="138" y="123"/>
                  </a:moveTo>
                  <a:cubicBezTo>
                    <a:pt x="137" y="123"/>
                    <a:pt x="136" y="124"/>
                    <a:pt x="137" y="125"/>
                  </a:cubicBezTo>
                  <a:cubicBezTo>
                    <a:pt x="138" y="124"/>
                    <a:pt x="139" y="125"/>
                    <a:pt x="139" y="123"/>
                  </a:cubicBezTo>
                  <a:cubicBezTo>
                    <a:pt x="139" y="123"/>
                    <a:pt x="138" y="123"/>
                    <a:pt x="138" y="123"/>
                  </a:cubicBezTo>
                  <a:moveTo>
                    <a:pt x="154" y="115"/>
                  </a:moveTo>
                  <a:cubicBezTo>
                    <a:pt x="154" y="115"/>
                    <a:pt x="153" y="115"/>
                    <a:pt x="153" y="115"/>
                  </a:cubicBezTo>
                  <a:cubicBezTo>
                    <a:pt x="153" y="116"/>
                    <a:pt x="154" y="116"/>
                    <a:pt x="154" y="116"/>
                  </a:cubicBezTo>
                  <a:cubicBezTo>
                    <a:pt x="155" y="116"/>
                    <a:pt x="155" y="116"/>
                    <a:pt x="155" y="116"/>
                  </a:cubicBezTo>
                  <a:cubicBezTo>
                    <a:pt x="155" y="115"/>
                    <a:pt x="155" y="115"/>
                    <a:pt x="154" y="115"/>
                  </a:cubicBezTo>
                  <a:moveTo>
                    <a:pt x="50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0" y="114"/>
                    <a:pt x="52" y="115"/>
                    <a:pt x="52" y="115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53" y="114"/>
                    <a:pt x="51" y="113"/>
                    <a:pt x="50" y="113"/>
                  </a:cubicBezTo>
                  <a:moveTo>
                    <a:pt x="146" y="113"/>
                  </a:moveTo>
                  <a:cubicBezTo>
                    <a:pt x="146" y="113"/>
                    <a:pt x="146" y="113"/>
                    <a:pt x="146" y="113"/>
                  </a:cubicBezTo>
                  <a:cubicBezTo>
                    <a:pt x="145" y="114"/>
                    <a:pt x="146" y="114"/>
                    <a:pt x="147" y="114"/>
                  </a:cubicBezTo>
                  <a:cubicBezTo>
                    <a:pt x="147" y="114"/>
                    <a:pt x="147" y="114"/>
                    <a:pt x="147" y="113"/>
                  </a:cubicBezTo>
                  <a:cubicBezTo>
                    <a:pt x="148" y="113"/>
                    <a:pt x="147" y="113"/>
                    <a:pt x="146" y="113"/>
                  </a:cubicBezTo>
                  <a:moveTo>
                    <a:pt x="150" y="110"/>
                  </a:moveTo>
                  <a:cubicBezTo>
                    <a:pt x="149" y="110"/>
                    <a:pt x="149" y="110"/>
                    <a:pt x="149" y="111"/>
                  </a:cubicBezTo>
                  <a:cubicBezTo>
                    <a:pt x="149" y="111"/>
                    <a:pt x="150" y="111"/>
                    <a:pt x="150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0" y="110"/>
                    <a:pt x="150" y="110"/>
                  </a:cubicBezTo>
                  <a:moveTo>
                    <a:pt x="165" y="109"/>
                  </a:moveTo>
                  <a:cubicBezTo>
                    <a:pt x="165" y="109"/>
                    <a:pt x="163" y="110"/>
                    <a:pt x="162" y="111"/>
                  </a:cubicBezTo>
                  <a:cubicBezTo>
                    <a:pt x="161" y="112"/>
                    <a:pt x="161" y="113"/>
                    <a:pt x="162" y="113"/>
                  </a:cubicBezTo>
                  <a:cubicBezTo>
                    <a:pt x="162" y="113"/>
                    <a:pt x="163" y="113"/>
                    <a:pt x="164" y="113"/>
                  </a:cubicBez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09"/>
                    <a:pt x="165" y="109"/>
                  </a:cubicBezTo>
                  <a:moveTo>
                    <a:pt x="184" y="107"/>
                  </a:moveTo>
                  <a:cubicBezTo>
                    <a:pt x="184" y="107"/>
                    <a:pt x="183" y="109"/>
                    <a:pt x="184" y="109"/>
                  </a:cubicBezTo>
                  <a:cubicBezTo>
                    <a:pt x="184" y="109"/>
                    <a:pt x="184" y="109"/>
                    <a:pt x="184" y="109"/>
                  </a:cubicBezTo>
                  <a:cubicBezTo>
                    <a:pt x="184" y="109"/>
                    <a:pt x="185" y="107"/>
                    <a:pt x="184" y="107"/>
                  </a:cubicBezTo>
                  <a:cubicBezTo>
                    <a:pt x="184" y="107"/>
                    <a:pt x="184" y="107"/>
                    <a:pt x="184" y="107"/>
                  </a:cubicBezTo>
                  <a:moveTo>
                    <a:pt x="53" y="107"/>
                  </a:moveTo>
                  <a:cubicBezTo>
                    <a:pt x="51" y="107"/>
                    <a:pt x="50" y="108"/>
                    <a:pt x="50" y="109"/>
                  </a:cubicBezTo>
                  <a:cubicBezTo>
                    <a:pt x="50" y="110"/>
                    <a:pt x="50" y="111"/>
                    <a:pt x="51" y="111"/>
                  </a:cubicBezTo>
                  <a:cubicBezTo>
                    <a:pt x="52" y="111"/>
                    <a:pt x="52" y="111"/>
                    <a:pt x="53" y="111"/>
                  </a:cubicBezTo>
                  <a:cubicBezTo>
                    <a:pt x="54" y="111"/>
                    <a:pt x="54" y="108"/>
                    <a:pt x="54" y="107"/>
                  </a:cubicBezTo>
                  <a:cubicBezTo>
                    <a:pt x="53" y="107"/>
                    <a:pt x="53" y="107"/>
                    <a:pt x="53" y="107"/>
                  </a:cubicBezTo>
                  <a:moveTo>
                    <a:pt x="249" y="75"/>
                  </a:moveTo>
                  <a:cubicBezTo>
                    <a:pt x="249" y="75"/>
                    <a:pt x="249" y="76"/>
                    <a:pt x="248" y="77"/>
                  </a:cubicBezTo>
                  <a:cubicBezTo>
                    <a:pt x="248" y="77"/>
                    <a:pt x="248" y="77"/>
                    <a:pt x="248" y="77"/>
                  </a:cubicBezTo>
                  <a:cubicBezTo>
                    <a:pt x="249" y="77"/>
                    <a:pt x="249" y="77"/>
                    <a:pt x="249" y="77"/>
                  </a:cubicBezTo>
                  <a:cubicBezTo>
                    <a:pt x="250" y="77"/>
                    <a:pt x="250" y="76"/>
                    <a:pt x="251" y="76"/>
                  </a:cubicBezTo>
                  <a:cubicBezTo>
                    <a:pt x="250" y="76"/>
                    <a:pt x="250" y="75"/>
                    <a:pt x="249" y="75"/>
                  </a:cubicBezTo>
                  <a:moveTo>
                    <a:pt x="253" y="66"/>
                  </a:moveTo>
                  <a:cubicBezTo>
                    <a:pt x="252" y="67"/>
                    <a:pt x="252" y="67"/>
                    <a:pt x="252" y="67"/>
                  </a:cubicBezTo>
                  <a:cubicBezTo>
                    <a:pt x="250" y="67"/>
                    <a:pt x="250" y="67"/>
                    <a:pt x="250" y="67"/>
                  </a:cubicBezTo>
                  <a:cubicBezTo>
                    <a:pt x="250" y="70"/>
                    <a:pt x="251" y="70"/>
                    <a:pt x="252" y="70"/>
                  </a:cubicBezTo>
                  <a:cubicBezTo>
                    <a:pt x="254" y="70"/>
                    <a:pt x="258" y="66"/>
                    <a:pt x="253" y="66"/>
                  </a:cubicBezTo>
                  <a:moveTo>
                    <a:pt x="268" y="64"/>
                  </a:moveTo>
                  <a:cubicBezTo>
                    <a:pt x="268" y="64"/>
                    <a:pt x="268" y="65"/>
                    <a:pt x="268" y="65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7" y="67"/>
                  </a:cubicBezTo>
                  <a:cubicBezTo>
                    <a:pt x="267" y="67"/>
                    <a:pt x="268" y="67"/>
                    <a:pt x="268" y="66"/>
                  </a:cubicBezTo>
                  <a:cubicBezTo>
                    <a:pt x="269" y="66"/>
                    <a:pt x="269" y="64"/>
                    <a:pt x="268" y="64"/>
                  </a:cubicBezTo>
                  <a:moveTo>
                    <a:pt x="276" y="54"/>
                  </a:moveTo>
                  <a:cubicBezTo>
                    <a:pt x="276" y="54"/>
                    <a:pt x="275" y="55"/>
                    <a:pt x="276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5"/>
                    <a:pt x="277" y="54"/>
                    <a:pt x="276" y="54"/>
                  </a:cubicBezTo>
                  <a:cubicBezTo>
                    <a:pt x="276" y="54"/>
                    <a:pt x="276" y="54"/>
                    <a:pt x="276" y="54"/>
                  </a:cubicBezTo>
                  <a:moveTo>
                    <a:pt x="308" y="17"/>
                  </a:moveTo>
                  <a:cubicBezTo>
                    <a:pt x="308" y="17"/>
                    <a:pt x="307" y="17"/>
                    <a:pt x="307" y="17"/>
                  </a:cubicBezTo>
                  <a:cubicBezTo>
                    <a:pt x="307" y="18"/>
                    <a:pt x="308" y="18"/>
                    <a:pt x="308" y="18"/>
                  </a:cubicBezTo>
                  <a:cubicBezTo>
                    <a:pt x="309" y="18"/>
                    <a:pt x="309" y="18"/>
                    <a:pt x="309" y="17"/>
                  </a:cubicBezTo>
                  <a:cubicBezTo>
                    <a:pt x="309" y="17"/>
                    <a:pt x="308" y="17"/>
                    <a:pt x="308" y="17"/>
                  </a:cubicBezTo>
                  <a:moveTo>
                    <a:pt x="254" y="11"/>
                  </a:moveTo>
                  <a:cubicBezTo>
                    <a:pt x="253" y="11"/>
                    <a:pt x="253" y="11"/>
                    <a:pt x="253" y="11"/>
                  </a:cubicBezTo>
                  <a:cubicBezTo>
                    <a:pt x="253" y="11"/>
                    <a:pt x="254" y="12"/>
                    <a:pt x="254" y="12"/>
                  </a:cubicBezTo>
                  <a:cubicBezTo>
                    <a:pt x="254" y="12"/>
                    <a:pt x="255" y="12"/>
                    <a:pt x="255" y="11"/>
                  </a:cubicBezTo>
                  <a:cubicBezTo>
                    <a:pt x="255" y="11"/>
                    <a:pt x="254" y="11"/>
                    <a:pt x="254" y="11"/>
                  </a:cubicBezTo>
                  <a:moveTo>
                    <a:pt x="305" y="10"/>
                  </a:moveTo>
                  <a:cubicBezTo>
                    <a:pt x="304" y="10"/>
                    <a:pt x="304" y="11"/>
                    <a:pt x="304" y="12"/>
                  </a:cubicBezTo>
                  <a:cubicBezTo>
                    <a:pt x="305" y="13"/>
                    <a:pt x="306" y="14"/>
                    <a:pt x="307" y="14"/>
                  </a:cubicBezTo>
                  <a:cubicBezTo>
                    <a:pt x="307" y="14"/>
                    <a:pt x="308" y="14"/>
                    <a:pt x="308" y="14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08" y="13"/>
                    <a:pt x="308" y="12"/>
                    <a:pt x="307" y="11"/>
                  </a:cubicBezTo>
                  <a:cubicBezTo>
                    <a:pt x="307" y="11"/>
                    <a:pt x="306" y="10"/>
                    <a:pt x="306" y="10"/>
                  </a:cubicBezTo>
                  <a:cubicBezTo>
                    <a:pt x="306" y="10"/>
                    <a:pt x="306" y="10"/>
                    <a:pt x="305" y="10"/>
                  </a:cubicBezTo>
                  <a:moveTo>
                    <a:pt x="245" y="10"/>
                  </a:moveTo>
                  <a:cubicBezTo>
                    <a:pt x="244" y="10"/>
                    <a:pt x="243" y="12"/>
                    <a:pt x="245" y="12"/>
                  </a:cubicBezTo>
                  <a:cubicBezTo>
                    <a:pt x="245" y="12"/>
                    <a:pt x="245" y="12"/>
                    <a:pt x="245" y="12"/>
                  </a:cubicBezTo>
                  <a:cubicBezTo>
                    <a:pt x="246" y="12"/>
                    <a:pt x="247" y="10"/>
                    <a:pt x="245" y="10"/>
                  </a:cubicBezTo>
                  <a:cubicBezTo>
                    <a:pt x="245" y="10"/>
                    <a:pt x="245" y="10"/>
                    <a:pt x="245" y="10"/>
                  </a:cubicBezTo>
                  <a:moveTo>
                    <a:pt x="257" y="0"/>
                  </a:moveTo>
                  <a:cubicBezTo>
                    <a:pt x="256" y="0"/>
                    <a:pt x="255" y="0"/>
                    <a:pt x="255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2"/>
                    <a:pt x="254" y="3"/>
                    <a:pt x="255" y="3"/>
                  </a:cubicBezTo>
                  <a:cubicBezTo>
                    <a:pt x="256" y="3"/>
                    <a:pt x="258" y="1"/>
                    <a:pt x="257" y="0"/>
                  </a:cubicBezTo>
                </a:path>
              </a:pathLst>
            </a:custGeom>
            <a:solidFill>
              <a:srgbClr val="D6CE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092 L 0.59826 0.00247 " pathEditMode="relative" ptsTypes="AA">
                                      <p:cBhvr>
                                        <p:cTn id="3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175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675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9175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25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875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withGroup">
                            <p:stCondLst>
                              <p:cond delay="10225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withGroup">
                            <p:stCondLst>
                              <p:cond delay="10725"/>
                            </p:stCondLst>
                            <p:childTnLst>
                              <p:par>
                                <p:cTn id="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175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9"/>
          <p:cNvSpPr txBox="1"/>
          <p:nvPr/>
        </p:nvSpPr>
        <p:spPr>
          <a:xfrm>
            <a:off x="67627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</a:t>
            </a:r>
          </a:p>
        </p:txBody>
      </p:sp>
      <p:sp>
        <p:nvSpPr>
          <p:cNvPr id="3" name="TextBox 30"/>
          <p:cNvSpPr txBox="1"/>
          <p:nvPr/>
        </p:nvSpPr>
        <p:spPr>
          <a:xfrm>
            <a:off x="2570163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</a:t>
            </a:r>
          </a:p>
        </p:txBody>
      </p:sp>
      <p:sp>
        <p:nvSpPr>
          <p:cNvPr id="4" name="TextBox 31"/>
          <p:cNvSpPr txBox="1"/>
          <p:nvPr/>
        </p:nvSpPr>
        <p:spPr>
          <a:xfrm>
            <a:off x="453072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</a:t>
            </a:r>
          </a:p>
        </p:txBody>
      </p:sp>
      <p:sp>
        <p:nvSpPr>
          <p:cNvPr id="5" name="TextBox 32"/>
          <p:cNvSpPr txBox="1"/>
          <p:nvPr/>
        </p:nvSpPr>
        <p:spPr>
          <a:xfrm>
            <a:off x="6559550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</a:t>
            </a:r>
          </a:p>
        </p:txBody>
      </p:sp>
      <p:sp>
        <p:nvSpPr>
          <p:cNvPr id="6" name="TextBox 34"/>
          <p:cNvSpPr txBox="1"/>
          <p:nvPr/>
        </p:nvSpPr>
        <p:spPr>
          <a:xfrm>
            <a:off x="1600200" y="4105275"/>
            <a:ext cx="5992813" cy="57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44538" y="966788"/>
            <a:ext cx="7642225" cy="2165350"/>
            <a:chOff x="751008" y="967406"/>
            <a:chExt cx="7641986" cy="2164103"/>
          </a:xfrm>
        </p:grpSpPr>
        <p:grpSp>
          <p:nvGrpSpPr>
            <p:cNvPr id="34826" name="组合 7"/>
            <p:cNvGrpSpPr>
              <a:grpSpLocks/>
            </p:cNvGrpSpPr>
            <p:nvPr/>
          </p:nvGrpSpPr>
          <p:grpSpPr bwMode="auto">
            <a:xfrm>
              <a:off x="1690501" y="967406"/>
              <a:ext cx="5665736" cy="1623077"/>
              <a:chOff x="1690501" y="967406"/>
              <a:chExt cx="5665736" cy="1623077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4" name="TextBox 35"/>
              <p:cNvSpPr txBox="1"/>
              <p:nvPr/>
            </p:nvSpPr>
            <p:spPr>
              <a:xfrm>
                <a:off x="3768751" y="1087987"/>
                <a:ext cx="1589038" cy="33794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b="1" spc="225" dirty="0">
                    <a:solidFill>
                      <a:schemeClr val="bg1"/>
                    </a:solidFill>
                    <a:latin typeface="+mn-ea"/>
                    <a:ea typeface="+mn-ea"/>
                  </a:rPr>
                  <a:t>点击添加标题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0" name="TextBox 36"/>
            <p:cNvSpPr txBox="1"/>
            <p:nvPr/>
          </p:nvSpPr>
          <p:spPr>
            <a:xfrm>
              <a:off x="1090722" y="2722170"/>
              <a:ext cx="1108040" cy="2776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TextBox 37"/>
            <p:cNvSpPr txBox="1"/>
            <p:nvPr/>
          </p:nvSpPr>
          <p:spPr>
            <a:xfrm>
              <a:off x="3022649" y="2722170"/>
              <a:ext cx="1108040" cy="2776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TextBox 38"/>
            <p:cNvSpPr txBox="1"/>
            <p:nvPr/>
          </p:nvSpPr>
          <p:spPr>
            <a:xfrm>
              <a:off x="4983151" y="2722170"/>
              <a:ext cx="1108040" cy="2776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6" name="TextBox 39"/>
            <p:cNvSpPr txBox="1"/>
            <p:nvPr/>
          </p:nvSpPr>
          <p:spPr>
            <a:xfrm>
              <a:off x="6945239" y="2722170"/>
              <a:ext cx="1108040" cy="2776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</p:grpSp>
      <p:pic>
        <p:nvPicPr>
          <p:cNvPr id="34824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研究思路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73088" y="1528763"/>
            <a:ext cx="1830387" cy="550862"/>
            <a:chOff x="533400" y="1528997"/>
            <a:chExt cx="1829490" cy="550887"/>
          </a:xfrm>
        </p:grpSpPr>
        <p:sp>
          <p:nvSpPr>
            <p:cNvPr id="7" name="五边形 6"/>
            <p:cNvSpPr/>
            <p:nvPr/>
          </p:nvSpPr>
          <p:spPr>
            <a:xfrm>
              <a:off x="533400" y="1528997"/>
              <a:ext cx="1829490" cy="550887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6897" name="文本框 17"/>
            <p:cNvSpPr txBox="1">
              <a:spLocks noChangeArrowheads="1"/>
            </p:cNvSpPr>
            <p:nvPr/>
          </p:nvSpPr>
          <p:spPr bwMode="auto">
            <a:xfrm>
              <a:off x="861747" y="1648179"/>
              <a:ext cx="10813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步骤一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324100" y="1528763"/>
            <a:ext cx="1641475" cy="550862"/>
            <a:chOff x="2283957" y="1528997"/>
            <a:chExt cx="1640420" cy="550887"/>
          </a:xfrm>
        </p:grpSpPr>
        <p:sp>
          <p:nvSpPr>
            <p:cNvPr id="11" name="任意多边形 10"/>
            <p:cNvSpPr/>
            <p:nvPr/>
          </p:nvSpPr>
          <p:spPr>
            <a:xfrm>
              <a:off x="2283957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rgbClr val="06417E"/>
                </a:solidFill>
              </a:endParaRPr>
            </a:p>
          </p:txBody>
        </p:sp>
        <p:sp>
          <p:nvSpPr>
            <p:cNvPr id="36895" name="文本框 18"/>
            <p:cNvSpPr txBox="1">
              <a:spLocks noChangeArrowheads="1"/>
            </p:cNvSpPr>
            <p:nvPr/>
          </p:nvSpPr>
          <p:spPr bwMode="auto">
            <a:xfrm>
              <a:off x="2720597" y="1652040"/>
              <a:ext cx="9459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步骤二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825875" y="1528763"/>
            <a:ext cx="1639888" cy="550862"/>
            <a:chOff x="3785566" y="1528997"/>
            <a:chExt cx="1640420" cy="550887"/>
          </a:xfrm>
        </p:grpSpPr>
        <p:sp>
          <p:nvSpPr>
            <p:cNvPr id="13" name="任意多边形 12"/>
            <p:cNvSpPr/>
            <p:nvPr/>
          </p:nvSpPr>
          <p:spPr>
            <a:xfrm>
              <a:off x="3785566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6893" name="文本框 19"/>
            <p:cNvSpPr txBox="1">
              <a:spLocks noChangeArrowheads="1"/>
            </p:cNvSpPr>
            <p:nvPr/>
          </p:nvSpPr>
          <p:spPr bwMode="auto">
            <a:xfrm>
              <a:off x="4265266" y="1652040"/>
              <a:ext cx="945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步骤三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340350" y="1528763"/>
            <a:ext cx="1639888" cy="550862"/>
            <a:chOff x="5299151" y="1528997"/>
            <a:chExt cx="1640420" cy="550887"/>
          </a:xfrm>
        </p:grpSpPr>
        <p:sp>
          <p:nvSpPr>
            <p:cNvPr id="14" name="任意多边形 13"/>
            <p:cNvSpPr/>
            <p:nvPr/>
          </p:nvSpPr>
          <p:spPr>
            <a:xfrm>
              <a:off x="5299151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6891" name="文本框 20"/>
            <p:cNvSpPr txBox="1">
              <a:spLocks noChangeArrowheads="1"/>
            </p:cNvSpPr>
            <p:nvPr/>
          </p:nvSpPr>
          <p:spPr bwMode="auto">
            <a:xfrm>
              <a:off x="5735042" y="1652040"/>
              <a:ext cx="9346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步骤四</a:t>
              </a: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816725" y="1528763"/>
            <a:ext cx="1641475" cy="550862"/>
            <a:chOff x="6776809" y="1528997"/>
            <a:chExt cx="1640420" cy="550887"/>
          </a:xfrm>
        </p:grpSpPr>
        <p:sp>
          <p:nvSpPr>
            <p:cNvPr id="15" name="任意多边形 14"/>
            <p:cNvSpPr/>
            <p:nvPr/>
          </p:nvSpPr>
          <p:spPr>
            <a:xfrm>
              <a:off x="6776809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6889" name="文本框 21"/>
            <p:cNvSpPr txBox="1">
              <a:spLocks noChangeArrowheads="1"/>
            </p:cNvSpPr>
            <p:nvPr/>
          </p:nvSpPr>
          <p:spPr bwMode="auto">
            <a:xfrm>
              <a:off x="7242600" y="1652040"/>
              <a:ext cx="921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步骤五</a:t>
              </a: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573088" y="2355850"/>
            <a:ext cx="1519237" cy="1560513"/>
            <a:chOff x="1034229" y="1255861"/>
            <a:chExt cx="1789697" cy="1559865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43" name="文本框 83"/>
            <p:cNvSpPr txBox="1">
              <a:spLocks noChangeArrowheads="1"/>
            </p:cNvSpPr>
            <p:nvPr/>
          </p:nvSpPr>
          <p:spPr bwMode="auto">
            <a:xfrm>
              <a:off x="1260512" y="1255861"/>
              <a:ext cx="1357702" cy="30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252663" y="2355850"/>
            <a:ext cx="1519237" cy="1560513"/>
            <a:chOff x="1034229" y="1255861"/>
            <a:chExt cx="1789697" cy="1559865"/>
          </a:xfrm>
        </p:grpSpPr>
        <p:sp>
          <p:nvSpPr>
            <p:cNvPr id="45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46" name="文本框 83"/>
            <p:cNvSpPr txBox="1">
              <a:spLocks noChangeArrowheads="1"/>
            </p:cNvSpPr>
            <p:nvPr/>
          </p:nvSpPr>
          <p:spPr bwMode="auto">
            <a:xfrm>
              <a:off x="1260512" y="1255861"/>
              <a:ext cx="1357702" cy="30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3948113" y="2355850"/>
            <a:ext cx="1519237" cy="1560513"/>
            <a:chOff x="1034229" y="1255861"/>
            <a:chExt cx="1789697" cy="1559865"/>
          </a:xfrm>
        </p:grpSpPr>
        <p:sp>
          <p:nvSpPr>
            <p:cNvPr id="48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49" name="文本框 83"/>
            <p:cNvSpPr txBox="1">
              <a:spLocks noChangeArrowheads="1"/>
            </p:cNvSpPr>
            <p:nvPr/>
          </p:nvSpPr>
          <p:spPr bwMode="auto">
            <a:xfrm>
              <a:off x="1260512" y="1255861"/>
              <a:ext cx="1357702" cy="30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5453063" y="2373313"/>
            <a:ext cx="1517650" cy="1558925"/>
            <a:chOff x="1034229" y="1255861"/>
            <a:chExt cx="1789697" cy="1559865"/>
          </a:xfrm>
        </p:grpSpPr>
        <p:sp>
          <p:nvSpPr>
            <p:cNvPr id="51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52" name="文本框 83"/>
            <p:cNvSpPr txBox="1">
              <a:spLocks noChangeArrowheads="1"/>
            </p:cNvSpPr>
            <p:nvPr/>
          </p:nvSpPr>
          <p:spPr bwMode="auto">
            <a:xfrm>
              <a:off x="1258877" y="1255861"/>
              <a:ext cx="1359121" cy="308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6878638" y="2373313"/>
            <a:ext cx="1517650" cy="1558925"/>
            <a:chOff x="1034229" y="1255861"/>
            <a:chExt cx="1789697" cy="1559865"/>
          </a:xfrm>
        </p:grpSpPr>
        <p:sp>
          <p:nvSpPr>
            <p:cNvPr id="54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55" name="文本框 83"/>
            <p:cNvSpPr txBox="1">
              <a:spLocks noChangeArrowheads="1"/>
            </p:cNvSpPr>
            <p:nvPr/>
          </p:nvSpPr>
          <p:spPr bwMode="auto">
            <a:xfrm>
              <a:off x="1258877" y="1255861"/>
              <a:ext cx="1359121" cy="308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pic>
        <p:nvPicPr>
          <p:cNvPr id="36876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研究步骤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38921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20" name="文本框 19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chemeClr val="bg1"/>
                  </a:solidFill>
                  <a:latin typeface="+mn-ea"/>
                  <a:ea typeface="+mn-ea"/>
                </a:rPr>
                <a:t>关键技术与难点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30312" y="2019402"/>
              <a:ext cx="1659014" cy="307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+mn-ea"/>
                  <a:ea typeface="+mn-ea"/>
                </a:rPr>
                <a:t>PART THREE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155768" y="2106415"/>
              <a:ext cx="658457" cy="789670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关键技术</a:t>
            </a:r>
          </a:p>
        </p:txBody>
      </p:sp>
      <p:sp>
        <p:nvSpPr>
          <p:cNvPr id="4" name="Freeform 2"/>
          <p:cNvSpPr>
            <a:spLocks/>
          </p:cNvSpPr>
          <p:nvPr/>
        </p:nvSpPr>
        <p:spPr bwMode="auto">
          <a:xfrm>
            <a:off x="941388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Freeform 3"/>
          <p:cNvSpPr>
            <a:spLocks/>
          </p:cNvSpPr>
          <p:nvPr/>
        </p:nvSpPr>
        <p:spPr bwMode="auto">
          <a:xfrm>
            <a:off x="941388" y="3044825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941388" y="1603375"/>
            <a:ext cx="6164262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941388" y="4162425"/>
            <a:ext cx="6164262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523038" y="2184400"/>
            <a:ext cx="11541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+mn-ea"/>
                <a:ea typeface="+mn-ea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+mn-ea"/>
                <a:ea typeface="+mn-ea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+mn-ea"/>
                <a:ea typeface="+mn-ea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+mn-ea"/>
                <a:ea typeface="+mn-ea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" name="Text Box 65"/>
          <p:cNvSpPr txBox="1">
            <a:spLocks noChangeArrowheads="1"/>
          </p:cNvSpPr>
          <p:nvPr/>
        </p:nvSpPr>
        <p:spPr bwMode="auto">
          <a:xfrm>
            <a:off x="877888" y="1751013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1200" b="1">
                <a:solidFill>
                  <a:schemeClr val="bg1"/>
                </a:solidFill>
                <a:latin typeface="华康少女文字W5(P)" pitchFamily="82" charset="-122"/>
              </a:rPr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华康少女文字W5(P)" pitchFamily="8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chemeClr val="bg1"/>
              </a:solidFill>
              <a:latin typeface="华康少女文字W5(P)" pitchFamily="82" charset="-122"/>
              <a:sym typeface="Arial" panose="020B0604020202020204" pitchFamily="34" charset="0"/>
            </a:endParaRPr>
          </a:p>
        </p:txBody>
      </p:sp>
      <p:sp>
        <p:nvSpPr>
          <p:cNvPr id="11" name="Text Box 65"/>
          <p:cNvSpPr txBox="1">
            <a:spLocks noChangeArrowheads="1"/>
          </p:cNvSpPr>
          <p:nvPr/>
        </p:nvSpPr>
        <p:spPr bwMode="auto">
          <a:xfrm>
            <a:off x="877888" y="3405188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1200" b="1">
                <a:solidFill>
                  <a:schemeClr val="bg1"/>
                </a:solidFill>
                <a:latin typeface="华康少女文字W5(P)" pitchFamily="82" charset="-122"/>
              </a:rPr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华康少女文字W5(P)" pitchFamily="8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chemeClr val="bg1"/>
              </a:solidFill>
              <a:latin typeface="华康少女文字W5(P)" pitchFamily="82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 noChangeArrowheads="1"/>
          </p:cNvSpPr>
          <p:nvPr/>
        </p:nvSpPr>
        <p:spPr bwMode="auto">
          <a:xfrm>
            <a:off x="6838950" y="2533650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chemeClr val="bg1"/>
              </a:solidFill>
              <a:latin typeface="+mn-ea"/>
              <a:ea typeface="+mn-ea"/>
              <a:sym typeface="宋体" pitchFamily="2" charset="-122"/>
            </a:endParaRPr>
          </a:p>
        </p:txBody>
      </p:sp>
      <p:sp>
        <p:nvSpPr>
          <p:cNvPr id="13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chemeClr val="bg1"/>
              </a:solidFill>
              <a:latin typeface="+mn-ea"/>
              <a:ea typeface="+mn-ea"/>
              <a:sym typeface="宋体" pitchFamily="2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关键难点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036638" y="857250"/>
            <a:ext cx="3516312" cy="3659188"/>
            <a:chOff x="839089" y="1015825"/>
            <a:chExt cx="4688114" cy="4877531"/>
          </a:xfrm>
        </p:grpSpPr>
        <p:grpSp>
          <p:nvGrpSpPr>
            <p:cNvPr id="43022" name="组合 4"/>
            <p:cNvGrpSpPr>
              <a:grpSpLocks/>
            </p:cNvGrpSpPr>
            <p:nvPr/>
          </p:nvGrpSpPr>
          <p:grpSpPr bwMode="auto">
            <a:xfrm rot="-297887">
              <a:off x="2313380" y="1015825"/>
              <a:ext cx="1482151" cy="1487649"/>
              <a:chOff x="3130077" y="1143064"/>
              <a:chExt cx="1735225" cy="1741663"/>
            </a:xfrm>
          </p:grpSpPr>
          <p:cxnSp>
            <p:nvCxnSpPr>
              <p:cNvPr id="7" name="直接连接符 6"/>
              <p:cNvCxnSpPr>
                <a:endCxn id="9" idx="3"/>
              </p:cNvCxnSpPr>
              <p:nvPr/>
            </p:nvCxnSpPr>
            <p:spPr>
              <a:xfrm rot="297887" flipV="1">
                <a:off x="3130693" y="2229711"/>
                <a:ext cx="810282" cy="569797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连接符 7"/>
              <p:cNvCxnSpPr>
                <a:stCxn id="9" idx="5"/>
              </p:cNvCxnSpPr>
              <p:nvPr/>
            </p:nvCxnSpPr>
            <p:spPr>
              <a:xfrm rot="297887">
                <a:off x="4141275" y="2296341"/>
                <a:ext cx="723553" cy="587138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9" name="椭圆 8"/>
              <p:cNvSpPr/>
              <p:nvPr/>
            </p:nvSpPr>
            <p:spPr>
              <a:xfrm>
                <a:off x="3920599" y="1140701"/>
                <a:ext cx="289916" cy="131796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95388" y="2370138"/>
            <a:ext cx="3119437" cy="7286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5388" y="3298825"/>
            <a:ext cx="3119437" cy="7302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283200" y="1011238"/>
            <a:ext cx="2601913" cy="2855912"/>
            <a:chOff x="6502470" y="1193017"/>
            <a:chExt cx="3467440" cy="3807479"/>
          </a:xfrm>
        </p:grpSpPr>
        <p:grpSp>
          <p:nvGrpSpPr>
            <p:cNvPr id="43017" name="组合 12"/>
            <p:cNvGrpSpPr>
              <a:grpSpLocks/>
            </p:cNvGrpSpPr>
            <p:nvPr/>
          </p:nvGrpSpPr>
          <p:grpSpPr bwMode="auto">
            <a:xfrm rot="-297887">
              <a:off x="7513178" y="1193017"/>
              <a:ext cx="1250297" cy="1304594"/>
              <a:chOff x="3103525" y="996074"/>
              <a:chExt cx="1790434" cy="1868188"/>
            </a:xfrm>
          </p:grpSpPr>
          <p:cxnSp>
            <p:nvCxnSpPr>
              <p:cNvPr id="15" name="直接连接符 14"/>
              <p:cNvCxnSpPr>
                <a:endCxn id="17" idx="3"/>
              </p:cNvCxnSpPr>
              <p:nvPr/>
            </p:nvCxnSpPr>
            <p:spPr>
              <a:xfrm rot="297887" flipV="1">
                <a:off x="3103298" y="2330272"/>
                <a:ext cx="842209" cy="442491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直接连接符 15"/>
              <p:cNvCxnSpPr>
                <a:stCxn id="17" idx="5"/>
              </p:cNvCxnSpPr>
              <p:nvPr/>
            </p:nvCxnSpPr>
            <p:spPr>
              <a:xfrm rot="297887">
                <a:off x="4145266" y="2401567"/>
                <a:ext cx="748293" cy="460676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7" name="椭圆 16"/>
              <p:cNvSpPr/>
              <p:nvPr/>
            </p:nvSpPr>
            <p:spPr>
              <a:xfrm>
                <a:off x="3921666" y="995310"/>
                <a:ext cx="287806" cy="160933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434013" y="2235200"/>
            <a:ext cx="2300287" cy="116998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06875" y="2079625"/>
            <a:ext cx="706438" cy="7064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+mn-ea"/>
              </a:rPr>
              <a:t>VS</a:t>
            </a:r>
            <a:endParaRPr lang="zh-CN" altLang="en-US" sz="1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200150" y="1220788"/>
            <a:ext cx="2698750" cy="1412875"/>
            <a:chOff x="1212260" y="1394385"/>
            <a:chExt cx="2699790" cy="1413046"/>
          </a:xfrm>
        </p:grpSpPr>
        <p:sp>
          <p:nvSpPr>
            <p:cNvPr id="5" name="TextBox 12"/>
            <p:cNvSpPr txBox="1"/>
            <p:nvPr/>
          </p:nvSpPr>
          <p:spPr>
            <a:xfrm>
              <a:off x="1212260" y="1745264"/>
              <a:ext cx="2699790" cy="10621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6" name="TextBox 13"/>
            <p:cNvSpPr txBox="1"/>
            <p:nvPr/>
          </p:nvSpPr>
          <p:spPr>
            <a:xfrm>
              <a:off x="1682341" y="1394385"/>
              <a:ext cx="2039136" cy="3699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添加标题一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5159375" y="1233488"/>
            <a:ext cx="2760663" cy="1422400"/>
            <a:chOff x="5171954" y="1407576"/>
            <a:chExt cx="2759786" cy="1421801"/>
          </a:xfrm>
        </p:grpSpPr>
        <p:sp>
          <p:nvSpPr>
            <p:cNvPr id="8" name="TextBox 14"/>
            <p:cNvSpPr txBox="1"/>
            <p:nvPr/>
          </p:nvSpPr>
          <p:spPr>
            <a:xfrm>
              <a:off x="5171954" y="1407576"/>
              <a:ext cx="2039290" cy="3697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r">
                <a:spcBef>
                  <a:spcPct val="0"/>
                </a:spcBef>
                <a:defRPr sz="2400" b="1">
                  <a:gradFill>
                    <a:gsLst>
                      <a:gs pos="0">
                        <a:srgbClr val="BE8C83"/>
                      </a:gs>
                      <a:gs pos="100000">
                        <a:srgbClr val="BE8C83"/>
                      </a:gs>
                      <a:gs pos="50000">
                        <a:srgbClr val="FFEEE2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 eaLnBrk="1" fontAlgn="auto" hangingPunct="1">
                <a:spcAft>
                  <a:spcPts val="0"/>
                </a:spcAft>
                <a:defRPr/>
              </a:pPr>
              <a:r>
                <a:rPr lang="zh-CN" altLang="en-US" sz="1800" dirty="0" smtClean="0">
                  <a:solidFill>
                    <a:schemeClr val="bg1"/>
                  </a:solidFill>
                  <a:latin typeface="+mn-ea"/>
                  <a:ea typeface="+mn-ea"/>
                </a:rPr>
                <a:t>添加标题二</a:t>
              </a:r>
              <a:endParaRPr lang="zh-CN" alt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" name="TextBox 15"/>
            <p:cNvSpPr txBox="1"/>
            <p:nvPr/>
          </p:nvSpPr>
          <p:spPr>
            <a:xfrm>
              <a:off x="5189411" y="1767786"/>
              <a:ext cx="2742329" cy="10615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500188" y="3094038"/>
            <a:ext cx="2219325" cy="1190625"/>
            <a:chOff x="1512237" y="3294193"/>
            <a:chExt cx="2219829" cy="1189680"/>
          </a:xfrm>
        </p:grpSpPr>
        <p:sp>
          <p:nvSpPr>
            <p:cNvPr id="11" name="矩形 10"/>
            <p:cNvSpPr/>
            <p:nvPr/>
          </p:nvSpPr>
          <p:spPr>
            <a:xfrm>
              <a:off x="2144205" y="3294193"/>
              <a:ext cx="1584685" cy="188762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2237" y="3593992"/>
              <a:ext cx="2210302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31432" y="3920757"/>
              <a:ext cx="1800634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2409378" y="3294193"/>
              <a:ext cx="1165490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2409378" y="3593992"/>
              <a:ext cx="1165490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16" name="TextBox 21"/>
            <p:cNvSpPr txBox="1"/>
            <p:nvPr/>
          </p:nvSpPr>
          <p:spPr>
            <a:xfrm>
              <a:off x="2409378" y="3925517"/>
              <a:ext cx="1165490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786936" y="4260213"/>
              <a:ext cx="1945130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TextBox 21"/>
            <p:cNvSpPr txBox="1"/>
            <p:nvPr/>
          </p:nvSpPr>
          <p:spPr>
            <a:xfrm>
              <a:off x="2409378" y="4264972"/>
              <a:ext cx="1165490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280025" y="3098800"/>
            <a:ext cx="2219325" cy="1166813"/>
            <a:chOff x="5291943" y="3273646"/>
            <a:chExt cx="2219829" cy="1165404"/>
          </a:xfrm>
        </p:grpSpPr>
        <p:sp>
          <p:nvSpPr>
            <p:cNvPr id="20" name="矩形 19"/>
            <p:cNvSpPr/>
            <p:nvPr/>
          </p:nvSpPr>
          <p:spPr>
            <a:xfrm>
              <a:off x="5291943" y="3294259"/>
              <a:ext cx="1584685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301470" y="3593934"/>
              <a:ext cx="2210302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291943" y="3912636"/>
              <a:ext cx="1800634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301470" y="4221825"/>
              <a:ext cx="2053104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5507892" y="3273646"/>
              <a:ext cx="1165490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25" name="TextBox 20"/>
            <p:cNvSpPr txBox="1"/>
            <p:nvPr/>
          </p:nvSpPr>
          <p:spPr>
            <a:xfrm>
              <a:off x="5507892" y="3589178"/>
              <a:ext cx="1165490" cy="2203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26" name="TextBox 21"/>
            <p:cNvSpPr txBox="1"/>
            <p:nvPr/>
          </p:nvSpPr>
          <p:spPr>
            <a:xfrm>
              <a:off x="5507892" y="3912636"/>
              <a:ext cx="1165490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  <p:sp>
          <p:nvSpPr>
            <p:cNvPr id="27" name="TextBox 21"/>
            <p:cNvSpPr txBox="1"/>
            <p:nvPr/>
          </p:nvSpPr>
          <p:spPr>
            <a:xfrm>
              <a:off x="5507892" y="4220240"/>
              <a:ext cx="1165490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+mn-ea"/>
                  <a:ea typeface="+mn-ea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+mn-ea"/>
                  <a:ea typeface="+mn-ea"/>
                </a:rPr>
                <a:t>万</a:t>
              </a:r>
            </a:p>
          </p:txBody>
        </p:sp>
      </p:grpSp>
      <p:pic>
        <p:nvPicPr>
          <p:cNvPr id="45063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28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案例对比分析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15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47113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13" name="文本框 12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研究成果与应用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30312" y="2019402"/>
              <a:ext cx="1616150" cy="307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PART FOUR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2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5"/>
          <p:cNvCxnSpPr>
            <a:cxnSpLocks noChangeShapeType="1"/>
          </p:cNvCxnSpPr>
          <p:nvPr/>
        </p:nvCxnSpPr>
        <p:spPr bwMode="auto">
          <a:xfrm>
            <a:off x="377983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箭头连接符 6"/>
          <p:cNvCxnSpPr>
            <a:cxnSpLocks noChangeShapeType="1"/>
          </p:cNvCxnSpPr>
          <p:nvPr/>
        </p:nvCxnSpPr>
        <p:spPr bwMode="auto">
          <a:xfrm>
            <a:off x="694213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箭头连接符 7"/>
          <p:cNvCxnSpPr>
            <a:cxnSpLocks noChangeShapeType="1"/>
          </p:cNvCxnSpPr>
          <p:nvPr/>
        </p:nvCxnSpPr>
        <p:spPr bwMode="auto">
          <a:xfrm>
            <a:off x="21986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箭头连接符 8"/>
          <p:cNvCxnSpPr>
            <a:cxnSpLocks noChangeShapeType="1"/>
          </p:cNvCxnSpPr>
          <p:nvPr/>
        </p:nvCxnSpPr>
        <p:spPr bwMode="auto">
          <a:xfrm>
            <a:off x="53609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环形箭头 5"/>
          <p:cNvSpPr/>
          <p:nvPr/>
        </p:nvSpPr>
        <p:spPr>
          <a:xfrm flipH="1">
            <a:off x="1560513" y="1262063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1477963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3141663" y="1262063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chemeClr val="bg1"/>
                </a:solidFill>
                <a:latin typeface="微软雅黑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3059113" y="3021013"/>
            <a:ext cx="1408112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 flipH="1">
            <a:off x="4722813" y="1262063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463867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 flipH="1">
            <a:off x="6302375" y="1262063"/>
            <a:ext cx="1277938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621982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pic>
        <p:nvPicPr>
          <p:cNvPr id="49166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研究目标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36"/>
          <p:cNvSpPr/>
          <p:nvPr/>
        </p:nvSpPr>
        <p:spPr>
          <a:xfrm>
            <a:off x="3878263" y="1122363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等腰三角形 36"/>
          <p:cNvSpPr/>
          <p:nvPr/>
        </p:nvSpPr>
        <p:spPr>
          <a:xfrm rot="14423608" flipH="1">
            <a:off x="2982119" y="2624932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01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n-ea"/>
                <a:ea typeface="+mn-ea"/>
              </a:rPr>
              <a:t>02 </a:t>
            </a: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03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4488" y="2095500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成果形式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应用前景</a:t>
            </a:r>
          </a:p>
        </p:txBody>
      </p:sp>
      <p:sp>
        <p:nvSpPr>
          <p:cNvPr id="4" name="任意多边形 37"/>
          <p:cNvSpPr>
            <a:spLocks/>
          </p:cNvSpPr>
          <p:nvPr/>
        </p:nvSpPr>
        <p:spPr bwMode="auto">
          <a:xfrm flipV="1">
            <a:off x="3751263" y="3810000"/>
            <a:ext cx="2151062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任意多边形 34"/>
          <p:cNvSpPr>
            <a:spLocks/>
          </p:cNvSpPr>
          <p:nvPr/>
        </p:nvSpPr>
        <p:spPr bwMode="auto">
          <a:xfrm>
            <a:off x="2508250" y="1289050"/>
            <a:ext cx="1881188" cy="366713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6" name="任意多边形 31"/>
          <p:cNvSpPr>
            <a:spLocks/>
          </p:cNvSpPr>
          <p:nvPr/>
        </p:nvSpPr>
        <p:spPr bwMode="auto">
          <a:xfrm>
            <a:off x="4084638" y="2092325"/>
            <a:ext cx="2036762" cy="492125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7" name="任意多边形 15"/>
          <p:cNvSpPr>
            <a:spLocks/>
          </p:cNvSpPr>
          <p:nvPr/>
        </p:nvSpPr>
        <p:spPr bwMode="auto">
          <a:xfrm>
            <a:off x="2836863" y="153352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8" name="任意多边形 22"/>
          <p:cNvSpPr>
            <a:spLocks/>
          </p:cNvSpPr>
          <p:nvPr/>
        </p:nvSpPr>
        <p:spPr bwMode="auto">
          <a:xfrm>
            <a:off x="2836863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9" name="任意多边形 24"/>
          <p:cNvSpPr>
            <a:spLocks/>
          </p:cNvSpPr>
          <p:nvPr/>
        </p:nvSpPr>
        <p:spPr bwMode="auto">
          <a:xfrm>
            <a:off x="1849438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04240" tIns="234759" rIns="204241" bIns="23475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0" name="任意多边形 25"/>
          <p:cNvSpPr>
            <a:spLocks/>
          </p:cNvSpPr>
          <p:nvPr/>
        </p:nvSpPr>
        <p:spPr bwMode="auto">
          <a:xfrm>
            <a:off x="1319213" y="2425700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572000" y="611188"/>
            <a:ext cx="2395538" cy="1155700"/>
            <a:chOff x="1034229" y="1279118"/>
            <a:chExt cx="2823455" cy="1155735"/>
          </a:xfrm>
        </p:grpSpPr>
        <p:sp>
          <p:nvSpPr>
            <p:cNvPr id="12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13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5364163" y="1951038"/>
            <a:ext cx="2395537" cy="1155700"/>
            <a:chOff x="1034229" y="1279118"/>
            <a:chExt cx="2823455" cy="1155735"/>
          </a:xfrm>
        </p:grpSpPr>
        <p:sp>
          <p:nvSpPr>
            <p:cNvPr id="15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16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4" cy="26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984875" y="3187700"/>
            <a:ext cx="2395538" cy="1155700"/>
            <a:chOff x="1034229" y="1279118"/>
            <a:chExt cx="2823455" cy="1155735"/>
          </a:xfrm>
        </p:grpSpPr>
        <p:sp>
          <p:nvSpPr>
            <p:cNvPr id="18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  <p:sp>
          <p:nvSpPr>
            <p:cNvPr id="19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1849438" y="1533525"/>
            <a:ext cx="914400" cy="1050925"/>
            <a:chOff x="1849438" y="1558925"/>
            <a:chExt cx="914400" cy="1050925"/>
          </a:xfrm>
        </p:grpSpPr>
        <p:sp>
          <p:nvSpPr>
            <p:cNvPr id="21" name="任意多边形 20"/>
            <p:cNvSpPr>
              <a:spLocks/>
            </p:cNvSpPr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3270" name="文本框 21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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2341563" y="2425700"/>
            <a:ext cx="914400" cy="1050925"/>
            <a:chOff x="2341563" y="2451100"/>
            <a:chExt cx="914400" cy="1050925"/>
          </a:xfrm>
        </p:grpSpPr>
        <p:sp>
          <p:nvSpPr>
            <p:cNvPr id="24" name="任意多边形 19"/>
            <p:cNvSpPr>
              <a:spLocks/>
            </p:cNvSpPr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95680" tIns="326199" rIns="295681" bIns="32619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3268" name="文本框 26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328988" y="2425700"/>
            <a:ext cx="914400" cy="1050925"/>
            <a:chOff x="3328988" y="2451100"/>
            <a:chExt cx="914400" cy="1050925"/>
          </a:xfrm>
        </p:grpSpPr>
        <p:sp>
          <p:nvSpPr>
            <p:cNvPr id="29" name="任意多边形 21"/>
            <p:cNvSpPr>
              <a:spLocks/>
            </p:cNvSpPr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3266" name="文本框 29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16415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282575" y="1746250"/>
            <a:ext cx="2765425" cy="963613"/>
            <a:chOff x="219753" y="1976522"/>
            <a:chExt cx="2765362" cy="964005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18027"/>
              <a:ext cx="2741551" cy="5225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1980251" y="1976522"/>
              <a:ext cx="1004864" cy="5844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>
                  <a:solidFill>
                    <a:schemeClr val="bg1"/>
                  </a:solidFill>
                  <a:latin typeface="+mn-ea"/>
                  <a:ea typeface="+mn-ea"/>
                </a:rPr>
                <a:t>目录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4052888" y="1890713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课题综述</a:t>
            </a:r>
          </a:p>
        </p:txBody>
      </p: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3549650" y="1817688"/>
            <a:ext cx="495300" cy="523875"/>
            <a:chOff x="3487128" y="2047768"/>
            <a:chExt cx="495959" cy="523220"/>
          </a:xfrm>
        </p:grpSpPr>
        <p:sp>
          <p:nvSpPr>
            <p:cNvPr id="73" name="文本框 16"/>
            <p:cNvSpPr txBox="1"/>
            <p:nvPr/>
          </p:nvSpPr>
          <p:spPr>
            <a:xfrm>
              <a:off x="3487128" y="2047768"/>
              <a:ext cx="454629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698" y="2226931"/>
              <a:ext cx="246389" cy="247340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6638925" y="1916113"/>
            <a:ext cx="11080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研究过程</a:t>
            </a:r>
          </a:p>
        </p:txBody>
      </p: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6105525" y="1827213"/>
            <a:ext cx="527050" cy="523875"/>
            <a:chOff x="6043432" y="2057986"/>
            <a:chExt cx="527294" cy="523220"/>
          </a:xfrm>
        </p:grpSpPr>
        <p:sp>
          <p:nvSpPr>
            <p:cNvPr id="77" name="文本框 20"/>
            <p:cNvSpPr txBox="1"/>
            <p:nvPr/>
          </p:nvSpPr>
          <p:spPr>
            <a:xfrm>
              <a:off x="6043432" y="2057986"/>
              <a:ext cx="45423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4550" y="2227636"/>
              <a:ext cx="246176" cy="245755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4052888" y="2470150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目前现状</a:t>
            </a:r>
          </a:p>
        </p:txBody>
      </p: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3549650" y="2397125"/>
            <a:ext cx="495300" cy="523875"/>
            <a:chOff x="3487128" y="2627150"/>
            <a:chExt cx="495959" cy="523220"/>
          </a:xfrm>
        </p:grpSpPr>
        <p:sp>
          <p:nvSpPr>
            <p:cNvPr id="81" name="文本框 23"/>
            <p:cNvSpPr txBox="1"/>
            <p:nvPr/>
          </p:nvSpPr>
          <p:spPr>
            <a:xfrm>
              <a:off x="3487128" y="2627150"/>
              <a:ext cx="454629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698" y="2806314"/>
              <a:ext cx="246389" cy="247340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6638925" y="2493963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研究结论</a:t>
            </a:r>
          </a:p>
        </p:txBody>
      </p: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6105525" y="2406650"/>
            <a:ext cx="527050" cy="523875"/>
            <a:chOff x="6043432" y="2637368"/>
            <a:chExt cx="527294" cy="523220"/>
          </a:xfrm>
        </p:grpSpPr>
        <p:sp>
          <p:nvSpPr>
            <p:cNvPr id="85" name="文本框 26"/>
            <p:cNvSpPr txBox="1"/>
            <p:nvPr/>
          </p:nvSpPr>
          <p:spPr>
            <a:xfrm>
              <a:off x="6043432" y="2637368"/>
              <a:ext cx="45423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550" y="2807019"/>
              <a:ext cx="246176" cy="245754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30"/>
          <p:cNvSpPr txBox="1"/>
          <p:nvPr/>
        </p:nvSpPr>
        <p:spPr>
          <a:xfrm>
            <a:off x="4052888" y="304323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研究目标</a:t>
            </a:r>
          </a:p>
        </p:txBody>
      </p:sp>
      <p:grpSp>
        <p:nvGrpSpPr>
          <p:cNvPr id="88" name="组合 87"/>
          <p:cNvGrpSpPr>
            <a:grpSpLocks/>
          </p:cNvGrpSpPr>
          <p:nvPr/>
        </p:nvGrpSpPr>
        <p:grpSpPr bwMode="auto">
          <a:xfrm>
            <a:off x="3549650" y="2970213"/>
            <a:ext cx="495300" cy="523875"/>
            <a:chOff x="3487128" y="3200893"/>
            <a:chExt cx="495959" cy="523220"/>
          </a:xfrm>
        </p:grpSpPr>
        <p:sp>
          <p:nvSpPr>
            <p:cNvPr id="89" name="文本框 29"/>
            <p:cNvSpPr txBox="1"/>
            <p:nvPr/>
          </p:nvSpPr>
          <p:spPr>
            <a:xfrm>
              <a:off x="3487128" y="3200893"/>
              <a:ext cx="454629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3736698" y="3380056"/>
              <a:ext cx="246389" cy="247340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文本框 33"/>
          <p:cNvSpPr txBox="1"/>
          <p:nvPr/>
        </p:nvSpPr>
        <p:spPr>
          <a:xfrm>
            <a:off x="6638925" y="306863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参考文献</a:t>
            </a:r>
          </a:p>
        </p:txBody>
      </p:sp>
      <p:grpSp>
        <p:nvGrpSpPr>
          <p:cNvPr id="92" name="组合 91"/>
          <p:cNvGrpSpPr>
            <a:grpSpLocks/>
          </p:cNvGrpSpPr>
          <p:nvPr/>
        </p:nvGrpSpPr>
        <p:grpSpPr bwMode="auto">
          <a:xfrm>
            <a:off x="6105525" y="2981325"/>
            <a:ext cx="527050" cy="522288"/>
            <a:chOff x="6043432" y="3211111"/>
            <a:chExt cx="527294" cy="523220"/>
          </a:xfrm>
        </p:grpSpPr>
        <p:sp>
          <p:nvSpPr>
            <p:cNvPr id="93" name="文本框 32"/>
            <p:cNvSpPr txBox="1"/>
            <p:nvPr/>
          </p:nvSpPr>
          <p:spPr>
            <a:xfrm>
              <a:off x="6043432" y="3211111"/>
              <a:ext cx="45423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latin typeface="+mn-ea"/>
                  <a:ea typeface="+mn-ea"/>
                </a:rPr>
                <a:t>6</a:t>
              </a:r>
              <a:endParaRPr lang="zh-CN" altLang="en-US" sz="2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 flipH="1">
              <a:off x="6324550" y="3381277"/>
              <a:ext cx="246176" cy="244911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3340100" y="1909763"/>
            <a:ext cx="0" cy="15462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22222E-6 -9.87654E-7 " pathEditMode="relative" rAng="0" ptsTypes="AA">
                                      <p:cBhvr>
                                        <p:cTn id="24" dur="7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2.22222E-6 4.69136E-6 " pathEditMode="relative" rAng="0" ptsTypes="AA">
                                      <p:cBhvr>
                                        <p:cTn id="32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2.22222E-6 4.93827E-6 " pathEditMode="relative" rAng="0" ptsTypes="AA">
                                      <p:cBhvr>
                                        <p:cTn id="40" dur="7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22222E-6 -2.83951E-6 " pathEditMode="relative" rAng="0" ptsTypes="AA">
                                      <p:cBhvr>
                                        <p:cTn id="48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2.22222E-6 2.83951E-6 " pathEditMode="relative" rAng="0" ptsTypes="AA">
                                      <p:cBhvr>
                                        <p:cTn id="56" dur="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2.22222E-6 3.08642E-6 " pathEditMode="relative" rAng="0" ptsTypes="AA">
                                      <p:cBhvr>
                                        <p:cTn id="64" dur="7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5" grpId="0"/>
      <p:bldP spid="79" grpId="0"/>
      <p:bldP spid="83" grpId="0"/>
      <p:bldP spid="87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55305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070350" y="2019300"/>
            <a:ext cx="2255838" cy="939800"/>
            <a:chOff x="4070982" y="2019402"/>
            <a:chExt cx="2255503" cy="939618"/>
          </a:xfrm>
        </p:grpSpPr>
        <p:sp>
          <p:nvSpPr>
            <p:cNvPr id="24" name="文本框 23"/>
            <p:cNvSpPr txBox="1"/>
            <p:nvPr/>
          </p:nvSpPr>
          <p:spPr>
            <a:xfrm>
              <a:off x="4070982" y="2251132"/>
              <a:ext cx="2255503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chemeClr val="bg1"/>
                  </a:solidFill>
                  <a:latin typeface="+mn-ea"/>
                  <a:ea typeface="+mn-ea"/>
                </a:rPr>
                <a:t>论文总结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118600" y="2019402"/>
              <a:ext cx="1331715" cy="307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+mn-ea"/>
                  <a:ea typeface="+mn-ea"/>
                </a:rPr>
                <a:t>PART FIVE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2817813" y="1944688"/>
            <a:ext cx="1128712" cy="1128712"/>
            <a:chOff x="2817516" y="1944350"/>
            <a:chExt cx="1129689" cy="1129689"/>
          </a:xfrm>
        </p:grpSpPr>
        <p:sp>
          <p:nvSpPr>
            <p:cNvPr id="38" name="椭圆 37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195668" y="2160437"/>
              <a:ext cx="444885" cy="657794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论文总结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66725" y="1493838"/>
            <a:ext cx="1860550" cy="2217737"/>
            <a:chOff x="465977" y="1463280"/>
            <a:chExt cx="1862027" cy="2216942"/>
          </a:xfrm>
        </p:grpSpPr>
        <p:grpSp>
          <p:nvGrpSpPr>
            <p:cNvPr id="57367" name="组合 4"/>
            <p:cNvGrpSpPr>
              <a:grpSpLocks/>
            </p:cNvGrpSpPr>
            <p:nvPr/>
          </p:nvGrpSpPr>
          <p:grpSpPr bwMode="auto"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771019" y="1483910"/>
              <a:ext cx="1251943" cy="323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</a:rPr>
                <a:t>标题一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28031" y="2064726"/>
              <a:ext cx="1568107" cy="1199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582863" y="1493838"/>
            <a:ext cx="1862137" cy="2217737"/>
            <a:chOff x="2582650" y="1463280"/>
            <a:chExt cx="1862027" cy="2216942"/>
          </a:xfrm>
        </p:grpSpPr>
        <p:grpSp>
          <p:nvGrpSpPr>
            <p:cNvPr id="57362" name="组合 10"/>
            <p:cNvGrpSpPr>
              <a:grpSpLocks/>
            </p:cNvGrpSpPr>
            <p:nvPr/>
          </p:nvGrpSpPr>
          <p:grpSpPr bwMode="auto">
            <a:xfrm>
              <a:off x="2582650" y="1463280"/>
              <a:ext cx="1862027" cy="2216942"/>
              <a:chOff x="1827008" y="2120901"/>
              <a:chExt cx="2298700" cy="273684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2887432" y="1483910"/>
              <a:ext cx="1252463" cy="323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</a:rPr>
                <a:t>标题二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28691" y="2064726"/>
              <a:ext cx="1569944" cy="1199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699000" y="1493838"/>
            <a:ext cx="1862138" cy="2217737"/>
            <a:chOff x="4699324" y="1463280"/>
            <a:chExt cx="1862027" cy="2216942"/>
          </a:xfrm>
        </p:grpSpPr>
        <p:grpSp>
          <p:nvGrpSpPr>
            <p:cNvPr id="57357" name="组合 16"/>
            <p:cNvGrpSpPr>
              <a:grpSpLocks/>
            </p:cNvGrpSpPr>
            <p:nvPr/>
          </p:nvGrpSpPr>
          <p:grpSpPr bwMode="auto">
            <a:xfrm>
              <a:off x="4699324" y="1463280"/>
              <a:ext cx="1862027" cy="2216942"/>
              <a:chOff x="1827008" y="2120901"/>
              <a:chExt cx="2298700" cy="2736849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5004106" y="1483910"/>
              <a:ext cx="1252463" cy="323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</a:rPr>
                <a:t>标题三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845365" y="2064726"/>
              <a:ext cx="1569944" cy="1199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816725" y="1493838"/>
            <a:ext cx="1860550" cy="2217737"/>
            <a:chOff x="6815997" y="1463280"/>
            <a:chExt cx="1862027" cy="2216942"/>
          </a:xfrm>
        </p:grpSpPr>
        <p:grpSp>
          <p:nvGrpSpPr>
            <p:cNvPr id="57352" name="组合 22"/>
            <p:cNvGrpSpPr>
              <a:grpSpLocks/>
            </p:cNvGrpSpPr>
            <p:nvPr/>
          </p:nvGrpSpPr>
          <p:grpSpPr bwMode="auto">
            <a:xfrm>
              <a:off x="6815997" y="1463280"/>
              <a:ext cx="1862027" cy="2216942"/>
              <a:chOff x="1827008" y="2120901"/>
              <a:chExt cx="2298700" cy="2736849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121039" y="1483910"/>
              <a:ext cx="1251943" cy="323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</a:rPr>
                <a:t>标题四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962163" y="2064726"/>
              <a:ext cx="1569695" cy="1199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论文总结</a:t>
            </a: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273425" y="1374775"/>
            <a:ext cx="2462213" cy="2468563"/>
            <a:chOff x="3188778" y="1298779"/>
            <a:chExt cx="2462737" cy="2469230"/>
          </a:xfrm>
        </p:grpSpPr>
        <p:sp>
          <p:nvSpPr>
            <p:cNvPr id="31" name="燕尾形 3"/>
            <p:cNvSpPr/>
            <p:nvPr/>
          </p:nvSpPr>
          <p:spPr>
            <a:xfrm rot="16200000">
              <a:off x="4141465" y="1298795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2" name="燕尾形 3"/>
            <p:cNvSpPr/>
            <p:nvPr/>
          </p:nvSpPr>
          <p:spPr>
            <a:xfrm>
              <a:off x="5094183" y="2259477"/>
              <a:ext cx="557332" cy="557363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3" name="燕尾形 3"/>
            <p:cNvSpPr/>
            <p:nvPr/>
          </p:nvSpPr>
          <p:spPr>
            <a:xfrm rot="16200000" flipH="1" flipV="1">
              <a:off x="4141465" y="3210661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4" name="燕尾形 3"/>
            <p:cNvSpPr/>
            <p:nvPr/>
          </p:nvSpPr>
          <p:spPr>
            <a:xfrm flipH="1">
              <a:off x="3188778" y="2257888"/>
              <a:ext cx="557332" cy="557364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5" name="燕尾形 3"/>
            <p:cNvSpPr/>
            <p:nvPr/>
          </p:nvSpPr>
          <p:spPr>
            <a:xfrm rot="13500000">
              <a:off x="3466633" y="1584623"/>
              <a:ext cx="557364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6" name="燕尾形 3"/>
            <p:cNvSpPr/>
            <p:nvPr/>
          </p:nvSpPr>
          <p:spPr>
            <a:xfrm rot="8100000" flipH="1">
              <a:off x="4813914" y="1585417"/>
              <a:ext cx="555775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燕尾形 3"/>
            <p:cNvSpPr/>
            <p:nvPr/>
          </p:nvSpPr>
          <p:spPr>
            <a:xfrm rot="8100000" flipV="1">
              <a:off x="3466634" y="2932774"/>
              <a:ext cx="557363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燕尾形 3"/>
            <p:cNvSpPr/>
            <p:nvPr/>
          </p:nvSpPr>
          <p:spPr>
            <a:xfrm rot="13500000" flipH="1" flipV="1">
              <a:off x="4813121" y="2932774"/>
              <a:ext cx="557363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684076 w 1368152"/>
                <a:gd name="connsiteY2" fmla="*/ 1368152 h 1368152"/>
                <a:gd name="connsiteX3" fmla="*/ 0 w 1368152"/>
                <a:gd name="connsiteY3" fmla="*/ 1368152 h 1368152"/>
                <a:gd name="connsiteX4" fmla="*/ 684076 w 1368152"/>
                <a:gd name="connsiteY4" fmla="*/ 684076 h 1368152"/>
                <a:gd name="connsiteX5" fmla="*/ 0 w 1368152"/>
                <a:gd name="connsiteY5" fmla="*/ 0 h 1368152"/>
                <a:gd name="connsiteX0" fmla="*/ 0 w 1368152"/>
                <a:gd name="connsiteY0" fmla="*/ 0 h 1368152"/>
                <a:gd name="connsiteX1" fmla="*/ 1368152 w 1368152"/>
                <a:gd name="connsiteY1" fmla="*/ 684076 h 1368152"/>
                <a:gd name="connsiteX2" fmla="*/ 0 w 1368152"/>
                <a:gd name="connsiteY2" fmla="*/ 1368152 h 1368152"/>
                <a:gd name="connsiteX3" fmla="*/ 684076 w 1368152"/>
                <a:gd name="connsiteY3" fmla="*/ 684076 h 1368152"/>
                <a:gd name="connsiteX4" fmla="*/ 0 w 1368152"/>
                <a:gd name="connsiteY4" fmla="*/ 0 h 136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39" name="TextBox 25"/>
          <p:cNvSpPr txBox="1"/>
          <p:nvPr/>
        </p:nvSpPr>
        <p:spPr>
          <a:xfrm>
            <a:off x="5376863" y="3565525"/>
            <a:ext cx="1776412" cy="900113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0" name="矩形 39"/>
          <p:cNvSpPr/>
          <p:nvPr/>
        </p:nvSpPr>
        <p:spPr>
          <a:xfrm>
            <a:off x="4103688" y="2417763"/>
            <a:ext cx="8001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标题</a:t>
            </a:r>
          </a:p>
        </p:txBody>
      </p:sp>
      <p:sp>
        <p:nvSpPr>
          <p:cNvPr id="41" name="TextBox 25"/>
          <p:cNvSpPr txBox="1"/>
          <p:nvPr/>
        </p:nvSpPr>
        <p:spPr>
          <a:xfrm>
            <a:off x="5776913" y="2417763"/>
            <a:ext cx="1782762" cy="901700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2" name="TextBox 25"/>
          <p:cNvSpPr txBox="1"/>
          <p:nvPr/>
        </p:nvSpPr>
        <p:spPr>
          <a:xfrm>
            <a:off x="5519738" y="1138238"/>
            <a:ext cx="1690687" cy="900112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3" name="TextBox 25"/>
          <p:cNvSpPr txBox="1"/>
          <p:nvPr/>
        </p:nvSpPr>
        <p:spPr>
          <a:xfrm>
            <a:off x="3976688" y="560388"/>
            <a:ext cx="1346200" cy="660400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</a:t>
            </a:r>
          </a:p>
        </p:txBody>
      </p:sp>
      <p:sp>
        <p:nvSpPr>
          <p:cNvPr id="44" name="TextBox 25"/>
          <p:cNvSpPr txBox="1"/>
          <p:nvPr/>
        </p:nvSpPr>
        <p:spPr>
          <a:xfrm>
            <a:off x="1966913" y="881063"/>
            <a:ext cx="1708150" cy="900112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5" name="TextBox 25"/>
          <p:cNvSpPr txBox="1"/>
          <p:nvPr/>
        </p:nvSpPr>
        <p:spPr>
          <a:xfrm>
            <a:off x="1633538" y="2054225"/>
            <a:ext cx="1720850" cy="900113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6" name="TextBox 25"/>
          <p:cNvSpPr txBox="1"/>
          <p:nvPr/>
        </p:nvSpPr>
        <p:spPr>
          <a:xfrm>
            <a:off x="2039938" y="3448050"/>
            <a:ext cx="1841500" cy="900113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7" name="TextBox 25"/>
          <p:cNvSpPr txBox="1"/>
          <p:nvPr/>
        </p:nvSpPr>
        <p:spPr>
          <a:xfrm>
            <a:off x="3675063" y="3948113"/>
            <a:ext cx="1701800" cy="900112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1"/>
          <p:cNvSpPr>
            <a:spLocks/>
          </p:cNvSpPr>
          <p:nvPr/>
        </p:nvSpPr>
        <p:spPr bwMode="auto">
          <a:xfrm>
            <a:off x="1192213" y="1039813"/>
            <a:ext cx="1793875" cy="1798637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30226" cap="flat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Freeform 52"/>
          <p:cNvSpPr>
            <a:spLocks/>
          </p:cNvSpPr>
          <p:nvPr/>
        </p:nvSpPr>
        <p:spPr bwMode="auto">
          <a:xfrm>
            <a:off x="1585913" y="2471738"/>
            <a:ext cx="1795462" cy="1798637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30226" cap="flat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" name="Freeform 53"/>
          <p:cNvSpPr>
            <a:spLocks/>
          </p:cNvSpPr>
          <p:nvPr/>
        </p:nvSpPr>
        <p:spPr bwMode="auto">
          <a:xfrm>
            <a:off x="2625725" y="1428750"/>
            <a:ext cx="1795463" cy="179705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30226" cap="flat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3213100" y="1751013"/>
            <a:ext cx="711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29%</a:t>
            </a:r>
          </a:p>
        </p:txBody>
      </p:sp>
      <p:sp>
        <p:nvSpPr>
          <p:cNvPr id="7" name="Text Box 58"/>
          <p:cNvSpPr txBox="1">
            <a:spLocks noChangeArrowheads="1"/>
          </p:cNvSpPr>
          <p:nvPr/>
        </p:nvSpPr>
        <p:spPr bwMode="auto">
          <a:xfrm>
            <a:off x="1708150" y="1376363"/>
            <a:ext cx="711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54%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2076450" y="2949575"/>
            <a:ext cx="711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n"/>
              <a:defRPr sz="1200">
                <a:solidFill>
                  <a:srgbClr val="5F5F5F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77%</a:t>
            </a:r>
          </a:p>
        </p:txBody>
      </p:sp>
      <p:sp>
        <p:nvSpPr>
          <p:cNvPr id="9" name="Rectangle 61"/>
          <p:cNvSpPr>
            <a:spLocks noChangeArrowheads="1"/>
          </p:cNvSpPr>
          <p:nvPr/>
        </p:nvSpPr>
        <p:spPr bwMode="auto">
          <a:xfrm>
            <a:off x="1995488" y="3400425"/>
            <a:ext cx="1031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</p:txBody>
      </p:sp>
      <p:sp>
        <p:nvSpPr>
          <p:cNvPr id="10" name="Rectangle 62"/>
          <p:cNvSpPr>
            <a:spLocks noChangeArrowheads="1"/>
          </p:cNvSpPr>
          <p:nvPr/>
        </p:nvSpPr>
        <p:spPr bwMode="auto">
          <a:xfrm>
            <a:off x="3017838" y="2211388"/>
            <a:ext cx="103187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</p:txBody>
      </p:sp>
      <p:sp>
        <p:nvSpPr>
          <p:cNvPr id="11" name="Rectangle 63"/>
          <p:cNvSpPr>
            <a:spLocks noChangeArrowheads="1"/>
          </p:cNvSpPr>
          <p:nvPr/>
        </p:nvSpPr>
        <p:spPr bwMode="auto">
          <a:xfrm>
            <a:off x="1481138" y="1817688"/>
            <a:ext cx="10318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单击添加文本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870450" y="1031875"/>
            <a:ext cx="3562350" cy="879475"/>
            <a:chOff x="544923" y="2418093"/>
            <a:chExt cx="4750103" cy="1173228"/>
          </a:xfrm>
        </p:grpSpPr>
        <p:sp>
          <p:nvSpPr>
            <p:cNvPr id="13" name="矩形 12"/>
            <p:cNvSpPr/>
            <p:nvPr/>
          </p:nvSpPr>
          <p:spPr>
            <a:xfrm>
              <a:off x="544923" y="2786580"/>
              <a:ext cx="4750103" cy="8047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Arial" pitchFamily="34" charset="0"/>
              </a:endParaRPr>
            </a:p>
          </p:txBody>
        </p:sp>
        <p:sp>
          <p:nvSpPr>
            <p:cNvPr id="14" name="文本框 26"/>
            <p:cNvSpPr txBox="1"/>
            <p:nvPr/>
          </p:nvSpPr>
          <p:spPr>
            <a:xfrm>
              <a:off x="544923" y="2418093"/>
              <a:ext cx="1443659" cy="4108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添加标题一</a:t>
              </a: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870450" y="2162175"/>
            <a:ext cx="3562350" cy="881063"/>
            <a:chOff x="544923" y="2418093"/>
            <a:chExt cx="4750103" cy="1173228"/>
          </a:xfrm>
        </p:grpSpPr>
        <p:sp>
          <p:nvSpPr>
            <p:cNvPr id="16" name="矩形 15"/>
            <p:cNvSpPr/>
            <p:nvPr/>
          </p:nvSpPr>
          <p:spPr>
            <a:xfrm>
              <a:off x="544923" y="2788030"/>
              <a:ext cx="4750103" cy="803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Arial" pitchFamily="34" charset="0"/>
              </a:endParaRPr>
            </a:p>
          </p:txBody>
        </p:sp>
        <p:sp>
          <p:nvSpPr>
            <p:cNvPr id="17" name="文本框 30"/>
            <p:cNvSpPr txBox="1"/>
            <p:nvPr/>
          </p:nvSpPr>
          <p:spPr>
            <a:xfrm>
              <a:off x="544923" y="2418093"/>
              <a:ext cx="1443659" cy="4101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添加标题二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870450" y="3225800"/>
            <a:ext cx="3562350" cy="881063"/>
            <a:chOff x="544923" y="2418093"/>
            <a:chExt cx="4750103" cy="1173228"/>
          </a:xfrm>
        </p:grpSpPr>
        <p:sp>
          <p:nvSpPr>
            <p:cNvPr id="19" name="矩形 18"/>
            <p:cNvSpPr/>
            <p:nvPr/>
          </p:nvSpPr>
          <p:spPr>
            <a:xfrm>
              <a:off x="544923" y="2788030"/>
              <a:ext cx="4750103" cy="803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Arial" pitchFamily="34" charset="0"/>
              </a:endParaRPr>
            </a:p>
          </p:txBody>
        </p:sp>
        <p:sp>
          <p:nvSpPr>
            <p:cNvPr id="20" name="文本框 34"/>
            <p:cNvSpPr txBox="1"/>
            <p:nvPr/>
          </p:nvSpPr>
          <p:spPr>
            <a:xfrm>
              <a:off x="544923" y="2418093"/>
              <a:ext cx="1443659" cy="4101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添加标题三</a:t>
              </a:r>
            </a:p>
          </p:txBody>
        </p:sp>
      </p:grpSp>
      <p:pic>
        <p:nvPicPr>
          <p:cNvPr id="61454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论文总结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论文总结</a:t>
            </a:r>
          </a:p>
        </p:txBody>
      </p:sp>
      <p:sp>
        <p:nvSpPr>
          <p:cNvPr id="4" name="矩形 3"/>
          <p:cNvSpPr/>
          <p:nvPr/>
        </p:nvSpPr>
        <p:spPr>
          <a:xfrm>
            <a:off x="1498600" y="181927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5313" y="1819275"/>
            <a:ext cx="1906587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6050" y="343852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57863" y="3455988"/>
            <a:ext cx="1908175" cy="1905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/>
              <a:cs typeface="+mn-ea"/>
              <a:sym typeface="+mn-lt"/>
            </a:endParaRPr>
          </a:p>
        </p:txBody>
      </p:sp>
      <p:sp>
        <p:nvSpPr>
          <p:cNvPr id="8" name="文本框 16"/>
          <p:cNvSpPr txBox="1"/>
          <p:nvPr/>
        </p:nvSpPr>
        <p:spPr>
          <a:xfrm>
            <a:off x="1462088" y="1550988"/>
            <a:ext cx="908050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文本框 17"/>
          <p:cNvSpPr txBox="1"/>
          <p:nvPr/>
        </p:nvSpPr>
        <p:spPr>
          <a:xfrm>
            <a:off x="1452563" y="3151188"/>
            <a:ext cx="908050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文本框 18"/>
          <p:cNvSpPr txBox="1"/>
          <p:nvPr/>
        </p:nvSpPr>
        <p:spPr>
          <a:xfrm>
            <a:off x="6080125" y="1531938"/>
            <a:ext cx="909638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文本框 19"/>
          <p:cNvSpPr txBox="1"/>
          <p:nvPr/>
        </p:nvSpPr>
        <p:spPr>
          <a:xfrm>
            <a:off x="6118225" y="3151188"/>
            <a:ext cx="906463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20"/>
          <p:cNvSpPr txBox="1"/>
          <p:nvPr/>
        </p:nvSpPr>
        <p:spPr>
          <a:xfrm>
            <a:off x="3894138" y="2481263"/>
            <a:ext cx="1368425" cy="43815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1441450" y="1822450"/>
            <a:ext cx="1658938" cy="62388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4" name="矩形 13"/>
          <p:cNvSpPr/>
          <p:nvPr/>
        </p:nvSpPr>
        <p:spPr>
          <a:xfrm>
            <a:off x="1431925" y="3443288"/>
            <a:ext cx="1658938" cy="62388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5" name="矩形 14"/>
          <p:cNvSpPr/>
          <p:nvPr/>
        </p:nvSpPr>
        <p:spPr>
          <a:xfrm>
            <a:off x="6080125" y="1841500"/>
            <a:ext cx="1660525" cy="62388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单击添加主题描述文字单击添加主题描述</a:t>
            </a:r>
          </a:p>
        </p:txBody>
      </p:sp>
      <p:sp>
        <p:nvSpPr>
          <p:cNvPr id="16" name="矩形 15"/>
          <p:cNvSpPr/>
          <p:nvPr/>
        </p:nvSpPr>
        <p:spPr>
          <a:xfrm>
            <a:off x="6116638" y="3468688"/>
            <a:ext cx="1658937" cy="62388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cs typeface="+mn-ea"/>
                <a:sym typeface="+mn-lt"/>
              </a:rPr>
              <a:t>单击添加主题描述文字单击添加主题描述</a:t>
            </a: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3135313" y="1290638"/>
            <a:ext cx="2846387" cy="2827337"/>
            <a:chOff x="3134916" y="1290638"/>
            <a:chExt cx="2846874" cy="2826544"/>
          </a:xfrm>
        </p:grpSpPr>
        <p:sp>
          <p:nvSpPr>
            <p:cNvPr id="18" name="箭头1"/>
            <p:cNvSpPr>
              <a:spLocks noChangeAspect="1"/>
            </p:cNvSpPr>
            <p:nvPr/>
          </p:nvSpPr>
          <p:spPr bwMode="auto">
            <a:xfrm>
              <a:off x="4571849" y="1290638"/>
              <a:ext cx="1390888" cy="1601338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9" name="箭头4"/>
            <p:cNvSpPr>
              <a:spLocks noChangeAspect="1"/>
            </p:cNvSpPr>
            <p:nvPr/>
          </p:nvSpPr>
          <p:spPr bwMode="auto">
            <a:xfrm>
              <a:off x="3134916" y="1292225"/>
              <a:ext cx="1578245" cy="1460090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0" name="箭头3"/>
            <p:cNvSpPr>
              <a:spLocks noChangeAspect="1"/>
            </p:cNvSpPr>
            <p:nvPr/>
          </p:nvSpPr>
          <p:spPr bwMode="auto">
            <a:xfrm>
              <a:off x="3139679" y="2611068"/>
              <a:ext cx="1430583" cy="1506114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1" name="箭头2"/>
            <p:cNvSpPr>
              <a:spLocks noChangeAspect="1"/>
            </p:cNvSpPr>
            <p:nvPr/>
          </p:nvSpPr>
          <p:spPr bwMode="auto">
            <a:xfrm>
              <a:off x="4432125" y="2752315"/>
              <a:ext cx="1527436" cy="136169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文本框 16"/>
            <p:cNvSpPr txBox="1"/>
            <p:nvPr/>
          </p:nvSpPr>
          <p:spPr>
            <a:xfrm>
              <a:off x="4584551" y="3552191"/>
              <a:ext cx="600178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3" name="文本框 16"/>
            <p:cNvSpPr txBox="1"/>
            <p:nvPr/>
          </p:nvSpPr>
          <p:spPr>
            <a:xfrm>
              <a:off x="3292105" y="2772947"/>
              <a:ext cx="600178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4112983" y="1422363"/>
              <a:ext cx="600178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5381612" y="2266676"/>
              <a:ext cx="600178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致谢</a:t>
            </a:r>
          </a:p>
        </p:txBody>
      </p:sp>
      <p:sp>
        <p:nvSpPr>
          <p:cNvPr id="4" name="矩形 3"/>
          <p:cNvSpPr/>
          <p:nvPr/>
        </p:nvSpPr>
        <p:spPr>
          <a:xfrm>
            <a:off x="2735263" y="866775"/>
            <a:ext cx="3957637" cy="1027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solidFill>
                  <a:schemeClr val="bg1"/>
                </a:solidFill>
                <a:latin typeface="+mn-ea"/>
                <a:ea typeface="+mn-ea"/>
              </a:rPr>
              <a:t>THANKS!</a:t>
            </a:r>
            <a:endParaRPr lang="zh-CN" altLang="en-US" sz="4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913" y="1884363"/>
            <a:ext cx="6435725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+mn-ea"/>
                <a:ea typeface="+mn-ea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  <a:ea typeface="+mn-ea"/>
              </a:rPr>
              <a:t>XXX</a:t>
            </a:r>
            <a:r>
              <a:rPr lang="zh-CN" altLang="en-US" sz="1400" kern="0" dirty="0">
                <a:solidFill>
                  <a:schemeClr val="bg1"/>
                </a:solidFill>
                <a:latin typeface="+mn-ea"/>
                <a:ea typeface="+mn-ea"/>
              </a:rPr>
              <a:t>老师，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</a:rPr>
              <a:t>XXX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使我得以最终完成毕业论文设计！</a:t>
            </a:r>
            <a:endParaRPr lang="en-US" altLang="zh-CN" sz="14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</a:rPr>
              <a:t>        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0225" y="3976688"/>
            <a:ext cx="3048000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恳请各位老师批评指正！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64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906463"/>
            <a:ext cx="5048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3" y="776288"/>
            <a:ext cx="377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900" y="327025"/>
            <a:ext cx="68421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279400"/>
            <a:ext cx="108743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038" y="3857625"/>
            <a:ext cx="12636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 noChangeAspect="1"/>
          </p:cNvGrpSpPr>
          <p:nvPr/>
        </p:nvGrpSpPr>
        <p:grpSpPr bwMode="auto">
          <a:xfrm>
            <a:off x="2146300" y="1565275"/>
            <a:ext cx="809625" cy="706438"/>
            <a:chOff x="2202212" y="1702183"/>
            <a:chExt cx="661189" cy="577688"/>
          </a:xfrm>
        </p:grpSpPr>
        <p:grpSp>
          <p:nvGrpSpPr>
            <p:cNvPr id="67624" name="组合 49"/>
            <p:cNvGrpSpPr>
              <a:grpSpLocks/>
            </p:cNvGrpSpPr>
            <p:nvPr/>
          </p:nvGrpSpPr>
          <p:grpSpPr bwMode="auto">
            <a:xfrm>
              <a:off x="2257678" y="1707420"/>
              <a:ext cx="550258" cy="550258"/>
              <a:chOff x="3827533" y="704007"/>
              <a:chExt cx="550258" cy="550258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47" name="直接连接符 46"/>
              <p:cNvCxnSpPr>
                <a:stCxn id="29" idx="1"/>
                <a:endCxn id="29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>
                <a:stCxn id="29" idx="0"/>
                <a:endCxn id="29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25" name="文本框 1"/>
            <p:cNvSpPr txBox="1">
              <a:spLocks noChangeArrowheads="1"/>
            </p:cNvSpPr>
            <p:nvPr/>
          </p:nvSpPr>
          <p:spPr bwMode="auto">
            <a:xfrm>
              <a:off x="2202212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我</a:t>
              </a:r>
            </a:p>
          </p:txBody>
        </p:sp>
      </p:grpSp>
      <p:grpSp>
        <p:nvGrpSpPr>
          <p:cNvPr id="4" name="组合 3"/>
          <p:cNvGrpSpPr>
            <a:grpSpLocks noChangeAspect="1"/>
          </p:cNvGrpSpPr>
          <p:nvPr/>
        </p:nvGrpSpPr>
        <p:grpSpPr bwMode="auto">
          <a:xfrm>
            <a:off x="2997200" y="1565275"/>
            <a:ext cx="811213" cy="706438"/>
            <a:chOff x="3054233" y="1702183"/>
            <a:chExt cx="661189" cy="577688"/>
          </a:xfrm>
        </p:grpSpPr>
        <p:grpSp>
          <p:nvGrpSpPr>
            <p:cNvPr id="67619" name="组合 13"/>
            <p:cNvGrpSpPr>
              <a:grpSpLocks/>
            </p:cNvGrpSpPr>
            <p:nvPr/>
          </p:nvGrpSpPr>
          <p:grpSpPr bwMode="auto">
            <a:xfrm>
              <a:off x="3083065" y="1707420"/>
              <a:ext cx="550258" cy="550258"/>
              <a:chOff x="3827533" y="704007"/>
              <a:chExt cx="550258" cy="55025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827167" y="703963"/>
                <a:ext cx="551206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3827167" y="979176"/>
                <a:ext cx="55120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5" idx="0"/>
                <a:endCxn id="15" idx="2"/>
              </p:cNvCxnSpPr>
              <p:nvPr/>
            </p:nvCxnSpPr>
            <p:spPr>
              <a:xfrm>
                <a:off x="4102770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20" name="文本框 41"/>
            <p:cNvSpPr txBox="1">
              <a:spLocks noChangeArrowheads="1"/>
            </p:cNvSpPr>
            <p:nvPr/>
          </p:nvSpPr>
          <p:spPr bwMode="auto">
            <a:xfrm>
              <a:off x="3054233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的</a:t>
              </a:r>
            </a:p>
          </p:txBody>
        </p:sp>
      </p:grpSp>
      <p:grpSp>
        <p:nvGrpSpPr>
          <p:cNvPr id="5" name="组合 4"/>
          <p:cNvGrpSpPr>
            <a:grpSpLocks noChangeAspect="1"/>
          </p:cNvGrpSpPr>
          <p:nvPr/>
        </p:nvGrpSpPr>
        <p:grpSpPr bwMode="auto">
          <a:xfrm>
            <a:off x="3833813" y="1565275"/>
            <a:ext cx="809625" cy="706438"/>
            <a:chOff x="3890374" y="1702183"/>
            <a:chExt cx="661189" cy="577688"/>
          </a:xfrm>
        </p:grpSpPr>
        <p:grpSp>
          <p:nvGrpSpPr>
            <p:cNvPr id="67614" name="组合 18"/>
            <p:cNvGrpSpPr>
              <a:grpSpLocks/>
            </p:cNvGrpSpPr>
            <p:nvPr/>
          </p:nvGrpSpPr>
          <p:grpSpPr bwMode="auto">
            <a:xfrm>
              <a:off x="3908452" y="1707420"/>
              <a:ext cx="550258" cy="550258"/>
              <a:chOff x="3827533" y="704007"/>
              <a:chExt cx="550258" cy="55025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827606" y="703963"/>
                <a:ext cx="549695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22" name="直接连接符 21"/>
              <p:cNvCxnSpPr>
                <a:stCxn id="20" idx="1"/>
                <a:endCxn id="20" idx="3"/>
              </p:cNvCxnSpPr>
              <p:nvPr/>
            </p:nvCxnSpPr>
            <p:spPr>
              <a:xfrm>
                <a:off x="3827606" y="979176"/>
                <a:ext cx="549695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20" idx="0"/>
                <a:endCxn id="20" idx="2"/>
              </p:cNvCxnSpPr>
              <p:nvPr/>
            </p:nvCxnSpPr>
            <p:spPr>
              <a:xfrm>
                <a:off x="4102453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15" name="文本框 42"/>
            <p:cNvSpPr txBox="1">
              <a:spLocks noChangeArrowheads="1"/>
            </p:cNvSpPr>
            <p:nvPr/>
          </p:nvSpPr>
          <p:spPr bwMode="auto">
            <a:xfrm>
              <a:off x="3890374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论</a:t>
              </a: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 bwMode="auto">
          <a:xfrm>
            <a:off x="4648200" y="1565275"/>
            <a:ext cx="809625" cy="706438"/>
            <a:chOff x="4705007" y="1702183"/>
            <a:chExt cx="661189" cy="577688"/>
          </a:xfrm>
        </p:grpSpPr>
        <p:grpSp>
          <p:nvGrpSpPr>
            <p:cNvPr id="67609" name="组合 23"/>
            <p:cNvGrpSpPr>
              <a:grpSpLocks/>
            </p:cNvGrpSpPr>
            <p:nvPr/>
          </p:nvGrpSpPr>
          <p:grpSpPr bwMode="auto">
            <a:xfrm>
              <a:off x="4733839" y="1707420"/>
              <a:ext cx="550258" cy="550258"/>
              <a:chOff x="3827533" y="704007"/>
              <a:chExt cx="550258" cy="550258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32" name="直接连接符 31"/>
              <p:cNvCxnSpPr>
                <a:stCxn id="26" idx="1"/>
                <a:endCxn id="26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stCxn id="26" idx="0"/>
                <a:endCxn id="26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10" name="文本框 43"/>
            <p:cNvSpPr txBox="1">
              <a:spLocks noChangeArrowheads="1"/>
            </p:cNvSpPr>
            <p:nvPr/>
          </p:nvSpPr>
          <p:spPr bwMode="auto">
            <a:xfrm>
              <a:off x="4705007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文</a:t>
              </a:r>
            </a:p>
          </p:txBody>
        </p:sp>
      </p:grpSp>
      <p:grpSp>
        <p:nvGrpSpPr>
          <p:cNvPr id="7" name="组合 6"/>
          <p:cNvGrpSpPr>
            <a:grpSpLocks noChangeAspect="1"/>
          </p:cNvGrpSpPr>
          <p:nvPr/>
        </p:nvGrpSpPr>
        <p:grpSpPr bwMode="auto">
          <a:xfrm>
            <a:off x="5473700" y="1565275"/>
            <a:ext cx="809625" cy="706438"/>
            <a:chOff x="5530394" y="1702183"/>
            <a:chExt cx="661189" cy="577688"/>
          </a:xfrm>
        </p:grpSpPr>
        <p:grpSp>
          <p:nvGrpSpPr>
            <p:cNvPr id="67604" name="组合 33"/>
            <p:cNvGrpSpPr>
              <a:grpSpLocks/>
            </p:cNvGrpSpPr>
            <p:nvPr/>
          </p:nvGrpSpPr>
          <p:grpSpPr bwMode="auto">
            <a:xfrm>
              <a:off x="5559226" y="1707420"/>
              <a:ext cx="550258" cy="550258"/>
              <a:chOff x="3827533" y="704007"/>
              <a:chExt cx="550258" cy="550258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36" name="直接连接符 35"/>
              <p:cNvCxnSpPr>
                <a:stCxn id="35" idx="1"/>
                <a:endCxn id="35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>
                <a:stCxn id="35" idx="0"/>
                <a:endCxn id="35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05" name="文本框 44"/>
            <p:cNvSpPr txBox="1">
              <a:spLocks noChangeArrowheads="1"/>
            </p:cNvSpPr>
            <p:nvPr/>
          </p:nvSpPr>
          <p:spPr bwMode="auto">
            <a:xfrm>
              <a:off x="5530394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答</a:t>
              </a: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 bwMode="auto">
          <a:xfrm>
            <a:off x="6272213" y="1565275"/>
            <a:ext cx="811212" cy="706438"/>
            <a:chOff x="6329147" y="1702183"/>
            <a:chExt cx="661189" cy="577688"/>
          </a:xfrm>
        </p:grpSpPr>
        <p:grpSp>
          <p:nvGrpSpPr>
            <p:cNvPr id="67599" name="组合 37"/>
            <p:cNvGrpSpPr>
              <a:grpSpLocks/>
            </p:cNvGrpSpPr>
            <p:nvPr/>
          </p:nvGrpSpPr>
          <p:grpSpPr bwMode="auto">
            <a:xfrm>
              <a:off x="6384613" y="1707420"/>
              <a:ext cx="550258" cy="550258"/>
              <a:chOff x="3827533" y="704007"/>
              <a:chExt cx="550258" cy="550258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827705" y="703963"/>
                <a:ext cx="549913" cy="55042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/>
              </a:p>
            </p:txBody>
          </p:sp>
          <p:cxnSp>
            <p:nvCxnSpPr>
              <p:cNvPr id="40" name="直接连接符 39"/>
              <p:cNvCxnSpPr>
                <a:stCxn id="39" idx="1"/>
                <a:endCxn id="39" idx="3"/>
              </p:cNvCxnSpPr>
              <p:nvPr/>
            </p:nvCxnSpPr>
            <p:spPr>
              <a:xfrm>
                <a:off x="3827705" y="979176"/>
                <a:ext cx="54991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stCxn id="39" idx="0"/>
                <a:endCxn id="39" idx="2"/>
              </p:cNvCxnSpPr>
              <p:nvPr/>
            </p:nvCxnSpPr>
            <p:spPr>
              <a:xfrm>
                <a:off x="4103309" y="703963"/>
                <a:ext cx="0" cy="5504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00" name="文本框 45"/>
            <p:cNvSpPr txBox="1">
              <a:spLocks noChangeArrowheads="1"/>
            </p:cNvSpPr>
            <p:nvPr/>
          </p:nvSpPr>
          <p:spPr bwMode="auto">
            <a:xfrm>
              <a:off x="6329147" y="1702183"/>
              <a:ext cx="661189" cy="57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</a:rPr>
                <a:t>辩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 flipV="1">
            <a:off x="1951038" y="2403475"/>
            <a:ext cx="5387975" cy="0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outerShdw blurRad="101600" dist="63500" dir="2700000" algn="tl" rotWithShape="0">
              <a:prstClr val="black">
                <a:alpha val="5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2541588" y="2549525"/>
            <a:ext cx="39163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</a:rPr>
              <a:t>感谢聆听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975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175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2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20489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3235325" y="1957388"/>
            <a:ext cx="1128713" cy="1128712"/>
            <a:chOff x="2558424" y="1401428"/>
            <a:chExt cx="1318727" cy="1318727"/>
          </a:xfrm>
        </p:grpSpPr>
        <p:sp>
          <p:nvSpPr>
            <p:cNvPr id="35" name="椭圆 34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2675274" y="1815037"/>
              <a:ext cx="1085027" cy="597230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448175" y="2032000"/>
            <a:ext cx="1460500" cy="1038225"/>
            <a:chOff x="4447677" y="2019402"/>
            <a:chExt cx="1461654" cy="1038453"/>
          </a:xfrm>
        </p:grpSpPr>
        <p:sp>
          <p:nvSpPr>
            <p:cNvPr id="20485" name="文本框 37"/>
            <p:cNvSpPr txBox="1">
              <a:spLocks noChangeArrowheads="1"/>
            </p:cNvSpPr>
            <p:nvPr/>
          </p:nvSpPr>
          <p:spPr bwMode="auto">
            <a:xfrm>
              <a:off x="4447677" y="2226858"/>
              <a:ext cx="146165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CN" altLang="en-US" sz="4800" dirty="0">
                  <a:solidFill>
                    <a:schemeClr val="bg1"/>
                  </a:solidFill>
                </a:rPr>
                <a:t>绪论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535059" y="2019402"/>
              <a:ext cx="1286891" cy="3080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+mn-ea"/>
                  <a:ea typeface="+mn-ea"/>
                </a:rPr>
                <a:t>PART ONE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选题背景及意义</a:t>
            </a: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351213" y="2749550"/>
            <a:ext cx="1958975" cy="1871663"/>
            <a:chOff x="3065829" y="2668267"/>
            <a:chExt cx="1872107" cy="1761728"/>
          </a:xfrm>
        </p:grpSpPr>
        <p:sp>
          <p:nvSpPr>
            <p:cNvPr id="28" name="椭圆 27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22552" name="组合 46"/>
            <p:cNvGrpSpPr>
              <a:grpSpLocks/>
            </p:cNvGrpSpPr>
            <p:nvPr/>
          </p:nvGrpSpPr>
          <p:grpSpPr bwMode="auto">
            <a:xfrm>
              <a:off x="3269294" y="2943617"/>
              <a:ext cx="1465544" cy="1202498"/>
              <a:chOff x="3269294" y="2943617"/>
              <a:chExt cx="1465544" cy="1202498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281029" y="2955164"/>
                <a:ext cx="153228" cy="213679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flipV="1">
                <a:off x="4475219" y="3525970"/>
                <a:ext cx="259425" cy="43334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595298" y="2943210"/>
                <a:ext cx="142608" cy="213679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269121" y="3557350"/>
                <a:ext cx="247288" cy="43333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581645" y="3936891"/>
                <a:ext cx="156261" cy="20919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267376" y="3936891"/>
                <a:ext cx="141090" cy="20919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865188" y="1114425"/>
            <a:ext cx="7494587" cy="1674813"/>
            <a:chOff x="2954339" y="1349947"/>
            <a:chExt cx="7162269" cy="1576155"/>
          </a:xfrm>
        </p:grpSpPr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2954339" y="1695058"/>
              <a:ext cx="7162269" cy="123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963442" y="1349947"/>
              <a:ext cx="960329" cy="318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选题背景</a:t>
              </a: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3833813" y="3189288"/>
            <a:ext cx="979487" cy="993775"/>
            <a:chOff x="3254772" y="2872916"/>
            <a:chExt cx="936104" cy="936104"/>
          </a:xfrm>
        </p:grpSpPr>
        <p:sp>
          <p:nvSpPr>
            <p:cNvPr id="58" name="椭圆 5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470213" y="3186944"/>
              <a:ext cx="605357" cy="3050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5516563" y="3176588"/>
            <a:ext cx="2078037" cy="1171575"/>
            <a:chOff x="789157" y="3505487"/>
            <a:chExt cx="1985951" cy="1103500"/>
          </a:xfrm>
        </p:grpSpPr>
        <p:sp>
          <p:nvSpPr>
            <p:cNvPr id="61" name="TextBox 23"/>
            <p:cNvSpPr txBox="1"/>
            <p:nvPr/>
          </p:nvSpPr>
          <p:spPr>
            <a:xfrm>
              <a:off x="789157" y="3505487"/>
              <a:ext cx="837468" cy="2826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811914" y="3800052"/>
              <a:ext cx="1963194" cy="8089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992188" y="3186113"/>
            <a:ext cx="2054225" cy="1162050"/>
            <a:chOff x="812496" y="3514973"/>
            <a:chExt cx="1962612" cy="1094013"/>
          </a:xfrm>
        </p:grpSpPr>
        <p:sp>
          <p:nvSpPr>
            <p:cNvPr id="64" name="TextBox 26"/>
            <p:cNvSpPr txBox="1"/>
            <p:nvPr/>
          </p:nvSpPr>
          <p:spPr>
            <a:xfrm>
              <a:off x="864064" y="3514973"/>
              <a:ext cx="838736" cy="2824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812496" y="3800432"/>
              <a:ext cx="1962612" cy="80855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821738" y="246063"/>
            <a:ext cx="322262" cy="292100"/>
          </a:xfrm>
        </p:spPr>
        <p:txBody>
          <a:bodyPr/>
          <a:lstStyle/>
          <a:p>
            <a:pPr>
              <a:defRPr/>
            </a:pPr>
            <a:fld id="{0E94DB9D-B521-42AF-8E16-BC1CF0A48C10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246438" y="1025525"/>
            <a:ext cx="4060825" cy="728663"/>
            <a:chOff x="2979323" y="1026214"/>
            <a:chExt cx="4060212" cy="728676"/>
          </a:xfrm>
        </p:grpSpPr>
        <p:sp>
          <p:nvSpPr>
            <p:cNvPr id="29" name="TextBox 28"/>
            <p:cNvSpPr txBox="1"/>
            <p:nvPr/>
          </p:nvSpPr>
          <p:spPr>
            <a:xfrm>
              <a:off x="2979323" y="1026214"/>
              <a:ext cx="1514246" cy="307980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AU" sz="1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5672" y="1246881"/>
              <a:ext cx="4053863" cy="508009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华康少女文字W5(P)" pitchFamily="82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id-ID" altLang="zh-CN" sz="900">
                <a:solidFill>
                  <a:schemeClr val="bg1"/>
                </a:solidFill>
                <a:latin typeface="华康少女文字W5(P)" pitchFamily="82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925638" y="1093788"/>
            <a:ext cx="1138237" cy="593725"/>
            <a:chOff x="1726132" y="1094478"/>
            <a:chExt cx="1138715" cy="593540"/>
          </a:xfrm>
        </p:grpSpPr>
        <p:sp>
          <p:nvSpPr>
            <p:cNvPr id="37" name="Chevron 36"/>
            <p:cNvSpPr/>
            <p:nvPr/>
          </p:nvSpPr>
          <p:spPr>
            <a:xfrm>
              <a:off x="1726132" y="1094478"/>
              <a:ext cx="1138715" cy="593540"/>
            </a:xfrm>
            <a:prstGeom prst="chevron">
              <a:avLst>
                <a:gd name="adj" fmla="val 27026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2100" dirty="0">
                  <a:solidFill>
                    <a:schemeClr val="bg1"/>
                  </a:solidFill>
                  <a:latin typeface="+mn-ea"/>
                </a:rPr>
                <a:t></a:t>
              </a:r>
              <a:endParaRPr 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pic>
          <p:nvPicPr>
            <p:cNvPr id="2460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1" y="1220182"/>
              <a:ext cx="442310" cy="351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25638" y="2784475"/>
            <a:ext cx="1138237" cy="593725"/>
            <a:chOff x="1726132" y="2785177"/>
            <a:chExt cx="1138715" cy="593540"/>
          </a:xfrm>
        </p:grpSpPr>
        <p:sp>
          <p:nvSpPr>
            <p:cNvPr id="39" name="Chevron 38"/>
            <p:cNvSpPr/>
            <p:nvPr/>
          </p:nvSpPr>
          <p:spPr>
            <a:xfrm>
              <a:off x="1726132" y="2785177"/>
              <a:ext cx="1138715" cy="593540"/>
            </a:xfrm>
            <a:prstGeom prst="chevron">
              <a:avLst>
                <a:gd name="adj" fmla="val 27026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2100" dirty="0">
                  <a:solidFill>
                    <a:schemeClr val="bg1"/>
                  </a:solidFill>
                  <a:latin typeface="+mn-ea"/>
                </a:rPr>
                <a:t></a:t>
              </a:r>
              <a:endParaRPr 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pic>
          <p:nvPicPr>
            <p:cNvPr id="24600" name="图片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1" y="2908577"/>
              <a:ext cx="549575" cy="346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925638" y="1936750"/>
            <a:ext cx="1138237" cy="593725"/>
            <a:chOff x="1726132" y="1936732"/>
            <a:chExt cx="1138715" cy="593540"/>
          </a:xfrm>
        </p:grpSpPr>
        <p:sp>
          <p:nvSpPr>
            <p:cNvPr id="38" name="Chevron 37"/>
            <p:cNvSpPr/>
            <p:nvPr/>
          </p:nvSpPr>
          <p:spPr>
            <a:xfrm>
              <a:off x="1726132" y="1936732"/>
              <a:ext cx="1138715" cy="593540"/>
            </a:xfrm>
            <a:prstGeom prst="chevron">
              <a:avLst>
                <a:gd name="adj" fmla="val 27026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2100" dirty="0">
                  <a:solidFill>
                    <a:schemeClr val="bg1"/>
                  </a:solidFill>
                  <a:latin typeface="+mn-ea"/>
                </a:rPr>
                <a:t></a:t>
              </a:r>
              <a:endParaRPr 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pic>
          <p:nvPicPr>
            <p:cNvPr id="24598" name="图片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861" y="2032176"/>
              <a:ext cx="379256" cy="402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925638" y="3622675"/>
            <a:ext cx="1138237" cy="593725"/>
            <a:chOff x="1726132" y="3623065"/>
            <a:chExt cx="1138715" cy="593540"/>
          </a:xfrm>
        </p:grpSpPr>
        <p:sp>
          <p:nvSpPr>
            <p:cNvPr id="40" name="Chevron 39"/>
            <p:cNvSpPr/>
            <p:nvPr/>
          </p:nvSpPr>
          <p:spPr>
            <a:xfrm>
              <a:off x="1726132" y="3623065"/>
              <a:ext cx="1138715" cy="593540"/>
            </a:xfrm>
            <a:prstGeom prst="chevron">
              <a:avLst>
                <a:gd name="adj" fmla="val 27026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2100" dirty="0">
                  <a:solidFill>
                    <a:schemeClr val="bg1"/>
                  </a:solidFill>
                  <a:latin typeface="+mn-ea"/>
                </a:rPr>
                <a:t></a:t>
              </a:r>
              <a:endParaRPr 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pic>
          <p:nvPicPr>
            <p:cNvPr id="24596" name="图片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1" y="3661291"/>
              <a:ext cx="409363" cy="53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252788" y="1868488"/>
            <a:ext cx="4060825" cy="728662"/>
            <a:chOff x="2979323" y="1026214"/>
            <a:chExt cx="4060212" cy="728676"/>
          </a:xfrm>
        </p:grpSpPr>
        <p:sp>
          <p:nvSpPr>
            <p:cNvPr id="25" name="TextBox 28"/>
            <p:cNvSpPr txBox="1"/>
            <p:nvPr/>
          </p:nvSpPr>
          <p:spPr>
            <a:xfrm>
              <a:off x="2979323" y="1026214"/>
              <a:ext cx="1514246" cy="307981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AU" sz="1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TextBox 29"/>
            <p:cNvSpPr txBox="1"/>
            <p:nvPr/>
          </p:nvSpPr>
          <p:spPr>
            <a:xfrm>
              <a:off x="2985672" y="1246880"/>
              <a:ext cx="4053863" cy="508010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华康少女文字W5(P)" pitchFamily="82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id-ID" altLang="zh-CN" sz="900">
                <a:solidFill>
                  <a:schemeClr val="bg1"/>
                </a:solidFill>
                <a:latin typeface="华康少女文字W5(P)" pitchFamily="82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249613" y="2717800"/>
            <a:ext cx="4060825" cy="728663"/>
            <a:chOff x="2979323" y="1026214"/>
            <a:chExt cx="4060212" cy="728676"/>
          </a:xfrm>
        </p:grpSpPr>
        <p:sp>
          <p:nvSpPr>
            <p:cNvPr id="28" name="TextBox 28"/>
            <p:cNvSpPr txBox="1"/>
            <p:nvPr/>
          </p:nvSpPr>
          <p:spPr>
            <a:xfrm>
              <a:off x="2979323" y="1026214"/>
              <a:ext cx="1514246" cy="307980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AU" sz="1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2985672" y="1246881"/>
              <a:ext cx="4053863" cy="508009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华康少女文字W5(P)" pitchFamily="82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id-ID" altLang="zh-CN" sz="900">
                <a:solidFill>
                  <a:schemeClr val="bg1"/>
                </a:solidFill>
                <a:latin typeface="华康少女文字W5(P)" pitchFamily="82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3259138" y="3556000"/>
            <a:ext cx="4060825" cy="728663"/>
            <a:chOff x="2979323" y="1026214"/>
            <a:chExt cx="4060212" cy="728676"/>
          </a:xfrm>
        </p:grpSpPr>
        <p:sp>
          <p:nvSpPr>
            <p:cNvPr id="43" name="TextBox 28"/>
            <p:cNvSpPr txBox="1"/>
            <p:nvPr/>
          </p:nvSpPr>
          <p:spPr>
            <a:xfrm>
              <a:off x="2979323" y="1026214"/>
              <a:ext cx="1514246" cy="307980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AU" sz="1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4" name="TextBox 29"/>
            <p:cNvSpPr txBox="1"/>
            <p:nvPr/>
          </p:nvSpPr>
          <p:spPr>
            <a:xfrm>
              <a:off x="2985672" y="1246881"/>
              <a:ext cx="4053863" cy="508009"/>
            </a:xfrm>
            <a:prstGeom prst="rect">
              <a:avLst/>
            </a:prstGeom>
            <a:noFill/>
          </p:spPr>
          <p:txBody>
            <a:bodyPr lIns="27000" rIns="2700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华康少女文字W5(P)" pitchFamily="82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id-ID" altLang="zh-CN" sz="900">
                <a:solidFill>
                  <a:schemeClr val="bg1"/>
                </a:solidFill>
                <a:latin typeface="华康少女文字W5(P)" pitchFamily="82" charset="-122"/>
                <a:ea typeface="Open Sans Light"/>
                <a:cs typeface="Open Sans Light"/>
              </a:endParaRPr>
            </a:p>
          </p:txBody>
        </p:sp>
      </p:grpSp>
      <p:pic>
        <p:nvPicPr>
          <p:cNvPr id="24587" name="图片 3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选题背景及意义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选题背景及意义</a:t>
            </a:r>
          </a:p>
        </p:txBody>
      </p: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34" name="圆角矩形 33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5" name="椭圆 34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6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1</a:t>
              </a:r>
            </a:p>
          </p:txBody>
        </p:sp>
        <p:sp>
          <p:nvSpPr>
            <p:cNvPr id="37" name="矩形 261"/>
            <p:cNvSpPr>
              <a:spLocks noChangeArrowheads="1"/>
            </p:cNvSpPr>
            <p:nvPr/>
          </p:nvSpPr>
          <p:spPr bwMode="auto">
            <a:xfrm>
              <a:off x="1625934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38" name="Text Box 39"/>
            <p:cNvSpPr txBox="1">
              <a:spLocks noChangeArrowheads="1"/>
            </p:cNvSpPr>
            <p:nvPr/>
          </p:nvSpPr>
          <p:spPr bwMode="auto">
            <a:xfrm>
              <a:off x="149902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9" name="TextBox 36"/>
          <p:cNvSpPr txBox="1"/>
          <p:nvPr/>
        </p:nvSpPr>
        <p:spPr>
          <a:xfrm>
            <a:off x="957263" y="3976688"/>
            <a:ext cx="7170737" cy="560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这里，或者通过复制您的文本后</a:t>
            </a:r>
            <a:endParaRPr lang="zh-CN" altLang="en-US" sz="1050" dirty="0">
              <a:solidFill>
                <a:schemeClr val="bg1"/>
              </a:solidFill>
              <a:latin typeface="+mn-ea"/>
              <a:ea typeface="+mn-ea"/>
              <a:sym typeface="Arial" pitchFamily="34" charset="0"/>
            </a:endParaRPr>
          </a:p>
        </p:txBody>
      </p: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41" name="圆角矩形 40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3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622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44" name="矩形 261"/>
            <p:cNvSpPr>
              <a:spLocks noChangeArrowheads="1"/>
            </p:cNvSpPr>
            <p:nvPr/>
          </p:nvSpPr>
          <p:spPr bwMode="auto">
            <a:xfrm>
              <a:off x="3362657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6" name="Text Box 39"/>
            <p:cNvSpPr txBox="1">
              <a:spLocks noChangeArrowheads="1"/>
            </p:cNvSpPr>
            <p:nvPr/>
          </p:nvSpPr>
          <p:spPr bwMode="auto">
            <a:xfrm>
              <a:off x="321988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68" name="圆角矩形 67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0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3</a:t>
              </a:r>
            </a:p>
          </p:txBody>
        </p:sp>
        <p:sp>
          <p:nvSpPr>
            <p:cNvPr id="71" name="矩形 261"/>
            <p:cNvSpPr>
              <a:spLocks noChangeArrowheads="1"/>
            </p:cNvSpPr>
            <p:nvPr/>
          </p:nvSpPr>
          <p:spPr bwMode="auto">
            <a:xfrm>
              <a:off x="5103451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72" name="Text Box 39"/>
            <p:cNvSpPr txBox="1">
              <a:spLocks noChangeArrowheads="1"/>
            </p:cNvSpPr>
            <p:nvPr/>
          </p:nvSpPr>
          <p:spPr bwMode="auto">
            <a:xfrm>
              <a:off x="4965258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74" name="圆角矩形 73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6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77" name="矩形 261"/>
            <p:cNvSpPr>
              <a:spLocks noChangeArrowheads="1"/>
            </p:cNvSpPr>
            <p:nvPr/>
          </p:nvSpPr>
          <p:spPr bwMode="auto">
            <a:xfrm>
              <a:off x="6797105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78" name="Text Box 39"/>
            <p:cNvSpPr txBox="1">
              <a:spLocks noChangeArrowheads="1"/>
            </p:cNvSpPr>
            <p:nvPr/>
          </p:nvSpPr>
          <p:spPr bwMode="auto">
            <a:xfrm>
              <a:off x="6654147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6667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66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779542" y="1026499"/>
            <a:ext cx="4002346" cy="3310499"/>
            <a:chOff x="555625" y="293801"/>
            <a:chExt cx="7936025" cy="6564199"/>
          </a:xfrm>
          <a:noFill/>
        </p:grpSpPr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6807200" y="2041525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5489575" y="6505575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5506810" y="6535963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5661025" y="5511800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3673475" y="4854575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4851400" y="5384800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7381875" y="5387975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7407275" y="5405437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6708775" y="4911725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4689475" y="4829175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5508625" y="4654550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6286500" y="4597400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3746500" y="3927475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4" name="Freeform 20"/>
            <p:cNvSpPr>
              <a:spLocks/>
            </p:cNvSpPr>
            <p:nvPr/>
          </p:nvSpPr>
          <p:spPr bwMode="auto">
            <a:xfrm>
              <a:off x="873125" y="3270250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6962775" y="4486275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>
              <a:off x="4975225" y="4273550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5438775" y="4105275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6423025" y="3759200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6619875" y="3635375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5727700" y="3489325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5026025" y="2933700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2622550" y="2911475"/>
              <a:ext cx="1962149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5676900" y="2717800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6384925" y="3101975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>
              <a:off x="4806950" y="3000375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6" name="Freeform 32"/>
            <p:cNvSpPr>
              <a:spLocks/>
            </p:cNvSpPr>
            <p:nvPr/>
          </p:nvSpPr>
          <p:spPr bwMode="auto">
            <a:xfrm>
              <a:off x="6108700" y="2295525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7" name="Freeform 33"/>
            <p:cNvSpPr>
              <a:spLocks/>
            </p:cNvSpPr>
            <p:nvPr/>
          </p:nvSpPr>
          <p:spPr bwMode="auto">
            <a:xfrm>
              <a:off x="555625" y="1035050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8" name="Freeform 34"/>
            <p:cNvSpPr>
              <a:spLocks/>
            </p:cNvSpPr>
            <p:nvPr/>
          </p:nvSpPr>
          <p:spPr bwMode="auto">
            <a:xfrm>
              <a:off x="3883025" y="361950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9" name="Freeform 35"/>
            <p:cNvSpPr>
              <a:spLocks/>
            </p:cNvSpPr>
            <p:nvPr/>
          </p:nvSpPr>
          <p:spPr bwMode="auto">
            <a:xfrm>
              <a:off x="6346825" y="2600325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7004050" y="1552575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1" name="Freeform 38"/>
            <p:cNvSpPr>
              <a:spLocks/>
            </p:cNvSpPr>
            <p:nvPr/>
          </p:nvSpPr>
          <p:spPr bwMode="auto">
            <a:xfrm>
              <a:off x="6723175" y="29380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2" name="Freeform 39"/>
            <p:cNvSpPr>
              <a:spLocks/>
            </p:cNvSpPr>
            <p:nvPr/>
          </p:nvSpPr>
          <p:spPr bwMode="auto">
            <a:xfrm>
              <a:off x="3181350" y="2301875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5783263" y="2592388"/>
            <a:ext cx="760412" cy="428625"/>
            <a:chOff x="4167266" y="1813810"/>
            <a:chExt cx="1014301" cy="569877"/>
          </a:xfrm>
        </p:grpSpPr>
        <p:sp>
          <p:nvSpPr>
            <p:cNvPr id="94" name="文本框 93"/>
            <p:cNvSpPr txBox="1"/>
            <p:nvPr/>
          </p:nvSpPr>
          <p:spPr>
            <a:xfrm>
              <a:off x="4167266" y="1813810"/>
              <a:ext cx="760196" cy="5339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80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4724178" y="1932007"/>
              <a:ext cx="457389" cy="4516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1"/>
                  </a:solidFill>
                  <a:latin typeface="+mn-ea"/>
                  <a:ea typeface="+mn-ea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5783263" y="3529013"/>
            <a:ext cx="760412" cy="419100"/>
            <a:chOff x="4167266" y="1813810"/>
            <a:chExt cx="1014301" cy="558586"/>
          </a:xfrm>
        </p:grpSpPr>
        <p:sp>
          <p:nvSpPr>
            <p:cNvPr id="97" name="文本框 96"/>
            <p:cNvSpPr txBox="1"/>
            <p:nvPr/>
          </p:nvSpPr>
          <p:spPr>
            <a:xfrm>
              <a:off x="4167266" y="1813810"/>
              <a:ext cx="760196" cy="5331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+mn-ea"/>
                  <a:ea typeface="+mn-ea"/>
                </a:rPr>
                <a:t>65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4724178" y="1921718"/>
              <a:ext cx="457389" cy="4506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1"/>
                  </a:solidFill>
                  <a:latin typeface="+mn-ea"/>
                  <a:ea typeface="+mn-ea"/>
                </a:rPr>
                <a:t>%</a:t>
              </a:r>
              <a:endParaRPr lang="zh-CN" altLang="en-US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99" name="Freeform 19"/>
          <p:cNvSpPr>
            <a:spLocks/>
          </p:cNvSpPr>
          <p:nvPr/>
        </p:nvSpPr>
        <p:spPr bwMode="auto">
          <a:xfrm>
            <a:off x="4970463" y="3479800"/>
            <a:ext cx="722312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0" name="Freeform 10"/>
          <p:cNvSpPr>
            <a:spLocks/>
          </p:cNvSpPr>
          <p:nvPr/>
        </p:nvSpPr>
        <p:spPr bwMode="auto">
          <a:xfrm>
            <a:off x="4891088" y="2592388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4970463" y="846138"/>
            <a:ext cx="3436937" cy="1300162"/>
            <a:chOff x="5545416" y="1067783"/>
            <a:chExt cx="3437717" cy="1299942"/>
          </a:xfrm>
        </p:grpSpPr>
        <p:sp>
          <p:nvSpPr>
            <p:cNvPr id="102" name="文本框 101"/>
            <p:cNvSpPr txBox="1"/>
            <p:nvPr/>
          </p:nvSpPr>
          <p:spPr>
            <a:xfrm>
              <a:off x="5553355" y="1067783"/>
              <a:ext cx="1190895" cy="2968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baseline="-30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545416" y="1370944"/>
              <a:ext cx="3437717" cy="9967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+mn-ea"/>
                <a:ea typeface="+mn-ea"/>
                <a:sym typeface="Arial" pitchFamily="34" charset="0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6597650" y="2589213"/>
            <a:ext cx="2006600" cy="511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bg1"/>
              </a:solidFill>
              <a:latin typeface="+mn-ea"/>
              <a:ea typeface="+mn-ea"/>
              <a:sym typeface="Arial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597650" y="3478213"/>
            <a:ext cx="2006600" cy="511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bg1"/>
              </a:solidFill>
              <a:latin typeface="+mn-ea"/>
              <a:ea typeface="+mn-ea"/>
              <a:sym typeface="Arial" pitchFamily="34" charset="0"/>
            </a:endParaRPr>
          </a:p>
        </p:txBody>
      </p:sp>
      <p:pic>
        <p:nvPicPr>
          <p:cNvPr id="28682" name="图片 4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文本框 48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选题背景及意义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30729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目录页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13" name="文本框 12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chemeClr val="bg1"/>
                  </a:solidFill>
                  <a:latin typeface="+mn-ea"/>
                  <a:ea typeface="+mn-ea"/>
                </a:rPr>
                <a:t>研究方法与思路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30312" y="2019402"/>
              <a:ext cx="1330387" cy="307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+mn-ea"/>
                  <a:ea typeface="+mn-ea"/>
                </a:rPr>
                <a:t>PART TWO</a:t>
              </a:r>
              <a:endParaRPr lang="zh-CN" altLang="en-US" sz="1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22313" y="1693863"/>
            <a:ext cx="1603375" cy="1219200"/>
            <a:chOff x="910361" y="1498145"/>
            <a:chExt cx="1604239" cy="1219655"/>
          </a:xfrm>
        </p:grpSpPr>
        <p:sp>
          <p:nvSpPr>
            <p:cNvPr id="21" name="任意多边形 20"/>
            <p:cNvSpPr/>
            <p:nvPr/>
          </p:nvSpPr>
          <p:spPr>
            <a:xfrm>
              <a:off x="1587000" y="1853878"/>
              <a:ext cx="927600" cy="863922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10361" y="1498145"/>
              <a:ext cx="1213504" cy="29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aseline="-30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208463" y="1481138"/>
            <a:ext cx="1711325" cy="1749425"/>
            <a:chOff x="4396710" y="1284513"/>
            <a:chExt cx="1711990" cy="1750787"/>
          </a:xfrm>
        </p:grpSpPr>
        <p:sp>
          <p:nvSpPr>
            <p:cNvPr id="24" name="任意多边形 23"/>
            <p:cNvSpPr/>
            <p:nvPr/>
          </p:nvSpPr>
          <p:spPr>
            <a:xfrm>
              <a:off x="5054190" y="1613381"/>
              <a:ext cx="1054510" cy="1421919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" fmla="*/ 317500 w 1054100"/>
                <a:gd name="connsiteY0" fmla="*/ 1422400 h 1422400"/>
                <a:gd name="connsiteX1" fmla="*/ 0 w 1054100"/>
                <a:gd name="connsiteY1" fmla="*/ 0 h 1422400"/>
                <a:gd name="connsiteX2" fmla="*/ 1054100 w 1054100"/>
                <a:gd name="connsiteY2" fmla="*/ 698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396710" y="1284513"/>
              <a:ext cx="1262552" cy="3082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325438" y="2000250"/>
            <a:ext cx="7940675" cy="1765300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286000" y="2216150"/>
            <a:ext cx="1222375" cy="1728788"/>
            <a:chOff x="2473526" y="2425699"/>
            <a:chExt cx="1223413" cy="1730280"/>
          </a:xfrm>
        </p:grpSpPr>
        <p:sp>
          <p:nvSpPr>
            <p:cNvPr id="28" name="任意多边形 27"/>
            <p:cNvSpPr/>
            <p:nvPr/>
          </p:nvSpPr>
          <p:spPr>
            <a:xfrm>
              <a:off x="3301316" y="2425699"/>
              <a:ext cx="46076" cy="137437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473526" y="3855682"/>
              <a:ext cx="1223413" cy="300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77913" y="2268538"/>
            <a:ext cx="823912" cy="514350"/>
            <a:chOff x="1266729" y="2071701"/>
            <a:chExt cx="822661" cy="515669"/>
          </a:xfrm>
        </p:grpSpPr>
        <p:sp>
          <p:nvSpPr>
            <p:cNvPr id="31" name="椭圆 30"/>
            <p:cNvSpPr/>
            <p:nvPr/>
          </p:nvSpPr>
          <p:spPr>
            <a:xfrm>
              <a:off x="1499737" y="2071701"/>
              <a:ext cx="163265" cy="16234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66729" y="2332719"/>
              <a:ext cx="822661" cy="2546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2013.06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1925638" y="2854325"/>
            <a:ext cx="822325" cy="452438"/>
            <a:chOff x="2113346" y="3064841"/>
            <a:chExt cx="822661" cy="452968"/>
          </a:xfrm>
        </p:grpSpPr>
        <p:sp>
          <p:nvSpPr>
            <p:cNvPr id="34" name="椭圆 33"/>
            <p:cNvSpPr/>
            <p:nvPr/>
          </p:nvSpPr>
          <p:spPr>
            <a:xfrm>
              <a:off x="2407153" y="3064841"/>
              <a:ext cx="163580" cy="16211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13346" y="3263511"/>
              <a:ext cx="822661" cy="2542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2013.09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2790825" y="1854200"/>
            <a:ext cx="822325" cy="415925"/>
            <a:chOff x="2979182" y="2064744"/>
            <a:chExt cx="822661" cy="416176"/>
          </a:xfrm>
        </p:grpSpPr>
        <p:sp>
          <p:nvSpPr>
            <p:cNvPr id="37" name="椭圆 36"/>
            <p:cNvSpPr/>
            <p:nvPr/>
          </p:nvSpPr>
          <p:spPr>
            <a:xfrm>
              <a:off x="3222169" y="2317309"/>
              <a:ext cx="163579" cy="163611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979182" y="2064744"/>
              <a:ext cx="822661" cy="2541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2014.01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3529013" y="2524125"/>
            <a:ext cx="1033462" cy="254000"/>
            <a:chOff x="3717829" y="2733933"/>
            <a:chExt cx="1033426" cy="254048"/>
          </a:xfrm>
        </p:grpSpPr>
        <p:sp>
          <p:nvSpPr>
            <p:cNvPr id="40" name="椭圆 39"/>
            <p:cNvSpPr/>
            <p:nvPr/>
          </p:nvSpPr>
          <p:spPr>
            <a:xfrm>
              <a:off x="3717829" y="2791094"/>
              <a:ext cx="163506" cy="161956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928959" y="2733933"/>
              <a:ext cx="822296" cy="254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2014.06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4959350" y="3135313"/>
            <a:ext cx="866775" cy="431800"/>
            <a:chOff x="5133702" y="3346781"/>
            <a:chExt cx="867545" cy="431001"/>
          </a:xfrm>
        </p:grpSpPr>
        <p:sp>
          <p:nvSpPr>
            <p:cNvPr id="43" name="椭圆 42"/>
            <p:cNvSpPr/>
            <p:nvPr/>
          </p:nvSpPr>
          <p:spPr>
            <a:xfrm>
              <a:off x="5310072" y="3346781"/>
              <a:ext cx="163657" cy="16320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133702" y="3524252"/>
              <a:ext cx="867545" cy="253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2014.08 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734050" y="2435225"/>
            <a:ext cx="822325" cy="458788"/>
            <a:chOff x="5908402" y="2645741"/>
            <a:chExt cx="822660" cy="458941"/>
          </a:xfrm>
        </p:grpSpPr>
        <p:sp>
          <p:nvSpPr>
            <p:cNvPr id="46" name="椭圆 45"/>
            <p:cNvSpPr/>
            <p:nvPr/>
          </p:nvSpPr>
          <p:spPr>
            <a:xfrm>
              <a:off x="6025925" y="2645741"/>
              <a:ext cx="163580" cy="163568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908402" y="2850597"/>
              <a:ext cx="822660" cy="2540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2014.10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253163" y="1978025"/>
            <a:ext cx="822325" cy="414338"/>
            <a:chOff x="6441129" y="2188789"/>
            <a:chExt cx="822661" cy="414051"/>
          </a:xfrm>
        </p:grpSpPr>
        <p:sp>
          <p:nvSpPr>
            <p:cNvPr id="49" name="椭圆 48"/>
            <p:cNvSpPr/>
            <p:nvPr/>
          </p:nvSpPr>
          <p:spPr>
            <a:xfrm>
              <a:off x="6682528" y="2439440"/>
              <a:ext cx="161991" cy="16340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441129" y="2188789"/>
              <a:ext cx="822661" cy="253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2015.01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634163" y="3662363"/>
            <a:ext cx="822325" cy="449262"/>
            <a:chOff x="6822054" y="3872561"/>
            <a:chExt cx="822661" cy="450566"/>
          </a:xfrm>
        </p:grpSpPr>
        <p:sp>
          <p:nvSpPr>
            <p:cNvPr id="52" name="椭圆 51"/>
            <p:cNvSpPr/>
            <p:nvPr/>
          </p:nvSpPr>
          <p:spPr>
            <a:xfrm>
              <a:off x="7055511" y="3872561"/>
              <a:ext cx="161991" cy="16239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22054" y="4068390"/>
              <a:ext cx="822661" cy="2547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+mn-ea"/>
                  <a:ea typeface="+mn-ea"/>
                </a:rPr>
                <a:t>2015.02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7439026" y="1847850"/>
            <a:ext cx="1008399" cy="255588"/>
            <a:chOff x="7626889" y="2058017"/>
            <a:chExt cx="1008762" cy="255263"/>
          </a:xfrm>
        </p:grpSpPr>
        <p:sp>
          <p:nvSpPr>
            <p:cNvPr id="55" name="椭圆 54"/>
            <p:cNvSpPr/>
            <p:nvPr/>
          </p:nvSpPr>
          <p:spPr>
            <a:xfrm>
              <a:off x="7626889" y="2149975"/>
              <a:ext cx="163572" cy="16330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49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812694" y="2058017"/>
              <a:ext cx="822957" cy="2535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 smtClean="0">
                  <a:solidFill>
                    <a:schemeClr val="bg1"/>
                  </a:solidFill>
                  <a:latin typeface="+mn-ea"/>
                  <a:ea typeface="+mn-ea"/>
                </a:rPr>
                <a:t>2016.04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7227888" y="2092325"/>
            <a:ext cx="1223962" cy="1474788"/>
            <a:chOff x="7416713" y="2092528"/>
            <a:chExt cx="1223412" cy="1474343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7745177" y="2092528"/>
              <a:ext cx="230085" cy="1115676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7416713" y="3266924"/>
              <a:ext cx="1223412" cy="2999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+mn-ea"/>
                  <a:ea typeface="+mn-ea"/>
                </a:rPr>
                <a:t>点击添加标题</a:t>
              </a:r>
            </a:p>
          </p:txBody>
        </p:sp>
      </p:grpSp>
      <p:pic>
        <p:nvPicPr>
          <p:cNvPr id="32784" name="图片 5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文本框 60"/>
          <p:cNvSpPr txBox="1"/>
          <p:nvPr/>
        </p:nvSpPr>
        <p:spPr>
          <a:xfrm>
            <a:off x="411163" y="384175"/>
            <a:ext cx="17605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华康少女文字W5(P)" panose="040F0500000000000000" pitchFamily="82" charset="-122"/>
              </a:rPr>
              <a:t>研究方法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Nexa Light"/>
        <a:ea typeface="华康少女文字W5(P)"/>
        <a:cs typeface=""/>
      </a:majorFont>
      <a:minorFont>
        <a:latin typeface="Nexa Light"/>
        <a:ea typeface="华康少女文字W5(P)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</TotalTime>
  <Words>3816</Words>
  <Application>Microsoft Office PowerPoint</Application>
  <PresentationFormat>全屏显示(16:9)</PresentationFormat>
  <Paragraphs>286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64</cp:revision>
  <dcterms:created xsi:type="dcterms:W3CDTF">2015-03-31T05:49:04Z</dcterms:created>
  <dcterms:modified xsi:type="dcterms:W3CDTF">2018-04-26T06:59:10Z</dcterms:modified>
</cp:coreProperties>
</file>