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4"/>
  </p:notesMasterIdLst>
  <p:sldIdLst>
    <p:sldId id="309" r:id="rId3"/>
    <p:sldId id="265" r:id="rId4"/>
    <p:sldId id="264" r:id="rId5"/>
    <p:sldId id="308" r:id="rId6"/>
    <p:sldId id="262"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10" r:id="rId43"/>
  </p:sldIdLst>
  <p:sldSz cx="12195175"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91">
          <p15:clr>
            <a:srgbClr val="A4A3A4"/>
          </p15:clr>
        </p15:guide>
        <p15:guide id="2" pos="3841">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2A2A"/>
    <a:srgbClr val="CD2232"/>
    <a:srgbClr val="FFFFFF"/>
    <a:srgbClr val="C00000"/>
    <a:srgbClr val="CD2237"/>
    <a:srgbClr val="2C3637"/>
    <a:srgbClr val="000000"/>
    <a:srgbClr val="31859C"/>
    <a:srgbClr val="1C666E"/>
    <a:srgbClr val="D9D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69" autoAdjust="0"/>
    <p:restoredTop sz="94660"/>
  </p:normalViewPr>
  <p:slideViewPr>
    <p:cSldViewPr showGuides="1">
      <p:cViewPr varScale="1">
        <p:scale>
          <a:sx n="58" d="100"/>
          <a:sy n="58" d="100"/>
        </p:scale>
        <p:origin x="-102" y="-1578"/>
      </p:cViewPr>
      <p:guideLst>
        <p:guide orient="horz" pos="391"/>
        <p:guide pos="3841"/>
      </p:guideLst>
    </p:cSldViewPr>
  </p:slideViewPr>
  <p:notesTextViewPr>
    <p:cViewPr>
      <p:scale>
        <a:sx n="1" d="1"/>
        <a:sy n="1" d="1"/>
      </p:scale>
      <p:origin x="0" y="0"/>
    </p:cViewPr>
  </p:notesTextViewPr>
  <p:sorterViewPr>
    <p:cViewPr>
      <p:scale>
        <a:sx n="139" d="100"/>
        <a:sy n="139" d="100"/>
      </p:scale>
      <p:origin x="0" y="0"/>
    </p:cViewPr>
  </p:sorterViewPr>
  <p:notesViewPr>
    <p:cSldViewPr>
      <p:cViewPr varScale="1">
        <p:scale>
          <a:sx n="83" d="100"/>
          <a:sy n="83" d="100"/>
        </p:scale>
        <p:origin x="-32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2D108D-23A9-466F-9360-CF31B0D447FE}" type="datetimeFigureOut">
              <a:rPr lang="zh-CN" altLang="en-US" smtClean="0"/>
              <a:t>2018/4/25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0E0A07-2C1C-45C5-985B-D6CD99FDD0F0}" type="slidenum">
              <a:rPr lang="zh-CN" altLang="en-US" smtClean="0"/>
              <a:t>‹#›</a:t>
            </a:fld>
            <a:endParaRPr lang="zh-CN" altLang="en-US"/>
          </a:p>
        </p:txBody>
      </p:sp>
    </p:spTree>
    <p:extLst>
      <p:ext uri="{BB962C8B-B14F-4D97-AF65-F5344CB8AC3E}">
        <p14:creationId xmlns:p14="http://schemas.microsoft.com/office/powerpoint/2010/main" val="208376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a:t>
            </a:fld>
            <a:endParaRPr lang="zh-CN" altLang="en-US"/>
          </a:p>
        </p:txBody>
      </p:sp>
    </p:spTree>
    <p:extLst>
      <p:ext uri="{BB962C8B-B14F-4D97-AF65-F5344CB8AC3E}">
        <p14:creationId xmlns:p14="http://schemas.microsoft.com/office/powerpoint/2010/main" val="30794166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10</a:t>
            </a:fld>
            <a:endParaRPr lang="zh-CN" altLang="en-US"/>
          </a:p>
        </p:txBody>
      </p:sp>
    </p:spTree>
    <p:extLst>
      <p:ext uri="{BB962C8B-B14F-4D97-AF65-F5344CB8AC3E}">
        <p14:creationId xmlns:p14="http://schemas.microsoft.com/office/powerpoint/2010/main" val="10206638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11</a:t>
            </a:fld>
            <a:endParaRPr lang="zh-CN" altLang="en-US"/>
          </a:p>
        </p:txBody>
      </p:sp>
    </p:spTree>
    <p:extLst>
      <p:ext uri="{BB962C8B-B14F-4D97-AF65-F5344CB8AC3E}">
        <p14:creationId xmlns:p14="http://schemas.microsoft.com/office/powerpoint/2010/main" val="31537873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12</a:t>
            </a:fld>
            <a:endParaRPr lang="zh-CN" altLang="en-US"/>
          </a:p>
        </p:txBody>
      </p:sp>
    </p:spTree>
    <p:extLst>
      <p:ext uri="{BB962C8B-B14F-4D97-AF65-F5344CB8AC3E}">
        <p14:creationId xmlns:p14="http://schemas.microsoft.com/office/powerpoint/2010/main" val="3706859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13</a:t>
            </a:fld>
            <a:endParaRPr lang="zh-CN" altLang="en-US"/>
          </a:p>
        </p:txBody>
      </p:sp>
    </p:spTree>
    <p:extLst>
      <p:ext uri="{BB962C8B-B14F-4D97-AF65-F5344CB8AC3E}">
        <p14:creationId xmlns:p14="http://schemas.microsoft.com/office/powerpoint/2010/main" val="21903747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14</a:t>
            </a:fld>
            <a:endParaRPr lang="zh-CN" altLang="en-US"/>
          </a:p>
        </p:txBody>
      </p:sp>
    </p:spTree>
    <p:extLst>
      <p:ext uri="{BB962C8B-B14F-4D97-AF65-F5344CB8AC3E}">
        <p14:creationId xmlns:p14="http://schemas.microsoft.com/office/powerpoint/2010/main" val="20840856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15</a:t>
            </a:fld>
            <a:endParaRPr lang="zh-CN" altLang="en-US"/>
          </a:p>
        </p:txBody>
      </p:sp>
    </p:spTree>
    <p:extLst>
      <p:ext uri="{BB962C8B-B14F-4D97-AF65-F5344CB8AC3E}">
        <p14:creationId xmlns:p14="http://schemas.microsoft.com/office/powerpoint/2010/main" val="21956352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16</a:t>
            </a:fld>
            <a:endParaRPr lang="zh-CN" altLang="en-US"/>
          </a:p>
        </p:txBody>
      </p:sp>
    </p:spTree>
    <p:extLst>
      <p:ext uri="{BB962C8B-B14F-4D97-AF65-F5344CB8AC3E}">
        <p14:creationId xmlns:p14="http://schemas.microsoft.com/office/powerpoint/2010/main" val="35446659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17</a:t>
            </a:fld>
            <a:endParaRPr lang="zh-CN" altLang="en-US"/>
          </a:p>
        </p:txBody>
      </p:sp>
    </p:spTree>
    <p:extLst>
      <p:ext uri="{BB962C8B-B14F-4D97-AF65-F5344CB8AC3E}">
        <p14:creationId xmlns:p14="http://schemas.microsoft.com/office/powerpoint/2010/main" val="21053814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18</a:t>
            </a:fld>
            <a:endParaRPr lang="zh-CN" altLang="en-US"/>
          </a:p>
        </p:txBody>
      </p:sp>
    </p:spTree>
    <p:extLst>
      <p:ext uri="{BB962C8B-B14F-4D97-AF65-F5344CB8AC3E}">
        <p14:creationId xmlns:p14="http://schemas.microsoft.com/office/powerpoint/2010/main" val="36293614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19</a:t>
            </a:fld>
            <a:endParaRPr lang="zh-CN" altLang="en-US"/>
          </a:p>
        </p:txBody>
      </p:sp>
    </p:spTree>
    <p:extLst>
      <p:ext uri="{BB962C8B-B14F-4D97-AF65-F5344CB8AC3E}">
        <p14:creationId xmlns:p14="http://schemas.microsoft.com/office/powerpoint/2010/main" val="11080089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a:t>
            </a:fld>
            <a:endParaRPr lang="zh-CN" altLang="en-US"/>
          </a:p>
        </p:txBody>
      </p:sp>
    </p:spTree>
    <p:extLst>
      <p:ext uri="{BB962C8B-B14F-4D97-AF65-F5344CB8AC3E}">
        <p14:creationId xmlns:p14="http://schemas.microsoft.com/office/powerpoint/2010/main" val="35585048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20</a:t>
            </a:fld>
            <a:endParaRPr lang="zh-CN" altLang="en-US"/>
          </a:p>
        </p:txBody>
      </p:sp>
    </p:spTree>
    <p:extLst>
      <p:ext uri="{BB962C8B-B14F-4D97-AF65-F5344CB8AC3E}">
        <p14:creationId xmlns:p14="http://schemas.microsoft.com/office/powerpoint/2010/main" val="10718520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21</a:t>
            </a:fld>
            <a:endParaRPr lang="zh-CN" altLang="en-US"/>
          </a:p>
        </p:txBody>
      </p:sp>
    </p:spTree>
    <p:extLst>
      <p:ext uri="{BB962C8B-B14F-4D97-AF65-F5344CB8AC3E}">
        <p14:creationId xmlns:p14="http://schemas.microsoft.com/office/powerpoint/2010/main" val="232130055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22</a:t>
            </a:fld>
            <a:endParaRPr lang="zh-CN" altLang="en-US"/>
          </a:p>
        </p:txBody>
      </p:sp>
    </p:spTree>
    <p:extLst>
      <p:ext uri="{BB962C8B-B14F-4D97-AF65-F5344CB8AC3E}">
        <p14:creationId xmlns:p14="http://schemas.microsoft.com/office/powerpoint/2010/main" val="1165603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23</a:t>
            </a:fld>
            <a:endParaRPr lang="zh-CN" altLang="en-US"/>
          </a:p>
        </p:txBody>
      </p:sp>
    </p:spTree>
    <p:extLst>
      <p:ext uri="{BB962C8B-B14F-4D97-AF65-F5344CB8AC3E}">
        <p14:creationId xmlns:p14="http://schemas.microsoft.com/office/powerpoint/2010/main" val="10921000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24</a:t>
            </a:fld>
            <a:endParaRPr lang="zh-CN" altLang="en-US"/>
          </a:p>
        </p:txBody>
      </p:sp>
    </p:spTree>
    <p:extLst>
      <p:ext uri="{BB962C8B-B14F-4D97-AF65-F5344CB8AC3E}">
        <p14:creationId xmlns:p14="http://schemas.microsoft.com/office/powerpoint/2010/main" val="26430294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25</a:t>
            </a:fld>
            <a:endParaRPr lang="zh-CN" altLang="en-US"/>
          </a:p>
        </p:txBody>
      </p:sp>
    </p:spTree>
    <p:extLst>
      <p:ext uri="{BB962C8B-B14F-4D97-AF65-F5344CB8AC3E}">
        <p14:creationId xmlns:p14="http://schemas.microsoft.com/office/powerpoint/2010/main" val="34538283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26</a:t>
            </a:fld>
            <a:endParaRPr lang="zh-CN" altLang="en-US"/>
          </a:p>
        </p:txBody>
      </p:sp>
    </p:spTree>
    <p:extLst>
      <p:ext uri="{BB962C8B-B14F-4D97-AF65-F5344CB8AC3E}">
        <p14:creationId xmlns:p14="http://schemas.microsoft.com/office/powerpoint/2010/main" val="2273349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27</a:t>
            </a:fld>
            <a:endParaRPr lang="zh-CN" altLang="en-US"/>
          </a:p>
        </p:txBody>
      </p:sp>
    </p:spTree>
    <p:extLst>
      <p:ext uri="{BB962C8B-B14F-4D97-AF65-F5344CB8AC3E}">
        <p14:creationId xmlns:p14="http://schemas.microsoft.com/office/powerpoint/2010/main" val="5927090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28</a:t>
            </a:fld>
            <a:endParaRPr lang="zh-CN" altLang="en-US"/>
          </a:p>
        </p:txBody>
      </p:sp>
    </p:spTree>
    <p:extLst>
      <p:ext uri="{BB962C8B-B14F-4D97-AF65-F5344CB8AC3E}">
        <p14:creationId xmlns:p14="http://schemas.microsoft.com/office/powerpoint/2010/main" val="318282674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29</a:t>
            </a:fld>
            <a:endParaRPr lang="zh-CN" altLang="en-US"/>
          </a:p>
        </p:txBody>
      </p:sp>
    </p:spTree>
    <p:extLst>
      <p:ext uri="{BB962C8B-B14F-4D97-AF65-F5344CB8AC3E}">
        <p14:creationId xmlns:p14="http://schemas.microsoft.com/office/powerpoint/2010/main" val="3416482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a:t>
            </a:fld>
            <a:endParaRPr lang="zh-CN" altLang="en-US"/>
          </a:p>
        </p:txBody>
      </p:sp>
    </p:spTree>
    <p:extLst>
      <p:ext uri="{BB962C8B-B14F-4D97-AF65-F5344CB8AC3E}">
        <p14:creationId xmlns:p14="http://schemas.microsoft.com/office/powerpoint/2010/main" val="17987634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30</a:t>
            </a:fld>
            <a:endParaRPr lang="zh-CN" altLang="en-US"/>
          </a:p>
        </p:txBody>
      </p:sp>
    </p:spTree>
    <p:extLst>
      <p:ext uri="{BB962C8B-B14F-4D97-AF65-F5344CB8AC3E}">
        <p14:creationId xmlns:p14="http://schemas.microsoft.com/office/powerpoint/2010/main" val="11245839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31</a:t>
            </a:fld>
            <a:endParaRPr lang="zh-CN" altLang="en-US"/>
          </a:p>
        </p:txBody>
      </p:sp>
    </p:spTree>
    <p:extLst>
      <p:ext uri="{BB962C8B-B14F-4D97-AF65-F5344CB8AC3E}">
        <p14:creationId xmlns:p14="http://schemas.microsoft.com/office/powerpoint/2010/main" val="19095538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32</a:t>
            </a:fld>
            <a:endParaRPr lang="zh-CN" altLang="en-US"/>
          </a:p>
        </p:txBody>
      </p:sp>
    </p:spTree>
    <p:extLst>
      <p:ext uri="{BB962C8B-B14F-4D97-AF65-F5344CB8AC3E}">
        <p14:creationId xmlns:p14="http://schemas.microsoft.com/office/powerpoint/2010/main" val="22125374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33</a:t>
            </a:fld>
            <a:endParaRPr lang="zh-CN" altLang="en-US"/>
          </a:p>
        </p:txBody>
      </p:sp>
    </p:spTree>
    <p:extLst>
      <p:ext uri="{BB962C8B-B14F-4D97-AF65-F5344CB8AC3E}">
        <p14:creationId xmlns:p14="http://schemas.microsoft.com/office/powerpoint/2010/main" val="37909081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34</a:t>
            </a:fld>
            <a:endParaRPr lang="zh-CN" altLang="en-US"/>
          </a:p>
        </p:txBody>
      </p:sp>
    </p:spTree>
    <p:extLst>
      <p:ext uri="{BB962C8B-B14F-4D97-AF65-F5344CB8AC3E}">
        <p14:creationId xmlns:p14="http://schemas.microsoft.com/office/powerpoint/2010/main" val="16247097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35</a:t>
            </a:fld>
            <a:endParaRPr lang="zh-CN" altLang="en-US"/>
          </a:p>
        </p:txBody>
      </p:sp>
    </p:spTree>
    <p:extLst>
      <p:ext uri="{BB962C8B-B14F-4D97-AF65-F5344CB8AC3E}">
        <p14:creationId xmlns:p14="http://schemas.microsoft.com/office/powerpoint/2010/main" val="43345831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36</a:t>
            </a:fld>
            <a:endParaRPr lang="zh-CN" altLang="en-US"/>
          </a:p>
        </p:txBody>
      </p:sp>
    </p:spTree>
    <p:extLst>
      <p:ext uri="{BB962C8B-B14F-4D97-AF65-F5344CB8AC3E}">
        <p14:creationId xmlns:p14="http://schemas.microsoft.com/office/powerpoint/2010/main" val="24501890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37</a:t>
            </a:fld>
            <a:endParaRPr lang="zh-CN" altLang="en-US"/>
          </a:p>
        </p:txBody>
      </p:sp>
    </p:spTree>
    <p:extLst>
      <p:ext uri="{BB962C8B-B14F-4D97-AF65-F5344CB8AC3E}">
        <p14:creationId xmlns:p14="http://schemas.microsoft.com/office/powerpoint/2010/main" val="71153014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38</a:t>
            </a:fld>
            <a:endParaRPr lang="zh-CN" altLang="en-US"/>
          </a:p>
        </p:txBody>
      </p:sp>
    </p:spTree>
    <p:extLst>
      <p:ext uri="{BB962C8B-B14F-4D97-AF65-F5344CB8AC3E}">
        <p14:creationId xmlns:p14="http://schemas.microsoft.com/office/powerpoint/2010/main" val="152728383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39</a:t>
            </a:fld>
            <a:endParaRPr lang="zh-CN" altLang="en-US"/>
          </a:p>
        </p:txBody>
      </p:sp>
    </p:spTree>
    <p:extLst>
      <p:ext uri="{BB962C8B-B14F-4D97-AF65-F5344CB8AC3E}">
        <p14:creationId xmlns:p14="http://schemas.microsoft.com/office/powerpoint/2010/main" val="2550265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4</a:t>
            </a:fld>
            <a:endParaRPr lang="zh-CN" altLang="en-US"/>
          </a:p>
        </p:txBody>
      </p:sp>
    </p:spTree>
    <p:extLst>
      <p:ext uri="{BB962C8B-B14F-4D97-AF65-F5344CB8AC3E}">
        <p14:creationId xmlns:p14="http://schemas.microsoft.com/office/powerpoint/2010/main" val="193943354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40</a:t>
            </a:fld>
            <a:endParaRPr lang="zh-CN" altLang="en-US"/>
          </a:p>
        </p:txBody>
      </p:sp>
    </p:spTree>
    <p:extLst>
      <p:ext uri="{BB962C8B-B14F-4D97-AF65-F5344CB8AC3E}">
        <p14:creationId xmlns:p14="http://schemas.microsoft.com/office/powerpoint/2010/main" val="1297486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5</a:t>
            </a:fld>
            <a:endParaRPr lang="zh-CN" altLang="en-US"/>
          </a:p>
        </p:txBody>
      </p:sp>
    </p:spTree>
    <p:extLst>
      <p:ext uri="{BB962C8B-B14F-4D97-AF65-F5344CB8AC3E}">
        <p14:creationId xmlns:p14="http://schemas.microsoft.com/office/powerpoint/2010/main" val="1096803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6</a:t>
            </a:fld>
            <a:endParaRPr lang="zh-CN" altLang="en-US"/>
          </a:p>
        </p:txBody>
      </p:sp>
    </p:spTree>
    <p:extLst>
      <p:ext uri="{BB962C8B-B14F-4D97-AF65-F5344CB8AC3E}">
        <p14:creationId xmlns:p14="http://schemas.microsoft.com/office/powerpoint/2010/main" val="1799884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7</a:t>
            </a:fld>
            <a:endParaRPr lang="zh-CN" altLang="en-US"/>
          </a:p>
        </p:txBody>
      </p:sp>
    </p:spTree>
    <p:extLst>
      <p:ext uri="{BB962C8B-B14F-4D97-AF65-F5344CB8AC3E}">
        <p14:creationId xmlns:p14="http://schemas.microsoft.com/office/powerpoint/2010/main" val="37306589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8</a:t>
            </a:fld>
            <a:endParaRPr lang="zh-CN" altLang="en-US"/>
          </a:p>
        </p:txBody>
      </p:sp>
    </p:spTree>
    <p:extLst>
      <p:ext uri="{BB962C8B-B14F-4D97-AF65-F5344CB8AC3E}">
        <p14:creationId xmlns:p14="http://schemas.microsoft.com/office/powerpoint/2010/main" val="2403030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90E0A07-2C1C-45C5-985B-D6CD99FDD0F0}" type="slidenum">
              <a:rPr lang="zh-CN" altLang="en-US" smtClean="0"/>
              <a:t>9</a:t>
            </a:fld>
            <a:endParaRPr lang="zh-CN" altLang="en-US"/>
          </a:p>
        </p:txBody>
      </p:sp>
    </p:spTree>
    <p:extLst>
      <p:ext uri="{BB962C8B-B14F-4D97-AF65-F5344CB8AC3E}">
        <p14:creationId xmlns:p14="http://schemas.microsoft.com/office/powerpoint/2010/main" val="2564895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7A518EE-751A-493E-82A1-3D6BEF00C280}" type="datetimeFigureOut">
              <a:rPr lang="zh-CN" altLang="en-US" smtClean="0"/>
              <a:t>2018/4/25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1678293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7A518EE-751A-493E-82A1-3D6BEF00C280}" type="datetimeFigureOut">
              <a:rPr lang="zh-CN" altLang="en-US" smtClean="0"/>
              <a:t>2018/4/25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482716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792903" y="274639"/>
            <a:ext cx="365855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13012" y="274639"/>
            <a:ext cx="10776639"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7A518EE-751A-493E-82A1-3D6BEF00C280}" type="datetimeFigureOut">
              <a:rPr lang="zh-CN" altLang="en-US" smtClean="0"/>
              <a:t>2018/4/25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37681339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638" y="2130426"/>
            <a:ext cx="1036589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276" y="3886200"/>
            <a:ext cx="8536623"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16093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79499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92521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759"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9214" y="1600201"/>
            <a:ext cx="538620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595870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24675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5985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05840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87248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7A518EE-751A-493E-82A1-3D6BEF00C280}" type="datetimeFigureOut">
              <a:rPr lang="zh-CN" altLang="en-US" smtClean="0"/>
              <a:t>2018/4/25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4177053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57311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10287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1502" y="274639"/>
            <a:ext cx="2743914"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759" y="274639"/>
            <a:ext cx="802849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4384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335" y="4406901"/>
            <a:ext cx="1036589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335" y="2906713"/>
            <a:ext cx="1036589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7A518EE-751A-493E-82A1-3D6BEF00C280}" type="datetimeFigureOut">
              <a:rPr lang="zh-CN" altLang="en-US" smtClean="0"/>
              <a:t>2018/4/25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12279584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13012" y="1600201"/>
            <a:ext cx="7217596"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233862" y="1600201"/>
            <a:ext cx="721759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7A518EE-751A-493E-82A1-3D6BEF00C280}" type="datetimeFigureOut">
              <a:rPr lang="zh-CN" altLang="en-US" smtClean="0"/>
              <a:t>2018/4/25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3697125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759" y="274638"/>
            <a:ext cx="10975658"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535113"/>
            <a:ext cx="538832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759" y="2174875"/>
            <a:ext cx="53883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4980" y="1535113"/>
            <a:ext cx="539043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4980" y="2174875"/>
            <a:ext cx="539043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7A518EE-751A-493E-82A1-3D6BEF00C280}" type="datetimeFigureOut">
              <a:rPr lang="zh-CN" altLang="en-US" smtClean="0"/>
              <a:t>2018/4/25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8975074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7A518EE-751A-493E-82A1-3D6BEF00C280}" type="datetimeFigureOut">
              <a:rPr lang="zh-CN" altLang="en-US" smtClean="0"/>
              <a:t>2018/4/25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32226011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7A518EE-751A-493E-82A1-3D6BEF00C280}" type="datetimeFigureOut">
              <a:rPr lang="zh-CN" altLang="en-US" smtClean="0"/>
              <a:t>2018/4/25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29326849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759" y="273050"/>
            <a:ext cx="4012129"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974" y="273051"/>
            <a:ext cx="6817442"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759" y="1435101"/>
            <a:ext cx="4012129"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7A518EE-751A-493E-82A1-3D6BEF00C280}" type="datetimeFigureOut">
              <a:rPr lang="zh-CN" altLang="en-US" smtClean="0"/>
              <a:t>2018/4/25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34970997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340" y="4800600"/>
            <a:ext cx="7317105"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340" y="612775"/>
            <a:ext cx="731710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340" y="5367338"/>
            <a:ext cx="731710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7A518EE-751A-493E-82A1-3D6BEF00C280}" type="datetimeFigureOut">
              <a:rPr lang="zh-CN" altLang="en-US" smtClean="0"/>
              <a:t>2018/4/25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18693872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extLst>
              <a:ext uri="{BEBA8EAE-BF5A-486C-A8C5-ECC9F3942E4B}">
                <a14:imgProps xmlns:a14="http://schemas.microsoft.com/office/drawing/2010/main">
                  <a14:imgLayer r:embed="rId14">
                    <a14:imgEffect>
                      <a14:brightnessContrast bright="9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A518EE-751A-493E-82A1-3D6BEF00C280}" type="datetimeFigureOut">
              <a:rPr lang="zh-CN" altLang="en-US" smtClean="0"/>
              <a:t>2018/4/25</a:t>
            </a:fld>
            <a:endParaRPr lang="zh-CN" altLang="en-US"/>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A2177AA-A7BA-483D-9ED8-AE8A7305EACF}" type="slidenum">
              <a:rPr lang="zh-CN" altLang="en-US" smtClean="0"/>
              <a:t>‹#›</a:t>
            </a:fld>
            <a:endParaRPr lang="zh-CN" altLang="en-US"/>
          </a:p>
        </p:txBody>
      </p:sp>
    </p:spTree>
    <p:extLst>
      <p:ext uri="{BB962C8B-B14F-4D97-AF65-F5344CB8AC3E}">
        <p14:creationId xmlns:p14="http://schemas.microsoft.com/office/powerpoint/2010/main" val="33616412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759" y="274638"/>
            <a:ext cx="10975658"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759" y="1600201"/>
            <a:ext cx="10975658"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759" y="6356351"/>
            <a:ext cx="284554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2018/4/25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6685" y="6356351"/>
            <a:ext cx="386180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9875" y="6356351"/>
            <a:ext cx="284554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19774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microsoft.com/office/2007/relationships/hdphoto" Target="../media/hdphoto6.wdp"/><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microsoft.com/office/2007/relationships/hdphoto" Target="../media/hdphoto6.wdp"/><Relationship Id="rId4" Type="http://schemas.openxmlformats.org/officeDocument/2006/relationships/image" Target="../media/image11.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microsoft.com/office/2007/relationships/hdphoto" Target="../media/hdphoto4.wdp"/><Relationship Id="rId5" Type="http://schemas.openxmlformats.org/officeDocument/2006/relationships/image" Target="../media/image8.png"/><Relationship Id="rId4" Type="http://schemas.microsoft.com/office/2007/relationships/hdphoto" Target="../media/hdphoto3.wdp"/></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microsoft.com/office/2007/relationships/hdphoto" Target="../media/hdphoto4.wdp"/><Relationship Id="rId5" Type="http://schemas.openxmlformats.org/officeDocument/2006/relationships/image" Target="../media/image8.png"/><Relationship Id="rId4" Type="http://schemas.microsoft.com/office/2007/relationships/hdphoto" Target="../media/hdphoto5.wdp"/></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6" name="Picture 2"/>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15799" y="1754"/>
            <a:ext cx="12210974" cy="6868672"/>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15799" y="1754"/>
            <a:ext cx="12210974" cy="6868672"/>
          </a:xfrm>
          <a:prstGeom prst="rect">
            <a:avLst/>
          </a:prstGeom>
          <a:solidFill>
            <a:schemeClr val="tx1">
              <a:alpha val="5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1" y="3924300"/>
            <a:ext cx="12218267" cy="6731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p>
        </p:txBody>
      </p:sp>
      <p:sp>
        <p:nvSpPr>
          <p:cNvPr id="30" name="矩形 29"/>
          <p:cNvSpPr/>
          <p:nvPr/>
        </p:nvSpPr>
        <p:spPr>
          <a:xfrm>
            <a:off x="2065139" y="4030018"/>
            <a:ext cx="8076185" cy="523220"/>
          </a:xfrm>
          <a:prstGeom prst="rect">
            <a:avLst/>
          </a:prstGeom>
        </p:spPr>
        <p:txBody>
          <a:bodyPr wrap="none">
            <a:spAutoFit/>
          </a:bodyPr>
          <a:lstStyle/>
          <a:p>
            <a:pPr algn="ctr"/>
            <a:r>
              <a:rPr lang="en-US" altLang="zh-CN" sz="2800" b="1" dirty="0" smtClean="0">
                <a:solidFill>
                  <a:schemeClr val="bg1"/>
                </a:solidFill>
                <a:latin typeface="微软雅黑" panose="020B0503020204020204" pitchFamily="34" charset="-122"/>
                <a:ea typeface="微软雅黑" panose="020B0503020204020204" pitchFamily="34" charset="-122"/>
              </a:rPr>
              <a:t>BUSINESS/COMMERCIAL FINANCING PLAN</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32" name="组合 31"/>
          <p:cNvGrpSpPr/>
          <p:nvPr/>
        </p:nvGrpSpPr>
        <p:grpSpPr>
          <a:xfrm>
            <a:off x="5173980" y="5141861"/>
            <a:ext cx="1844040" cy="375371"/>
            <a:chOff x="4927600" y="4908034"/>
            <a:chExt cx="2372440" cy="482932"/>
          </a:xfrm>
        </p:grpSpPr>
        <p:sp>
          <p:nvSpPr>
            <p:cNvPr id="33" name="圆角矩形 32"/>
            <p:cNvSpPr/>
            <p:nvPr/>
          </p:nvSpPr>
          <p:spPr>
            <a:xfrm>
              <a:off x="4945420" y="4908034"/>
              <a:ext cx="2336800" cy="464066"/>
            </a:xfrm>
            <a:prstGeom prst="roundRect">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29"/>
            <p:cNvSpPr txBox="1"/>
            <p:nvPr/>
          </p:nvSpPr>
          <p:spPr>
            <a:xfrm>
              <a:off x="4927600" y="4955401"/>
              <a:ext cx="2372440" cy="435565"/>
            </a:xfrm>
            <a:prstGeom prst="rect">
              <a:avLst/>
            </a:prstGeom>
            <a:noFill/>
          </p:spPr>
          <p:txBody>
            <a:bodyPr wrap="square" rtlCol="0">
              <a:spAutoFit/>
            </a:bodyPr>
            <a:lstStyle/>
            <a:p>
              <a:pPr algn="ctr"/>
              <a:r>
                <a:rPr lang="zh-CN" altLang="en-US" sz="1600" spc="300" dirty="0" smtClean="0">
                  <a:solidFill>
                    <a:schemeClr val="bg1"/>
                  </a:solidFill>
                  <a:latin typeface="微软雅黑" panose="020B0503020204020204" pitchFamily="34" charset="-122"/>
                  <a:ea typeface="微软雅黑" panose="020B0503020204020204" pitchFamily="34" charset="-122"/>
                </a:rPr>
                <a:t>点击开始吧</a:t>
              </a:r>
              <a:endParaRPr lang="zh-CN" altLang="en-US" sz="1600" spc="300" dirty="0">
                <a:solidFill>
                  <a:schemeClr val="bg1"/>
                </a:solidFill>
                <a:latin typeface="微软雅黑" panose="020B0503020204020204" pitchFamily="34" charset="-122"/>
                <a:ea typeface="微软雅黑" panose="020B0503020204020204" pitchFamily="34" charset="-122"/>
              </a:endParaRPr>
            </a:p>
          </p:txBody>
        </p:sp>
      </p:grpSp>
      <p:sp>
        <p:nvSpPr>
          <p:cNvPr id="38" name="TextBox 37"/>
          <p:cNvSpPr txBox="1"/>
          <p:nvPr/>
        </p:nvSpPr>
        <p:spPr>
          <a:xfrm>
            <a:off x="4259158" y="537626"/>
            <a:ext cx="3631123" cy="1862048"/>
          </a:xfrm>
          <a:prstGeom prst="rect">
            <a:avLst/>
          </a:prstGeom>
          <a:noFill/>
          <a:effectLst/>
        </p:spPr>
        <p:txBody>
          <a:bodyPr wrap="none" rtlCol="0">
            <a:spAutoFit/>
          </a:bodyPr>
          <a:lstStyle/>
          <a:p>
            <a:pPr algn="ctr"/>
            <a:r>
              <a:rPr lang="en-US" altLang="zh-CN" sz="11500" dirty="0" smtClean="0">
                <a:solidFill>
                  <a:schemeClr val="bg1"/>
                </a:solidFill>
                <a:latin typeface="Impact MT Std" pitchFamily="34" charset="0"/>
                <a:ea typeface="造字工房俊雅锐宋体验版常规体" pitchFamily="50" charset="-122"/>
              </a:rPr>
              <a:t>201X</a:t>
            </a:r>
            <a:endParaRPr lang="zh-CN" altLang="en-US" sz="11500" dirty="0">
              <a:solidFill>
                <a:schemeClr val="bg1"/>
              </a:solidFill>
              <a:latin typeface="Impact MT Std" pitchFamily="34" charset="0"/>
              <a:ea typeface="造字工房俊雅锐宋体验版常规体" pitchFamily="50" charset="-122"/>
            </a:endParaRPr>
          </a:p>
        </p:txBody>
      </p:sp>
      <p:sp>
        <p:nvSpPr>
          <p:cNvPr id="40" name="标题 4"/>
          <p:cNvSpPr txBox="1">
            <a:spLocks/>
          </p:cNvSpPr>
          <p:nvPr/>
        </p:nvSpPr>
        <p:spPr>
          <a:xfrm>
            <a:off x="3312367" y="2121802"/>
            <a:ext cx="5544616" cy="535775"/>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a:solidFill>
                  <a:schemeClr val="bg1"/>
                </a:solidFill>
                <a:latin typeface="微软雅黑" panose="020B0503020204020204" pitchFamily="34" charset="-122"/>
                <a:ea typeface="微软雅黑" panose="020B0503020204020204" pitchFamily="34" charset="-122"/>
              </a:rPr>
              <a:t>本模板框架</a:t>
            </a:r>
            <a:r>
              <a:rPr lang="zh-CN" altLang="en-US" sz="2400" b="1" dirty="0" smtClean="0">
                <a:solidFill>
                  <a:schemeClr val="bg1"/>
                </a:solidFill>
                <a:latin typeface="微软雅黑" panose="020B0503020204020204" pitchFamily="34" charset="-122"/>
                <a:ea typeface="微软雅黑" panose="020B0503020204020204" pitchFamily="34" charset="-122"/>
              </a:rPr>
              <a:t>完整贴近</a:t>
            </a:r>
            <a:r>
              <a:rPr lang="zh-CN" altLang="en-US" sz="2400" b="1" dirty="0">
                <a:solidFill>
                  <a:schemeClr val="bg1"/>
                </a:solidFill>
                <a:latin typeface="微软雅黑" panose="020B0503020204020204" pitchFamily="34" charset="-122"/>
                <a:ea typeface="微软雅黑" panose="020B0503020204020204" pitchFamily="34" charset="-122"/>
              </a:rPr>
              <a:t>实用</a:t>
            </a:r>
            <a:endParaRPr lang="en-US" altLang="zh-CN" sz="2400" b="1" dirty="0">
              <a:solidFill>
                <a:schemeClr val="bg1"/>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2137147" y="2474291"/>
            <a:ext cx="7897788" cy="1015663"/>
          </a:xfrm>
          <a:prstGeom prst="rect">
            <a:avLst/>
          </a:prstGeom>
          <a:noFill/>
        </p:spPr>
        <p:txBody>
          <a:bodyPr wrap="square" rtlCol="0">
            <a:spAutoFit/>
          </a:bodyPr>
          <a:lstStyle/>
          <a:p>
            <a:pPr algn="ctr"/>
            <a:r>
              <a:rPr lang="zh-CN" altLang="en-US" sz="6000" b="1" dirty="0" smtClean="0">
                <a:solidFill>
                  <a:schemeClr val="bg1"/>
                </a:solidFill>
                <a:latin typeface="微软雅黑" panose="020B0503020204020204" pitchFamily="34" charset="-122"/>
                <a:ea typeface="微软雅黑" panose="020B0503020204020204" pitchFamily="34" charset="-122"/>
              </a:rPr>
              <a:t>创业</a:t>
            </a:r>
            <a:r>
              <a:rPr lang="en-US" altLang="zh-CN" sz="6000" b="1" dirty="0" smtClean="0">
                <a:solidFill>
                  <a:schemeClr val="bg1"/>
                </a:solidFill>
                <a:latin typeface="微软雅黑" panose="020B0503020204020204" pitchFamily="34" charset="-122"/>
                <a:ea typeface="微软雅黑" panose="020B0503020204020204" pitchFamily="34" charset="-122"/>
              </a:rPr>
              <a:t>/</a:t>
            </a:r>
            <a:r>
              <a:rPr lang="zh-CN" altLang="en-US" sz="6000" b="1" dirty="0" smtClean="0">
                <a:solidFill>
                  <a:schemeClr val="bg1"/>
                </a:solidFill>
                <a:latin typeface="微软雅黑" panose="020B0503020204020204" pitchFamily="34" charset="-122"/>
                <a:ea typeface="微软雅黑" panose="020B0503020204020204" pitchFamily="34" charset="-122"/>
              </a:rPr>
              <a:t>商业融资计划书</a:t>
            </a:r>
            <a:endParaRPr lang="zh-CN" altLang="en-US" sz="6000" b="1" dirty="0">
              <a:solidFill>
                <a:schemeClr val="bg1"/>
              </a:solidFill>
              <a:latin typeface="微软雅黑" panose="020B0503020204020204" pitchFamily="34" charset="-122"/>
              <a:ea typeface="微软雅黑" panose="020B0503020204020204" pitchFamily="34" charset="-122"/>
            </a:endParaRPr>
          </a:p>
        </p:txBody>
      </p:sp>
      <p:sp>
        <p:nvSpPr>
          <p:cNvPr id="42" name="标题 4"/>
          <p:cNvSpPr txBox="1">
            <a:spLocks/>
          </p:cNvSpPr>
          <p:nvPr/>
        </p:nvSpPr>
        <p:spPr>
          <a:xfrm>
            <a:off x="3331835" y="3273930"/>
            <a:ext cx="5502056" cy="51511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smtClean="0">
                <a:solidFill>
                  <a:schemeClr val="bg1"/>
                </a:solidFill>
                <a:latin typeface="微软雅黑" panose="020B0503020204020204" pitchFamily="34" charset="-122"/>
                <a:ea typeface="微软雅黑" panose="020B0503020204020204" pitchFamily="34" charset="-122"/>
              </a:rPr>
              <a:t>简洁实用</a:t>
            </a:r>
            <a:r>
              <a:rPr lang="en-US" altLang="zh-CN" sz="1800" b="1" dirty="0" smtClean="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适用于投资合作</a:t>
            </a:r>
            <a:r>
              <a:rPr lang="en-US" altLang="zh-CN" sz="1800" b="1" dirty="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项目推广</a:t>
            </a:r>
            <a:r>
              <a:rPr lang="en-US" altLang="zh-CN" sz="1800" b="1" dirty="0">
                <a:solidFill>
                  <a:schemeClr val="bg1"/>
                </a:solidFill>
                <a:latin typeface="微软雅黑" panose="020B0503020204020204" pitchFamily="34" charset="-122"/>
                <a:ea typeface="微软雅黑" panose="020B0503020204020204" pitchFamily="34" charset="-122"/>
              </a:rPr>
              <a:t>/</a:t>
            </a:r>
            <a:r>
              <a:rPr lang="zh-CN" altLang="en-US" sz="1800" b="1" dirty="0">
                <a:solidFill>
                  <a:schemeClr val="bg1"/>
                </a:solidFill>
                <a:latin typeface="微软雅黑" panose="020B0503020204020204" pitchFamily="34" charset="-122"/>
                <a:ea typeface="微软雅黑" panose="020B0503020204020204" pitchFamily="34" charset="-122"/>
              </a:rPr>
              <a:t>企业</a:t>
            </a:r>
            <a:r>
              <a:rPr lang="zh-CN" altLang="en-US" sz="1800" b="1" dirty="0" smtClean="0">
                <a:solidFill>
                  <a:schemeClr val="bg1"/>
                </a:solidFill>
                <a:latin typeface="微软雅黑" panose="020B0503020204020204" pitchFamily="34" charset="-122"/>
                <a:ea typeface="微软雅黑" panose="020B0503020204020204" pitchFamily="34" charset="-122"/>
              </a:rPr>
              <a:t>宣传等</a:t>
            </a:r>
          </a:p>
        </p:txBody>
      </p:sp>
    </p:spTree>
    <p:extLst>
      <p:ext uri="{BB962C8B-B14F-4D97-AF65-F5344CB8AC3E}">
        <p14:creationId xmlns:p14="http://schemas.microsoft.com/office/powerpoint/2010/main" val="426163671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1000"/>
                                        <p:tgtEl>
                                          <p:spTgt spid="28"/>
                                        </p:tgtEl>
                                      </p:cBhvr>
                                    </p:animEffect>
                                    <p:anim calcmode="lin" valueType="num">
                                      <p:cBhvr>
                                        <p:cTn id="12" dur="1000" fill="hold"/>
                                        <p:tgtEl>
                                          <p:spTgt spid="28"/>
                                        </p:tgtEl>
                                        <p:attrNameLst>
                                          <p:attrName>ppt_x</p:attrName>
                                        </p:attrNameLst>
                                      </p:cBhvr>
                                      <p:tavLst>
                                        <p:tav tm="0">
                                          <p:val>
                                            <p:strVal val="#ppt_x"/>
                                          </p:val>
                                        </p:tav>
                                        <p:tav tm="100000">
                                          <p:val>
                                            <p:strVal val="#ppt_x"/>
                                          </p:val>
                                        </p:tav>
                                      </p:tavLst>
                                    </p:anim>
                                    <p:anim calcmode="lin" valueType="num">
                                      <p:cBhvr>
                                        <p:cTn id="13" dur="1000" fill="hold"/>
                                        <p:tgtEl>
                                          <p:spTgt spid="28"/>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0"/>
                                        </p:tgtEl>
                                        <p:attrNameLst>
                                          <p:attrName>ppt_y</p:attrName>
                                        </p:attrNameLst>
                                      </p:cBhvr>
                                      <p:tavLst>
                                        <p:tav tm="0">
                                          <p:val>
                                            <p:strVal val="#ppt_y"/>
                                          </p:val>
                                        </p:tav>
                                        <p:tav tm="100000">
                                          <p:val>
                                            <p:strVal val="#ppt_y"/>
                                          </p:val>
                                        </p:tav>
                                      </p:tavLst>
                                    </p:anim>
                                    <p:anim calcmode="lin" valueType="num">
                                      <p:cBhvr>
                                        <p:cTn id="1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0"/>
                                        </p:tgtEl>
                                      </p:cBhvr>
                                    </p:animEffect>
                                  </p:childTnLst>
                                </p:cTn>
                              </p:par>
                            </p:childTnLst>
                          </p:cTn>
                        </p:par>
                        <p:par>
                          <p:cTn id="22" fill="hold">
                            <p:stCondLst>
                              <p:cond delay="355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38"/>
                                        </p:tgtEl>
                                        <p:attrNameLst>
                                          <p:attrName>style.visibility</p:attrName>
                                        </p:attrNameLst>
                                      </p:cBhvr>
                                      <p:to>
                                        <p:strVal val="visible"/>
                                      </p:to>
                                    </p:set>
                                    <p:anim calcmode="lin" valueType="num">
                                      <p:cBhvr>
                                        <p:cTn id="25" dur="500" fill="hold"/>
                                        <p:tgtEl>
                                          <p:spTgt spid="38"/>
                                        </p:tgtEl>
                                        <p:attrNameLst>
                                          <p:attrName>ppt_w</p:attrName>
                                        </p:attrNameLst>
                                      </p:cBhvr>
                                      <p:tavLst>
                                        <p:tav tm="0">
                                          <p:val>
                                            <p:fltVal val="0"/>
                                          </p:val>
                                        </p:tav>
                                        <p:tav tm="100000">
                                          <p:val>
                                            <p:strVal val="#ppt_w"/>
                                          </p:val>
                                        </p:tav>
                                      </p:tavLst>
                                    </p:anim>
                                    <p:anim calcmode="lin" valueType="num">
                                      <p:cBhvr>
                                        <p:cTn id="26" dur="500" fill="hold"/>
                                        <p:tgtEl>
                                          <p:spTgt spid="38"/>
                                        </p:tgtEl>
                                        <p:attrNameLst>
                                          <p:attrName>ppt_h</p:attrName>
                                        </p:attrNameLst>
                                      </p:cBhvr>
                                      <p:tavLst>
                                        <p:tav tm="0">
                                          <p:val>
                                            <p:fltVal val="0"/>
                                          </p:val>
                                        </p:tav>
                                        <p:tav tm="100000">
                                          <p:val>
                                            <p:strVal val="#ppt_h"/>
                                          </p:val>
                                        </p:tav>
                                      </p:tavLst>
                                    </p:anim>
                                    <p:animEffect transition="in" filter="fade">
                                      <p:cBhvr>
                                        <p:cTn id="27" dur="500"/>
                                        <p:tgtEl>
                                          <p:spTgt spid="38"/>
                                        </p:tgtEl>
                                      </p:cBhvr>
                                    </p:animEffect>
                                  </p:childTnLst>
                                </p:cTn>
                              </p:par>
                            </p:childTnLst>
                          </p:cTn>
                        </p:par>
                        <p:par>
                          <p:cTn id="28" fill="hold">
                            <p:stCondLst>
                              <p:cond delay="4050"/>
                            </p:stCondLst>
                            <p:childTnLst>
                              <p:par>
                                <p:cTn id="29" presetID="34" presetClass="emph" presetSubtype="0" fill="hold" grpId="1" nodeType="afterEffect">
                                  <p:stCondLst>
                                    <p:cond delay="0"/>
                                  </p:stCondLst>
                                  <p:iterate type="lt">
                                    <p:tmPct val="10000"/>
                                  </p:iterate>
                                  <p:childTnLst>
                                    <p:animMotion origin="layout" path="M 0.0 0.0 L 0.0 -0.07213" pathEditMode="relative" ptsTypes="">
                                      <p:cBhvr>
                                        <p:cTn id="30" dur="250" accel="50000" decel="50000" autoRev="1" fill="hold">
                                          <p:stCondLst>
                                            <p:cond delay="0"/>
                                          </p:stCondLst>
                                        </p:cTn>
                                        <p:tgtEl>
                                          <p:spTgt spid="38"/>
                                        </p:tgtEl>
                                        <p:attrNameLst>
                                          <p:attrName>ppt_x</p:attrName>
                                          <p:attrName>ppt_y</p:attrName>
                                        </p:attrNameLst>
                                      </p:cBhvr>
                                    </p:animMotion>
                                    <p:animRot by="1500000">
                                      <p:cBhvr>
                                        <p:cTn id="31" dur="125" fill="hold">
                                          <p:stCondLst>
                                            <p:cond delay="0"/>
                                          </p:stCondLst>
                                        </p:cTn>
                                        <p:tgtEl>
                                          <p:spTgt spid="38"/>
                                        </p:tgtEl>
                                        <p:attrNameLst>
                                          <p:attrName>r</p:attrName>
                                        </p:attrNameLst>
                                      </p:cBhvr>
                                    </p:animRot>
                                    <p:animRot by="-1500000">
                                      <p:cBhvr>
                                        <p:cTn id="32" dur="125" fill="hold">
                                          <p:stCondLst>
                                            <p:cond delay="125"/>
                                          </p:stCondLst>
                                        </p:cTn>
                                        <p:tgtEl>
                                          <p:spTgt spid="38"/>
                                        </p:tgtEl>
                                        <p:attrNameLst>
                                          <p:attrName>r</p:attrName>
                                        </p:attrNameLst>
                                      </p:cBhvr>
                                    </p:animRot>
                                    <p:animRot by="-1500000">
                                      <p:cBhvr>
                                        <p:cTn id="33" dur="125" fill="hold">
                                          <p:stCondLst>
                                            <p:cond delay="250"/>
                                          </p:stCondLst>
                                        </p:cTn>
                                        <p:tgtEl>
                                          <p:spTgt spid="38"/>
                                        </p:tgtEl>
                                        <p:attrNameLst>
                                          <p:attrName>r</p:attrName>
                                        </p:attrNameLst>
                                      </p:cBhvr>
                                    </p:animRot>
                                    <p:animRot by="1500000">
                                      <p:cBhvr>
                                        <p:cTn id="34" dur="125" fill="hold">
                                          <p:stCondLst>
                                            <p:cond delay="375"/>
                                          </p:stCondLst>
                                        </p:cTn>
                                        <p:tgtEl>
                                          <p:spTgt spid="38"/>
                                        </p:tgtEl>
                                        <p:attrNameLst>
                                          <p:attrName>r</p:attrName>
                                        </p:attrNameLst>
                                      </p:cBhvr>
                                    </p:animRot>
                                  </p:childTnLst>
                                </p:cTn>
                              </p:par>
                            </p:childTnLst>
                          </p:cTn>
                        </p:par>
                        <p:par>
                          <p:cTn id="35" fill="hold">
                            <p:stCondLst>
                              <p:cond delay="47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40"/>
                                        </p:tgtEl>
                                        <p:attrNameLst>
                                          <p:attrName>style.visibility</p:attrName>
                                        </p:attrNameLst>
                                      </p:cBhvr>
                                      <p:to>
                                        <p:strVal val="visible"/>
                                      </p:to>
                                    </p:set>
                                    <p:anim calcmode="lin" valueType="num">
                                      <p:cBhvr>
                                        <p:cTn id="38" dur="500" fill="hold"/>
                                        <p:tgtEl>
                                          <p:spTgt spid="40"/>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40"/>
                                        </p:tgtEl>
                                        <p:attrNameLst>
                                          <p:attrName>ppt_y</p:attrName>
                                        </p:attrNameLst>
                                      </p:cBhvr>
                                      <p:tavLst>
                                        <p:tav tm="0">
                                          <p:val>
                                            <p:strVal val="#ppt_y"/>
                                          </p:val>
                                        </p:tav>
                                        <p:tav tm="100000">
                                          <p:val>
                                            <p:strVal val="#ppt_y"/>
                                          </p:val>
                                        </p:tav>
                                      </p:tavLst>
                                    </p:anim>
                                    <p:anim calcmode="lin" valueType="num">
                                      <p:cBhvr>
                                        <p:cTn id="40" dur="500" fill="hold"/>
                                        <p:tgtEl>
                                          <p:spTgt spid="40"/>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40"/>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40"/>
                                        </p:tgtEl>
                                      </p:cBhvr>
                                    </p:animEffect>
                                  </p:childTnLst>
                                </p:cTn>
                              </p:par>
                            </p:childTnLst>
                          </p:cTn>
                        </p:par>
                        <p:par>
                          <p:cTn id="43" fill="hold">
                            <p:stCondLst>
                              <p:cond delay="57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41"/>
                                        </p:tgtEl>
                                        <p:attrNameLst>
                                          <p:attrName>style.visibility</p:attrName>
                                        </p:attrNameLst>
                                      </p:cBhvr>
                                      <p:to>
                                        <p:strVal val="visible"/>
                                      </p:to>
                                    </p:set>
                                    <p:anim calcmode="lin" valueType="num">
                                      <p:cBhvr>
                                        <p:cTn id="46"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41"/>
                                        </p:tgtEl>
                                        <p:attrNameLst>
                                          <p:attrName>ppt_y</p:attrName>
                                        </p:attrNameLst>
                                      </p:cBhvr>
                                      <p:tavLst>
                                        <p:tav tm="0">
                                          <p:val>
                                            <p:strVal val="#ppt_y"/>
                                          </p:val>
                                        </p:tav>
                                        <p:tav tm="100000">
                                          <p:val>
                                            <p:strVal val="#ppt_y"/>
                                          </p:val>
                                        </p:tav>
                                      </p:tavLst>
                                    </p:anim>
                                    <p:anim calcmode="lin" valueType="num">
                                      <p:cBhvr>
                                        <p:cTn id="48"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41"/>
                                        </p:tgtEl>
                                      </p:cBhvr>
                                    </p:animEffect>
                                  </p:childTnLst>
                                </p:cTn>
                              </p:par>
                            </p:childTnLst>
                          </p:cTn>
                        </p:par>
                        <p:par>
                          <p:cTn id="51" fill="hold">
                            <p:stCondLst>
                              <p:cond delay="665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42"/>
                                        </p:tgtEl>
                                        <p:attrNameLst>
                                          <p:attrName>style.visibility</p:attrName>
                                        </p:attrNameLst>
                                      </p:cBhvr>
                                      <p:to>
                                        <p:strVal val="visible"/>
                                      </p:to>
                                    </p:set>
                                    <p:anim calcmode="lin" valueType="num">
                                      <p:cBhvr>
                                        <p:cTn id="54"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42"/>
                                        </p:tgtEl>
                                        <p:attrNameLst>
                                          <p:attrName>ppt_y</p:attrName>
                                        </p:attrNameLst>
                                      </p:cBhvr>
                                      <p:tavLst>
                                        <p:tav tm="0">
                                          <p:val>
                                            <p:strVal val="#ppt_y"/>
                                          </p:val>
                                        </p:tav>
                                        <p:tav tm="100000">
                                          <p:val>
                                            <p:strVal val="#ppt_y"/>
                                          </p:val>
                                        </p:tav>
                                      </p:tavLst>
                                    </p:anim>
                                    <p:anim calcmode="lin" valueType="num">
                                      <p:cBhvr>
                                        <p:cTn id="56"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42"/>
                                        </p:tgtEl>
                                      </p:cBhvr>
                                    </p:animEffect>
                                  </p:childTnLst>
                                </p:cTn>
                              </p:par>
                            </p:childTnLst>
                          </p:cTn>
                        </p:par>
                        <p:par>
                          <p:cTn id="59" fill="hold">
                            <p:stCondLst>
                              <p:cond delay="8250"/>
                            </p:stCondLst>
                            <p:childTnLst>
                              <p:par>
                                <p:cTn id="60" presetID="12" presetClass="entr" presetSubtype="1" fill="hold" nodeType="afterEffect">
                                  <p:stCondLst>
                                    <p:cond delay="0"/>
                                  </p:stCondLst>
                                  <p:childTnLst>
                                    <p:set>
                                      <p:cBhvr>
                                        <p:cTn id="61" dur="1" fill="hold">
                                          <p:stCondLst>
                                            <p:cond delay="0"/>
                                          </p:stCondLst>
                                        </p:cTn>
                                        <p:tgtEl>
                                          <p:spTgt spid="32"/>
                                        </p:tgtEl>
                                        <p:attrNameLst>
                                          <p:attrName>style.visibility</p:attrName>
                                        </p:attrNameLst>
                                      </p:cBhvr>
                                      <p:to>
                                        <p:strVal val="visible"/>
                                      </p:to>
                                    </p:set>
                                    <p:anim calcmode="lin" valueType="num">
                                      <p:cBhvr additive="base">
                                        <p:cTn id="62" dur="500"/>
                                        <p:tgtEl>
                                          <p:spTgt spid="32"/>
                                        </p:tgtEl>
                                        <p:attrNameLst>
                                          <p:attrName>ppt_y</p:attrName>
                                        </p:attrNameLst>
                                      </p:cBhvr>
                                      <p:tavLst>
                                        <p:tav tm="0">
                                          <p:val>
                                            <p:strVal val="#ppt_y-#ppt_h*1.125000"/>
                                          </p:val>
                                        </p:tav>
                                        <p:tav tm="100000">
                                          <p:val>
                                            <p:strVal val="#ppt_y"/>
                                          </p:val>
                                        </p:tav>
                                      </p:tavLst>
                                    </p:anim>
                                    <p:animEffect transition="in" filter="wipe(down)">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8" grpId="0" animBg="1"/>
      <p:bldP spid="30" grpId="0"/>
      <p:bldP spid="38" grpId="0"/>
      <p:bldP spid="38" grpId="1"/>
      <p:bldP spid="40" grpId="0"/>
      <p:bldP spid="41" grpId="0"/>
      <p:bldP spid="4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大事件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BIG EVENT</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cxnSp>
        <p:nvCxnSpPr>
          <p:cNvPr id="20" name="直接连接符 19"/>
          <p:cNvCxnSpPr/>
          <p:nvPr/>
        </p:nvCxnSpPr>
        <p:spPr>
          <a:xfrm>
            <a:off x="1345059" y="2204864"/>
            <a:ext cx="0" cy="237626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1" name="标题 4"/>
          <p:cNvSpPr txBox="1">
            <a:spLocks/>
          </p:cNvSpPr>
          <p:nvPr/>
        </p:nvSpPr>
        <p:spPr>
          <a:xfrm>
            <a:off x="1489075" y="2060848"/>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2C3637"/>
                </a:solidFill>
                <a:latin typeface="Impact MT Std" pitchFamily="34" charset="0"/>
                <a:ea typeface="微软雅黑" panose="020B0503020204020204" pitchFamily="34" charset="-122"/>
              </a:rPr>
              <a:t>75%</a:t>
            </a:r>
          </a:p>
        </p:txBody>
      </p:sp>
      <p:sp>
        <p:nvSpPr>
          <p:cNvPr id="22" name="标题 4"/>
          <p:cNvSpPr txBox="1">
            <a:spLocks/>
          </p:cNvSpPr>
          <p:nvPr/>
        </p:nvSpPr>
        <p:spPr>
          <a:xfrm>
            <a:off x="1489075" y="2564904"/>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3" name="标题 4"/>
          <p:cNvSpPr txBox="1">
            <a:spLocks/>
          </p:cNvSpPr>
          <p:nvPr/>
        </p:nvSpPr>
        <p:spPr>
          <a:xfrm>
            <a:off x="1489075" y="2852936"/>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4" name="标题 4"/>
          <p:cNvSpPr txBox="1">
            <a:spLocks/>
          </p:cNvSpPr>
          <p:nvPr/>
        </p:nvSpPr>
        <p:spPr>
          <a:xfrm>
            <a:off x="1489075" y="3140968"/>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5" name="标题 4"/>
          <p:cNvSpPr txBox="1">
            <a:spLocks/>
          </p:cNvSpPr>
          <p:nvPr/>
        </p:nvSpPr>
        <p:spPr>
          <a:xfrm>
            <a:off x="1489075" y="3429000"/>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6" name="标题 4"/>
          <p:cNvSpPr txBox="1">
            <a:spLocks/>
          </p:cNvSpPr>
          <p:nvPr/>
        </p:nvSpPr>
        <p:spPr>
          <a:xfrm>
            <a:off x="1489075" y="3717032"/>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27" name="矩形 26"/>
          <p:cNvSpPr/>
          <p:nvPr/>
        </p:nvSpPr>
        <p:spPr>
          <a:xfrm>
            <a:off x="1273051" y="4365104"/>
            <a:ext cx="2304256"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28" name="Freeform 34"/>
          <p:cNvSpPr>
            <a:spLocks noEditPoints="1"/>
          </p:cNvSpPr>
          <p:nvPr/>
        </p:nvSpPr>
        <p:spPr bwMode="auto">
          <a:xfrm>
            <a:off x="1417067" y="4437459"/>
            <a:ext cx="285750" cy="287338"/>
          </a:xfrm>
          <a:custGeom>
            <a:avLst/>
            <a:gdLst>
              <a:gd name="T0" fmla="*/ 180 w 199"/>
              <a:gd name="T1" fmla="*/ 80 h 199"/>
              <a:gd name="T2" fmla="*/ 118 w 199"/>
              <a:gd name="T3" fmla="*/ 19 h 199"/>
              <a:gd name="T4" fmla="*/ 137 w 199"/>
              <a:gd name="T5" fmla="*/ 0 h 199"/>
              <a:gd name="T6" fmla="*/ 199 w 199"/>
              <a:gd name="T7" fmla="*/ 62 h 199"/>
              <a:gd name="T8" fmla="*/ 180 w 199"/>
              <a:gd name="T9" fmla="*/ 80 h 199"/>
              <a:gd name="T10" fmla="*/ 162 w 199"/>
              <a:gd name="T11" fmla="*/ 98 h 199"/>
              <a:gd name="T12" fmla="*/ 160 w 199"/>
              <a:gd name="T13" fmla="*/ 99 h 199"/>
              <a:gd name="T14" fmla="*/ 149 w 199"/>
              <a:gd name="T15" fmla="*/ 99 h 199"/>
              <a:gd name="T16" fmla="*/ 137 w 199"/>
              <a:gd name="T17" fmla="*/ 99 h 199"/>
              <a:gd name="T18" fmla="*/ 124 w 199"/>
              <a:gd name="T19" fmla="*/ 149 h 199"/>
              <a:gd name="T20" fmla="*/ 25 w 199"/>
              <a:gd name="T21" fmla="*/ 199 h 199"/>
              <a:gd name="T22" fmla="*/ 13 w 199"/>
              <a:gd name="T23" fmla="*/ 199 h 199"/>
              <a:gd name="T24" fmla="*/ 52 w 199"/>
              <a:gd name="T25" fmla="*/ 159 h 199"/>
              <a:gd name="T26" fmla="*/ 62 w 199"/>
              <a:gd name="T27" fmla="*/ 161 h 199"/>
              <a:gd name="T28" fmla="*/ 87 w 199"/>
              <a:gd name="T29" fmla="*/ 137 h 199"/>
              <a:gd name="T30" fmla="*/ 62 w 199"/>
              <a:gd name="T31" fmla="*/ 112 h 199"/>
              <a:gd name="T32" fmla="*/ 37 w 199"/>
              <a:gd name="T33" fmla="*/ 137 h 199"/>
              <a:gd name="T34" fmla="*/ 40 w 199"/>
              <a:gd name="T35" fmla="*/ 147 h 199"/>
              <a:gd name="T36" fmla="*/ 0 w 199"/>
              <a:gd name="T37" fmla="*/ 186 h 199"/>
              <a:gd name="T38" fmla="*/ 0 w 199"/>
              <a:gd name="T39" fmla="*/ 174 h 199"/>
              <a:gd name="T40" fmla="*/ 50 w 199"/>
              <a:gd name="T41" fmla="*/ 75 h 199"/>
              <a:gd name="T42" fmla="*/ 100 w 199"/>
              <a:gd name="T43" fmla="*/ 62 h 199"/>
              <a:gd name="T44" fmla="*/ 100 w 199"/>
              <a:gd name="T45" fmla="*/ 50 h 199"/>
              <a:gd name="T46" fmla="*/ 100 w 199"/>
              <a:gd name="T47" fmla="*/ 38 h 199"/>
              <a:gd name="T48" fmla="*/ 100 w 199"/>
              <a:gd name="T49" fmla="*/ 37 h 199"/>
              <a:gd name="T50" fmla="*/ 106 w 199"/>
              <a:gd name="T51" fmla="*/ 31 h 199"/>
              <a:gd name="T52" fmla="*/ 167 w 199"/>
              <a:gd name="T53" fmla="*/ 93 h 199"/>
              <a:gd name="T54" fmla="*/ 162 w 199"/>
              <a:gd name="T55" fmla="*/ 9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9" h="199">
                <a:moveTo>
                  <a:pt x="180" y="80"/>
                </a:moveTo>
                <a:cubicBezTo>
                  <a:pt x="118" y="19"/>
                  <a:pt x="118" y="19"/>
                  <a:pt x="118" y="19"/>
                </a:cubicBezTo>
                <a:cubicBezTo>
                  <a:pt x="137" y="0"/>
                  <a:pt x="137" y="0"/>
                  <a:pt x="137" y="0"/>
                </a:cubicBezTo>
                <a:cubicBezTo>
                  <a:pt x="199" y="62"/>
                  <a:pt x="199" y="62"/>
                  <a:pt x="199" y="62"/>
                </a:cubicBezTo>
                <a:lnTo>
                  <a:pt x="180" y="80"/>
                </a:lnTo>
                <a:close/>
                <a:moveTo>
                  <a:pt x="162" y="98"/>
                </a:moveTo>
                <a:cubicBezTo>
                  <a:pt x="161" y="99"/>
                  <a:pt x="161" y="99"/>
                  <a:pt x="160" y="99"/>
                </a:cubicBezTo>
                <a:cubicBezTo>
                  <a:pt x="149" y="99"/>
                  <a:pt x="149" y="99"/>
                  <a:pt x="149" y="99"/>
                </a:cubicBezTo>
                <a:cubicBezTo>
                  <a:pt x="137" y="99"/>
                  <a:pt x="137" y="99"/>
                  <a:pt x="137" y="99"/>
                </a:cubicBezTo>
                <a:cubicBezTo>
                  <a:pt x="124" y="149"/>
                  <a:pt x="124" y="149"/>
                  <a:pt x="124" y="149"/>
                </a:cubicBezTo>
                <a:cubicBezTo>
                  <a:pt x="25" y="199"/>
                  <a:pt x="25" y="199"/>
                  <a:pt x="25" y="199"/>
                </a:cubicBezTo>
                <a:cubicBezTo>
                  <a:pt x="13" y="199"/>
                  <a:pt x="13" y="199"/>
                  <a:pt x="13" y="199"/>
                </a:cubicBezTo>
                <a:cubicBezTo>
                  <a:pt x="52" y="159"/>
                  <a:pt x="52" y="159"/>
                  <a:pt x="52" y="159"/>
                </a:cubicBezTo>
                <a:cubicBezTo>
                  <a:pt x="55" y="161"/>
                  <a:pt x="59" y="161"/>
                  <a:pt x="62" y="161"/>
                </a:cubicBezTo>
                <a:cubicBezTo>
                  <a:pt x="76" y="161"/>
                  <a:pt x="87" y="150"/>
                  <a:pt x="87" y="137"/>
                </a:cubicBezTo>
                <a:cubicBezTo>
                  <a:pt x="87" y="123"/>
                  <a:pt x="76" y="112"/>
                  <a:pt x="62" y="112"/>
                </a:cubicBezTo>
                <a:cubicBezTo>
                  <a:pt x="49" y="112"/>
                  <a:pt x="37" y="123"/>
                  <a:pt x="37" y="137"/>
                </a:cubicBezTo>
                <a:cubicBezTo>
                  <a:pt x="37" y="140"/>
                  <a:pt x="38" y="144"/>
                  <a:pt x="40" y="147"/>
                </a:cubicBezTo>
                <a:cubicBezTo>
                  <a:pt x="0" y="186"/>
                  <a:pt x="0" y="186"/>
                  <a:pt x="0" y="186"/>
                </a:cubicBezTo>
                <a:cubicBezTo>
                  <a:pt x="0" y="174"/>
                  <a:pt x="0" y="174"/>
                  <a:pt x="0" y="174"/>
                </a:cubicBezTo>
                <a:cubicBezTo>
                  <a:pt x="50" y="75"/>
                  <a:pt x="50" y="75"/>
                  <a:pt x="50" y="75"/>
                </a:cubicBezTo>
                <a:cubicBezTo>
                  <a:pt x="100" y="62"/>
                  <a:pt x="100" y="62"/>
                  <a:pt x="100" y="62"/>
                </a:cubicBezTo>
                <a:cubicBezTo>
                  <a:pt x="100" y="50"/>
                  <a:pt x="100" y="50"/>
                  <a:pt x="100" y="50"/>
                </a:cubicBezTo>
                <a:cubicBezTo>
                  <a:pt x="100" y="38"/>
                  <a:pt x="100" y="38"/>
                  <a:pt x="100" y="38"/>
                </a:cubicBezTo>
                <a:cubicBezTo>
                  <a:pt x="100" y="37"/>
                  <a:pt x="100" y="37"/>
                  <a:pt x="100" y="37"/>
                </a:cubicBezTo>
                <a:cubicBezTo>
                  <a:pt x="106" y="31"/>
                  <a:pt x="106" y="31"/>
                  <a:pt x="106" y="31"/>
                </a:cubicBezTo>
                <a:cubicBezTo>
                  <a:pt x="167" y="93"/>
                  <a:pt x="167" y="93"/>
                  <a:pt x="167" y="93"/>
                </a:cubicBezTo>
                <a:lnTo>
                  <a:pt x="162" y="9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29" name="标题 4"/>
          <p:cNvSpPr txBox="1">
            <a:spLocks/>
          </p:cNvSpPr>
          <p:nvPr/>
        </p:nvSpPr>
        <p:spPr>
          <a:xfrm>
            <a:off x="1849115" y="4365104"/>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计划完成情况</a:t>
            </a:r>
            <a:endParaRPr lang="en-US" altLang="zh-CN" sz="1800" dirty="0" smtClean="0">
              <a:solidFill>
                <a:schemeClr val="bg1"/>
              </a:solidFill>
              <a:latin typeface="Impact MT Std" pitchFamily="34" charset="0"/>
              <a:ea typeface="微软雅黑" panose="020B0503020204020204" pitchFamily="34" charset="-122"/>
            </a:endParaRPr>
          </a:p>
        </p:txBody>
      </p:sp>
      <p:cxnSp>
        <p:nvCxnSpPr>
          <p:cNvPr id="30" name="直接连接符 29"/>
          <p:cNvCxnSpPr/>
          <p:nvPr/>
        </p:nvCxnSpPr>
        <p:spPr>
          <a:xfrm>
            <a:off x="3865339" y="2204864"/>
            <a:ext cx="0" cy="237626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1" name="标题 4"/>
          <p:cNvSpPr txBox="1">
            <a:spLocks/>
          </p:cNvSpPr>
          <p:nvPr/>
        </p:nvSpPr>
        <p:spPr>
          <a:xfrm>
            <a:off x="4009355" y="2060848"/>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2C3637"/>
                </a:solidFill>
                <a:latin typeface="Impact MT Std" pitchFamily="34" charset="0"/>
                <a:ea typeface="微软雅黑" panose="020B0503020204020204" pitchFamily="34" charset="-122"/>
              </a:rPr>
              <a:t>5</a:t>
            </a:r>
            <a:r>
              <a:rPr lang="zh-CN" altLang="en-US" sz="2800" b="1" dirty="0" smtClean="0">
                <a:solidFill>
                  <a:srgbClr val="2C3637"/>
                </a:solidFill>
                <a:latin typeface="Impact MT Std" pitchFamily="34" charset="0"/>
                <a:ea typeface="微软雅黑" panose="020B0503020204020204" pitchFamily="34" charset="-122"/>
              </a:rPr>
              <a:t>件</a:t>
            </a:r>
            <a:endParaRPr lang="en-US" altLang="zh-CN" sz="2800" b="1" dirty="0" smtClean="0">
              <a:solidFill>
                <a:srgbClr val="2C3637"/>
              </a:solidFill>
              <a:latin typeface="Impact MT Std" pitchFamily="34" charset="0"/>
              <a:ea typeface="微软雅黑" panose="020B0503020204020204" pitchFamily="34" charset="-122"/>
            </a:endParaRPr>
          </a:p>
        </p:txBody>
      </p:sp>
      <p:sp>
        <p:nvSpPr>
          <p:cNvPr id="32" name="标题 4"/>
          <p:cNvSpPr txBox="1">
            <a:spLocks/>
          </p:cNvSpPr>
          <p:nvPr/>
        </p:nvSpPr>
        <p:spPr>
          <a:xfrm>
            <a:off x="4009355" y="2564904"/>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3" name="标题 4"/>
          <p:cNvSpPr txBox="1">
            <a:spLocks/>
          </p:cNvSpPr>
          <p:nvPr/>
        </p:nvSpPr>
        <p:spPr>
          <a:xfrm>
            <a:off x="4009355" y="2852936"/>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4" name="标题 4"/>
          <p:cNvSpPr txBox="1">
            <a:spLocks/>
          </p:cNvSpPr>
          <p:nvPr/>
        </p:nvSpPr>
        <p:spPr>
          <a:xfrm>
            <a:off x="4009355" y="3140968"/>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5" name="标题 4"/>
          <p:cNvSpPr txBox="1">
            <a:spLocks/>
          </p:cNvSpPr>
          <p:nvPr/>
        </p:nvSpPr>
        <p:spPr>
          <a:xfrm>
            <a:off x="4009355" y="3429000"/>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6" name="标题 4"/>
          <p:cNvSpPr txBox="1">
            <a:spLocks/>
          </p:cNvSpPr>
          <p:nvPr/>
        </p:nvSpPr>
        <p:spPr>
          <a:xfrm>
            <a:off x="4009355" y="3717032"/>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37" name="矩形 36"/>
          <p:cNvSpPr/>
          <p:nvPr/>
        </p:nvSpPr>
        <p:spPr>
          <a:xfrm>
            <a:off x="3793331" y="4365104"/>
            <a:ext cx="2304256" cy="432048"/>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38" name="标题 4"/>
          <p:cNvSpPr txBox="1">
            <a:spLocks/>
          </p:cNvSpPr>
          <p:nvPr/>
        </p:nvSpPr>
        <p:spPr>
          <a:xfrm>
            <a:off x="4369395" y="4365104"/>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本年度大事件</a:t>
            </a:r>
            <a:endParaRPr lang="en-US" altLang="zh-CN" sz="1800" dirty="0" smtClean="0">
              <a:solidFill>
                <a:schemeClr val="bg1"/>
              </a:solidFill>
              <a:latin typeface="Impact MT Std" pitchFamily="34" charset="0"/>
              <a:ea typeface="微软雅黑" panose="020B0503020204020204" pitchFamily="34" charset="-122"/>
            </a:endParaRPr>
          </a:p>
        </p:txBody>
      </p:sp>
      <p:cxnSp>
        <p:nvCxnSpPr>
          <p:cNvPr id="39" name="直接连接符 38"/>
          <p:cNvCxnSpPr/>
          <p:nvPr/>
        </p:nvCxnSpPr>
        <p:spPr>
          <a:xfrm>
            <a:off x="6385619" y="2204864"/>
            <a:ext cx="0" cy="237626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标题 4"/>
          <p:cNvSpPr txBox="1">
            <a:spLocks/>
          </p:cNvSpPr>
          <p:nvPr/>
        </p:nvSpPr>
        <p:spPr>
          <a:xfrm>
            <a:off x="6529635" y="2060848"/>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2C3637"/>
                </a:solidFill>
                <a:latin typeface="Impact MT Std" pitchFamily="34" charset="0"/>
                <a:ea typeface="微软雅黑" panose="020B0503020204020204" pitchFamily="34" charset="-122"/>
              </a:rPr>
              <a:t>5</a:t>
            </a:r>
            <a:r>
              <a:rPr lang="zh-CN" altLang="en-US" sz="2800" b="1" dirty="0" smtClean="0">
                <a:solidFill>
                  <a:srgbClr val="2C3637"/>
                </a:solidFill>
                <a:latin typeface="Impact MT Std" pitchFamily="34" charset="0"/>
                <a:ea typeface="微软雅黑" panose="020B0503020204020204" pitchFamily="34" charset="-122"/>
              </a:rPr>
              <a:t>项</a:t>
            </a:r>
            <a:endParaRPr lang="en-US" altLang="zh-CN" sz="2800" b="1" dirty="0" smtClean="0">
              <a:solidFill>
                <a:srgbClr val="2C3637"/>
              </a:solidFill>
              <a:latin typeface="Impact MT Std" pitchFamily="34" charset="0"/>
              <a:ea typeface="微软雅黑" panose="020B0503020204020204" pitchFamily="34" charset="-122"/>
            </a:endParaRPr>
          </a:p>
        </p:txBody>
      </p:sp>
      <p:sp>
        <p:nvSpPr>
          <p:cNvPr id="41" name="标题 4"/>
          <p:cNvSpPr txBox="1">
            <a:spLocks/>
          </p:cNvSpPr>
          <p:nvPr/>
        </p:nvSpPr>
        <p:spPr>
          <a:xfrm>
            <a:off x="6529635" y="2564904"/>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4" name="标题 4"/>
          <p:cNvSpPr txBox="1">
            <a:spLocks/>
          </p:cNvSpPr>
          <p:nvPr/>
        </p:nvSpPr>
        <p:spPr>
          <a:xfrm>
            <a:off x="6529635" y="2852936"/>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5" name="标题 4"/>
          <p:cNvSpPr txBox="1">
            <a:spLocks/>
          </p:cNvSpPr>
          <p:nvPr/>
        </p:nvSpPr>
        <p:spPr>
          <a:xfrm>
            <a:off x="6529635" y="3140968"/>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6" name="标题 4"/>
          <p:cNvSpPr txBox="1">
            <a:spLocks/>
          </p:cNvSpPr>
          <p:nvPr/>
        </p:nvSpPr>
        <p:spPr>
          <a:xfrm>
            <a:off x="6529635" y="3429000"/>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7" name="标题 4"/>
          <p:cNvSpPr txBox="1">
            <a:spLocks/>
          </p:cNvSpPr>
          <p:nvPr/>
        </p:nvSpPr>
        <p:spPr>
          <a:xfrm>
            <a:off x="6529635" y="3717032"/>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48" name="矩形 47"/>
          <p:cNvSpPr/>
          <p:nvPr/>
        </p:nvSpPr>
        <p:spPr>
          <a:xfrm>
            <a:off x="6313611" y="4365104"/>
            <a:ext cx="2304256" cy="43204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49" name="标题 4"/>
          <p:cNvSpPr txBox="1">
            <a:spLocks/>
          </p:cNvSpPr>
          <p:nvPr/>
        </p:nvSpPr>
        <p:spPr>
          <a:xfrm>
            <a:off x="6889675" y="4365104"/>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获得各类奖项</a:t>
            </a:r>
            <a:endParaRPr lang="en-US" altLang="zh-CN" sz="1800" dirty="0" smtClean="0">
              <a:solidFill>
                <a:schemeClr val="bg1"/>
              </a:solidFill>
              <a:latin typeface="Impact MT Std" pitchFamily="34" charset="0"/>
              <a:ea typeface="微软雅黑" panose="020B0503020204020204" pitchFamily="34" charset="-122"/>
            </a:endParaRPr>
          </a:p>
        </p:txBody>
      </p:sp>
      <p:cxnSp>
        <p:nvCxnSpPr>
          <p:cNvPr id="50" name="直接连接符 49"/>
          <p:cNvCxnSpPr/>
          <p:nvPr/>
        </p:nvCxnSpPr>
        <p:spPr>
          <a:xfrm>
            <a:off x="8905899" y="2204864"/>
            <a:ext cx="0" cy="237626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标题 4"/>
          <p:cNvSpPr txBox="1">
            <a:spLocks/>
          </p:cNvSpPr>
          <p:nvPr/>
        </p:nvSpPr>
        <p:spPr>
          <a:xfrm>
            <a:off x="9049915" y="2060848"/>
            <a:ext cx="1872208"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2800" b="1" dirty="0" smtClean="0">
                <a:solidFill>
                  <a:srgbClr val="2C3637"/>
                </a:solidFill>
                <a:latin typeface="Impact MT Std" pitchFamily="34" charset="0"/>
                <a:ea typeface="微软雅黑" panose="020B0503020204020204" pitchFamily="34" charset="-122"/>
              </a:rPr>
              <a:t>5000</a:t>
            </a:r>
            <a:r>
              <a:rPr lang="zh-CN" altLang="en-US" sz="2800" b="1" dirty="0" smtClean="0">
                <a:solidFill>
                  <a:srgbClr val="2C3637"/>
                </a:solidFill>
                <a:latin typeface="Impact MT Std" pitchFamily="34" charset="0"/>
                <a:ea typeface="微软雅黑" panose="020B0503020204020204" pitchFamily="34" charset="-122"/>
              </a:rPr>
              <a:t>万</a:t>
            </a:r>
            <a:endParaRPr lang="en-US" altLang="zh-CN" sz="2800" b="1" dirty="0" smtClean="0">
              <a:solidFill>
                <a:srgbClr val="2C3637"/>
              </a:solidFill>
              <a:latin typeface="Impact MT Std" pitchFamily="34" charset="0"/>
              <a:ea typeface="微软雅黑" panose="020B0503020204020204" pitchFamily="34" charset="-122"/>
            </a:endParaRPr>
          </a:p>
        </p:txBody>
      </p:sp>
      <p:sp>
        <p:nvSpPr>
          <p:cNvPr id="52" name="标题 4"/>
          <p:cNvSpPr txBox="1">
            <a:spLocks/>
          </p:cNvSpPr>
          <p:nvPr/>
        </p:nvSpPr>
        <p:spPr>
          <a:xfrm>
            <a:off x="9049915" y="2564904"/>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3" name="标题 4"/>
          <p:cNvSpPr txBox="1">
            <a:spLocks/>
          </p:cNvSpPr>
          <p:nvPr/>
        </p:nvSpPr>
        <p:spPr>
          <a:xfrm>
            <a:off x="9049915" y="2852936"/>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4" name="标题 4"/>
          <p:cNvSpPr txBox="1">
            <a:spLocks/>
          </p:cNvSpPr>
          <p:nvPr/>
        </p:nvSpPr>
        <p:spPr>
          <a:xfrm>
            <a:off x="9049915" y="3140968"/>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5" name="标题 4"/>
          <p:cNvSpPr txBox="1">
            <a:spLocks/>
          </p:cNvSpPr>
          <p:nvPr/>
        </p:nvSpPr>
        <p:spPr>
          <a:xfrm>
            <a:off x="9049915" y="3429000"/>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6" name="标题 4"/>
          <p:cNvSpPr txBox="1">
            <a:spLocks/>
          </p:cNvSpPr>
          <p:nvPr/>
        </p:nvSpPr>
        <p:spPr>
          <a:xfrm>
            <a:off x="9049915" y="3717032"/>
            <a:ext cx="2160240" cy="64807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lumMod val="50000"/>
                  </a:schemeClr>
                </a:solidFill>
                <a:latin typeface="Impact MT Std" pitchFamily="34" charset="0"/>
                <a:ea typeface="微软雅黑" panose="020B0503020204020204" pitchFamily="34" charset="-122"/>
              </a:rPr>
              <a:t>单击此处添加文本</a:t>
            </a:r>
            <a:endParaRPr lang="en-US" altLang="zh-CN" sz="1800" dirty="0" smtClean="0">
              <a:solidFill>
                <a:schemeClr val="bg1">
                  <a:lumMod val="50000"/>
                </a:schemeClr>
              </a:solidFill>
              <a:latin typeface="Impact MT Std" pitchFamily="34" charset="0"/>
              <a:ea typeface="微软雅黑" panose="020B0503020204020204" pitchFamily="34" charset="-122"/>
            </a:endParaRPr>
          </a:p>
        </p:txBody>
      </p:sp>
      <p:sp>
        <p:nvSpPr>
          <p:cNvPr id="57" name="矩形 56"/>
          <p:cNvSpPr/>
          <p:nvPr/>
        </p:nvSpPr>
        <p:spPr>
          <a:xfrm>
            <a:off x="8833891" y="4365104"/>
            <a:ext cx="2304256" cy="432048"/>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Impact MT Std" pitchFamily="34" charset="0"/>
            </a:endParaRPr>
          </a:p>
        </p:txBody>
      </p:sp>
      <p:sp>
        <p:nvSpPr>
          <p:cNvPr id="58" name="标题 4"/>
          <p:cNvSpPr txBox="1">
            <a:spLocks/>
          </p:cNvSpPr>
          <p:nvPr/>
        </p:nvSpPr>
        <p:spPr>
          <a:xfrm>
            <a:off x="9409955" y="4365104"/>
            <a:ext cx="1728192" cy="432048"/>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Impact MT Std" pitchFamily="34" charset="0"/>
                <a:ea typeface="微软雅黑" panose="020B0503020204020204" pitchFamily="34" charset="-122"/>
              </a:rPr>
              <a:t>年度销售额</a:t>
            </a:r>
            <a:endParaRPr lang="en-US" altLang="zh-CN" sz="1800" dirty="0" smtClean="0">
              <a:solidFill>
                <a:schemeClr val="bg1"/>
              </a:solidFill>
              <a:latin typeface="Impact MT Std" pitchFamily="34" charset="0"/>
              <a:ea typeface="微软雅黑" panose="020B0503020204020204" pitchFamily="34" charset="-122"/>
            </a:endParaRPr>
          </a:p>
        </p:txBody>
      </p:sp>
      <p:sp>
        <p:nvSpPr>
          <p:cNvPr id="59" name="Freeform 63"/>
          <p:cNvSpPr>
            <a:spLocks noEditPoints="1"/>
          </p:cNvSpPr>
          <p:nvPr/>
        </p:nvSpPr>
        <p:spPr bwMode="auto">
          <a:xfrm>
            <a:off x="3937347" y="4469527"/>
            <a:ext cx="280988" cy="293688"/>
          </a:xfrm>
          <a:custGeom>
            <a:avLst/>
            <a:gdLst>
              <a:gd name="T0" fmla="*/ 17 w 195"/>
              <a:gd name="T1" fmla="*/ 103 h 203"/>
              <a:gd name="T2" fmla="*/ 17 w 195"/>
              <a:gd name="T3" fmla="*/ 45 h 203"/>
              <a:gd name="T4" fmla="*/ 0 w 195"/>
              <a:gd name="T5" fmla="*/ 74 h 203"/>
              <a:gd name="T6" fmla="*/ 17 w 195"/>
              <a:gd name="T7" fmla="*/ 103 h 203"/>
              <a:gd name="T8" fmla="*/ 29 w 195"/>
              <a:gd name="T9" fmla="*/ 112 h 203"/>
              <a:gd name="T10" fmla="*/ 77 w 195"/>
              <a:gd name="T11" fmla="*/ 112 h 203"/>
              <a:gd name="T12" fmla="*/ 77 w 195"/>
              <a:gd name="T13" fmla="*/ 40 h 203"/>
              <a:gd name="T14" fmla="*/ 29 w 195"/>
              <a:gd name="T15" fmla="*/ 40 h 203"/>
              <a:gd name="T16" fmla="*/ 21 w 195"/>
              <a:gd name="T17" fmla="*/ 48 h 203"/>
              <a:gd name="T18" fmla="*/ 21 w 195"/>
              <a:gd name="T19" fmla="*/ 104 h 203"/>
              <a:gd name="T20" fmla="*/ 29 w 195"/>
              <a:gd name="T21" fmla="*/ 112 h 203"/>
              <a:gd name="T22" fmla="*/ 161 w 195"/>
              <a:gd name="T23" fmla="*/ 13 h 203"/>
              <a:gd name="T24" fmla="*/ 81 w 195"/>
              <a:gd name="T25" fmla="*/ 40 h 203"/>
              <a:gd name="T26" fmla="*/ 81 w 195"/>
              <a:gd name="T27" fmla="*/ 113 h 203"/>
              <a:gd name="T28" fmla="*/ 161 w 195"/>
              <a:gd name="T29" fmla="*/ 140 h 203"/>
              <a:gd name="T30" fmla="*/ 161 w 195"/>
              <a:gd name="T31" fmla="*/ 13 h 203"/>
              <a:gd name="T32" fmla="*/ 89 w 195"/>
              <a:gd name="T33" fmla="*/ 68 h 203"/>
              <a:gd name="T34" fmla="*/ 89 w 195"/>
              <a:gd name="T35" fmla="*/ 52 h 203"/>
              <a:gd name="T36" fmla="*/ 154 w 195"/>
              <a:gd name="T37" fmla="*/ 29 h 203"/>
              <a:gd name="T38" fmla="*/ 89 w 195"/>
              <a:gd name="T39" fmla="*/ 68 h 203"/>
              <a:gd name="T40" fmla="*/ 177 w 195"/>
              <a:gd name="T41" fmla="*/ 0 h 203"/>
              <a:gd name="T42" fmla="*/ 165 w 195"/>
              <a:gd name="T43" fmla="*/ 0 h 203"/>
              <a:gd name="T44" fmla="*/ 165 w 195"/>
              <a:gd name="T45" fmla="*/ 152 h 203"/>
              <a:gd name="T46" fmla="*/ 177 w 195"/>
              <a:gd name="T47" fmla="*/ 152 h 203"/>
              <a:gd name="T48" fmla="*/ 177 w 195"/>
              <a:gd name="T49" fmla="*/ 0 h 203"/>
              <a:gd name="T50" fmla="*/ 195 w 195"/>
              <a:gd name="T51" fmla="*/ 75 h 203"/>
              <a:gd name="T52" fmla="*/ 181 w 195"/>
              <a:gd name="T53" fmla="*/ 54 h 203"/>
              <a:gd name="T54" fmla="*/ 181 w 195"/>
              <a:gd name="T55" fmla="*/ 96 h 203"/>
              <a:gd name="T56" fmla="*/ 195 w 195"/>
              <a:gd name="T57" fmla="*/ 75 h 203"/>
              <a:gd name="T58" fmla="*/ 65 w 195"/>
              <a:gd name="T59" fmla="*/ 116 h 203"/>
              <a:gd name="T60" fmla="*/ 29 w 195"/>
              <a:gd name="T61" fmla="*/ 116 h 203"/>
              <a:gd name="T62" fmla="*/ 41 w 195"/>
              <a:gd name="T63" fmla="*/ 186 h 203"/>
              <a:gd name="T64" fmla="*/ 65 w 195"/>
              <a:gd name="T65" fmla="*/ 180 h 203"/>
              <a:gd name="T66" fmla="*/ 65 w 195"/>
              <a:gd name="T67"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203">
                <a:moveTo>
                  <a:pt x="17" y="103"/>
                </a:moveTo>
                <a:cubicBezTo>
                  <a:pt x="17" y="45"/>
                  <a:pt x="17" y="45"/>
                  <a:pt x="17" y="45"/>
                </a:cubicBezTo>
                <a:cubicBezTo>
                  <a:pt x="7" y="48"/>
                  <a:pt x="0" y="60"/>
                  <a:pt x="0" y="74"/>
                </a:cubicBezTo>
                <a:cubicBezTo>
                  <a:pt x="0" y="88"/>
                  <a:pt x="7" y="100"/>
                  <a:pt x="17" y="103"/>
                </a:cubicBezTo>
                <a:close/>
                <a:moveTo>
                  <a:pt x="29" y="112"/>
                </a:moveTo>
                <a:cubicBezTo>
                  <a:pt x="77" y="112"/>
                  <a:pt x="77" y="112"/>
                  <a:pt x="77" y="112"/>
                </a:cubicBezTo>
                <a:cubicBezTo>
                  <a:pt x="77" y="40"/>
                  <a:pt x="77" y="40"/>
                  <a:pt x="77" y="40"/>
                </a:cubicBezTo>
                <a:cubicBezTo>
                  <a:pt x="29" y="40"/>
                  <a:pt x="29" y="40"/>
                  <a:pt x="29" y="40"/>
                </a:cubicBezTo>
                <a:cubicBezTo>
                  <a:pt x="24" y="40"/>
                  <a:pt x="21" y="44"/>
                  <a:pt x="21" y="48"/>
                </a:cubicBezTo>
                <a:cubicBezTo>
                  <a:pt x="21" y="104"/>
                  <a:pt x="21" y="104"/>
                  <a:pt x="21" y="104"/>
                </a:cubicBezTo>
                <a:cubicBezTo>
                  <a:pt x="21" y="109"/>
                  <a:pt x="24" y="112"/>
                  <a:pt x="29" y="112"/>
                </a:cubicBezTo>
                <a:close/>
                <a:moveTo>
                  <a:pt x="161" y="13"/>
                </a:moveTo>
                <a:cubicBezTo>
                  <a:pt x="161" y="13"/>
                  <a:pt x="122" y="40"/>
                  <a:pt x="81" y="40"/>
                </a:cubicBezTo>
                <a:cubicBezTo>
                  <a:pt x="81" y="57"/>
                  <a:pt x="81" y="107"/>
                  <a:pt x="81" y="113"/>
                </a:cubicBezTo>
                <a:cubicBezTo>
                  <a:pt x="122" y="113"/>
                  <a:pt x="161" y="140"/>
                  <a:pt x="161" y="140"/>
                </a:cubicBezTo>
                <a:lnTo>
                  <a:pt x="161" y="13"/>
                </a:lnTo>
                <a:close/>
                <a:moveTo>
                  <a:pt x="89" y="68"/>
                </a:moveTo>
                <a:cubicBezTo>
                  <a:pt x="89" y="52"/>
                  <a:pt x="89" y="52"/>
                  <a:pt x="89" y="52"/>
                </a:cubicBezTo>
                <a:cubicBezTo>
                  <a:pt x="89" y="52"/>
                  <a:pt x="124" y="54"/>
                  <a:pt x="154" y="29"/>
                </a:cubicBezTo>
                <a:cubicBezTo>
                  <a:pt x="154" y="53"/>
                  <a:pt x="89" y="68"/>
                  <a:pt x="89" y="68"/>
                </a:cubicBezTo>
                <a:close/>
                <a:moveTo>
                  <a:pt x="177" y="0"/>
                </a:moveTo>
                <a:cubicBezTo>
                  <a:pt x="165" y="0"/>
                  <a:pt x="165" y="0"/>
                  <a:pt x="165" y="0"/>
                </a:cubicBezTo>
                <a:cubicBezTo>
                  <a:pt x="165" y="152"/>
                  <a:pt x="165" y="152"/>
                  <a:pt x="165" y="152"/>
                </a:cubicBezTo>
                <a:cubicBezTo>
                  <a:pt x="177" y="152"/>
                  <a:pt x="177" y="152"/>
                  <a:pt x="177" y="152"/>
                </a:cubicBezTo>
                <a:lnTo>
                  <a:pt x="177" y="0"/>
                </a:lnTo>
                <a:close/>
                <a:moveTo>
                  <a:pt x="195" y="75"/>
                </a:moveTo>
                <a:cubicBezTo>
                  <a:pt x="195" y="66"/>
                  <a:pt x="189" y="58"/>
                  <a:pt x="181" y="54"/>
                </a:cubicBezTo>
                <a:cubicBezTo>
                  <a:pt x="181" y="96"/>
                  <a:pt x="181" y="96"/>
                  <a:pt x="181" y="96"/>
                </a:cubicBezTo>
                <a:cubicBezTo>
                  <a:pt x="189" y="92"/>
                  <a:pt x="195" y="84"/>
                  <a:pt x="195" y="75"/>
                </a:cubicBezTo>
                <a:close/>
                <a:moveTo>
                  <a:pt x="65" y="116"/>
                </a:moveTo>
                <a:cubicBezTo>
                  <a:pt x="62" y="116"/>
                  <a:pt x="29" y="116"/>
                  <a:pt x="29" y="116"/>
                </a:cubicBezTo>
                <a:cubicBezTo>
                  <a:pt x="29" y="116"/>
                  <a:pt x="27" y="161"/>
                  <a:pt x="41" y="186"/>
                </a:cubicBezTo>
                <a:cubicBezTo>
                  <a:pt x="59" y="203"/>
                  <a:pt x="67" y="185"/>
                  <a:pt x="65" y="180"/>
                </a:cubicBezTo>
                <a:cubicBezTo>
                  <a:pt x="63" y="175"/>
                  <a:pt x="51" y="135"/>
                  <a:pt x="65" y="11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60" name="流程图: 联系 20"/>
          <p:cNvSpPr/>
          <p:nvPr/>
        </p:nvSpPr>
        <p:spPr>
          <a:xfrm>
            <a:off x="6529634" y="4432415"/>
            <a:ext cx="216025" cy="318599"/>
          </a:xfrm>
          <a:custGeom>
            <a:avLst/>
            <a:gdLst/>
            <a:ahLst/>
            <a:cxnLst/>
            <a:rect l="l" t="t" r="r" b="b"/>
            <a:pathLst>
              <a:path w="977900" h="1447800">
                <a:moveTo>
                  <a:pt x="485775" y="203200"/>
                </a:moveTo>
                <a:lnTo>
                  <a:pt x="546485" y="399665"/>
                </a:lnTo>
                <a:lnTo>
                  <a:pt x="742949" y="399664"/>
                </a:lnTo>
                <a:lnTo>
                  <a:pt x="584005" y="521084"/>
                </a:lnTo>
                <a:lnTo>
                  <a:pt x="644718" y="717549"/>
                </a:lnTo>
                <a:lnTo>
                  <a:pt x="485775" y="596126"/>
                </a:lnTo>
                <a:lnTo>
                  <a:pt x="326832" y="717549"/>
                </a:lnTo>
                <a:lnTo>
                  <a:pt x="387545" y="521084"/>
                </a:lnTo>
                <a:lnTo>
                  <a:pt x="228601" y="399664"/>
                </a:lnTo>
                <a:lnTo>
                  <a:pt x="425065" y="399665"/>
                </a:lnTo>
                <a:close/>
                <a:moveTo>
                  <a:pt x="486229" y="136980"/>
                </a:moveTo>
                <a:cubicBezTo>
                  <a:pt x="290839" y="136980"/>
                  <a:pt x="132444" y="295375"/>
                  <a:pt x="132444" y="490765"/>
                </a:cubicBezTo>
                <a:cubicBezTo>
                  <a:pt x="132444" y="686155"/>
                  <a:pt x="290839" y="844550"/>
                  <a:pt x="486229" y="844550"/>
                </a:cubicBezTo>
                <a:cubicBezTo>
                  <a:pt x="681619" y="844550"/>
                  <a:pt x="840014" y="686155"/>
                  <a:pt x="840014" y="490765"/>
                </a:cubicBezTo>
                <a:cubicBezTo>
                  <a:pt x="840014" y="295375"/>
                  <a:pt x="681619" y="136980"/>
                  <a:pt x="486229" y="136980"/>
                </a:cubicBezTo>
                <a:close/>
                <a:moveTo>
                  <a:pt x="488950" y="0"/>
                </a:moveTo>
                <a:cubicBezTo>
                  <a:pt x="758990" y="0"/>
                  <a:pt x="977900" y="218910"/>
                  <a:pt x="977900" y="488950"/>
                </a:cubicBezTo>
                <a:cubicBezTo>
                  <a:pt x="977900" y="682898"/>
                  <a:pt x="864979" y="850470"/>
                  <a:pt x="700535" y="927935"/>
                </a:cubicBezTo>
                <a:lnTo>
                  <a:pt x="809625" y="1447800"/>
                </a:lnTo>
                <a:lnTo>
                  <a:pt x="506413" y="1206950"/>
                </a:lnTo>
                <a:lnTo>
                  <a:pt x="203200" y="1447800"/>
                </a:lnTo>
                <a:lnTo>
                  <a:pt x="309181" y="942752"/>
                </a:lnTo>
                <a:cubicBezTo>
                  <a:pt x="127925" y="871931"/>
                  <a:pt x="0" y="695380"/>
                  <a:pt x="0" y="488950"/>
                </a:cubicBezTo>
                <a:cubicBezTo>
                  <a:pt x="0" y="218910"/>
                  <a:pt x="218910" y="0"/>
                  <a:pt x="48895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21349" fontAlgn="auto">
              <a:spcBef>
                <a:spcPts val="0"/>
              </a:spcBef>
              <a:spcAft>
                <a:spcPts val="0"/>
              </a:spcAft>
              <a:defRPr/>
            </a:pPr>
            <a:endParaRPr lang="zh-CN" altLang="en-US">
              <a:latin typeface="Impact MT Std" pitchFamily="34" charset="0"/>
            </a:endParaRPr>
          </a:p>
        </p:txBody>
      </p:sp>
      <p:sp>
        <p:nvSpPr>
          <p:cNvPr id="61" name="Freeform 174"/>
          <p:cNvSpPr>
            <a:spLocks noEditPoints="1"/>
          </p:cNvSpPr>
          <p:nvPr/>
        </p:nvSpPr>
        <p:spPr bwMode="auto">
          <a:xfrm>
            <a:off x="9030962" y="4439840"/>
            <a:ext cx="282575" cy="282575"/>
          </a:xfrm>
          <a:custGeom>
            <a:avLst/>
            <a:gdLst>
              <a:gd name="T0" fmla="*/ 99 w 197"/>
              <a:gd name="T1" fmla="*/ 0 h 197"/>
              <a:gd name="T2" fmla="*/ 158 w 197"/>
              <a:gd name="T3" fmla="*/ 159 h 197"/>
              <a:gd name="T4" fmla="*/ 159 w 197"/>
              <a:gd name="T5" fmla="*/ 122 h 197"/>
              <a:gd name="T6" fmla="*/ 154 w 197"/>
              <a:gd name="T7" fmla="*/ 131 h 197"/>
              <a:gd name="T8" fmla="*/ 150 w 197"/>
              <a:gd name="T9" fmla="*/ 137 h 197"/>
              <a:gd name="T10" fmla="*/ 99 w 197"/>
              <a:gd name="T11" fmla="*/ 183 h 197"/>
              <a:gd name="T12" fmla="*/ 104 w 197"/>
              <a:gd name="T13" fmla="*/ 162 h 197"/>
              <a:gd name="T14" fmla="*/ 86 w 197"/>
              <a:gd name="T15" fmla="*/ 161 h 197"/>
              <a:gd name="T16" fmla="*/ 99 w 197"/>
              <a:gd name="T17" fmla="*/ 183 h 197"/>
              <a:gd name="T18" fmla="*/ 48 w 197"/>
              <a:gd name="T19" fmla="*/ 139 h 197"/>
              <a:gd name="T20" fmla="*/ 39 w 197"/>
              <a:gd name="T21" fmla="*/ 122 h 197"/>
              <a:gd name="T22" fmla="*/ 38 w 197"/>
              <a:gd name="T23" fmla="*/ 39 h 197"/>
              <a:gd name="T24" fmla="*/ 41 w 197"/>
              <a:gd name="T25" fmla="*/ 71 h 197"/>
              <a:gd name="T26" fmla="*/ 44 w 197"/>
              <a:gd name="T27" fmla="*/ 65 h 197"/>
              <a:gd name="T28" fmla="*/ 38 w 197"/>
              <a:gd name="T29" fmla="*/ 39 h 197"/>
              <a:gd name="T30" fmla="*/ 86 w 197"/>
              <a:gd name="T31" fmla="*/ 35 h 197"/>
              <a:gd name="T32" fmla="*/ 99 w 197"/>
              <a:gd name="T33" fmla="*/ 34 h 197"/>
              <a:gd name="T34" fmla="*/ 109 w 197"/>
              <a:gd name="T35" fmla="*/ 35 h 197"/>
              <a:gd name="T36" fmla="*/ 130 w 197"/>
              <a:gd name="T37" fmla="*/ 52 h 197"/>
              <a:gd name="T38" fmla="*/ 99 w 197"/>
              <a:gd name="T39" fmla="*/ 43 h 197"/>
              <a:gd name="T40" fmla="*/ 68 w 197"/>
              <a:gd name="T41" fmla="*/ 52 h 197"/>
              <a:gd name="T42" fmla="*/ 45 w 197"/>
              <a:gd name="T43" fmla="*/ 109 h 197"/>
              <a:gd name="T44" fmla="*/ 82 w 197"/>
              <a:gd name="T45" fmla="*/ 151 h 197"/>
              <a:gd name="T46" fmla="*/ 125 w 197"/>
              <a:gd name="T47" fmla="*/ 147 h 197"/>
              <a:gd name="T48" fmla="*/ 154 w 197"/>
              <a:gd name="T49" fmla="*/ 98 h 197"/>
              <a:gd name="T50" fmla="*/ 158 w 197"/>
              <a:gd name="T51" fmla="*/ 38 h 197"/>
              <a:gd name="T52" fmla="*/ 151 w 197"/>
              <a:gd name="T53" fmla="*/ 60 h 197"/>
              <a:gd name="T54" fmla="*/ 154 w 197"/>
              <a:gd name="T55" fmla="*/ 65 h 197"/>
              <a:gd name="T56" fmla="*/ 159 w 197"/>
              <a:gd name="T57" fmla="*/ 75 h 197"/>
              <a:gd name="T58" fmla="*/ 158 w 197"/>
              <a:gd name="T59" fmla="*/ 38 h 197"/>
              <a:gd name="T60" fmla="*/ 123 w 197"/>
              <a:gd name="T61" fmla="*/ 96 h 197"/>
              <a:gd name="T62" fmla="*/ 104 w 197"/>
              <a:gd name="T63" fmla="*/ 131 h 197"/>
              <a:gd name="T64" fmla="*/ 99 w 197"/>
              <a:gd name="T65" fmla="*/ 131 h 197"/>
              <a:gd name="T66" fmla="*/ 75 w 197"/>
              <a:gd name="T67" fmla="*/ 109 h 197"/>
              <a:gd name="T68" fmla="*/ 90 w 197"/>
              <a:gd name="T69" fmla="*/ 114 h 197"/>
              <a:gd name="T70" fmla="*/ 92 w 197"/>
              <a:gd name="T71" fmla="*/ 125 h 197"/>
              <a:gd name="T72" fmla="*/ 97 w 197"/>
              <a:gd name="T73" fmla="*/ 103 h 197"/>
              <a:gd name="T74" fmla="*/ 75 w 197"/>
              <a:gd name="T75" fmla="*/ 84 h 197"/>
              <a:gd name="T76" fmla="*/ 87 w 197"/>
              <a:gd name="T77" fmla="*/ 66 h 197"/>
              <a:gd name="T78" fmla="*/ 104 w 197"/>
              <a:gd name="T79" fmla="*/ 52 h 197"/>
              <a:gd name="T80" fmla="*/ 127 w 197"/>
              <a:gd name="T81" fmla="*/ 77 h 197"/>
              <a:gd name="T82" fmla="*/ 113 w 197"/>
              <a:gd name="T83" fmla="*/ 84 h 197"/>
              <a:gd name="T84" fmla="*/ 113 w 197"/>
              <a:gd name="T85" fmla="*/ 69 h 197"/>
              <a:gd name="T86" fmla="*/ 104 w 197"/>
              <a:gd name="T87" fmla="*/ 88 h 197"/>
              <a:gd name="T88" fmla="*/ 114 w 197"/>
              <a:gd name="T89" fmla="*/ 122 h 197"/>
              <a:gd name="T90" fmla="*/ 106 w 197"/>
              <a:gd name="T91" fmla="*/ 104 h 197"/>
              <a:gd name="T92" fmla="*/ 104 w 197"/>
              <a:gd name="T93" fmla="*/ 126 h 197"/>
              <a:gd name="T94" fmla="*/ 87 w 197"/>
              <a:gd name="T95" fmla="*/ 78 h 197"/>
              <a:gd name="T96" fmla="*/ 98 w 197"/>
              <a:gd name="T97" fmla="*/ 88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7" h="197">
                <a:moveTo>
                  <a:pt x="99" y="197"/>
                </a:moveTo>
                <a:cubicBezTo>
                  <a:pt x="44" y="197"/>
                  <a:pt x="0" y="153"/>
                  <a:pt x="0" y="98"/>
                </a:cubicBezTo>
                <a:cubicBezTo>
                  <a:pt x="0" y="44"/>
                  <a:pt x="44" y="0"/>
                  <a:pt x="99" y="0"/>
                </a:cubicBezTo>
                <a:cubicBezTo>
                  <a:pt x="153" y="0"/>
                  <a:pt x="197" y="44"/>
                  <a:pt x="197" y="98"/>
                </a:cubicBezTo>
                <a:cubicBezTo>
                  <a:pt x="197" y="153"/>
                  <a:pt x="153" y="197"/>
                  <a:pt x="99" y="197"/>
                </a:cubicBezTo>
                <a:close/>
                <a:moveTo>
                  <a:pt x="158" y="159"/>
                </a:moveTo>
                <a:cubicBezTo>
                  <a:pt x="168" y="149"/>
                  <a:pt x="176" y="136"/>
                  <a:pt x="180" y="122"/>
                </a:cubicBezTo>
                <a:cubicBezTo>
                  <a:pt x="159" y="122"/>
                  <a:pt x="159" y="122"/>
                  <a:pt x="159" y="122"/>
                </a:cubicBezTo>
                <a:cubicBezTo>
                  <a:pt x="159" y="122"/>
                  <a:pt x="159" y="122"/>
                  <a:pt x="159" y="122"/>
                </a:cubicBezTo>
                <a:cubicBezTo>
                  <a:pt x="158" y="124"/>
                  <a:pt x="157" y="125"/>
                  <a:pt x="157" y="127"/>
                </a:cubicBezTo>
                <a:cubicBezTo>
                  <a:pt x="156" y="127"/>
                  <a:pt x="156" y="127"/>
                  <a:pt x="156" y="127"/>
                </a:cubicBezTo>
                <a:cubicBezTo>
                  <a:pt x="156" y="129"/>
                  <a:pt x="155" y="130"/>
                  <a:pt x="154" y="131"/>
                </a:cubicBezTo>
                <a:cubicBezTo>
                  <a:pt x="154" y="132"/>
                  <a:pt x="154" y="132"/>
                  <a:pt x="153" y="132"/>
                </a:cubicBezTo>
                <a:cubicBezTo>
                  <a:pt x="153" y="134"/>
                  <a:pt x="152" y="135"/>
                  <a:pt x="151" y="136"/>
                </a:cubicBezTo>
                <a:cubicBezTo>
                  <a:pt x="151" y="136"/>
                  <a:pt x="151" y="137"/>
                  <a:pt x="150" y="137"/>
                </a:cubicBezTo>
                <a:cubicBezTo>
                  <a:pt x="149" y="138"/>
                  <a:pt x="148" y="139"/>
                  <a:pt x="147" y="141"/>
                </a:cubicBezTo>
                <a:lnTo>
                  <a:pt x="158" y="159"/>
                </a:lnTo>
                <a:close/>
                <a:moveTo>
                  <a:pt x="99" y="183"/>
                </a:moveTo>
                <a:cubicBezTo>
                  <a:pt x="106" y="183"/>
                  <a:pt x="113" y="182"/>
                  <a:pt x="119" y="180"/>
                </a:cubicBezTo>
                <a:cubicBezTo>
                  <a:pt x="109" y="162"/>
                  <a:pt x="109" y="162"/>
                  <a:pt x="109" y="162"/>
                </a:cubicBezTo>
                <a:cubicBezTo>
                  <a:pt x="107" y="162"/>
                  <a:pt x="106" y="162"/>
                  <a:pt x="104" y="162"/>
                </a:cubicBezTo>
                <a:cubicBezTo>
                  <a:pt x="102" y="163"/>
                  <a:pt x="101" y="163"/>
                  <a:pt x="99" y="163"/>
                </a:cubicBezTo>
                <a:cubicBezTo>
                  <a:pt x="97" y="163"/>
                  <a:pt x="94" y="163"/>
                  <a:pt x="92" y="162"/>
                </a:cubicBezTo>
                <a:cubicBezTo>
                  <a:pt x="90" y="162"/>
                  <a:pt x="88" y="162"/>
                  <a:pt x="86" y="161"/>
                </a:cubicBezTo>
                <a:cubicBezTo>
                  <a:pt x="86" y="161"/>
                  <a:pt x="86" y="161"/>
                  <a:pt x="86" y="161"/>
                </a:cubicBezTo>
                <a:cubicBezTo>
                  <a:pt x="76" y="179"/>
                  <a:pt x="76" y="179"/>
                  <a:pt x="76" y="179"/>
                </a:cubicBezTo>
                <a:cubicBezTo>
                  <a:pt x="83" y="182"/>
                  <a:pt x="91" y="183"/>
                  <a:pt x="99" y="183"/>
                </a:cubicBezTo>
                <a:close/>
                <a:moveTo>
                  <a:pt x="38" y="157"/>
                </a:moveTo>
                <a:cubicBezTo>
                  <a:pt x="48" y="139"/>
                  <a:pt x="48" y="139"/>
                  <a:pt x="48" y="139"/>
                </a:cubicBezTo>
                <a:cubicBezTo>
                  <a:pt x="48" y="139"/>
                  <a:pt x="48" y="139"/>
                  <a:pt x="48" y="139"/>
                </a:cubicBezTo>
                <a:cubicBezTo>
                  <a:pt x="47" y="136"/>
                  <a:pt x="45" y="134"/>
                  <a:pt x="43" y="131"/>
                </a:cubicBezTo>
                <a:cubicBezTo>
                  <a:pt x="43" y="131"/>
                  <a:pt x="43" y="131"/>
                  <a:pt x="43" y="131"/>
                </a:cubicBezTo>
                <a:cubicBezTo>
                  <a:pt x="41" y="128"/>
                  <a:pt x="40" y="125"/>
                  <a:pt x="39" y="122"/>
                </a:cubicBezTo>
                <a:cubicBezTo>
                  <a:pt x="18" y="122"/>
                  <a:pt x="18" y="122"/>
                  <a:pt x="18" y="122"/>
                </a:cubicBezTo>
                <a:cubicBezTo>
                  <a:pt x="22" y="135"/>
                  <a:pt x="29" y="147"/>
                  <a:pt x="38" y="157"/>
                </a:cubicBezTo>
                <a:close/>
                <a:moveTo>
                  <a:pt x="38" y="39"/>
                </a:moveTo>
                <a:cubicBezTo>
                  <a:pt x="29" y="49"/>
                  <a:pt x="21" y="61"/>
                  <a:pt x="18" y="75"/>
                </a:cubicBezTo>
                <a:cubicBezTo>
                  <a:pt x="39" y="75"/>
                  <a:pt x="39" y="75"/>
                  <a:pt x="39" y="75"/>
                </a:cubicBezTo>
                <a:cubicBezTo>
                  <a:pt x="39" y="73"/>
                  <a:pt x="40" y="72"/>
                  <a:pt x="41" y="71"/>
                </a:cubicBezTo>
                <a:cubicBezTo>
                  <a:pt x="41" y="70"/>
                  <a:pt x="41" y="70"/>
                  <a:pt x="41" y="70"/>
                </a:cubicBezTo>
                <a:cubicBezTo>
                  <a:pt x="42" y="69"/>
                  <a:pt x="42" y="67"/>
                  <a:pt x="43" y="66"/>
                </a:cubicBezTo>
                <a:cubicBezTo>
                  <a:pt x="43" y="66"/>
                  <a:pt x="43" y="65"/>
                  <a:pt x="44" y="65"/>
                </a:cubicBezTo>
                <a:cubicBezTo>
                  <a:pt x="45" y="62"/>
                  <a:pt x="47" y="60"/>
                  <a:pt x="49" y="58"/>
                </a:cubicBezTo>
                <a:cubicBezTo>
                  <a:pt x="49" y="58"/>
                  <a:pt x="49" y="58"/>
                  <a:pt x="49" y="58"/>
                </a:cubicBezTo>
                <a:lnTo>
                  <a:pt x="38" y="39"/>
                </a:lnTo>
                <a:close/>
                <a:moveTo>
                  <a:pt x="99" y="14"/>
                </a:moveTo>
                <a:cubicBezTo>
                  <a:pt x="91" y="14"/>
                  <a:pt x="83" y="15"/>
                  <a:pt x="76" y="17"/>
                </a:cubicBezTo>
                <a:cubicBezTo>
                  <a:pt x="86" y="35"/>
                  <a:pt x="86" y="35"/>
                  <a:pt x="86" y="35"/>
                </a:cubicBezTo>
                <a:cubicBezTo>
                  <a:pt x="86" y="35"/>
                  <a:pt x="86" y="35"/>
                  <a:pt x="86" y="35"/>
                </a:cubicBezTo>
                <a:cubicBezTo>
                  <a:pt x="88" y="35"/>
                  <a:pt x="90" y="34"/>
                  <a:pt x="92" y="34"/>
                </a:cubicBezTo>
                <a:cubicBezTo>
                  <a:pt x="95" y="34"/>
                  <a:pt x="97" y="34"/>
                  <a:pt x="99" y="34"/>
                </a:cubicBezTo>
                <a:cubicBezTo>
                  <a:pt x="101" y="34"/>
                  <a:pt x="102" y="34"/>
                  <a:pt x="104" y="34"/>
                </a:cubicBezTo>
                <a:cubicBezTo>
                  <a:pt x="106" y="34"/>
                  <a:pt x="107" y="34"/>
                  <a:pt x="109" y="35"/>
                </a:cubicBezTo>
                <a:cubicBezTo>
                  <a:pt x="109" y="35"/>
                  <a:pt x="109" y="35"/>
                  <a:pt x="109" y="35"/>
                </a:cubicBezTo>
                <a:cubicBezTo>
                  <a:pt x="119" y="16"/>
                  <a:pt x="119" y="16"/>
                  <a:pt x="119" y="16"/>
                </a:cubicBezTo>
                <a:cubicBezTo>
                  <a:pt x="113" y="15"/>
                  <a:pt x="106" y="14"/>
                  <a:pt x="99" y="14"/>
                </a:cubicBezTo>
                <a:close/>
                <a:moveTo>
                  <a:pt x="130" y="52"/>
                </a:moveTo>
                <a:cubicBezTo>
                  <a:pt x="128" y="51"/>
                  <a:pt x="127" y="50"/>
                  <a:pt x="125" y="50"/>
                </a:cubicBezTo>
                <a:cubicBezTo>
                  <a:pt x="122" y="48"/>
                  <a:pt x="119" y="46"/>
                  <a:pt x="115" y="45"/>
                </a:cubicBezTo>
                <a:cubicBezTo>
                  <a:pt x="110" y="44"/>
                  <a:pt x="105" y="43"/>
                  <a:pt x="99" y="43"/>
                </a:cubicBezTo>
                <a:cubicBezTo>
                  <a:pt x="93" y="43"/>
                  <a:pt x="88" y="44"/>
                  <a:pt x="82" y="45"/>
                </a:cubicBezTo>
                <a:cubicBezTo>
                  <a:pt x="79" y="46"/>
                  <a:pt x="76" y="48"/>
                  <a:pt x="72" y="50"/>
                </a:cubicBezTo>
                <a:cubicBezTo>
                  <a:pt x="71" y="50"/>
                  <a:pt x="69" y="51"/>
                  <a:pt x="68" y="52"/>
                </a:cubicBezTo>
                <a:cubicBezTo>
                  <a:pt x="56" y="60"/>
                  <a:pt x="47" y="73"/>
                  <a:pt x="45" y="87"/>
                </a:cubicBezTo>
                <a:cubicBezTo>
                  <a:pt x="44" y="91"/>
                  <a:pt x="43" y="94"/>
                  <a:pt x="43" y="98"/>
                </a:cubicBezTo>
                <a:cubicBezTo>
                  <a:pt x="43" y="102"/>
                  <a:pt x="44" y="106"/>
                  <a:pt x="45" y="109"/>
                </a:cubicBezTo>
                <a:cubicBezTo>
                  <a:pt x="47" y="124"/>
                  <a:pt x="56" y="136"/>
                  <a:pt x="68" y="144"/>
                </a:cubicBezTo>
                <a:cubicBezTo>
                  <a:pt x="69" y="145"/>
                  <a:pt x="71" y="146"/>
                  <a:pt x="72" y="147"/>
                </a:cubicBezTo>
                <a:cubicBezTo>
                  <a:pt x="76" y="149"/>
                  <a:pt x="79" y="150"/>
                  <a:pt x="82" y="151"/>
                </a:cubicBezTo>
                <a:cubicBezTo>
                  <a:pt x="88" y="153"/>
                  <a:pt x="93" y="154"/>
                  <a:pt x="99" y="154"/>
                </a:cubicBezTo>
                <a:cubicBezTo>
                  <a:pt x="105" y="154"/>
                  <a:pt x="110" y="153"/>
                  <a:pt x="115" y="151"/>
                </a:cubicBezTo>
                <a:cubicBezTo>
                  <a:pt x="119" y="150"/>
                  <a:pt x="122" y="149"/>
                  <a:pt x="125" y="147"/>
                </a:cubicBezTo>
                <a:cubicBezTo>
                  <a:pt x="127" y="146"/>
                  <a:pt x="128" y="145"/>
                  <a:pt x="130" y="144"/>
                </a:cubicBezTo>
                <a:cubicBezTo>
                  <a:pt x="142" y="136"/>
                  <a:pt x="150" y="124"/>
                  <a:pt x="153" y="109"/>
                </a:cubicBezTo>
                <a:cubicBezTo>
                  <a:pt x="154" y="106"/>
                  <a:pt x="154" y="102"/>
                  <a:pt x="154" y="98"/>
                </a:cubicBezTo>
                <a:cubicBezTo>
                  <a:pt x="154" y="94"/>
                  <a:pt x="154" y="91"/>
                  <a:pt x="153" y="87"/>
                </a:cubicBezTo>
                <a:cubicBezTo>
                  <a:pt x="150" y="73"/>
                  <a:pt x="142" y="60"/>
                  <a:pt x="130" y="52"/>
                </a:cubicBezTo>
                <a:close/>
                <a:moveTo>
                  <a:pt x="158" y="38"/>
                </a:moveTo>
                <a:cubicBezTo>
                  <a:pt x="147" y="56"/>
                  <a:pt x="147" y="56"/>
                  <a:pt x="147" y="56"/>
                </a:cubicBezTo>
                <a:cubicBezTo>
                  <a:pt x="147" y="56"/>
                  <a:pt x="147" y="56"/>
                  <a:pt x="147" y="56"/>
                </a:cubicBezTo>
                <a:cubicBezTo>
                  <a:pt x="148" y="57"/>
                  <a:pt x="149" y="58"/>
                  <a:pt x="151" y="60"/>
                </a:cubicBezTo>
                <a:cubicBezTo>
                  <a:pt x="151" y="60"/>
                  <a:pt x="151" y="60"/>
                  <a:pt x="151" y="60"/>
                </a:cubicBezTo>
                <a:cubicBezTo>
                  <a:pt x="152" y="62"/>
                  <a:pt x="153" y="63"/>
                  <a:pt x="154" y="65"/>
                </a:cubicBezTo>
                <a:cubicBezTo>
                  <a:pt x="154" y="65"/>
                  <a:pt x="154" y="65"/>
                  <a:pt x="154" y="65"/>
                </a:cubicBezTo>
                <a:cubicBezTo>
                  <a:pt x="155" y="66"/>
                  <a:pt x="156" y="68"/>
                  <a:pt x="156" y="70"/>
                </a:cubicBezTo>
                <a:cubicBezTo>
                  <a:pt x="157" y="70"/>
                  <a:pt x="157" y="70"/>
                  <a:pt x="157" y="70"/>
                </a:cubicBezTo>
                <a:cubicBezTo>
                  <a:pt x="157" y="71"/>
                  <a:pt x="158" y="73"/>
                  <a:pt x="159" y="75"/>
                </a:cubicBezTo>
                <a:cubicBezTo>
                  <a:pt x="159" y="75"/>
                  <a:pt x="159" y="75"/>
                  <a:pt x="159" y="75"/>
                </a:cubicBezTo>
                <a:cubicBezTo>
                  <a:pt x="180" y="75"/>
                  <a:pt x="180" y="75"/>
                  <a:pt x="180" y="75"/>
                </a:cubicBezTo>
                <a:cubicBezTo>
                  <a:pt x="176" y="60"/>
                  <a:pt x="168" y="48"/>
                  <a:pt x="158" y="38"/>
                </a:cubicBezTo>
                <a:close/>
                <a:moveTo>
                  <a:pt x="105" y="89"/>
                </a:moveTo>
                <a:cubicBezTo>
                  <a:pt x="106" y="89"/>
                  <a:pt x="107" y="89"/>
                  <a:pt x="107" y="89"/>
                </a:cubicBezTo>
                <a:cubicBezTo>
                  <a:pt x="114" y="90"/>
                  <a:pt x="120" y="92"/>
                  <a:pt x="123" y="96"/>
                </a:cubicBezTo>
                <a:cubicBezTo>
                  <a:pt x="127" y="99"/>
                  <a:pt x="129" y="103"/>
                  <a:pt x="129" y="109"/>
                </a:cubicBezTo>
                <a:cubicBezTo>
                  <a:pt x="129" y="115"/>
                  <a:pt x="126" y="120"/>
                  <a:pt x="121" y="124"/>
                </a:cubicBezTo>
                <a:cubicBezTo>
                  <a:pt x="117" y="128"/>
                  <a:pt x="111" y="130"/>
                  <a:pt x="104" y="131"/>
                </a:cubicBezTo>
                <a:cubicBezTo>
                  <a:pt x="104" y="145"/>
                  <a:pt x="104" y="145"/>
                  <a:pt x="104" y="145"/>
                </a:cubicBezTo>
                <a:cubicBezTo>
                  <a:pt x="99" y="145"/>
                  <a:pt x="99" y="145"/>
                  <a:pt x="99" y="145"/>
                </a:cubicBezTo>
                <a:cubicBezTo>
                  <a:pt x="99" y="131"/>
                  <a:pt x="99" y="131"/>
                  <a:pt x="99" y="131"/>
                </a:cubicBezTo>
                <a:cubicBezTo>
                  <a:pt x="91" y="130"/>
                  <a:pt x="85" y="129"/>
                  <a:pt x="80" y="126"/>
                </a:cubicBezTo>
                <a:cubicBezTo>
                  <a:pt x="75" y="123"/>
                  <a:pt x="73" y="119"/>
                  <a:pt x="73" y="115"/>
                </a:cubicBezTo>
                <a:cubicBezTo>
                  <a:pt x="73" y="112"/>
                  <a:pt x="73" y="110"/>
                  <a:pt x="75" y="109"/>
                </a:cubicBezTo>
                <a:cubicBezTo>
                  <a:pt x="76" y="107"/>
                  <a:pt x="78" y="106"/>
                  <a:pt x="81" y="106"/>
                </a:cubicBezTo>
                <a:cubicBezTo>
                  <a:pt x="84" y="106"/>
                  <a:pt x="86" y="107"/>
                  <a:pt x="87" y="108"/>
                </a:cubicBezTo>
                <a:cubicBezTo>
                  <a:pt x="89" y="110"/>
                  <a:pt x="90" y="112"/>
                  <a:pt x="90" y="114"/>
                </a:cubicBezTo>
                <a:cubicBezTo>
                  <a:pt x="90" y="116"/>
                  <a:pt x="89" y="118"/>
                  <a:pt x="89" y="119"/>
                </a:cubicBezTo>
                <a:cubicBezTo>
                  <a:pt x="88" y="121"/>
                  <a:pt x="88" y="122"/>
                  <a:pt x="87" y="123"/>
                </a:cubicBezTo>
                <a:cubicBezTo>
                  <a:pt x="88" y="124"/>
                  <a:pt x="90" y="124"/>
                  <a:pt x="92" y="125"/>
                </a:cubicBezTo>
                <a:cubicBezTo>
                  <a:pt x="94" y="126"/>
                  <a:pt x="96" y="126"/>
                  <a:pt x="99" y="126"/>
                </a:cubicBezTo>
                <a:cubicBezTo>
                  <a:pt x="99" y="103"/>
                  <a:pt x="99" y="103"/>
                  <a:pt x="99" y="103"/>
                </a:cubicBezTo>
                <a:cubicBezTo>
                  <a:pt x="98" y="103"/>
                  <a:pt x="98" y="103"/>
                  <a:pt x="97" y="103"/>
                </a:cubicBezTo>
                <a:cubicBezTo>
                  <a:pt x="97" y="103"/>
                  <a:pt x="96" y="103"/>
                  <a:pt x="96" y="103"/>
                </a:cubicBezTo>
                <a:cubicBezTo>
                  <a:pt x="89" y="103"/>
                  <a:pt x="84" y="101"/>
                  <a:pt x="80" y="97"/>
                </a:cubicBezTo>
                <a:cubicBezTo>
                  <a:pt x="76" y="94"/>
                  <a:pt x="75" y="90"/>
                  <a:pt x="75" y="84"/>
                </a:cubicBezTo>
                <a:cubicBezTo>
                  <a:pt x="75" y="82"/>
                  <a:pt x="75" y="80"/>
                  <a:pt x="76" y="77"/>
                </a:cubicBezTo>
                <a:cubicBezTo>
                  <a:pt x="77" y="75"/>
                  <a:pt x="78" y="73"/>
                  <a:pt x="80" y="71"/>
                </a:cubicBezTo>
                <a:cubicBezTo>
                  <a:pt x="82" y="69"/>
                  <a:pt x="84" y="67"/>
                  <a:pt x="87" y="66"/>
                </a:cubicBezTo>
                <a:cubicBezTo>
                  <a:pt x="90" y="64"/>
                  <a:pt x="94" y="64"/>
                  <a:pt x="99" y="63"/>
                </a:cubicBezTo>
                <a:cubicBezTo>
                  <a:pt x="99" y="52"/>
                  <a:pt x="99" y="52"/>
                  <a:pt x="99" y="52"/>
                </a:cubicBezTo>
                <a:cubicBezTo>
                  <a:pt x="104" y="52"/>
                  <a:pt x="104" y="52"/>
                  <a:pt x="104" y="52"/>
                </a:cubicBezTo>
                <a:cubicBezTo>
                  <a:pt x="104" y="63"/>
                  <a:pt x="104" y="63"/>
                  <a:pt x="104" y="63"/>
                </a:cubicBezTo>
                <a:cubicBezTo>
                  <a:pt x="110" y="64"/>
                  <a:pt x="116" y="65"/>
                  <a:pt x="120" y="68"/>
                </a:cubicBezTo>
                <a:cubicBezTo>
                  <a:pt x="125" y="70"/>
                  <a:pt x="127" y="74"/>
                  <a:pt x="127" y="77"/>
                </a:cubicBezTo>
                <a:cubicBezTo>
                  <a:pt x="127" y="80"/>
                  <a:pt x="126" y="82"/>
                  <a:pt x="125" y="83"/>
                </a:cubicBezTo>
                <a:cubicBezTo>
                  <a:pt x="123" y="85"/>
                  <a:pt x="121" y="86"/>
                  <a:pt x="119" y="86"/>
                </a:cubicBezTo>
                <a:cubicBezTo>
                  <a:pt x="116" y="86"/>
                  <a:pt x="114" y="85"/>
                  <a:pt x="113" y="84"/>
                </a:cubicBezTo>
                <a:cubicBezTo>
                  <a:pt x="111" y="82"/>
                  <a:pt x="111" y="81"/>
                  <a:pt x="111" y="78"/>
                </a:cubicBezTo>
                <a:cubicBezTo>
                  <a:pt x="111" y="77"/>
                  <a:pt x="111" y="75"/>
                  <a:pt x="111" y="74"/>
                </a:cubicBezTo>
                <a:cubicBezTo>
                  <a:pt x="112" y="72"/>
                  <a:pt x="112" y="71"/>
                  <a:pt x="113" y="69"/>
                </a:cubicBezTo>
                <a:cubicBezTo>
                  <a:pt x="112" y="69"/>
                  <a:pt x="111" y="69"/>
                  <a:pt x="109" y="68"/>
                </a:cubicBezTo>
                <a:cubicBezTo>
                  <a:pt x="107" y="68"/>
                  <a:pt x="105" y="68"/>
                  <a:pt x="104" y="68"/>
                </a:cubicBezTo>
                <a:cubicBezTo>
                  <a:pt x="104" y="88"/>
                  <a:pt x="104" y="88"/>
                  <a:pt x="104" y="88"/>
                </a:cubicBezTo>
                <a:cubicBezTo>
                  <a:pt x="104" y="88"/>
                  <a:pt x="105" y="89"/>
                  <a:pt x="105" y="89"/>
                </a:cubicBezTo>
                <a:close/>
                <a:moveTo>
                  <a:pt x="104" y="126"/>
                </a:moveTo>
                <a:cubicBezTo>
                  <a:pt x="108" y="126"/>
                  <a:pt x="111" y="125"/>
                  <a:pt x="114" y="122"/>
                </a:cubicBezTo>
                <a:cubicBezTo>
                  <a:pt x="116" y="120"/>
                  <a:pt x="117" y="118"/>
                  <a:pt x="117" y="115"/>
                </a:cubicBezTo>
                <a:cubicBezTo>
                  <a:pt x="117" y="112"/>
                  <a:pt x="116" y="110"/>
                  <a:pt x="114" y="108"/>
                </a:cubicBezTo>
                <a:cubicBezTo>
                  <a:pt x="113" y="106"/>
                  <a:pt x="110" y="105"/>
                  <a:pt x="106" y="104"/>
                </a:cubicBezTo>
                <a:cubicBezTo>
                  <a:pt x="106" y="104"/>
                  <a:pt x="106" y="104"/>
                  <a:pt x="105" y="104"/>
                </a:cubicBezTo>
                <a:cubicBezTo>
                  <a:pt x="104" y="104"/>
                  <a:pt x="104" y="104"/>
                  <a:pt x="104" y="104"/>
                </a:cubicBezTo>
                <a:lnTo>
                  <a:pt x="104" y="126"/>
                </a:lnTo>
                <a:close/>
                <a:moveTo>
                  <a:pt x="99" y="68"/>
                </a:moveTo>
                <a:cubicBezTo>
                  <a:pt x="95" y="68"/>
                  <a:pt x="92" y="69"/>
                  <a:pt x="90" y="71"/>
                </a:cubicBezTo>
                <a:cubicBezTo>
                  <a:pt x="88" y="73"/>
                  <a:pt x="87" y="75"/>
                  <a:pt x="87" y="78"/>
                </a:cubicBezTo>
                <a:cubicBezTo>
                  <a:pt x="87" y="81"/>
                  <a:pt x="87" y="83"/>
                  <a:pt x="89" y="85"/>
                </a:cubicBezTo>
                <a:cubicBezTo>
                  <a:pt x="91" y="86"/>
                  <a:pt x="93" y="87"/>
                  <a:pt x="96" y="88"/>
                </a:cubicBezTo>
                <a:cubicBezTo>
                  <a:pt x="97" y="88"/>
                  <a:pt x="97" y="88"/>
                  <a:pt x="98" y="88"/>
                </a:cubicBezTo>
                <a:cubicBezTo>
                  <a:pt x="98" y="88"/>
                  <a:pt x="98" y="88"/>
                  <a:pt x="99" y="88"/>
                </a:cubicBezTo>
                <a:lnTo>
                  <a:pt x="99" y="6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Impact MT Std" pitchFamily="34" charset="0"/>
            </a:endParaRPr>
          </a:p>
        </p:txBody>
      </p:sp>
      <p:sp>
        <p:nvSpPr>
          <p:cNvPr id="72" name="圆角矩形 71"/>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圆角矩形 72"/>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75"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8" name="圆角矩形 77"/>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8" name="圆角矩形 8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10</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6865650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fltVal val="0"/>
                                          </p:val>
                                        </p:tav>
                                        <p:tav tm="100000">
                                          <p:val>
                                            <p:strVal val="#ppt_w"/>
                                          </p:val>
                                        </p:tav>
                                      </p:tavLst>
                                    </p:anim>
                                    <p:anim calcmode="lin" valueType="num">
                                      <p:cBhvr>
                                        <p:cTn id="14" dur="500" fill="hold"/>
                                        <p:tgtEl>
                                          <p:spTgt spid="28"/>
                                        </p:tgtEl>
                                        <p:attrNameLst>
                                          <p:attrName>ppt_h</p:attrName>
                                        </p:attrNameLst>
                                      </p:cBhvr>
                                      <p:tavLst>
                                        <p:tav tm="0">
                                          <p:val>
                                            <p:fltVal val="0"/>
                                          </p:val>
                                        </p:tav>
                                        <p:tav tm="100000">
                                          <p:val>
                                            <p:strVal val="#ppt_h"/>
                                          </p:val>
                                        </p:tav>
                                      </p:tavLst>
                                    </p:anim>
                                    <p:animEffect transition="in" filter="fade">
                                      <p:cBhvr>
                                        <p:cTn id="15" dur="500"/>
                                        <p:tgtEl>
                                          <p:spTgt spid="28"/>
                                        </p:tgtEl>
                                      </p:cBhvr>
                                    </p:animEffect>
                                  </p:childTnLst>
                                </p:cTn>
                              </p:par>
                            </p:childTnLst>
                          </p:cTn>
                        </p:par>
                        <p:par>
                          <p:cTn id="16" fill="hold">
                            <p:stCondLst>
                              <p:cond delay="15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9"/>
                                        </p:tgtEl>
                                        <p:attrNameLst>
                                          <p:attrName>ppt_y</p:attrName>
                                        </p:attrNameLst>
                                      </p:cBhvr>
                                      <p:tavLst>
                                        <p:tav tm="0">
                                          <p:val>
                                            <p:strVal val="#ppt_y"/>
                                          </p:val>
                                        </p:tav>
                                        <p:tav tm="100000">
                                          <p:val>
                                            <p:strVal val="#ppt_y"/>
                                          </p:val>
                                        </p:tav>
                                      </p:tavLst>
                                    </p:anim>
                                    <p:anim calcmode="lin" valueType="num">
                                      <p:cBhvr>
                                        <p:cTn id="21"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9"/>
                                        </p:tgtEl>
                                      </p:cBhvr>
                                    </p:animEffect>
                                  </p:childTnLst>
                                </p:cTn>
                              </p:par>
                            </p:childTnLst>
                          </p:cTn>
                        </p:par>
                        <p:par>
                          <p:cTn id="24" fill="hold">
                            <p:stCondLst>
                              <p:cond delay="2250"/>
                            </p:stCondLst>
                            <p:childTnLst>
                              <p:par>
                                <p:cTn id="25" presetID="22" presetClass="entr" presetSubtype="4"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down)">
                                      <p:cBhvr>
                                        <p:cTn id="27" dur="500"/>
                                        <p:tgtEl>
                                          <p:spTgt spid="20"/>
                                        </p:tgtEl>
                                      </p:cBhvr>
                                    </p:animEffect>
                                  </p:childTnLst>
                                </p:cTn>
                              </p:par>
                            </p:childTnLst>
                          </p:cTn>
                        </p:par>
                        <p:par>
                          <p:cTn id="28" fill="hold">
                            <p:stCondLst>
                              <p:cond delay="2750"/>
                            </p:stCondLst>
                            <p:childTnLst>
                              <p:par>
                                <p:cTn id="29" presetID="53" presetClass="entr" presetSubtype="16"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500" fill="hold"/>
                                        <p:tgtEl>
                                          <p:spTgt spid="21"/>
                                        </p:tgtEl>
                                        <p:attrNameLst>
                                          <p:attrName>ppt_w</p:attrName>
                                        </p:attrNameLst>
                                      </p:cBhvr>
                                      <p:tavLst>
                                        <p:tav tm="0">
                                          <p:val>
                                            <p:fltVal val="0"/>
                                          </p:val>
                                        </p:tav>
                                        <p:tav tm="100000">
                                          <p:val>
                                            <p:strVal val="#ppt_w"/>
                                          </p:val>
                                        </p:tav>
                                      </p:tavLst>
                                    </p:anim>
                                    <p:anim calcmode="lin" valueType="num">
                                      <p:cBhvr>
                                        <p:cTn id="32" dur="500" fill="hold"/>
                                        <p:tgtEl>
                                          <p:spTgt spid="21"/>
                                        </p:tgtEl>
                                        <p:attrNameLst>
                                          <p:attrName>ppt_h</p:attrName>
                                        </p:attrNameLst>
                                      </p:cBhvr>
                                      <p:tavLst>
                                        <p:tav tm="0">
                                          <p:val>
                                            <p:fltVal val="0"/>
                                          </p:val>
                                        </p:tav>
                                        <p:tav tm="100000">
                                          <p:val>
                                            <p:strVal val="#ppt_h"/>
                                          </p:val>
                                        </p:tav>
                                      </p:tavLst>
                                    </p:anim>
                                    <p:animEffect transition="in" filter="fade">
                                      <p:cBhvr>
                                        <p:cTn id="33" dur="500"/>
                                        <p:tgtEl>
                                          <p:spTgt spid="21"/>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23"/>
                                        </p:tgtEl>
                                        <p:attrNameLst>
                                          <p:attrName>style.visibility</p:attrName>
                                        </p:attrNameLst>
                                      </p:cBhvr>
                                      <p:to>
                                        <p:strVal val="visible"/>
                                      </p:to>
                                    </p:set>
                                    <p:anim calcmode="lin" valueType="num">
                                      <p:cBhvr>
                                        <p:cTn id="41" dur="500" fill="hold"/>
                                        <p:tgtEl>
                                          <p:spTgt spid="23"/>
                                        </p:tgtEl>
                                        <p:attrNameLst>
                                          <p:attrName>ppt_w</p:attrName>
                                        </p:attrNameLst>
                                      </p:cBhvr>
                                      <p:tavLst>
                                        <p:tav tm="0">
                                          <p:val>
                                            <p:fltVal val="0"/>
                                          </p:val>
                                        </p:tav>
                                        <p:tav tm="100000">
                                          <p:val>
                                            <p:strVal val="#ppt_w"/>
                                          </p:val>
                                        </p:tav>
                                      </p:tavLst>
                                    </p:anim>
                                    <p:anim calcmode="lin" valueType="num">
                                      <p:cBhvr>
                                        <p:cTn id="42" dur="500" fill="hold"/>
                                        <p:tgtEl>
                                          <p:spTgt spid="23"/>
                                        </p:tgtEl>
                                        <p:attrNameLst>
                                          <p:attrName>ppt_h</p:attrName>
                                        </p:attrNameLst>
                                      </p:cBhvr>
                                      <p:tavLst>
                                        <p:tav tm="0">
                                          <p:val>
                                            <p:fltVal val="0"/>
                                          </p:val>
                                        </p:tav>
                                        <p:tav tm="100000">
                                          <p:val>
                                            <p:strVal val="#ppt_h"/>
                                          </p:val>
                                        </p:tav>
                                      </p:tavLst>
                                    </p:anim>
                                    <p:animEffect transition="in" filter="fade">
                                      <p:cBhvr>
                                        <p:cTn id="43" dur="500"/>
                                        <p:tgtEl>
                                          <p:spTgt spid="23"/>
                                        </p:tgtEl>
                                      </p:cBhvr>
                                    </p:animEffect>
                                  </p:childTnLst>
                                </p:cTn>
                              </p:par>
                              <p:par>
                                <p:cTn id="44" presetID="53" presetClass="entr" presetSubtype="16" fill="hold" grpId="0" nodeType="withEffect">
                                  <p:stCondLst>
                                    <p:cond delay="500"/>
                                  </p:stCondLst>
                                  <p:childTnLst>
                                    <p:set>
                                      <p:cBhvr>
                                        <p:cTn id="45" dur="1" fill="hold">
                                          <p:stCondLst>
                                            <p:cond delay="0"/>
                                          </p:stCondLst>
                                        </p:cTn>
                                        <p:tgtEl>
                                          <p:spTgt spid="24"/>
                                        </p:tgtEl>
                                        <p:attrNameLst>
                                          <p:attrName>style.visibility</p:attrName>
                                        </p:attrNameLst>
                                      </p:cBhvr>
                                      <p:to>
                                        <p:strVal val="visible"/>
                                      </p:to>
                                    </p:set>
                                    <p:anim calcmode="lin" valueType="num">
                                      <p:cBhvr>
                                        <p:cTn id="46" dur="500" fill="hold"/>
                                        <p:tgtEl>
                                          <p:spTgt spid="24"/>
                                        </p:tgtEl>
                                        <p:attrNameLst>
                                          <p:attrName>ppt_w</p:attrName>
                                        </p:attrNameLst>
                                      </p:cBhvr>
                                      <p:tavLst>
                                        <p:tav tm="0">
                                          <p:val>
                                            <p:fltVal val="0"/>
                                          </p:val>
                                        </p:tav>
                                        <p:tav tm="100000">
                                          <p:val>
                                            <p:strVal val="#ppt_w"/>
                                          </p:val>
                                        </p:tav>
                                      </p:tavLst>
                                    </p:anim>
                                    <p:anim calcmode="lin" valueType="num">
                                      <p:cBhvr>
                                        <p:cTn id="47" dur="500" fill="hold"/>
                                        <p:tgtEl>
                                          <p:spTgt spid="24"/>
                                        </p:tgtEl>
                                        <p:attrNameLst>
                                          <p:attrName>ppt_h</p:attrName>
                                        </p:attrNameLst>
                                      </p:cBhvr>
                                      <p:tavLst>
                                        <p:tav tm="0">
                                          <p:val>
                                            <p:fltVal val="0"/>
                                          </p:val>
                                        </p:tav>
                                        <p:tav tm="100000">
                                          <p:val>
                                            <p:strVal val="#ppt_h"/>
                                          </p:val>
                                        </p:tav>
                                      </p:tavLst>
                                    </p:anim>
                                    <p:animEffect transition="in" filter="fade">
                                      <p:cBhvr>
                                        <p:cTn id="48" dur="500"/>
                                        <p:tgtEl>
                                          <p:spTgt spid="24"/>
                                        </p:tgtEl>
                                      </p:cBhvr>
                                    </p:animEffect>
                                  </p:childTnLst>
                                </p:cTn>
                              </p:par>
                              <p:par>
                                <p:cTn id="49" presetID="53" presetClass="entr" presetSubtype="16" fill="hold" grpId="0" nodeType="withEffect">
                                  <p:stCondLst>
                                    <p:cond delay="500"/>
                                  </p:stCondLst>
                                  <p:childTnLst>
                                    <p:set>
                                      <p:cBhvr>
                                        <p:cTn id="50" dur="1" fill="hold">
                                          <p:stCondLst>
                                            <p:cond delay="0"/>
                                          </p:stCondLst>
                                        </p:cTn>
                                        <p:tgtEl>
                                          <p:spTgt spid="25"/>
                                        </p:tgtEl>
                                        <p:attrNameLst>
                                          <p:attrName>style.visibility</p:attrName>
                                        </p:attrNameLst>
                                      </p:cBhvr>
                                      <p:to>
                                        <p:strVal val="visible"/>
                                      </p:to>
                                    </p:set>
                                    <p:anim calcmode="lin" valueType="num">
                                      <p:cBhvr>
                                        <p:cTn id="51" dur="500" fill="hold"/>
                                        <p:tgtEl>
                                          <p:spTgt spid="25"/>
                                        </p:tgtEl>
                                        <p:attrNameLst>
                                          <p:attrName>ppt_w</p:attrName>
                                        </p:attrNameLst>
                                      </p:cBhvr>
                                      <p:tavLst>
                                        <p:tav tm="0">
                                          <p:val>
                                            <p:fltVal val="0"/>
                                          </p:val>
                                        </p:tav>
                                        <p:tav tm="100000">
                                          <p:val>
                                            <p:strVal val="#ppt_w"/>
                                          </p:val>
                                        </p:tav>
                                      </p:tavLst>
                                    </p:anim>
                                    <p:anim calcmode="lin" valueType="num">
                                      <p:cBhvr>
                                        <p:cTn id="52" dur="500" fill="hold"/>
                                        <p:tgtEl>
                                          <p:spTgt spid="25"/>
                                        </p:tgtEl>
                                        <p:attrNameLst>
                                          <p:attrName>ppt_h</p:attrName>
                                        </p:attrNameLst>
                                      </p:cBhvr>
                                      <p:tavLst>
                                        <p:tav tm="0">
                                          <p:val>
                                            <p:fltVal val="0"/>
                                          </p:val>
                                        </p:tav>
                                        <p:tav tm="100000">
                                          <p:val>
                                            <p:strVal val="#ppt_h"/>
                                          </p:val>
                                        </p:tav>
                                      </p:tavLst>
                                    </p:anim>
                                    <p:animEffect transition="in" filter="fade">
                                      <p:cBhvr>
                                        <p:cTn id="53" dur="500"/>
                                        <p:tgtEl>
                                          <p:spTgt spid="25"/>
                                        </p:tgtEl>
                                      </p:cBhvr>
                                    </p:animEffect>
                                  </p:childTnLst>
                                </p:cTn>
                              </p:par>
                              <p:par>
                                <p:cTn id="54" presetID="53" presetClass="entr" presetSubtype="16" fill="hold" grpId="0" nodeType="withEffect">
                                  <p:stCondLst>
                                    <p:cond delay="500"/>
                                  </p:stCondLst>
                                  <p:childTnLst>
                                    <p:set>
                                      <p:cBhvr>
                                        <p:cTn id="55" dur="1" fill="hold">
                                          <p:stCondLst>
                                            <p:cond delay="0"/>
                                          </p:stCondLst>
                                        </p:cTn>
                                        <p:tgtEl>
                                          <p:spTgt spid="26"/>
                                        </p:tgtEl>
                                        <p:attrNameLst>
                                          <p:attrName>style.visibility</p:attrName>
                                        </p:attrNameLst>
                                      </p:cBhvr>
                                      <p:to>
                                        <p:strVal val="visible"/>
                                      </p:to>
                                    </p:set>
                                    <p:anim calcmode="lin" valueType="num">
                                      <p:cBhvr>
                                        <p:cTn id="56" dur="500" fill="hold"/>
                                        <p:tgtEl>
                                          <p:spTgt spid="26"/>
                                        </p:tgtEl>
                                        <p:attrNameLst>
                                          <p:attrName>ppt_w</p:attrName>
                                        </p:attrNameLst>
                                      </p:cBhvr>
                                      <p:tavLst>
                                        <p:tav tm="0">
                                          <p:val>
                                            <p:fltVal val="0"/>
                                          </p:val>
                                        </p:tav>
                                        <p:tav tm="100000">
                                          <p:val>
                                            <p:strVal val="#ppt_w"/>
                                          </p:val>
                                        </p:tav>
                                      </p:tavLst>
                                    </p:anim>
                                    <p:anim calcmode="lin" valueType="num">
                                      <p:cBhvr>
                                        <p:cTn id="57" dur="500" fill="hold"/>
                                        <p:tgtEl>
                                          <p:spTgt spid="26"/>
                                        </p:tgtEl>
                                        <p:attrNameLst>
                                          <p:attrName>ppt_h</p:attrName>
                                        </p:attrNameLst>
                                      </p:cBhvr>
                                      <p:tavLst>
                                        <p:tav tm="0">
                                          <p:val>
                                            <p:fltVal val="0"/>
                                          </p:val>
                                        </p:tav>
                                        <p:tav tm="100000">
                                          <p:val>
                                            <p:strVal val="#ppt_h"/>
                                          </p:val>
                                        </p:tav>
                                      </p:tavLst>
                                    </p:anim>
                                    <p:animEffect transition="in" filter="fade">
                                      <p:cBhvr>
                                        <p:cTn id="58" dur="500"/>
                                        <p:tgtEl>
                                          <p:spTgt spid="26"/>
                                        </p:tgtEl>
                                      </p:cBhvr>
                                    </p:animEffect>
                                  </p:childTnLst>
                                </p:cTn>
                              </p:par>
                            </p:childTnLst>
                          </p:cTn>
                        </p:par>
                        <p:par>
                          <p:cTn id="59" fill="hold">
                            <p:stCondLst>
                              <p:cond delay="3750"/>
                            </p:stCondLst>
                            <p:childTnLst>
                              <p:par>
                                <p:cTn id="60" presetID="42" presetClass="entr" presetSubtype="0" fill="hold" grpId="0" nodeType="afterEffect">
                                  <p:stCondLst>
                                    <p:cond delay="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1000"/>
                                        <p:tgtEl>
                                          <p:spTgt spid="37"/>
                                        </p:tgtEl>
                                      </p:cBhvr>
                                    </p:animEffect>
                                    <p:anim calcmode="lin" valueType="num">
                                      <p:cBhvr>
                                        <p:cTn id="63" dur="1000" fill="hold"/>
                                        <p:tgtEl>
                                          <p:spTgt spid="37"/>
                                        </p:tgtEl>
                                        <p:attrNameLst>
                                          <p:attrName>ppt_x</p:attrName>
                                        </p:attrNameLst>
                                      </p:cBhvr>
                                      <p:tavLst>
                                        <p:tav tm="0">
                                          <p:val>
                                            <p:strVal val="#ppt_x"/>
                                          </p:val>
                                        </p:tav>
                                        <p:tav tm="100000">
                                          <p:val>
                                            <p:strVal val="#ppt_x"/>
                                          </p:val>
                                        </p:tav>
                                      </p:tavLst>
                                    </p:anim>
                                    <p:anim calcmode="lin" valueType="num">
                                      <p:cBhvr>
                                        <p:cTn id="64" dur="1000" fill="hold"/>
                                        <p:tgtEl>
                                          <p:spTgt spid="37"/>
                                        </p:tgtEl>
                                        <p:attrNameLst>
                                          <p:attrName>ppt_y</p:attrName>
                                        </p:attrNameLst>
                                      </p:cBhvr>
                                      <p:tavLst>
                                        <p:tav tm="0">
                                          <p:val>
                                            <p:strVal val="#ppt_y+.1"/>
                                          </p:val>
                                        </p:tav>
                                        <p:tav tm="100000">
                                          <p:val>
                                            <p:strVal val="#ppt_y"/>
                                          </p:val>
                                        </p:tav>
                                      </p:tavLst>
                                    </p:anim>
                                  </p:childTnLst>
                                </p:cTn>
                              </p:par>
                            </p:childTnLst>
                          </p:cTn>
                        </p:par>
                        <p:par>
                          <p:cTn id="65" fill="hold">
                            <p:stCondLst>
                              <p:cond delay="4750"/>
                            </p:stCondLst>
                            <p:childTnLst>
                              <p:par>
                                <p:cTn id="66" presetID="53" presetClass="entr" presetSubtype="16" fill="hold" grpId="0" nodeType="afterEffect">
                                  <p:stCondLst>
                                    <p:cond delay="0"/>
                                  </p:stCondLst>
                                  <p:childTnLst>
                                    <p:set>
                                      <p:cBhvr>
                                        <p:cTn id="67" dur="1" fill="hold">
                                          <p:stCondLst>
                                            <p:cond delay="0"/>
                                          </p:stCondLst>
                                        </p:cTn>
                                        <p:tgtEl>
                                          <p:spTgt spid="59"/>
                                        </p:tgtEl>
                                        <p:attrNameLst>
                                          <p:attrName>style.visibility</p:attrName>
                                        </p:attrNameLst>
                                      </p:cBhvr>
                                      <p:to>
                                        <p:strVal val="visible"/>
                                      </p:to>
                                    </p:set>
                                    <p:anim calcmode="lin" valueType="num">
                                      <p:cBhvr>
                                        <p:cTn id="68" dur="500" fill="hold"/>
                                        <p:tgtEl>
                                          <p:spTgt spid="59"/>
                                        </p:tgtEl>
                                        <p:attrNameLst>
                                          <p:attrName>ppt_w</p:attrName>
                                        </p:attrNameLst>
                                      </p:cBhvr>
                                      <p:tavLst>
                                        <p:tav tm="0">
                                          <p:val>
                                            <p:fltVal val="0"/>
                                          </p:val>
                                        </p:tav>
                                        <p:tav tm="100000">
                                          <p:val>
                                            <p:strVal val="#ppt_w"/>
                                          </p:val>
                                        </p:tav>
                                      </p:tavLst>
                                    </p:anim>
                                    <p:anim calcmode="lin" valueType="num">
                                      <p:cBhvr>
                                        <p:cTn id="69" dur="500" fill="hold"/>
                                        <p:tgtEl>
                                          <p:spTgt spid="59"/>
                                        </p:tgtEl>
                                        <p:attrNameLst>
                                          <p:attrName>ppt_h</p:attrName>
                                        </p:attrNameLst>
                                      </p:cBhvr>
                                      <p:tavLst>
                                        <p:tav tm="0">
                                          <p:val>
                                            <p:fltVal val="0"/>
                                          </p:val>
                                        </p:tav>
                                        <p:tav tm="100000">
                                          <p:val>
                                            <p:strVal val="#ppt_h"/>
                                          </p:val>
                                        </p:tav>
                                      </p:tavLst>
                                    </p:anim>
                                    <p:animEffect transition="in" filter="fade">
                                      <p:cBhvr>
                                        <p:cTn id="70" dur="500"/>
                                        <p:tgtEl>
                                          <p:spTgt spid="59"/>
                                        </p:tgtEl>
                                      </p:cBhvr>
                                    </p:animEffect>
                                  </p:childTnLst>
                                </p:cTn>
                              </p:par>
                            </p:childTnLst>
                          </p:cTn>
                        </p:par>
                        <p:par>
                          <p:cTn id="71" fill="hold">
                            <p:stCondLst>
                              <p:cond delay="525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38"/>
                                        </p:tgtEl>
                                        <p:attrNameLst>
                                          <p:attrName>style.visibility</p:attrName>
                                        </p:attrNameLst>
                                      </p:cBhvr>
                                      <p:to>
                                        <p:strVal val="visible"/>
                                      </p:to>
                                    </p:set>
                                    <p:anim calcmode="lin" valueType="num">
                                      <p:cBhvr>
                                        <p:cTn id="74"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38"/>
                                        </p:tgtEl>
                                        <p:attrNameLst>
                                          <p:attrName>ppt_y</p:attrName>
                                        </p:attrNameLst>
                                      </p:cBhvr>
                                      <p:tavLst>
                                        <p:tav tm="0">
                                          <p:val>
                                            <p:strVal val="#ppt_y"/>
                                          </p:val>
                                        </p:tav>
                                        <p:tav tm="100000">
                                          <p:val>
                                            <p:strVal val="#ppt_y"/>
                                          </p:val>
                                        </p:tav>
                                      </p:tavLst>
                                    </p:anim>
                                    <p:anim calcmode="lin" valueType="num">
                                      <p:cBhvr>
                                        <p:cTn id="76"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38"/>
                                        </p:tgtEl>
                                      </p:cBhvr>
                                    </p:animEffect>
                                  </p:childTnLst>
                                </p:cTn>
                              </p:par>
                            </p:childTnLst>
                          </p:cTn>
                        </p:par>
                        <p:par>
                          <p:cTn id="79" fill="hold">
                            <p:stCondLst>
                              <p:cond delay="6000"/>
                            </p:stCondLst>
                            <p:childTnLst>
                              <p:par>
                                <p:cTn id="80" presetID="22" presetClass="entr" presetSubtype="4" fill="hold" nodeType="afterEffect">
                                  <p:stCondLst>
                                    <p:cond delay="0"/>
                                  </p:stCondLst>
                                  <p:childTnLst>
                                    <p:set>
                                      <p:cBhvr>
                                        <p:cTn id="81" dur="1" fill="hold">
                                          <p:stCondLst>
                                            <p:cond delay="0"/>
                                          </p:stCondLst>
                                        </p:cTn>
                                        <p:tgtEl>
                                          <p:spTgt spid="30"/>
                                        </p:tgtEl>
                                        <p:attrNameLst>
                                          <p:attrName>style.visibility</p:attrName>
                                        </p:attrNameLst>
                                      </p:cBhvr>
                                      <p:to>
                                        <p:strVal val="visible"/>
                                      </p:to>
                                    </p:set>
                                    <p:animEffect transition="in" filter="wipe(down)">
                                      <p:cBhvr>
                                        <p:cTn id="82" dur="500"/>
                                        <p:tgtEl>
                                          <p:spTgt spid="30"/>
                                        </p:tgtEl>
                                      </p:cBhvr>
                                    </p:animEffect>
                                  </p:childTnLst>
                                </p:cTn>
                              </p:par>
                            </p:childTnLst>
                          </p:cTn>
                        </p:par>
                        <p:par>
                          <p:cTn id="83" fill="hold">
                            <p:stCondLst>
                              <p:cond delay="6500"/>
                            </p:stCondLst>
                            <p:childTnLst>
                              <p:par>
                                <p:cTn id="84" presetID="53" presetClass="entr" presetSubtype="16" fill="hold" grpId="0" nodeType="afterEffect">
                                  <p:stCondLst>
                                    <p:cond delay="0"/>
                                  </p:stCondLst>
                                  <p:childTnLst>
                                    <p:set>
                                      <p:cBhvr>
                                        <p:cTn id="85" dur="1" fill="hold">
                                          <p:stCondLst>
                                            <p:cond delay="0"/>
                                          </p:stCondLst>
                                        </p:cTn>
                                        <p:tgtEl>
                                          <p:spTgt spid="31"/>
                                        </p:tgtEl>
                                        <p:attrNameLst>
                                          <p:attrName>style.visibility</p:attrName>
                                        </p:attrNameLst>
                                      </p:cBhvr>
                                      <p:to>
                                        <p:strVal val="visible"/>
                                      </p:to>
                                    </p:set>
                                    <p:anim calcmode="lin" valueType="num">
                                      <p:cBhvr>
                                        <p:cTn id="86" dur="500" fill="hold"/>
                                        <p:tgtEl>
                                          <p:spTgt spid="31"/>
                                        </p:tgtEl>
                                        <p:attrNameLst>
                                          <p:attrName>ppt_w</p:attrName>
                                        </p:attrNameLst>
                                      </p:cBhvr>
                                      <p:tavLst>
                                        <p:tav tm="0">
                                          <p:val>
                                            <p:fltVal val="0"/>
                                          </p:val>
                                        </p:tav>
                                        <p:tav tm="100000">
                                          <p:val>
                                            <p:strVal val="#ppt_w"/>
                                          </p:val>
                                        </p:tav>
                                      </p:tavLst>
                                    </p:anim>
                                    <p:anim calcmode="lin" valueType="num">
                                      <p:cBhvr>
                                        <p:cTn id="87" dur="500" fill="hold"/>
                                        <p:tgtEl>
                                          <p:spTgt spid="31"/>
                                        </p:tgtEl>
                                        <p:attrNameLst>
                                          <p:attrName>ppt_h</p:attrName>
                                        </p:attrNameLst>
                                      </p:cBhvr>
                                      <p:tavLst>
                                        <p:tav tm="0">
                                          <p:val>
                                            <p:fltVal val="0"/>
                                          </p:val>
                                        </p:tav>
                                        <p:tav tm="100000">
                                          <p:val>
                                            <p:strVal val="#ppt_h"/>
                                          </p:val>
                                        </p:tav>
                                      </p:tavLst>
                                    </p:anim>
                                    <p:animEffect transition="in" filter="fade">
                                      <p:cBhvr>
                                        <p:cTn id="88" dur="500"/>
                                        <p:tgtEl>
                                          <p:spTgt spid="31"/>
                                        </p:tgtEl>
                                      </p:cBhvr>
                                    </p:animEffect>
                                  </p:childTnLst>
                                </p:cTn>
                              </p:par>
                              <p:par>
                                <p:cTn id="89" presetID="53" presetClass="entr" presetSubtype="16" fill="hold" grpId="0" nodeType="withEffect">
                                  <p:stCondLst>
                                    <p:cond delay="500"/>
                                  </p:stCondLst>
                                  <p:childTnLst>
                                    <p:set>
                                      <p:cBhvr>
                                        <p:cTn id="90" dur="1" fill="hold">
                                          <p:stCondLst>
                                            <p:cond delay="0"/>
                                          </p:stCondLst>
                                        </p:cTn>
                                        <p:tgtEl>
                                          <p:spTgt spid="32"/>
                                        </p:tgtEl>
                                        <p:attrNameLst>
                                          <p:attrName>style.visibility</p:attrName>
                                        </p:attrNameLst>
                                      </p:cBhvr>
                                      <p:to>
                                        <p:strVal val="visible"/>
                                      </p:to>
                                    </p:set>
                                    <p:anim calcmode="lin" valueType="num">
                                      <p:cBhvr>
                                        <p:cTn id="91" dur="500" fill="hold"/>
                                        <p:tgtEl>
                                          <p:spTgt spid="32"/>
                                        </p:tgtEl>
                                        <p:attrNameLst>
                                          <p:attrName>ppt_w</p:attrName>
                                        </p:attrNameLst>
                                      </p:cBhvr>
                                      <p:tavLst>
                                        <p:tav tm="0">
                                          <p:val>
                                            <p:fltVal val="0"/>
                                          </p:val>
                                        </p:tav>
                                        <p:tav tm="100000">
                                          <p:val>
                                            <p:strVal val="#ppt_w"/>
                                          </p:val>
                                        </p:tav>
                                      </p:tavLst>
                                    </p:anim>
                                    <p:anim calcmode="lin" valueType="num">
                                      <p:cBhvr>
                                        <p:cTn id="92" dur="500" fill="hold"/>
                                        <p:tgtEl>
                                          <p:spTgt spid="32"/>
                                        </p:tgtEl>
                                        <p:attrNameLst>
                                          <p:attrName>ppt_h</p:attrName>
                                        </p:attrNameLst>
                                      </p:cBhvr>
                                      <p:tavLst>
                                        <p:tav tm="0">
                                          <p:val>
                                            <p:fltVal val="0"/>
                                          </p:val>
                                        </p:tav>
                                        <p:tav tm="100000">
                                          <p:val>
                                            <p:strVal val="#ppt_h"/>
                                          </p:val>
                                        </p:tav>
                                      </p:tavLst>
                                    </p:anim>
                                    <p:animEffect transition="in" filter="fade">
                                      <p:cBhvr>
                                        <p:cTn id="93" dur="500"/>
                                        <p:tgtEl>
                                          <p:spTgt spid="32"/>
                                        </p:tgtEl>
                                      </p:cBhvr>
                                    </p:animEffect>
                                  </p:childTnLst>
                                </p:cTn>
                              </p:par>
                              <p:par>
                                <p:cTn id="94" presetID="53" presetClass="entr" presetSubtype="16" fill="hold" grpId="0" nodeType="withEffect">
                                  <p:stCondLst>
                                    <p:cond delay="500"/>
                                  </p:stCondLst>
                                  <p:childTnLst>
                                    <p:set>
                                      <p:cBhvr>
                                        <p:cTn id="95" dur="1" fill="hold">
                                          <p:stCondLst>
                                            <p:cond delay="0"/>
                                          </p:stCondLst>
                                        </p:cTn>
                                        <p:tgtEl>
                                          <p:spTgt spid="33"/>
                                        </p:tgtEl>
                                        <p:attrNameLst>
                                          <p:attrName>style.visibility</p:attrName>
                                        </p:attrNameLst>
                                      </p:cBhvr>
                                      <p:to>
                                        <p:strVal val="visible"/>
                                      </p:to>
                                    </p:set>
                                    <p:anim calcmode="lin" valueType="num">
                                      <p:cBhvr>
                                        <p:cTn id="96" dur="500" fill="hold"/>
                                        <p:tgtEl>
                                          <p:spTgt spid="33"/>
                                        </p:tgtEl>
                                        <p:attrNameLst>
                                          <p:attrName>ppt_w</p:attrName>
                                        </p:attrNameLst>
                                      </p:cBhvr>
                                      <p:tavLst>
                                        <p:tav tm="0">
                                          <p:val>
                                            <p:fltVal val="0"/>
                                          </p:val>
                                        </p:tav>
                                        <p:tav tm="100000">
                                          <p:val>
                                            <p:strVal val="#ppt_w"/>
                                          </p:val>
                                        </p:tav>
                                      </p:tavLst>
                                    </p:anim>
                                    <p:anim calcmode="lin" valueType="num">
                                      <p:cBhvr>
                                        <p:cTn id="97" dur="500" fill="hold"/>
                                        <p:tgtEl>
                                          <p:spTgt spid="33"/>
                                        </p:tgtEl>
                                        <p:attrNameLst>
                                          <p:attrName>ppt_h</p:attrName>
                                        </p:attrNameLst>
                                      </p:cBhvr>
                                      <p:tavLst>
                                        <p:tav tm="0">
                                          <p:val>
                                            <p:fltVal val="0"/>
                                          </p:val>
                                        </p:tav>
                                        <p:tav tm="100000">
                                          <p:val>
                                            <p:strVal val="#ppt_h"/>
                                          </p:val>
                                        </p:tav>
                                      </p:tavLst>
                                    </p:anim>
                                    <p:animEffect transition="in" filter="fade">
                                      <p:cBhvr>
                                        <p:cTn id="98" dur="500"/>
                                        <p:tgtEl>
                                          <p:spTgt spid="33"/>
                                        </p:tgtEl>
                                      </p:cBhvr>
                                    </p:animEffect>
                                  </p:childTnLst>
                                </p:cTn>
                              </p:par>
                              <p:par>
                                <p:cTn id="99" presetID="53" presetClass="entr" presetSubtype="16" fill="hold" grpId="0" nodeType="withEffect">
                                  <p:stCondLst>
                                    <p:cond delay="500"/>
                                  </p:stCondLst>
                                  <p:childTnLst>
                                    <p:set>
                                      <p:cBhvr>
                                        <p:cTn id="100" dur="1" fill="hold">
                                          <p:stCondLst>
                                            <p:cond delay="0"/>
                                          </p:stCondLst>
                                        </p:cTn>
                                        <p:tgtEl>
                                          <p:spTgt spid="34"/>
                                        </p:tgtEl>
                                        <p:attrNameLst>
                                          <p:attrName>style.visibility</p:attrName>
                                        </p:attrNameLst>
                                      </p:cBhvr>
                                      <p:to>
                                        <p:strVal val="visible"/>
                                      </p:to>
                                    </p:set>
                                    <p:anim calcmode="lin" valueType="num">
                                      <p:cBhvr>
                                        <p:cTn id="101" dur="500" fill="hold"/>
                                        <p:tgtEl>
                                          <p:spTgt spid="34"/>
                                        </p:tgtEl>
                                        <p:attrNameLst>
                                          <p:attrName>ppt_w</p:attrName>
                                        </p:attrNameLst>
                                      </p:cBhvr>
                                      <p:tavLst>
                                        <p:tav tm="0">
                                          <p:val>
                                            <p:fltVal val="0"/>
                                          </p:val>
                                        </p:tav>
                                        <p:tav tm="100000">
                                          <p:val>
                                            <p:strVal val="#ppt_w"/>
                                          </p:val>
                                        </p:tav>
                                      </p:tavLst>
                                    </p:anim>
                                    <p:anim calcmode="lin" valueType="num">
                                      <p:cBhvr>
                                        <p:cTn id="102" dur="500" fill="hold"/>
                                        <p:tgtEl>
                                          <p:spTgt spid="34"/>
                                        </p:tgtEl>
                                        <p:attrNameLst>
                                          <p:attrName>ppt_h</p:attrName>
                                        </p:attrNameLst>
                                      </p:cBhvr>
                                      <p:tavLst>
                                        <p:tav tm="0">
                                          <p:val>
                                            <p:fltVal val="0"/>
                                          </p:val>
                                        </p:tav>
                                        <p:tav tm="100000">
                                          <p:val>
                                            <p:strVal val="#ppt_h"/>
                                          </p:val>
                                        </p:tav>
                                      </p:tavLst>
                                    </p:anim>
                                    <p:animEffect transition="in" filter="fade">
                                      <p:cBhvr>
                                        <p:cTn id="103" dur="500"/>
                                        <p:tgtEl>
                                          <p:spTgt spid="34"/>
                                        </p:tgtEl>
                                      </p:cBhvr>
                                    </p:animEffect>
                                  </p:childTnLst>
                                </p:cTn>
                              </p:par>
                              <p:par>
                                <p:cTn id="104" presetID="53" presetClass="entr" presetSubtype="16" fill="hold" grpId="0" nodeType="withEffect">
                                  <p:stCondLst>
                                    <p:cond delay="500"/>
                                  </p:stCondLst>
                                  <p:childTnLst>
                                    <p:set>
                                      <p:cBhvr>
                                        <p:cTn id="105" dur="1" fill="hold">
                                          <p:stCondLst>
                                            <p:cond delay="0"/>
                                          </p:stCondLst>
                                        </p:cTn>
                                        <p:tgtEl>
                                          <p:spTgt spid="35"/>
                                        </p:tgtEl>
                                        <p:attrNameLst>
                                          <p:attrName>style.visibility</p:attrName>
                                        </p:attrNameLst>
                                      </p:cBhvr>
                                      <p:to>
                                        <p:strVal val="visible"/>
                                      </p:to>
                                    </p:set>
                                    <p:anim calcmode="lin" valueType="num">
                                      <p:cBhvr>
                                        <p:cTn id="106" dur="500" fill="hold"/>
                                        <p:tgtEl>
                                          <p:spTgt spid="35"/>
                                        </p:tgtEl>
                                        <p:attrNameLst>
                                          <p:attrName>ppt_w</p:attrName>
                                        </p:attrNameLst>
                                      </p:cBhvr>
                                      <p:tavLst>
                                        <p:tav tm="0">
                                          <p:val>
                                            <p:fltVal val="0"/>
                                          </p:val>
                                        </p:tav>
                                        <p:tav tm="100000">
                                          <p:val>
                                            <p:strVal val="#ppt_w"/>
                                          </p:val>
                                        </p:tav>
                                      </p:tavLst>
                                    </p:anim>
                                    <p:anim calcmode="lin" valueType="num">
                                      <p:cBhvr>
                                        <p:cTn id="107" dur="500" fill="hold"/>
                                        <p:tgtEl>
                                          <p:spTgt spid="35"/>
                                        </p:tgtEl>
                                        <p:attrNameLst>
                                          <p:attrName>ppt_h</p:attrName>
                                        </p:attrNameLst>
                                      </p:cBhvr>
                                      <p:tavLst>
                                        <p:tav tm="0">
                                          <p:val>
                                            <p:fltVal val="0"/>
                                          </p:val>
                                        </p:tav>
                                        <p:tav tm="100000">
                                          <p:val>
                                            <p:strVal val="#ppt_h"/>
                                          </p:val>
                                        </p:tav>
                                      </p:tavLst>
                                    </p:anim>
                                    <p:animEffect transition="in" filter="fade">
                                      <p:cBhvr>
                                        <p:cTn id="108" dur="500"/>
                                        <p:tgtEl>
                                          <p:spTgt spid="35"/>
                                        </p:tgtEl>
                                      </p:cBhvr>
                                    </p:animEffect>
                                  </p:childTnLst>
                                </p:cTn>
                              </p:par>
                              <p:par>
                                <p:cTn id="109" presetID="53" presetClass="entr" presetSubtype="16" fill="hold" grpId="0" nodeType="withEffect">
                                  <p:stCondLst>
                                    <p:cond delay="500"/>
                                  </p:stCondLst>
                                  <p:childTnLst>
                                    <p:set>
                                      <p:cBhvr>
                                        <p:cTn id="110" dur="1" fill="hold">
                                          <p:stCondLst>
                                            <p:cond delay="0"/>
                                          </p:stCondLst>
                                        </p:cTn>
                                        <p:tgtEl>
                                          <p:spTgt spid="36"/>
                                        </p:tgtEl>
                                        <p:attrNameLst>
                                          <p:attrName>style.visibility</p:attrName>
                                        </p:attrNameLst>
                                      </p:cBhvr>
                                      <p:to>
                                        <p:strVal val="visible"/>
                                      </p:to>
                                    </p:set>
                                    <p:anim calcmode="lin" valueType="num">
                                      <p:cBhvr>
                                        <p:cTn id="111" dur="500" fill="hold"/>
                                        <p:tgtEl>
                                          <p:spTgt spid="36"/>
                                        </p:tgtEl>
                                        <p:attrNameLst>
                                          <p:attrName>ppt_w</p:attrName>
                                        </p:attrNameLst>
                                      </p:cBhvr>
                                      <p:tavLst>
                                        <p:tav tm="0">
                                          <p:val>
                                            <p:fltVal val="0"/>
                                          </p:val>
                                        </p:tav>
                                        <p:tav tm="100000">
                                          <p:val>
                                            <p:strVal val="#ppt_w"/>
                                          </p:val>
                                        </p:tav>
                                      </p:tavLst>
                                    </p:anim>
                                    <p:anim calcmode="lin" valueType="num">
                                      <p:cBhvr>
                                        <p:cTn id="112" dur="500" fill="hold"/>
                                        <p:tgtEl>
                                          <p:spTgt spid="36"/>
                                        </p:tgtEl>
                                        <p:attrNameLst>
                                          <p:attrName>ppt_h</p:attrName>
                                        </p:attrNameLst>
                                      </p:cBhvr>
                                      <p:tavLst>
                                        <p:tav tm="0">
                                          <p:val>
                                            <p:fltVal val="0"/>
                                          </p:val>
                                        </p:tav>
                                        <p:tav tm="100000">
                                          <p:val>
                                            <p:strVal val="#ppt_h"/>
                                          </p:val>
                                        </p:tav>
                                      </p:tavLst>
                                    </p:anim>
                                    <p:animEffect transition="in" filter="fade">
                                      <p:cBhvr>
                                        <p:cTn id="113" dur="500"/>
                                        <p:tgtEl>
                                          <p:spTgt spid="36"/>
                                        </p:tgtEl>
                                      </p:cBhvr>
                                    </p:animEffect>
                                  </p:childTnLst>
                                </p:cTn>
                              </p:par>
                            </p:childTnLst>
                          </p:cTn>
                        </p:par>
                        <p:par>
                          <p:cTn id="114" fill="hold">
                            <p:stCondLst>
                              <p:cond delay="7500"/>
                            </p:stCondLst>
                            <p:childTnLst>
                              <p:par>
                                <p:cTn id="115" presetID="42" presetClass="entr" presetSubtype="0" fill="hold" grpId="0" nodeType="after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1000"/>
                                        <p:tgtEl>
                                          <p:spTgt spid="48"/>
                                        </p:tgtEl>
                                      </p:cBhvr>
                                    </p:animEffect>
                                    <p:anim calcmode="lin" valueType="num">
                                      <p:cBhvr>
                                        <p:cTn id="118" dur="1000" fill="hold"/>
                                        <p:tgtEl>
                                          <p:spTgt spid="48"/>
                                        </p:tgtEl>
                                        <p:attrNameLst>
                                          <p:attrName>ppt_x</p:attrName>
                                        </p:attrNameLst>
                                      </p:cBhvr>
                                      <p:tavLst>
                                        <p:tav tm="0">
                                          <p:val>
                                            <p:strVal val="#ppt_x"/>
                                          </p:val>
                                        </p:tav>
                                        <p:tav tm="100000">
                                          <p:val>
                                            <p:strVal val="#ppt_x"/>
                                          </p:val>
                                        </p:tav>
                                      </p:tavLst>
                                    </p:anim>
                                    <p:anim calcmode="lin" valueType="num">
                                      <p:cBhvr>
                                        <p:cTn id="119" dur="1000" fill="hold"/>
                                        <p:tgtEl>
                                          <p:spTgt spid="48"/>
                                        </p:tgtEl>
                                        <p:attrNameLst>
                                          <p:attrName>ppt_y</p:attrName>
                                        </p:attrNameLst>
                                      </p:cBhvr>
                                      <p:tavLst>
                                        <p:tav tm="0">
                                          <p:val>
                                            <p:strVal val="#ppt_y+.1"/>
                                          </p:val>
                                        </p:tav>
                                        <p:tav tm="100000">
                                          <p:val>
                                            <p:strVal val="#ppt_y"/>
                                          </p:val>
                                        </p:tav>
                                      </p:tavLst>
                                    </p:anim>
                                  </p:childTnLst>
                                </p:cTn>
                              </p:par>
                            </p:childTnLst>
                          </p:cTn>
                        </p:par>
                        <p:par>
                          <p:cTn id="120" fill="hold">
                            <p:stCondLst>
                              <p:cond delay="8500"/>
                            </p:stCondLst>
                            <p:childTnLst>
                              <p:par>
                                <p:cTn id="121" presetID="53" presetClass="entr" presetSubtype="16" fill="hold" grpId="0" nodeType="afterEffect">
                                  <p:stCondLst>
                                    <p:cond delay="0"/>
                                  </p:stCondLst>
                                  <p:childTnLst>
                                    <p:set>
                                      <p:cBhvr>
                                        <p:cTn id="122" dur="1" fill="hold">
                                          <p:stCondLst>
                                            <p:cond delay="0"/>
                                          </p:stCondLst>
                                        </p:cTn>
                                        <p:tgtEl>
                                          <p:spTgt spid="60"/>
                                        </p:tgtEl>
                                        <p:attrNameLst>
                                          <p:attrName>style.visibility</p:attrName>
                                        </p:attrNameLst>
                                      </p:cBhvr>
                                      <p:to>
                                        <p:strVal val="visible"/>
                                      </p:to>
                                    </p:set>
                                    <p:anim calcmode="lin" valueType="num">
                                      <p:cBhvr>
                                        <p:cTn id="123" dur="500" fill="hold"/>
                                        <p:tgtEl>
                                          <p:spTgt spid="60"/>
                                        </p:tgtEl>
                                        <p:attrNameLst>
                                          <p:attrName>ppt_w</p:attrName>
                                        </p:attrNameLst>
                                      </p:cBhvr>
                                      <p:tavLst>
                                        <p:tav tm="0">
                                          <p:val>
                                            <p:fltVal val="0"/>
                                          </p:val>
                                        </p:tav>
                                        <p:tav tm="100000">
                                          <p:val>
                                            <p:strVal val="#ppt_w"/>
                                          </p:val>
                                        </p:tav>
                                      </p:tavLst>
                                    </p:anim>
                                    <p:anim calcmode="lin" valueType="num">
                                      <p:cBhvr>
                                        <p:cTn id="124" dur="500" fill="hold"/>
                                        <p:tgtEl>
                                          <p:spTgt spid="60"/>
                                        </p:tgtEl>
                                        <p:attrNameLst>
                                          <p:attrName>ppt_h</p:attrName>
                                        </p:attrNameLst>
                                      </p:cBhvr>
                                      <p:tavLst>
                                        <p:tav tm="0">
                                          <p:val>
                                            <p:fltVal val="0"/>
                                          </p:val>
                                        </p:tav>
                                        <p:tav tm="100000">
                                          <p:val>
                                            <p:strVal val="#ppt_h"/>
                                          </p:val>
                                        </p:tav>
                                      </p:tavLst>
                                    </p:anim>
                                    <p:animEffect transition="in" filter="fade">
                                      <p:cBhvr>
                                        <p:cTn id="125" dur="500"/>
                                        <p:tgtEl>
                                          <p:spTgt spid="60"/>
                                        </p:tgtEl>
                                      </p:cBhvr>
                                    </p:animEffect>
                                  </p:childTnLst>
                                </p:cTn>
                              </p:par>
                            </p:childTnLst>
                          </p:cTn>
                        </p:par>
                        <p:par>
                          <p:cTn id="126" fill="hold">
                            <p:stCondLst>
                              <p:cond delay="9000"/>
                            </p:stCondLst>
                            <p:childTnLst>
                              <p:par>
                                <p:cTn id="127" presetID="41" presetClass="entr" presetSubtype="0" fill="hold" grpId="0" nodeType="afterEffect">
                                  <p:stCondLst>
                                    <p:cond delay="0"/>
                                  </p:stCondLst>
                                  <p:iterate type="lt">
                                    <p:tmPct val="10000"/>
                                  </p:iterate>
                                  <p:childTnLst>
                                    <p:set>
                                      <p:cBhvr>
                                        <p:cTn id="128" dur="1" fill="hold">
                                          <p:stCondLst>
                                            <p:cond delay="0"/>
                                          </p:stCondLst>
                                        </p:cTn>
                                        <p:tgtEl>
                                          <p:spTgt spid="49"/>
                                        </p:tgtEl>
                                        <p:attrNameLst>
                                          <p:attrName>style.visibility</p:attrName>
                                        </p:attrNameLst>
                                      </p:cBhvr>
                                      <p:to>
                                        <p:strVal val="visible"/>
                                      </p:to>
                                    </p:set>
                                    <p:anim calcmode="lin" valueType="num">
                                      <p:cBhvr>
                                        <p:cTn id="129"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130" dur="500" fill="hold"/>
                                        <p:tgtEl>
                                          <p:spTgt spid="49"/>
                                        </p:tgtEl>
                                        <p:attrNameLst>
                                          <p:attrName>ppt_y</p:attrName>
                                        </p:attrNameLst>
                                      </p:cBhvr>
                                      <p:tavLst>
                                        <p:tav tm="0">
                                          <p:val>
                                            <p:strVal val="#ppt_y"/>
                                          </p:val>
                                        </p:tav>
                                        <p:tav tm="100000">
                                          <p:val>
                                            <p:strVal val="#ppt_y"/>
                                          </p:val>
                                        </p:tav>
                                      </p:tavLst>
                                    </p:anim>
                                    <p:anim calcmode="lin" valueType="num">
                                      <p:cBhvr>
                                        <p:cTn id="131"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32"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33" dur="500" tmFilter="0,0; .5, 1; 1, 1"/>
                                        <p:tgtEl>
                                          <p:spTgt spid="49"/>
                                        </p:tgtEl>
                                      </p:cBhvr>
                                    </p:animEffect>
                                  </p:childTnLst>
                                </p:cTn>
                              </p:par>
                            </p:childTnLst>
                          </p:cTn>
                        </p:par>
                        <p:par>
                          <p:cTn id="134" fill="hold">
                            <p:stCondLst>
                              <p:cond delay="9750"/>
                            </p:stCondLst>
                            <p:childTnLst>
                              <p:par>
                                <p:cTn id="135" presetID="22" presetClass="entr" presetSubtype="4" fill="hold" nodeType="after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down)">
                                      <p:cBhvr>
                                        <p:cTn id="137" dur="500"/>
                                        <p:tgtEl>
                                          <p:spTgt spid="39"/>
                                        </p:tgtEl>
                                      </p:cBhvr>
                                    </p:animEffect>
                                  </p:childTnLst>
                                </p:cTn>
                              </p:par>
                            </p:childTnLst>
                          </p:cTn>
                        </p:par>
                        <p:par>
                          <p:cTn id="138" fill="hold">
                            <p:stCondLst>
                              <p:cond delay="10250"/>
                            </p:stCondLst>
                            <p:childTnLst>
                              <p:par>
                                <p:cTn id="139" presetID="53" presetClass="entr" presetSubtype="16" fill="hold" grpId="0" nodeType="afterEffect">
                                  <p:stCondLst>
                                    <p:cond delay="0"/>
                                  </p:stCondLst>
                                  <p:childTnLst>
                                    <p:set>
                                      <p:cBhvr>
                                        <p:cTn id="140" dur="1" fill="hold">
                                          <p:stCondLst>
                                            <p:cond delay="0"/>
                                          </p:stCondLst>
                                        </p:cTn>
                                        <p:tgtEl>
                                          <p:spTgt spid="40"/>
                                        </p:tgtEl>
                                        <p:attrNameLst>
                                          <p:attrName>style.visibility</p:attrName>
                                        </p:attrNameLst>
                                      </p:cBhvr>
                                      <p:to>
                                        <p:strVal val="visible"/>
                                      </p:to>
                                    </p:set>
                                    <p:anim calcmode="lin" valueType="num">
                                      <p:cBhvr>
                                        <p:cTn id="141" dur="500" fill="hold"/>
                                        <p:tgtEl>
                                          <p:spTgt spid="40"/>
                                        </p:tgtEl>
                                        <p:attrNameLst>
                                          <p:attrName>ppt_w</p:attrName>
                                        </p:attrNameLst>
                                      </p:cBhvr>
                                      <p:tavLst>
                                        <p:tav tm="0">
                                          <p:val>
                                            <p:fltVal val="0"/>
                                          </p:val>
                                        </p:tav>
                                        <p:tav tm="100000">
                                          <p:val>
                                            <p:strVal val="#ppt_w"/>
                                          </p:val>
                                        </p:tav>
                                      </p:tavLst>
                                    </p:anim>
                                    <p:anim calcmode="lin" valueType="num">
                                      <p:cBhvr>
                                        <p:cTn id="142" dur="500" fill="hold"/>
                                        <p:tgtEl>
                                          <p:spTgt spid="40"/>
                                        </p:tgtEl>
                                        <p:attrNameLst>
                                          <p:attrName>ppt_h</p:attrName>
                                        </p:attrNameLst>
                                      </p:cBhvr>
                                      <p:tavLst>
                                        <p:tav tm="0">
                                          <p:val>
                                            <p:fltVal val="0"/>
                                          </p:val>
                                        </p:tav>
                                        <p:tav tm="100000">
                                          <p:val>
                                            <p:strVal val="#ppt_h"/>
                                          </p:val>
                                        </p:tav>
                                      </p:tavLst>
                                    </p:anim>
                                    <p:animEffect transition="in" filter="fade">
                                      <p:cBhvr>
                                        <p:cTn id="143" dur="500"/>
                                        <p:tgtEl>
                                          <p:spTgt spid="40"/>
                                        </p:tgtEl>
                                      </p:cBhvr>
                                    </p:animEffect>
                                  </p:childTnLst>
                                </p:cTn>
                              </p:par>
                              <p:par>
                                <p:cTn id="144" presetID="53" presetClass="entr" presetSubtype="16" fill="hold" grpId="0" nodeType="withEffect">
                                  <p:stCondLst>
                                    <p:cond delay="500"/>
                                  </p:stCondLst>
                                  <p:childTnLst>
                                    <p:set>
                                      <p:cBhvr>
                                        <p:cTn id="145" dur="1" fill="hold">
                                          <p:stCondLst>
                                            <p:cond delay="0"/>
                                          </p:stCondLst>
                                        </p:cTn>
                                        <p:tgtEl>
                                          <p:spTgt spid="41"/>
                                        </p:tgtEl>
                                        <p:attrNameLst>
                                          <p:attrName>style.visibility</p:attrName>
                                        </p:attrNameLst>
                                      </p:cBhvr>
                                      <p:to>
                                        <p:strVal val="visible"/>
                                      </p:to>
                                    </p:set>
                                    <p:anim calcmode="lin" valueType="num">
                                      <p:cBhvr>
                                        <p:cTn id="146" dur="500" fill="hold"/>
                                        <p:tgtEl>
                                          <p:spTgt spid="41"/>
                                        </p:tgtEl>
                                        <p:attrNameLst>
                                          <p:attrName>ppt_w</p:attrName>
                                        </p:attrNameLst>
                                      </p:cBhvr>
                                      <p:tavLst>
                                        <p:tav tm="0">
                                          <p:val>
                                            <p:fltVal val="0"/>
                                          </p:val>
                                        </p:tav>
                                        <p:tav tm="100000">
                                          <p:val>
                                            <p:strVal val="#ppt_w"/>
                                          </p:val>
                                        </p:tav>
                                      </p:tavLst>
                                    </p:anim>
                                    <p:anim calcmode="lin" valueType="num">
                                      <p:cBhvr>
                                        <p:cTn id="147" dur="500" fill="hold"/>
                                        <p:tgtEl>
                                          <p:spTgt spid="41"/>
                                        </p:tgtEl>
                                        <p:attrNameLst>
                                          <p:attrName>ppt_h</p:attrName>
                                        </p:attrNameLst>
                                      </p:cBhvr>
                                      <p:tavLst>
                                        <p:tav tm="0">
                                          <p:val>
                                            <p:fltVal val="0"/>
                                          </p:val>
                                        </p:tav>
                                        <p:tav tm="100000">
                                          <p:val>
                                            <p:strVal val="#ppt_h"/>
                                          </p:val>
                                        </p:tav>
                                      </p:tavLst>
                                    </p:anim>
                                    <p:animEffect transition="in" filter="fade">
                                      <p:cBhvr>
                                        <p:cTn id="148" dur="500"/>
                                        <p:tgtEl>
                                          <p:spTgt spid="41"/>
                                        </p:tgtEl>
                                      </p:cBhvr>
                                    </p:animEffect>
                                  </p:childTnLst>
                                </p:cTn>
                              </p:par>
                              <p:par>
                                <p:cTn id="149" presetID="53" presetClass="entr" presetSubtype="16" fill="hold" grpId="0" nodeType="withEffect">
                                  <p:stCondLst>
                                    <p:cond delay="500"/>
                                  </p:stCondLst>
                                  <p:childTnLst>
                                    <p:set>
                                      <p:cBhvr>
                                        <p:cTn id="150" dur="1" fill="hold">
                                          <p:stCondLst>
                                            <p:cond delay="0"/>
                                          </p:stCondLst>
                                        </p:cTn>
                                        <p:tgtEl>
                                          <p:spTgt spid="44"/>
                                        </p:tgtEl>
                                        <p:attrNameLst>
                                          <p:attrName>style.visibility</p:attrName>
                                        </p:attrNameLst>
                                      </p:cBhvr>
                                      <p:to>
                                        <p:strVal val="visible"/>
                                      </p:to>
                                    </p:set>
                                    <p:anim calcmode="lin" valueType="num">
                                      <p:cBhvr>
                                        <p:cTn id="151" dur="500" fill="hold"/>
                                        <p:tgtEl>
                                          <p:spTgt spid="44"/>
                                        </p:tgtEl>
                                        <p:attrNameLst>
                                          <p:attrName>ppt_w</p:attrName>
                                        </p:attrNameLst>
                                      </p:cBhvr>
                                      <p:tavLst>
                                        <p:tav tm="0">
                                          <p:val>
                                            <p:fltVal val="0"/>
                                          </p:val>
                                        </p:tav>
                                        <p:tav tm="100000">
                                          <p:val>
                                            <p:strVal val="#ppt_w"/>
                                          </p:val>
                                        </p:tav>
                                      </p:tavLst>
                                    </p:anim>
                                    <p:anim calcmode="lin" valueType="num">
                                      <p:cBhvr>
                                        <p:cTn id="152" dur="500" fill="hold"/>
                                        <p:tgtEl>
                                          <p:spTgt spid="44"/>
                                        </p:tgtEl>
                                        <p:attrNameLst>
                                          <p:attrName>ppt_h</p:attrName>
                                        </p:attrNameLst>
                                      </p:cBhvr>
                                      <p:tavLst>
                                        <p:tav tm="0">
                                          <p:val>
                                            <p:fltVal val="0"/>
                                          </p:val>
                                        </p:tav>
                                        <p:tav tm="100000">
                                          <p:val>
                                            <p:strVal val="#ppt_h"/>
                                          </p:val>
                                        </p:tav>
                                      </p:tavLst>
                                    </p:anim>
                                    <p:animEffect transition="in" filter="fade">
                                      <p:cBhvr>
                                        <p:cTn id="153" dur="500"/>
                                        <p:tgtEl>
                                          <p:spTgt spid="44"/>
                                        </p:tgtEl>
                                      </p:cBhvr>
                                    </p:animEffect>
                                  </p:childTnLst>
                                </p:cTn>
                              </p:par>
                              <p:par>
                                <p:cTn id="154" presetID="53" presetClass="entr" presetSubtype="16" fill="hold" grpId="0" nodeType="withEffect">
                                  <p:stCondLst>
                                    <p:cond delay="500"/>
                                  </p:stCondLst>
                                  <p:childTnLst>
                                    <p:set>
                                      <p:cBhvr>
                                        <p:cTn id="155" dur="1" fill="hold">
                                          <p:stCondLst>
                                            <p:cond delay="0"/>
                                          </p:stCondLst>
                                        </p:cTn>
                                        <p:tgtEl>
                                          <p:spTgt spid="45"/>
                                        </p:tgtEl>
                                        <p:attrNameLst>
                                          <p:attrName>style.visibility</p:attrName>
                                        </p:attrNameLst>
                                      </p:cBhvr>
                                      <p:to>
                                        <p:strVal val="visible"/>
                                      </p:to>
                                    </p:set>
                                    <p:anim calcmode="lin" valueType="num">
                                      <p:cBhvr>
                                        <p:cTn id="156" dur="500" fill="hold"/>
                                        <p:tgtEl>
                                          <p:spTgt spid="45"/>
                                        </p:tgtEl>
                                        <p:attrNameLst>
                                          <p:attrName>ppt_w</p:attrName>
                                        </p:attrNameLst>
                                      </p:cBhvr>
                                      <p:tavLst>
                                        <p:tav tm="0">
                                          <p:val>
                                            <p:fltVal val="0"/>
                                          </p:val>
                                        </p:tav>
                                        <p:tav tm="100000">
                                          <p:val>
                                            <p:strVal val="#ppt_w"/>
                                          </p:val>
                                        </p:tav>
                                      </p:tavLst>
                                    </p:anim>
                                    <p:anim calcmode="lin" valueType="num">
                                      <p:cBhvr>
                                        <p:cTn id="157" dur="500" fill="hold"/>
                                        <p:tgtEl>
                                          <p:spTgt spid="45"/>
                                        </p:tgtEl>
                                        <p:attrNameLst>
                                          <p:attrName>ppt_h</p:attrName>
                                        </p:attrNameLst>
                                      </p:cBhvr>
                                      <p:tavLst>
                                        <p:tav tm="0">
                                          <p:val>
                                            <p:fltVal val="0"/>
                                          </p:val>
                                        </p:tav>
                                        <p:tav tm="100000">
                                          <p:val>
                                            <p:strVal val="#ppt_h"/>
                                          </p:val>
                                        </p:tav>
                                      </p:tavLst>
                                    </p:anim>
                                    <p:animEffect transition="in" filter="fade">
                                      <p:cBhvr>
                                        <p:cTn id="158" dur="500"/>
                                        <p:tgtEl>
                                          <p:spTgt spid="45"/>
                                        </p:tgtEl>
                                      </p:cBhvr>
                                    </p:animEffect>
                                  </p:childTnLst>
                                </p:cTn>
                              </p:par>
                              <p:par>
                                <p:cTn id="159" presetID="53" presetClass="entr" presetSubtype="16" fill="hold" grpId="0" nodeType="withEffect">
                                  <p:stCondLst>
                                    <p:cond delay="500"/>
                                  </p:stCondLst>
                                  <p:childTnLst>
                                    <p:set>
                                      <p:cBhvr>
                                        <p:cTn id="160" dur="1" fill="hold">
                                          <p:stCondLst>
                                            <p:cond delay="0"/>
                                          </p:stCondLst>
                                        </p:cTn>
                                        <p:tgtEl>
                                          <p:spTgt spid="46"/>
                                        </p:tgtEl>
                                        <p:attrNameLst>
                                          <p:attrName>style.visibility</p:attrName>
                                        </p:attrNameLst>
                                      </p:cBhvr>
                                      <p:to>
                                        <p:strVal val="visible"/>
                                      </p:to>
                                    </p:set>
                                    <p:anim calcmode="lin" valueType="num">
                                      <p:cBhvr>
                                        <p:cTn id="161" dur="500" fill="hold"/>
                                        <p:tgtEl>
                                          <p:spTgt spid="46"/>
                                        </p:tgtEl>
                                        <p:attrNameLst>
                                          <p:attrName>ppt_w</p:attrName>
                                        </p:attrNameLst>
                                      </p:cBhvr>
                                      <p:tavLst>
                                        <p:tav tm="0">
                                          <p:val>
                                            <p:fltVal val="0"/>
                                          </p:val>
                                        </p:tav>
                                        <p:tav tm="100000">
                                          <p:val>
                                            <p:strVal val="#ppt_w"/>
                                          </p:val>
                                        </p:tav>
                                      </p:tavLst>
                                    </p:anim>
                                    <p:anim calcmode="lin" valueType="num">
                                      <p:cBhvr>
                                        <p:cTn id="162" dur="500" fill="hold"/>
                                        <p:tgtEl>
                                          <p:spTgt spid="46"/>
                                        </p:tgtEl>
                                        <p:attrNameLst>
                                          <p:attrName>ppt_h</p:attrName>
                                        </p:attrNameLst>
                                      </p:cBhvr>
                                      <p:tavLst>
                                        <p:tav tm="0">
                                          <p:val>
                                            <p:fltVal val="0"/>
                                          </p:val>
                                        </p:tav>
                                        <p:tav tm="100000">
                                          <p:val>
                                            <p:strVal val="#ppt_h"/>
                                          </p:val>
                                        </p:tav>
                                      </p:tavLst>
                                    </p:anim>
                                    <p:animEffect transition="in" filter="fade">
                                      <p:cBhvr>
                                        <p:cTn id="163" dur="500"/>
                                        <p:tgtEl>
                                          <p:spTgt spid="46"/>
                                        </p:tgtEl>
                                      </p:cBhvr>
                                    </p:animEffect>
                                  </p:childTnLst>
                                </p:cTn>
                              </p:par>
                              <p:par>
                                <p:cTn id="164" presetID="53" presetClass="entr" presetSubtype="16" fill="hold" grpId="0" nodeType="withEffect">
                                  <p:stCondLst>
                                    <p:cond delay="500"/>
                                  </p:stCondLst>
                                  <p:childTnLst>
                                    <p:set>
                                      <p:cBhvr>
                                        <p:cTn id="165" dur="1" fill="hold">
                                          <p:stCondLst>
                                            <p:cond delay="0"/>
                                          </p:stCondLst>
                                        </p:cTn>
                                        <p:tgtEl>
                                          <p:spTgt spid="47"/>
                                        </p:tgtEl>
                                        <p:attrNameLst>
                                          <p:attrName>style.visibility</p:attrName>
                                        </p:attrNameLst>
                                      </p:cBhvr>
                                      <p:to>
                                        <p:strVal val="visible"/>
                                      </p:to>
                                    </p:set>
                                    <p:anim calcmode="lin" valueType="num">
                                      <p:cBhvr>
                                        <p:cTn id="166" dur="500" fill="hold"/>
                                        <p:tgtEl>
                                          <p:spTgt spid="47"/>
                                        </p:tgtEl>
                                        <p:attrNameLst>
                                          <p:attrName>ppt_w</p:attrName>
                                        </p:attrNameLst>
                                      </p:cBhvr>
                                      <p:tavLst>
                                        <p:tav tm="0">
                                          <p:val>
                                            <p:fltVal val="0"/>
                                          </p:val>
                                        </p:tav>
                                        <p:tav tm="100000">
                                          <p:val>
                                            <p:strVal val="#ppt_w"/>
                                          </p:val>
                                        </p:tav>
                                      </p:tavLst>
                                    </p:anim>
                                    <p:anim calcmode="lin" valueType="num">
                                      <p:cBhvr>
                                        <p:cTn id="167" dur="500" fill="hold"/>
                                        <p:tgtEl>
                                          <p:spTgt spid="47"/>
                                        </p:tgtEl>
                                        <p:attrNameLst>
                                          <p:attrName>ppt_h</p:attrName>
                                        </p:attrNameLst>
                                      </p:cBhvr>
                                      <p:tavLst>
                                        <p:tav tm="0">
                                          <p:val>
                                            <p:fltVal val="0"/>
                                          </p:val>
                                        </p:tav>
                                        <p:tav tm="100000">
                                          <p:val>
                                            <p:strVal val="#ppt_h"/>
                                          </p:val>
                                        </p:tav>
                                      </p:tavLst>
                                    </p:anim>
                                    <p:animEffect transition="in" filter="fade">
                                      <p:cBhvr>
                                        <p:cTn id="168" dur="500"/>
                                        <p:tgtEl>
                                          <p:spTgt spid="47"/>
                                        </p:tgtEl>
                                      </p:cBhvr>
                                    </p:animEffect>
                                  </p:childTnLst>
                                </p:cTn>
                              </p:par>
                            </p:childTnLst>
                          </p:cTn>
                        </p:par>
                        <p:par>
                          <p:cTn id="169" fill="hold">
                            <p:stCondLst>
                              <p:cond delay="11250"/>
                            </p:stCondLst>
                            <p:childTnLst>
                              <p:par>
                                <p:cTn id="170" presetID="42" presetClass="entr" presetSubtype="0" fill="hold" grpId="0" nodeType="afterEffect">
                                  <p:stCondLst>
                                    <p:cond delay="0"/>
                                  </p:stCondLst>
                                  <p:childTnLst>
                                    <p:set>
                                      <p:cBhvr>
                                        <p:cTn id="171" dur="1" fill="hold">
                                          <p:stCondLst>
                                            <p:cond delay="0"/>
                                          </p:stCondLst>
                                        </p:cTn>
                                        <p:tgtEl>
                                          <p:spTgt spid="57"/>
                                        </p:tgtEl>
                                        <p:attrNameLst>
                                          <p:attrName>style.visibility</p:attrName>
                                        </p:attrNameLst>
                                      </p:cBhvr>
                                      <p:to>
                                        <p:strVal val="visible"/>
                                      </p:to>
                                    </p:set>
                                    <p:animEffect transition="in" filter="fade">
                                      <p:cBhvr>
                                        <p:cTn id="172" dur="1000"/>
                                        <p:tgtEl>
                                          <p:spTgt spid="57"/>
                                        </p:tgtEl>
                                      </p:cBhvr>
                                    </p:animEffect>
                                    <p:anim calcmode="lin" valueType="num">
                                      <p:cBhvr>
                                        <p:cTn id="173" dur="1000" fill="hold"/>
                                        <p:tgtEl>
                                          <p:spTgt spid="57"/>
                                        </p:tgtEl>
                                        <p:attrNameLst>
                                          <p:attrName>ppt_x</p:attrName>
                                        </p:attrNameLst>
                                      </p:cBhvr>
                                      <p:tavLst>
                                        <p:tav tm="0">
                                          <p:val>
                                            <p:strVal val="#ppt_x"/>
                                          </p:val>
                                        </p:tav>
                                        <p:tav tm="100000">
                                          <p:val>
                                            <p:strVal val="#ppt_x"/>
                                          </p:val>
                                        </p:tav>
                                      </p:tavLst>
                                    </p:anim>
                                    <p:anim calcmode="lin" valueType="num">
                                      <p:cBhvr>
                                        <p:cTn id="174" dur="1000" fill="hold"/>
                                        <p:tgtEl>
                                          <p:spTgt spid="57"/>
                                        </p:tgtEl>
                                        <p:attrNameLst>
                                          <p:attrName>ppt_y</p:attrName>
                                        </p:attrNameLst>
                                      </p:cBhvr>
                                      <p:tavLst>
                                        <p:tav tm="0">
                                          <p:val>
                                            <p:strVal val="#ppt_y+.1"/>
                                          </p:val>
                                        </p:tav>
                                        <p:tav tm="100000">
                                          <p:val>
                                            <p:strVal val="#ppt_y"/>
                                          </p:val>
                                        </p:tav>
                                      </p:tavLst>
                                    </p:anim>
                                  </p:childTnLst>
                                </p:cTn>
                              </p:par>
                            </p:childTnLst>
                          </p:cTn>
                        </p:par>
                        <p:par>
                          <p:cTn id="175" fill="hold">
                            <p:stCondLst>
                              <p:cond delay="12250"/>
                            </p:stCondLst>
                            <p:childTnLst>
                              <p:par>
                                <p:cTn id="176" presetID="53" presetClass="entr" presetSubtype="16" fill="hold" grpId="0" nodeType="afterEffect">
                                  <p:stCondLst>
                                    <p:cond delay="0"/>
                                  </p:stCondLst>
                                  <p:childTnLst>
                                    <p:set>
                                      <p:cBhvr>
                                        <p:cTn id="177" dur="1" fill="hold">
                                          <p:stCondLst>
                                            <p:cond delay="0"/>
                                          </p:stCondLst>
                                        </p:cTn>
                                        <p:tgtEl>
                                          <p:spTgt spid="61"/>
                                        </p:tgtEl>
                                        <p:attrNameLst>
                                          <p:attrName>style.visibility</p:attrName>
                                        </p:attrNameLst>
                                      </p:cBhvr>
                                      <p:to>
                                        <p:strVal val="visible"/>
                                      </p:to>
                                    </p:set>
                                    <p:anim calcmode="lin" valueType="num">
                                      <p:cBhvr>
                                        <p:cTn id="178" dur="500" fill="hold"/>
                                        <p:tgtEl>
                                          <p:spTgt spid="61"/>
                                        </p:tgtEl>
                                        <p:attrNameLst>
                                          <p:attrName>ppt_w</p:attrName>
                                        </p:attrNameLst>
                                      </p:cBhvr>
                                      <p:tavLst>
                                        <p:tav tm="0">
                                          <p:val>
                                            <p:fltVal val="0"/>
                                          </p:val>
                                        </p:tav>
                                        <p:tav tm="100000">
                                          <p:val>
                                            <p:strVal val="#ppt_w"/>
                                          </p:val>
                                        </p:tav>
                                      </p:tavLst>
                                    </p:anim>
                                    <p:anim calcmode="lin" valueType="num">
                                      <p:cBhvr>
                                        <p:cTn id="179" dur="500" fill="hold"/>
                                        <p:tgtEl>
                                          <p:spTgt spid="61"/>
                                        </p:tgtEl>
                                        <p:attrNameLst>
                                          <p:attrName>ppt_h</p:attrName>
                                        </p:attrNameLst>
                                      </p:cBhvr>
                                      <p:tavLst>
                                        <p:tav tm="0">
                                          <p:val>
                                            <p:fltVal val="0"/>
                                          </p:val>
                                        </p:tav>
                                        <p:tav tm="100000">
                                          <p:val>
                                            <p:strVal val="#ppt_h"/>
                                          </p:val>
                                        </p:tav>
                                      </p:tavLst>
                                    </p:anim>
                                    <p:animEffect transition="in" filter="fade">
                                      <p:cBhvr>
                                        <p:cTn id="180" dur="500"/>
                                        <p:tgtEl>
                                          <p:spTgt spid="61"/>
                                        </p:tgtEl>
                                      </p:cBhvr>
                                    </p:animEffect>
                                  </p:childTnLst>
                                </p:cTn>
                              </p:par>
                            </p:childTnLst>
                          </p:cTn>
                        </p:par>
                        <p:par>
                          <p:cTn id="181" fill="hold">
                            <p:stCondLst>
                              <p:cond delay="12750"/>
                            </p:stCondLst>
                            <p:childTnLst>
                              <p:par>
                                <p:cTn id="182" presetID="41" presetClass="entr" presetSubtype="0" fill="hold" grpId="0" nodeType="afterEffect">
                                  <p:stCondLst>
                                    <p:cond delay="0"/>
                                  </p:stCondLst>
                                  <p:iterate type="lt">
                                    <p:tmPct val="10000"/>
                                  </p:iterate>
                                  <p:childTnLst>
                                    <p:set>
                                      <p:cBhvr>
                                        <p:cTn id="183" dur="1" fill="hold">
                                          <p:stCondLst>
                                            <p:cond delay="0"/>
                                          </p:stCondLst>
                                        </p:cTn>
                                        <p:tgtEl>
                                          <p:spTgt spid="58"/>
                                        </p:tgtEl>
                                        <p:attrNameLst>
                                          <p:attrName>style.visibility</p:attrName>
                                        </p:attrNameLst>
                                      </p:cBhvr>
                                      <p:to>
                                        <p:strVal val="visible"/>
                                      </p:to>
                                    </p:set>
                                    <p:anim calcmode="lin" valueType="num">
                                      <p:cBhvr>
                                        <p:cTn id="184" dur="500" fill="hold"/>
                                        <p:tgtEl>
                                          <p:spTgt spid="58"/>
                                        </p:tgtEl>
                                        <p:attrNameLst>
                                          <p:attrName>ppt_x</p:attrName>
                                        </p:attrNameLst>
                                      </p:cBhvr>
                                      <p:tavLst>
                                        <p:tav tm="0">
                                          <p:val>
                                            <p:strVal val="#ppt_x"/>
                                          </p:val>
                                        </p:tav>
                                        <p:tav tm="50000">
                                          <p:val>
                                            <p:strVal val="#ppt_x+.1"/>
                                          </p:val>
                                        </p:tav>
                                        <p:tav tm="100000">
                                          <p:val>
                                            <p:strVal val="#ppt_x"/>
                                          </p:val>
                                        </p:tav>
                                      </p:tavLst>
                                    </p:anim>
                                    <p:anim calcmode="lin" valueType="num">
                                      <p:cBhvr>
                                        <p:cTn id="185" dur="500" fill="hold"/>
                                        <p:tgtEl>
                                          <p:spTgt spid="58"/>
                                        </p:tgtEl>
                                        <p:attrNameLst>
                                          <p:attrName>ppt_y</p:attrName>
                                        </p:attrNameLst>
                                      </p:cBhvr>
                                      <p:tavLst>
                                        <p:tav tm="0">
                                          <p:val>
                                            <p:strVal val="#ppt_y"/>
                                          </p:val>
                                        </p:tav>
                                        <p:tav tm="100000">
                                          <p:val>
                                            <p:strVal val="#ppt_y"/>
                                          </p:val>
                                        </p:tav>
                                      </p:tavLst>
                                    </p:anim>
                                    <p:anim calcmode="lin" valueType="num">
                                      <p:cBhvr>
                                        <p:cTn id="186" dur="500" fill="hold"/>
                                        <p:tgtEl>
                                          <p:spTgt spid="58"/>
                                        </p:tgtEl>
                                        <p:attrNameLst>
                                          <p:attrName>ppt_h</p:attrName>
                                        </p:attrNameLst>
                                      </p:cBhvr>
                                      <p:tavLst>
                                        <p:tav tm="0">
                                          <p:val>
                                            <p:strVal val="#ppt_h/10"/>
                                          </p:val>
                                        </p:tav>
                                        <p:tav tm="50000">
                                          <p:val>
                                            <p:strVal val="#ppt_h+.01"/>
                                          </p:val>
                                        </p:tav>
                                        <p:tav tm="100000">
                                          <p:val>
                                            <p:strVal val="#ppt_h"/>
                                          </p:val>
                                        </p:tav>
                                      </p:tavLst>
                                    </p:anim>
                                    <p:anim calcmode="lin" valueType="num">
                                      <p:cBhvr>
                                        <p:cTn id="187" dur="500" fill="hold"/>
                                        <p:tgtEl>
                                          <p:spTgt spid="58"/>
                                        </p:tgtEl>
                                        <p:attrNameLst>
                                          <p:attrName>ppt_w</p:attrName>
                                        </p:attrNameLst>
                                      </p:cBhvr>
                                      <p:tavLst>
                                        <p:tav tm="0">
                                          <p:val>
                                            <p:strVal val="#ppt_w/10"/>
                                          </p:val>
                                        </p:tav>
                                        <p:tav tm="50000">
                                          <p:val>
                                            <p:strVal val="#ppt_w+.01"/>
                                          </p:val>
                                        </p:tav>
                                        <p:tav tm="100000">
                                          <p:val>
                                            <p:strVal val="#ppt_w"/>
                                          </p:val>
                                        </p:tav>
                                      </p:tavLst>
                                    </p:anim>
                                    <p:animEffect transition="in" filter="fade">
                                      <p:cBhvr>
                                        <p:cTn id="188" dur="500" tmFilter="0,0; .5, 1; 1, 1"/>
                                        <p:tgtEl>
                                          <p:spTgt spid="58"/>
                                        </p:tgtEl>
                                      </p:cBhvr>
                                    </p:animEffect>
                                  </p:childTnLst>
                                </p:cTn>
                              </p:par>
                            </p:childTnLst>
                          </p:cTn>
                        </p:par>
                        <p:par>
                          <p:cTn id="189" fill="hold">
                            <p:stCondLst>
                              <p:cond delay="13450"/>
                            </p:stCondLst>
                            <p:childTnLst>
                              <p:par>
                                <p:cTn id="190" presetID="22" presetClass="entr" presetSubtype="4" fill="hold" nodeType="afterEffect">
                                  <p:stCondLst>
                                    <p:cond delay="0"/>
                                  </p:stCondLst>
                                  <p:childTnLst>
                                    <p:set>
                                      <p:cBhvr>
                                        <p:cTn id="191" dur="1" fill="hold">
                                          <p:stCondLst>
                                            <p:cond delay="0"/>
                                          </p:stCondLst>
                                        </p:cTn>
                                        <p:tgtEl>
                                          <p:spTgt spid="50"/>
                                        </p:tgtEl>
                                        <p:attrNameLst>
                                          <p:attrName>style.visibility</p:attrName>
                                        </p:attrNameLst>
                                      </p:cBhvr>
                                      <p:to>
                                        <p:strVal val="visible"/>
                                      </p:to>
                                    </p:set>
                                    <p:animEffect transition="in" filter="wipe(down)">
                                      <p:cBhvr>
                                        <p:cTn id="192" dur="500"/>
                                        <p:tgtEl>
                                          <p:spTgt spid="50"/>
                                        </p:tgtEl>
                                      </p:cBhvr>
                                    </p:animEffect>
                                  </p:childTnLst>
                                </p:cTn>
                              </p:par>
                            </p:childTnLst>
                          </p:cTn>
                        </p:par>
                        <p:par>
                          <p:cTn id="193" fill="hold">
                            <p:stCondLst>
                              <p:cond delay="13950"/>
                            </p:stCondLst>
                            <p:childTnLst>
                              <p:par>
                                <p:cTn id="194" presetID="53" presetClass="entr" presetSubtype="16" fill="hold" grpId="0" nodeType="afterEffect">
                                  <p:stCondLst>
                                    <p:cond delay="0"/>
                                  </p:stCondLst>
                                  <p:childTnLst>
                                    <p:set>
                                      <p:cBhvr>
                                        <p:cTn id="195" dur="1" fill="hold">
                                          <p:stCondLst>
                                            <p:cond delay="0"/>
                                          </p:stCondLst>
                                        </p:cTn>
                                        <p:tgtEl>
                                          <p:spTgt spid="51"/>
                                        </p:tgtEl>
                                        <p:attrNameLst>
                                          <p:attrName>style.visibility</p:attrName>
                                        </p:attrNameLst>
                                      </p:cBhvr>
                                      <p:to>
                                        <p:strVal val="visible"/>
                                      </p:to>
                                    </p:set>
                                    <p:anim calcmode="lin" valueType="num">
                                      <p:cBhvr>
                                        <p:cTn id="196" dur="500" fill="hold"/>
                                        <p:tgtEl>
                                          <p:spTgt spid="51"/>
                                        </p:tgtEl>
                                        <p:attrNameLst>
                                          <p:attrName>ppt_w</p:attrName>
                                        </p:attrNameLst>
                                      </p:cBhvr>
                                      <p:tavLst>
                                        <p:tav tm="0">
                                          <p:val>
                                            <p:fltVal val="0"/>
                                          </p:val>
                                        </p:tav>
                                        <p:tav tm="100000">
                                          <p:val>
                                            <p:strVal val="#ppt_w"/>
                                          </p:val>
                                        </p:tav>
                                      </p:tavLst>
                                    </p:anim>
                                    <p:anim calcmode="lin" valueType="num">
                                      <p:cBhvr>
                                        <p:cTn id="197" dur="500" fill="hold"/>
                                        <p:tgtEl>
                                          <p:spTgt spid="51"/>
                                        </p:tgtEl>
                                        <p:attrNameLst>
                                          <p:attrName>ppt_h</p:attrName>
                                        </p:attrNameLst>
                                      </p:cBhvr>
                                      <p:tavLst>
                                        <p:tav tm="0">
                                          <p:val>
                                            <p:fltVal val="0"/>
                                          </p:val>
                                        </p:tav>
                                        <p:tav tm="100000">
                                          <p:val>
                                            <p:strVal val="#ppt_h"/>
                                          </p:val>
                                        </p:tav>
                                      </p:tavLst>
                                    </p:anim>
                                    <p:animEffect transition="in" filter="fade">
                                      <p:cBhvr>
                                        <p:cTn id="198" dur="500"/>
                                        <p:tgtEl>
                                          <p:spTgt spid="51"/>
                                        </p:tgtEl>
                                      </p:cBhvr>
                                    </p:animEffect>
                                  </p:childTnLst>
                                </p:cTn>
                              </p:par>
                              <p:par>
                                <p:cTn id="199" presetID="53" presetClass="entr" presetSubtype="16" fill="hold" grpId="0" nodeType="withEffect">
                                  <p:stCondLst>
                                    <p:cond delay="500"/>
                                  </p:stCondLst>
                                  <p:childTnLst>
                                    <p:set>
                                      <p:cBhvr>
                                        <p:cTn id="200" dur="1" fill="hold">
                                          <p:stCondLst>
                                            <p:cond delay="0"/>
                                          </p:stCondLst>
                                        </p:cTn>
                                        <p:tgtEl>
                                          <p:spTgt spid="52"/>
                                        </p:tgtEl>
                                        <p:attrNameLst>
                                          <p:attrName>style.visibility</p:attrName>
                                        </p:attrNameLst>
                                      </p:cBhvr>
                                      <p:to>
                                        <p:strVal val="visible"/>
                                      </p:to>
                                    </p:set>
                                    <p:anim calcmode="lin" valueType="num">
                                      <p:cBhvr>
                                        <p:cTn id="201" dur="500" fill="hold"/>
                                        <p:tgtEl>
                                          <p:spTgt spid="52"/>
                                        </p:tgtEl>
                                        <p:attrNameLst>
                                          <p:attrName>ppt_w</p:attrName>
                                        </p:attrNameLst>
                                      </p:cBhvr>
                                      <p:tavLst>
                                        <p:tav tm="0">
                                          <p:val>
                                            <p:fltVal val="0"/>
                                          </p:val>
                                        </p:tav>
                                        <p:tav tm="100000">
                                          <p:val>
                                            <p:strVal val="#ppt_w"/>
                                          </p:val>
                                        </p:tav>
                                      </p:tavLst>
                                    </p:anim>
                                    <p:anim calcmode="lin" valueType="num">
                                      <p:cBhvr>
                                        <p:cTn id="202" dur="500" fill="hold"/>
                                        <p:tgtEl>
                                          <p:spTgt spid="52"/>
                                        </p:tgtEl>
                                        <p:attrNameLst>
                                          <p:attrName>ppt_h</p:attrName>
                                        </p:attrNameLst>
                                      </p:cBhvr>
                                      <p:tavLst>
                                        <p:tav tm="0">
                                          <p:val>
                                            <p:fltVal val="0"/>
                                          </p:val>
                                        </p:tav>
                                        <p:tav tm="100000">
                                          <p:val>
                                            <p:strVal val="#ppt_h"/>
                                          </p:val>
                                        </p:tav>
                                      </p:tavLst>
                                    </p:anim>
                                    <p:animEffect transition="in" filter="fade">
                                      <p:cBhvr>
                                        <p:cTn id="203" dur="500"/>
                                        <p:tgtEl>
                                          <p:spTgt spid="52"/>
                                        </p:tgtEl>
                                      </p:cBhvr>
                                    </p:animEffect>
                                  </p:childTnLst>
                                </p:cTn>
                              </p:par>
                              <p:par>
                                <p:cTn id="204" presetID="53" presetClass="entr" presetSubtype="16" fill="hold" grpId="0" nodeType="withEffect">
                                  <p:stCondLst>
                                    <p:cond delay="500"/>
                                  </p:stCondLst>
                                  <p:childTnLst>
                                    <p:set>
                                      <p:cBhvr>
                                        <p:cTn id="205" dur="1" fill="hold">
                                          <p:stCondLst>
                                            <p:cond delay="0"/>
                                          </p:stCondLst>
                                        </p:cTn>
                                        <p:tgtEl>
                                          <p:spTgt spid="53"/>
                                        </p:tgtEl>
                                        <p:attrNameLst>
                                          <p:attrName>style.visibility</p:attrName>
                                        </p:attrNameLst>
                                      </p:cBhvr>
                                      <p:to>
                                        <p:strVal val="visible"/>
                                      </p:to>
                                    </p:set>
                                    <p:anim calcmode="lin" valueType="num">
                                      <p:cBhvr>
                                        <p:cTn id="206" dur="500" fill="hold"/>
                                        <p:tgtEl>
                                          <p:spTgt spid="53"/>
                                        </p:tgtEl>
                                        <p:attrNameLst>
                                          <p:attrName>ppt_w</p:attrName>
                                        </p:attrNameLst>
                                      </p:cBhvr>
                                      <p:tavLst>
                                        <p:tav tm="0">
                                          <p:val>
                                            <p:fltVal val="0"/>
                                          </p:val>
                                        </p:tav>
                                        <p:tav tm="100000">
                                          <p:val>
                                            <p:strVal val="#ppt_w"/>
                                          </p:val>
                                        </p:tav>
                                      </p:tavLst>
                                    </p:anim>
                                    <p:anim calcmode="lin" valueType="num">
                                      <p:cBhvr>
                                        <p:cTn id="207" dur="500" fill="hold"/>
                                        <p:tgtEl>
                                          <p:spTgt spid="53"/>
                                        </p:tgtEl>
                                        <p:attrNameLst>
                                          <p:attrName>ppt_h</p:attrName>
                                        </p:attrNameLst>
                                      </p:cBhvr>
                                      <p:tavLst>
                                        <p:tav tm="0">
                                          <p:val>
                                            <p:fltVal val="0"/>
                                          </p:val>
                                        </p:tav>
                                        <p:tav tm="100000">
                                          <p:val>
                                            <p:strVal val="#ppt_h"/>
                                          </p:val>
                                        </p:tav>
                                      </p:tavLst>
                                    </p:anim>
                                    <p:animEffect transition="in" filter="fade">
                                      <p:cBhvr>
                                        <p:cTn id="208" dur="500"/>
                                        <p:tgtEl>
                                          <p:spTgt spid="53"/>
                                        </p:tgtEl>
                                      </p:cBhvr>
                                    </p:animEffect>
                                  </p:childTnLst>
                                </p:cTn>
                              </p:par>
                              <p:par>
                                <p:cTn id="209" presetID="53" presetClass="entr" presetSubtype="16" fill="hold" grpId="0" nodeType="withEffect">
                                  <p:stCondLst>
                                    <p:cond delay="500"/>
                                  </p:stCondLst>
                                  <p:childTnLst>
                                    <p:set>
                                      <p:cBhvr>
                                        <p:cTn id="210" dur="1" fill="hold">
                                          <p:stCondLst>
                                            <p:cond delay="0"/>
                                          </p:stCondLst>
                                        </p:cTn>
                                        <p:tgtEl>
                                          <p:spTgt spid="54"/>
                                        </p:tgtEl>
                                        <p:attrNameLst>
                                          <p:attrName>style.visibility</p:attrName>
                                        </p:attrNameLst>
                                      </p:cBhvr>
                                      <p:to>
                                        <p:strVal val="visible"/>
                                      </p:to>
                                    </p:set>
                                    <p:anim calcmode="lin" valueType="num">
                                      <p:cBhvr>
                                        <p:cTn id="211" dur="500" fill="hold"/>
                                        <p:tgtEl>
                                          <p:spTgt spid="54"/>
                                        </p:tgtEl>
                                        <p:attrNameLst>
                                          <p:attrName>ppt_w</p:attrName>
                                        </p:attrNameLst>
                                      </p:cBhvr>
                                      <p:tavLst>
                                        <p:tav tm="0">
                                          <p:val>
                                            <p:fltVal val="0"/>
                                          </p:val>
                                        </p:tav>
                                        <p:tav tm="100000">
                                          <p:val>
                                            <p:strVal val="#ppt_w"/>
                                          </p:val>
                                        </p:tav>
                                      </p:tavLst>
                                    </p:anim>
                                    <p:anim calcmode="lin" valueType="num">
                                      <p:cBhvr>
                                        <p:cTn id="212" dur="500" fill="hold"/>
                                        <p:tgtEl>
                                          <p:spTgt spid="54"/>
                                        </p:tgtEl>
                                        <p:attrNameLst>
                                          <p:attrName>ppt_h</p:attrName>
                                        </p:attrNameLst>
                                      </p:cBhvr>
                                      <p:tavLst>
                                        <p:tav tm="0">
                                          <p:val>
                                            <p:fltVal val="0"/>
                                          </p:val>
                                        </p:tav>
                                        <p:tav tm="100000">
                                          <p:val>
                                            <p:strVal val="#ppt_h"/>
                                          </p:val>
                                        </p:tav>
                                      </p:tavLst>
                                    </p:anim>
                                    <p:animEffect transition="in" filter="fade">
                                      <p:cBhvr>
                                        <p:cTn id="213" dur="500"/>
                                        <p:tgtEl>
                                          <p:spTgt spid="54"/>
                                        </p:tgtEl>
                                      </p:cBhvr>
                                    </p:animEffect>
                                  </p:childTnLst>
                                </p:cTn>
                              </p:par>
                              <p:par>
                                <p:cTn id="214" presetID="53" presetClass="entr" presetSubtype="16" fill="hold" grpId="0" nodeType="withEffect">
                                  <p:stCondLst>
                                    <p:cond delay="500"/>
                                  </p:stCondLst>
                                  <p:childTnLst>
                                    <p:set>
                                      <p:cBhvr>
                                        <p:cTn id="215" dur="1" fill="hold">
                                          <p:stCondLst>
                                            <p:cond delay="0"/>
                                          </p:stCondLst>
                                        </p:cTn>
                                        <p:tgtEl>
                                          <p:spTgt spid="55"/>
                                        </p:tgtEl>
                                        <p:attrNameLst>
                                          <p:attrName>style.visibility</p:attrName>
                                        </p:attrNameLst>
                                      </p:cBhvr>
                                      <p:to>
                                        <p:strVal val="visible"/>
                                      </p:to>
                                    </p:set>
                                    <p:anim calcmode="lin" valueType="num">
                                      <p:cBhvr>
                                        <p:cTn id="216" dur="500" fill="hold"/>
                                        <p:tgtEl>
                                          <p:spTgt spid="55"/>
                                        </p:tgtEl>
                                        <p:attrNameLst>
                                          <p:attrName>ppt_w</p:attrName>
                                        </p:attrNameLst>
                                      </p:cBhvr>
                                      <p:tavLst>
                                        <p:tav tm="0">
                                          <p:val>
                                            <p:fltVal val="0"/>
                                          </p:val>
                                        </p:tav>
                                        <p:tav tm="100000">
                                          <p:val>
                                            <p:strVal val="#ppt_w"/>
                                          </p:val>
                                        </p:tav>
                                      </p:tavLst>
                                    </p:anim>
                                    <p:anim calcmode="lin" valueType="num">
                                      <p:cBhvr>
                                        <p:cTn id="217" dur="500" fill="hold"/>
                                        <p:tgtEl>
                                          <p:spTgt spid="55"/>
                                        </p:tgtEl>
                                        <p:attrNameLst>
                                          <p:attrName>ppt_h</p:attrName>
                                        </p:attrNameLst>
                                      </p:cBhvr>
                                      <p:tavLst>
                                        <p:tav tm="0">
                                          <p:val>
                                            <p:fltVal val="0"/>
                                          </p:val>
                                        </p:tav>
                                        <p:tav tm="100000">
                                          <p:val>
                                            <p:strVal val="#ppt_h"/>
                                          </p:val>
                                        </p:tav>
                                      </p:tavLst>
                                    </p:anim>
                                    <p:animEffect transition="in" filter="fade">
                                      <p:cBhvr>
                                        <p:cTn id="218" dur="500"/>
                                        <p:tgtEl>
                                          <p:spTgt spid="55"/>
                                        </p:tgtEl>
                                      </p:cBhvr>
                                    </p:animEffect>
                                  </p:childTnLst>
                                </p:cTn>
                              </p:par>
                              <p:par>
                                <p:cTn id="219" presetID="53" presetClass="entr" presetSubtype="16" fill="hold" grpId="0" nodeType="withEffect">
                                  <p:stCondLst>
                                    <p:cond delay="500"/>
                                  </p:stCondLst>
                                  <p:childTnLst>
                                    <p:set>
                                      <p:cBhvr>
                                        <p:cTn id="220" dur="1" fill="hold">
                                          <p:stCondLst>
                                            <p:cond delay="0"/>
                                          </p:stCondLst>
                                        </p:cTn>
                                        <p:tgtEl>
                                          <p:spTgt spid="56"/>
                                        </p:tgtEl>
                                        <p:attrNameLst>
                                          <p:attrName>style.visibility</p:attrName>
                                        </p:attrNameLst>
                                      </p:cBhvr>
                                      <p:to>
                                        <p:strVal val="visible"/>
                                      </p:to>
                                    </p:set>
                                    <p:anim calcmode="lin" valueType="num">
                                      <p:cBhvr>
                                        <p:cTn id="221" dur="500" fill="hold"/>
                                        <p:tgtEl>
                                          <p:spTgt spid="56"/>
                                        </p:tgtEl>
                                        <p:attrNameLst>
                                          <p:attrName>ppt_w</p:attrName>
                                        </p:attrNameLst>
                                      </p:cBhvr>
                                      <p:tavLst>
                                        <p:tav tm="0">
                                          <p:val>
                                            <p:fltVal val="0"/>
                                          </p:val>
                                        </p:tav>
                                        <p:tav tm="100000">
                                          <p:val>
                                            <p:strVal val="#ppt_w"/>
                                          </p:val>
                                        </p:tav>
                                      </p:tavLst>
                                    </p:anim>
                                    <p:anim calcmode="lin" valueType="num">
                                      <p:cBhvr>
                                        <p:cTn id="222" dur="500" fill="hold"/>
                                        <p:tgtEl>
                                          <p:spTgt spid="56"/>
                                        </p:tgtEl>
                                        <p:attrNameLst>
                                          <p:attrName>ppt_h</p:attrName>
                                        </p:attrNameLst>
                                      </p:cBhvr>
                                      <p:tavLst>
                                        <p:tav tm="0">
                                          <p:val>
                                            <p:fltVal val="0"/>
                                          </p:val>
                                        </p:tav>
                                        <p:tav tm="100000">
                                          <p:val>
                                            <p:strVal val="#ppt_h"/>
                                          </p:val>
                                        </p:tav>
                                      </p:tavLst>
                                    </p:anim>
                                    <p:animEffect transition="in" filter="fade">
                                      <p:cBhvr>
                                        <p:cTn id="22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animBg="1"/>
      <p:bldP spid="28" grpId="0" animBg="1"/>
      <p:bldP spid="29" grpId="0"/>
      <p:bldP spid="31" grpId="0"/>
      <p:bldP spid="32" grpId="0"/>
      <p:bldP spid="33" grpId="0"/>
      <p:bldP spid="34" grpId="0"/>
      <p:bldP spid="35" grpId="0"/>
      <p:bldP spid="36" grpId="0"/>
      <p:bldP spid="37" grpId="0" animBg="1"/>
      <p:bldP spid="38" grpId="0"/>
      <p:bldP spid="40" grpId="0"/>
      <p:bldP spid="41" grpId="0"/>
      <p:bldP spid="44" grpId="0"/>
      <p:bldP spid="45" grpId="0"/>
      <p:bldP spid="46" grpId="0"/>
      <p:bldP spid="47" grpId="0"/>
      <p:bldP spid="48" grpId="0" animBg="1"/>
      <p:bldP spid="49" grpId="0"/>
      <p:bldP spid="51" grpId="0"/>
      <p:bldP spid="52" grpId="0"/>
      <p:bldP spid="53" grpId="0"/>
      <p:bldP spid="54" grpId="0"/>
      <p:bldP spid="55" grpId="0"/>
      <p:bldP spid="56" grpId="0"/>
      <p:bldP spid="57" grpId="0" animBg="1"/>
      <p:bldP spid="58" grpId="0"/>
      <p:bldP spid="59" grpId="0" animBg="1"/>
      <p:bldP spid="60" grpId="0" animBg="1"/>
      <p:bldP spid="6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椭圆 31"/>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4808413" y="4406540"/>
            <a:ext cx="1436675" cy="215444"/>
            <a:chOff x="4369395" y="3284984"/>
            <a:chExt cx="1436675" cy="215444"/>
          </a:xfrm>
        </p:grpSpPr>
        <p:sp>
          <p:nvSpPr>
            <p:cNvPr id="3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项目来源</a:t>
              </a:r>
              <a:endParaRPr lang="zh-CN" altLang="en-US" sz="1400" dirty="0">
                <a:solidFill>
                  <a:srgbClr val="2C3637"/>
                </a:solidFill>
                <a:latin typeface="微软雅黑" pitchFamily="34" charset="-122"/>
                <a:ea typeface="微软雅黑" pitchFamily="34" charset="-122"/>
              </a:endParaRPr>
            </a:p>
          </p:txBody>
        </p:sp>
        <p:grpSp>
          <p:nvGrpSpPr>
            <p:cNvPr id="35" name="组合 34"/>
            <p:cNvGrpSpPr/>
            <p:nvPr/>
          </p:nvGrpSpPr>
          <p:grpSpPr>
            <a:xfrm>
              <a:off x="4369395" y="3316401"/>
              <a:ext cx="168551" cy="168551"/>
              <a:chOff x="5005199" y="3717032"/>
              <a:chExt cx="168551" cy="168551"/>
            </a:xfrm>
          </p:grpSpPr>
          <p:sp>
            <p:nvSpPr>
              <p:cNvPr id="36" name="椭圆 3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37" name="等腰三角形 3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38" name="组合 37"/>
          <p:cNvGrpSpPr/>
          <p:nvPr/>
        </p:nvGrpSpPr>
        <p:grpSpPr>
          <a:xfrm>
            <a:off x="6461112" y="4406540"/>
            <a:ext cx="1436675" cy="215444"/>
            <a:chOff x="4369395" y="3284984"/>
            <a:chExt cx="1436675" cy="215444"/>
          </a:xfrm>
        </p:grpSpPr>
        <p:sp>
          <p:nvSpPr>
            <p:cNvPr id="3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需求分析</a:t>
              </a:r>
              <a:endParaRPr lang="zh-CN" altLang="en-US" sz="1400" dirty="0">
                <a:solidFill>
                  <a:srgbClr val="2C3637"/>
                </a:solidFill>
                <a:latin typeface="微软雅黑" pitchFamily="34" charset="-122"/>
                <a:ea typeface="微软雅黑" pitchFamily="34" charset="-122"/>
              </a:endParaRPr>
            </a:p>
          </p:txBody>
        </p:sp>
        <p:grpSp>
          <p:nvGrpSpPr>
            <p:cNvPr id="40" name="组合 39"/>
            <p:cNvGrpSpPr/>
            <p:nvPr/>
          </p:nvGrpSpPr>
          <p:grpSpPr>
            <a:xfrm>
              <a:off x="4369395" y="3316401"/>
              <a:ext cx="168551" cy="168551"/>
              <a:chOff x="5005199" y="3717032"/>
              <a:chExt cx="168551" cy="168551"/>
            </a:xfrm>
          </p:grpSpPr>
          <p:sp>
            <p:nvSpPr>
              <p:cNvPr id="41" name="椭圆 4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4" name="等腰三角形 4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5" name="组合 44"/>
          <p:cNvGrpSpPr/>
          <p:nvPr/>
        </p:nvGrpSpPr>
        <p:grpSpPr>
          <a:xfrm>
            <a:off x="4808413" y="4797732"/>
            <a:ext cx="1436675" cy="215444"/>
            <a:chOff x="4369395" y="3284984"/>
            <a:chExt cx="1436675" cy="215444"/>
          </a:xfrm>
        </p:grpSpPr>
        <p:sp>
          <p:nvSpPr>
            <p:cNvPr id="4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解决问题</a:t>
              </a:r>
              <a:endParaRPr lang="zh-CN" altLang="en-US" sz="1400" dirty="0">
                <a:solidFill>
                  <a:srgbClr val="2C3637"/>
                </a:solidFill>
                <a:latin typeface="微软雅黑" pitchFamily="34" charset="-122"/>
                <a:ea typeface="微软雅黑" pitchFamily="34" charset="-122"/>
              </a:endParaRP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9" name="等腰三角形 4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50" name="组合 49"/>
          <p:cNvGrpSpPr/>
          <p:nvPr/>
        </p:nvGrpSpPr>
        <p:grpSpPr>
          <a:xfrm>
            <a:off x="6461112" y="4797152"/>
            <a:ext cx="1436675" cy="215444"/>
            <a:chOff x="4369395" y="3284984"/>
            <a:chExt cx="1436675" cy="215444"/>
          </a:xfrm>
        </p:grpSpPr>
        <p:sp>
          <p:nvSpPr>
            <p:cNvPr id="51"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行业前景</a:t>
              </a:r>
              <a:endParaRPr lang="zh-CN" altLang="en-US" sz="1400" dirty="0">
                <a:solidFill>
                  <a:srgbClr val="2C3637"/>
                </a:solidFill>
                <a:latin typeface="微软雅黑" pitchFamily="34" charset="-122"/>
                <a:ea typeface="微软雅黑" pitchFamily="34" charset="-122"/>
              </a:endParaRPr>
            </a:p>
          </p:txBody>
        </p:sp>
        <p:grpSp>
          <p:nvGrpSpPr>
            <p:cNvPr id="52" name="组合 51"/>
            <p:cNvGrpSpPr/>
            <p:nvPr/>
          </p:nvGrpSpPr>
          <p:grpSpPr>
            <a:xfrm>
              <a:off x="4369395" y="3316401"/>
              <a:ext cx="168551" cy="168551"/>
              <a:chOff x="5005199" y="3717032"/>
              <a:chExt cx="168551" cy="168551"/>
            </a:xfrm>
          </p:grpSpPr>
          <p:sp>
            <p:nvSpPr>
              <p:cNvPr id="53" name="椭圆 52"/>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54" name="等腰三角形 53"/>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55"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2C3637"/>
                </a:solidFill>
                <a:latin typeface="微软雅黑" panose="020B0503020204020204" pitchFamily="34" charset="-122"/>
                <a:ea typeface="微软雅黑" panose="020B0503020204020204" pitchFamily="34" charset="-122"/>
              </a:rPr>
              <a:t>我们要做什么</a:t>
            </a:r>
          </a:p>
        </p:txBody>
      </p:sp>
      <p:sp>
        <p:nvSpPr>
          <p:cNvPr id="56" name="椭圆 55"/>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椭圆 63"/>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椭圆 64"/>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第二章</a:t>
            </a:r>
          </a:p>
        </p:txBody>
      </p:sp>
      <p:sp>
        <p:nvSpPr>
          <p:cNvPr id="67" name="椭圆 66"/>
          <p:cNvSpPr/>
          <p:nvPr/>
        </p:nvSpPr>
        <p:spPr>
          <a:xfrm>
            <a:off x="4996314" y="1076363"/>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8" name="直接连接符 67"/>
          <p:cNvCxnSpPr/>
          <p:nvPr/>
        </p:nvCxnSpPr>
        <p:spPr>
          <a:xfrm>
            <a:off x="4808413" y="4293096"/>
            <a:ext cx="2477306"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9" name="组合 68"/>
          <p:cNvGrpSpPr/>
          <p:nvPr/>
        </p:nvGrpSpPr>
        <p:grpSpPr>
          <a:xfrm>
            <a:off x="4801443" y="5157772"/>
            <a:ext cx="1436675" cy="215444"/>
            <a:chOff x="4369395" y="3284984"/>
            <a:chExt cx="1436675" cy="215444"/>
          </a:xfrm>
        </p:grpSpPr>
        <p:sp>
          <p:nvSpPr>
            <p:cNvPr id="70"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竞争对手</a:t>
              </a:r>
              <a:endParaRPr lang="zh-CN" altLang="en-US" sz="1400" dirty="0">
                <a:solidFill>
                  <a:srgbClr val="2C3637"/>
                </a:solidFill>
                <a:latin typeface="微软雅黑" pitchFamily="34" charset="-122"/>
                <a:ea typeface="微软雅黑" pitchFamily="34" charset="-122"/>
              </a:endParaRPr>
            </a:p>
          </p:txBody>
        </p:sp>
        <p:grpSp>
          <p:nvGrpSpPr>
            <p:cNvPr id="71" name="组合 70"/>
            <p:cNvGrpSpPr/>
            <p:nvPr/>
          </p:nvGrpSpPr>
          <p:grpSpPr>
            <a:xfrm>
              <a:off x="4369395" y="3316401"/>
              <a:ext cx="168551" cy="168551"/>
              <a:chOff x="5005199" y="3717032"/>
              <a:chExt cx="168551" cy="168551"/>
            </a:xfrm>
          </p:grpSpPr>
          <p:sp>
            <p:nvSpPr>
              <p:cNvPr id="72" name="椭圆 71"/>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3" name="等腰三角形 72"/>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74" name="KSO_Shape"/>
          <p:cNvSpPr>
            <a:spLocks/>
          </p:cNvSpPr>
          <p:nvPr/>
        </p:nvSpPr>
        <p:spPr bwMode="auto">
          <a:xfrm>
            <a:off x="5356820" y="1519958"/>
            <a:ext cx="1481536" cy="1261770"/>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grpSp>
        <p:nvGrpSpPr>
          <p:cNvPr id="75" name="组合 74"/>
          <p:cNvGrpSpPr/>
          <p:nvPr/>
        </p:nvGrpSpPr>
        <p:grpSpPr>
          <a:xfrm>
            <a:off x="6468158" y="5157192"/>
            <a:ext cx="1436675" cy="215444"/>
            <a:chOff x="4369395" y="3284984"/>
            <a:chExt cx="1436675" cy="215444"/>
          </a:xfrm>
        </p:grpSpPr>
        <p:sp>
          <p:nvSpPr>
            <p:cNvPr id="76"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可行性分析</a:t>
              </a:r>
              <a:endParaRPr lang="zh-CN" altLang="en-US" sz="1400" dirty="0">
                <a:solidFill>
                  <a:srgbClr val="2C3637"/>
                </a:solidFill>
                <a:latin typeface="微软雅黑" pitchFamily="34" charset="-122"/>
                <a:ea typeface="微软雅黑" pitchFamily="34" charset="-122"/>
              </a:endParaRPr>
            </a:p>
          </p:txBody>
        </p:sp>
        <p:grpSp>
          <p:nvGrpSpPr>
            <p:cNvPr id="77" name="组合 76"/>
            <p:cNvGrpSpPr/>
            <p:nvPr/>
          </p:nvGrpSpPr>
          <p:grpSpPr>
            <a:xfrm>
              <a:off x="4369395" y="3316401"/>
              <a:ext cx="168551" cy="168551"/>
              <a:chOff x="5005199" y="3717032"/>
              <a:chExt cx="168551" cy="168551"/>
            </a:xfrm>
          </p:grpSpPr>
          <p:sp>
            <p:nvSpPr>
              <p:cNvPr id="78" name="椭圆 77"/>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9" name="等腰三角形 78"/>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80" name="圆角矩形 79"/>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2" name="圆角矩形 81"/>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6" name="圆角矩形 8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383133" y="1355969"/>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标题 4"/>
          <p:cNvSpPr txBox="1">
            <a:spLocks/>
          </p:cNvSpPr>
          <p:nvPr/>
        </p:nvSpPr>
        <p:spPr>
          <a:xfrm>
            <a:off x="48915" y="1355969"/>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a:t>
            </a:r>
            <a:r>
              <a:rPr lang="zh-CN" altLang="en-US" sz="1100" dirty="0">
                <a:solidFill>
                  <a:schemeClr val="bg1"/>
                </a:solidFill>
                <a:latin typeface="微软雅黑" panose="020B0503020204020204" pitchFamily="34" charset="-122"/>
                <a:ea typeface="微软雅黑" panose="020B0503020204020204" pitchFamily="34" charset="-122"/>
              </a:rPr>
              <a:t>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2" name="圆角矩形 91"/>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11</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94"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99571736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7"/>
                                        </p:tgtEl>
                                        <p:attrNameLst>
                                          <p:attrName>style.visibility</p:attrName>
                                        </p:attrNameLst>
                                      </p:cBhvr>
                                      <p:to>
                                        <p:strVal val="visible"/>
                                      </p:to>
                                    </p:set>
                                    <p:anim calcmode="lin" valueType="num">
                                      <p:cBhvr>
                                        <p:cTn id="13" dur="500" fill="hold"/>
                                        <p:tgtEl>
                                          <p:spTgt spid="67"/>
                                        </p:tgtEl>
                                        <p:attrNameLst>
                                          <p:attrName>ppt_w</p:attrName>
                                        </p:attrNameLst>
                                      </p:cBhvr>
                                      <p:tavLst>
                                        <p:tav tm="0">
                                          <p:val>
                                            <p:fltVal val="0"/>
                                          </p:val>
                                        </p:tav>
                                        <p:tav tm="100000">
                                          <p:val>
                                            <p:strVal val="#ppt_w"/>
                                          </p:val>
                                        </p:tav>
                                      </p:tavLst>
                                    </p:anim>
                                    <p:anim calcmode="lin" valueType="num">
                                      <p:cBhvr>
                                        <p:cTn id="14" dur="500" fill="hold"/>
                                        <p:tgtEl>
                                          <p:spTgt spid="67"/>
                                        </p:tgtEl>
                                        <p:attrNameLst>
                                          <p:attrName>ppt_h</p:attrName>
                                        </p:attrNameLst>
                                      </p:cBhvr>
                                      <p:tavLst>
                                        <p:tav tm="0">
                                          <p:val>
                                            <p:fltVal val="0"/>
                                          </p:val>
                                        </p:tav>
                                        <p:tav tm="100000">
                                          <p:val>
                                            <p:strVal val="#ppt_h"/>
                                          </p:val>
                                        </p:tav>
                                      </p:tavLst>
                                    </p:anim>
                                    <p:animEffect transition="in" filter="fade">
                                      <p:cBhvr>
                                        <p:cTn id="15" dur="500"/>
                                        <p:tgtEl>
                                          <p:spTgt spid="67"/>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66"/>
                                        </p:tgtEl>
                                        <p:attrNameLst>
                                          <p:attrName>style.visibility</p:attrName>
                                        </p:attrNameLst>
                                      </p:cBhvr>
                                      <p:to>
                                        <p:strVal val="visible"/>
                                      </p:to>
                                    </p:set>
                                    <p:anim calcmode="lin" valueType="num">
                                      <p:cBhvr>
                                        <p:cTn id="18" dur="500" fill="hold"/>
                                        <p:tgtEl>
                                          <p:spTgt spid="66"/>
                                        </p:tgtEl>
                                        <p:attrNameLst>
                                          <p:attrName>ppt_w</p:attrName>
                                        </p:attrNameLst>
                                      </p:cBhvr>
                                      <p:tavLst>
                                        <p:tav tm="0">
                                          <p:val>
                                            <p:fltVal val="0"/>
                                          </p:val>
                                        </p:tav>
                                        <p:tav tm="100000">
                                          <p:val>
                                            <p:strVal val="#ppt_w"/>
                                          </p:val>
                                        </p:tav>
                                      </p:tavLst>
                                    </p:anim>
                                    <p:anim calcmode="lin" valueType="num">
                                      <p:cBhvr>
                                        <p:cTn id="19" dur="500" fill="hold"/>
                                        <p:tgtEl>
                                          <p:spTgt spid="66"/>
                                        </p:tgtEl>
                                        <p:attrNameLst>
                                          <p:attrName>ppt_h</p:attrName>
                                        </p:attrNameLst>
                                      </p:cBhvr>
                                      <p:tavLst>
                                        <p:tav tm="0">
                                          <p:val>
                                            <p:fltVal val="0"/>
                                          </p:val>
                                        </p:tav>
                                        <p:tav tm="100000">
                                          <p:val>
                                            <p:strVal val="#ppt_h"/>
                                          </p:val>
                                        </p:tav>
                                      </p:tavLst>
                                    </p:anim>
                                    <p:animEffect transition="in" filter="fade">
                                      <p:cBhvr>
                                        <p:cTn id="20" dur="500"/>
                                        <p:tgtEl>
                                          <p:spTgt spid="66"/>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74"/>
                                        </p:tgtEl>
                                        <p:attrNameLst>
                                          <p:attrName>style.visibility</p:attrName>
                                        </p:attrNameLst>
                                      </p:cBhvr>
                                      <p:to>
                                        <p:strVal val="visible"/>
                                      </p:to>
                                    </p:set>
                                    <p:anim calcmode="lin" valueType="num">
                                      <p:cBhvr>
                                        <p:cTn id="23" dur="500" fill="hold"/>
                                        <p:tgtEl>
                                          <p:spTgt spid="74"/>
                                        </p:tgtEl>
                                        <p:attrNameLst>
                                          <p:attrName>ppt_w</p:attrName>
                                        </p:attrNameLst>
                                      </p:cBhvr>
                                      <p:tavLst>
                                        <p:tav tm="0">
                                          <p:val>
                                            <p:fltVal val="0"/>
                                          </p:val>
                                        </p:tav>
                                        <p:tav tm="100000">
                                          <p:val>
                                            <p:strVal val="#ppt_w"/>
                                          </p:val>
                                        </p:tav>
                                      </p:tavLst>
                                    </p:anim>
                                    <p:anim calcmode="lin" valueType="num">
                                      <p:cBhvr>
                                        <p:cTn id="24" dur="500" fill="hold"/>
                                        <p:tgtEl>
                                          <p:spTgt spid="74"/>
                                        </p:tgtEl>
                                        <p:attrNameLst>
                                          <p:attrName>ppt_h</p:attrName>
                                        </p:attrNameLst>
                                      </p:cBhvr>
                                      <p:tavLst>
                                        <p:tav tm="0">
                                          <p:val>
                                            <p:fltVal val="0"/>
                                          </p:val>
                                        </p:tav>
                                        <p:tav tm="100000">
                                          <p:val>
                                            <p:strVal val="#ppt_h"/>
                                          </p:val>
                                        </p:tav>
                                      </p:tavLst>
                                    </p:anim>
                                    <p:animEffect transition="in" filter="fade">
                                      <p:cBhvr>
                                        <p:cTn id="25" dur="500"/>
                                        <p:tgtEl>
                                          <p:spTgt spid="74"/>
                                        </p:tgtEl>
                                      </p:cBhvr>
                                    </p:animEffect>
                                    <p:anim calcmode="lin" valueType="num">
                                      <p:cBhvr>
                                        <p:cTn id="26" dur="500" fill="hold"/>
                                        <p:tgtEl>
                                          <p:spTgt spid="74"/>
                                        </p:tgtEl>
                                        <p:attrNameLst>
                                          <p:attrName>ppt_x</p:attrName>
                                        </p:attrNameLst>
                                      </p:cBhvr>
                                      <p:tavLst>
                                        <p:tav tm="0">
                                          <p:val>
                                            <p:fltVal val="0.5"/>
                                          </p:val>
                                        </p:tav>
                                        <p:tav tm="100000">
                                          <p:val>
                                            <p:strVal val="#ppt_x"/>
                                          </p:val>
                                        </p:tav>
                                      </p:tavLst>
                                    </p:anim>
                                    <p:anim calcmode="lin" valueType="num">
                                      <p:cBhvr>
                                        <p:cTn id="27" dur="500" fill="hold"/>
                                        <p:tgtEl>
                                          <p:spTgt spid="74"/>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55"/>
                                        </p:tgtEl>
                                        <p:attrNameLst>
                                          <p:attrName>style.visibility</p:attrName>
                                        </p:attrNameLst>
                                      </p:cBhvr>
                                      <p:to>
                                        <p:strVal val="visible"/>
                                      </p:to>
                                    </p:set>
                                    <p:anim calcmode="lin" valueType="num">
                                      <p:cBhvr>
                                        <p:cTn id="30" dur="500" fill="hold"/>
                                        <p:tgtEl>
                                          <p:spTgt spid="55"/>
                                        </p:tgtEl>
                                        <p:attrNameLst>
                                          <p:attrName>ppt_w</p:attrName>
                                        </p:attrNameLst>
                                      </p:cBhvr>
                                      <p:tavLst>
                                        <p:tav tm="0">
                                          <p:val>
                                            <p:fltVal val="0"/>
                                          </p:val>
                                        </p:tav>
                                        <p:tav tm="100000">
                                          <p:val>
                                            <p:strVal val="#ppt_w"/>
                                          </p:val>
                                        </p:tav>
                                      </p:tavLst>
                                    </p:anim>
                                    <p:anim calcmode="lin" valueType="num">
                                      <p:cBhvr>
                                        <p:cTn id="31" dur="500" fill="hold"/>
                                        <p:tgtEl>
                                          <p:spTgt spid="55"/>
                                        </p:tgtEl>
                                        <p:attrNameLst>
                                          <p:attrName>ppt_h</p:attrName>
                                        </p:attrNameLst>
                                      </p:cBhvr>
                                      <p:tavLst>
                                        <p:tav tm="0">
                                          <p:val>
                                            <p:fltVal val="0"/>
                                          </p:val>
                                        </p:tav>
                                        <p:tav tm="100000">
                                          <p:val>
                                            <p:strVal val="#ppt_h"/>
                                          </p:val>
                                        </p:tav>
                                      </p:tavLst>
                                    </p:anim>
                                    <p:animEffect transition="in" filter="fade">
                                      <p:cBhvr>
                                        <p:cTn id="32" dur="500"/>
                                        <p:tgtEl>
                                          <p:spTgt spid="55"/>
                                        </p:tgtEl>
                                      </p:cBhvr>
                                    </p:animEffect>
                                  </p:childTnLst>
                                </p:cTn>
                              </p:par>
                              <p:par>
                                <p:cTn id="33" presetID="16" presetClass="entr" presetSubtype="21" fill="hold" nodeType="withEffect">
                                  <p:stCondLst>
                                    <p:cond delay="2000"/>
                                  </p:stCondLst>
                                  <p:childTnLst>
                                    <p:set>
                                      <p:cBhvr>
                                        <p:cTn id="34" dur="1" fill="hold">
                                          <p:stCondLst>
                                            <p:cond delay="0"/>
                                          </p:stCondLst>
                                        </p:cTn>
                                        <p:tgtEl>
                                          <p:spTgt spid="68"/>
                                        </p:tgtEl>
                                        <p:attrNameLst>
                                          <p:attrName>style.visibility</p:attrName>
                                        </p:attrNameLst>
                                      </p:cBhvr>
                                      <p:to>
                                        <p:strVal val="visible"/>
                                      </p:to>
                                    </p:set>
                                    <p:animEffect transition="in" filter="barn(inVertical)">
                                      <p:cBhvr>
                                        <p:cTn id="35" dur="500"/>
                                        <p:tgtEl>
                                          <p:spTgt spid="68"/>
                                        </p:tgtEl>
                                      </p:cBhvr>
                                    </p:animEffect>
                                  </p:childTnLst>
                                </p:cTn>
                              </p:par>
                              <p:par>
                                <p:cTn id="36" presetID="53" presetClass="entr" presetSubtype="16" fill="hold" nodeType="withEffect">
                                  <p:stCondLst>
                                    <p:cond delay="2500"/>
                                  </p:stCondLst>
                                  <p:childTnLst>
                                    <p:set>
                                      <p:cBhvr>
                                        <p:cTn id="37" dur="1" fill="hold">
                                          <p:stCondLst>
                                            <p:cond delay="0"/>
                                          </p:stCondLst>
                                        </p:cTn>
                                        <p:tgtEl>
                                          <p:spTgt spid="33"/>
                                        </p:tgtEl>
                                        <p:attrNameLst>
                                          <p:attrName>style.visibility</p:attrName>
                                        </p:attrNameLst>
                                      </p:cBhvr>
                                      <p:to>
                                        <p:strVal val="visible"/>
                                      </p:to>
                                    </p:set>
                                    <p:anim calcmode="lin" valueType="num">
                                      <p:cBhvr>
                                        <p:cTn id="38" dur="500" fill="hold"/>
                                        <p:tgtEl>
                                          <p:spTgt spid="33"/>
                                        </p:tgtEl>
                                        <p:attrNameLst>
                                          <p:attrName>ppt_w</p:attrName>
                                        </p:attrNameLst>
                                      </p:cBhvr>
                                      <p:tavLst>
                                        <p:tav tm="0">
                                          <p:val>
                                            <p:fltVal val="0"/>
                                          </p:val>
                                        </p:tav>
                                        <p:tav tm="100000">
                                          <p:val>
                                            <p:strVal val="#ppt_w"/>
                                          </p:val>
                                        </p:tav>
                                      </p:tavLst>
                                    </p:anim>
                                    <p:anim calcmode="lin" valueType="num">
                                      <p:cBhvr>
                                        <p:cTn id="39" dur="500" fill="hold"/>
                                        <p:tgtEl>
                                          <p:spTgt spid="33"/>
                                        </p:tgtEl>
                                        <p:attrNameLst>
                                          <p:attrName>ppt_h</p:attrName>
                                        </p:attrNameLst>
                                      </p:cBhvr>
                                      <p:tavLst>
                                        <p:tav tm="0">
                                          <p:val>
                                            <p:fltVal val="0"/>
                                          </p:val>
                                        </p:tav>
                                        <p:tav tm="100000">
                                          <p:val>
                                            <p:strVal val="#ppt_h"/>
                                          </p:val>
                                        </p:tav>
                                      </p:tavLst>
                                    </p:anim>
                                    <p:animEffect transition="in" filter="fade">
                                      <p:cBhvr>
                                        <p:cTn id="40" dur="500"/>
                                        <p:tgtEl>
                                          <p:spTgt spid="33"/>
                                        </p:tgtEl>
                                      </p:cBhvr>
                                    </p:animEffect>
                                  </p:childTnLst>
                                </p:cTn>
                              </p:par>
                              <p:par>
                                <p:cTn id="41" presetID="53" presetClass="entr" presetSubtype="16" fill="hold" nodeType="withEffect">
                                  <p:stCondLst>
                                    <p:cond delay="2500"/>
                                  </p:stCondLst>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fltVal val="0"/>
                                          </p:val>
                                        </p:tav>
                                        <p:tav tm="100000">
                                          <p:val>
                                            <p:strVal val="#ppt_w"/>
                                          </p:val>
                                        </p:tav>
                                      </p:tavLst>
                                    </p:anim>
                                    <p:anim calcmode="lin" valueType="num">
                                      <p:cBhvr>
                                        <p:cTn id="44" dur="500" fill="hold"/>
                                        <p:tgtEl>
                                          <p:spTgt spid="38"/>
                                        </p:tgtEl>
                                        <p:attrNameLst>
                                          <p:attrName>ppt_h</p:attrName>
                                        </p:attrNameLst>
                                      </p:cBhvr>
                                      <p:tavLst>
                                        <p:tav tm="0">
                                          <p:val>
                                            <p:fltVal val="0"/>
                                          </p:val>
                                        </p:tav>
                                        <p:tav tm="100000">
                                          <p:val>
                                            <p:strVal val="#ppt_h"/>
                                          </p:val>
                                        </p:tav>
                                      </p:tavLst>
                                    </p:anim>
                                    <p:animEffect transition="in" filter="fade">
                                      <p:cBhvr>
                                        <p:cTn id="45" dur="500"/>
                                        <p:tgtEl>
                                          <p:spTgt spid="38"/>
                                        </p:tgtEl>
                                      </p:cBhvr>
                                    </p:animEffect>
                                  </p:childTnLst>
                                </p:cTn>
                              </p:par>
                              <p:par>
                                <p:cTn id="46" presetID="53" presetClass="entr" presetSubtype="16" fill="hold" nodeType="withEffect">
                                  <p:stCondLst>
                                    <p:cond delay="2500"/>
                                  </p:stCondLst>
                                  <p:childTnLst>
                                    <p:set>
                                      <p:cBhvr>
                                        <p:cTn id="47" dur="1" fill="hold">
                                          <p:stCondLst>
                                            <p:cond delay="0"/>
                                          </p:stCondLst>
                                        </p:cTn>
                                        <p:tgtEl>
                                          <p:spTgt spid="45"/>
                                        </p:tgtEl>
                                        <p:attrNameLst>
                                          <p:attrName>style.visibility</p:attrName>
                                        </p:attrNameLst>
                                      </p:cBhvr>
                                      <p:to>
                                        <p:strVal val="visible"/>
                                      </p:to>
                                    </p:set>
                                    <p:anim calcmode="lin" valueType="num">
                                      <p:cBhvr>
                                        <p:cTn id="48" dur="500" fill="hold"/>
                                        <p:tgtEl>
                                          <p:spTgt spid="45"/>
                                        </p:tgtEl>
                                        <p:attrNameLst>
                                          <p:attrName>ppt_w</p:attrName>
                                        </p:attrNameLst>
                                      </p:cBhvr>
                                      <p:tavLst>
                                        <p:tav tm="0">
                                          <p:val>
                                            <p:fltVal val="0"/>
                                          </p:val>
                                        </p:tav>
                                        <p:tav tm="100000">
                                          <p:val>
                                            <p:strVal val="#ppt_w"/>
                                          </p:val>
                                        </p:tav>
                                      </p:tavLst>
                                    </p:anim>
                                    <p:anim calcmode="lin" valueType="num">
                                      <p:cBhvr>
                                        <p:cTn id="49" dur="500" fill="hold"/>
                                        <p:tgtEl>
                                          <p:spTgt spid="45"/>
                                        </p:tgtEl>
                                        <p:attrNameLst>
                                          <p:attrName>ppt_h</p:attrName>
                                        </p:attrNameLst>
                                      </p:cBhvr>
                                      <p:tavLst>
                                        <p:tav tm="0">
                                          <p:val>
                                            <p:fltVal val="0"/>
                                          </p:val>
                                        </p:tav>
                                        <p:tav tm="100000">
                                          <p:val>
                                            <p:strVal val="#ppt_h"/>
                                          </p:val>
                                        </p:tav>
                                      </p:tavLst>
                                    </p:anim>
                                    <p:animEffect transition="in" filter="fade">
                                      <p:cBhvr>
                                        <p:cTn id="50" dur="500"/>
                                        <p:tgtEl>
                                          <p:spTgt spid="45"/>
                                        </p:tgtEl>
                                      </p:cBhvr>
                                    </p:animEffect>
                                  </p:childTnLst>
                                </p:cTn>
                              </p:par>
                              <p:par>
                                <p:cTn id="51" presetID="53" presetClass="entr" presetSubtype="16" fill="hold" nodeType="withEffect">
                                  <p:stCondLst>
                                    <p:cond delay="2500"/>
                                  </p:stCondLst>
                                  <p:childTnLst>
                                    <p:set>
                                      <p:cBhvr>
                                        <p:cTn id="52" dur="1" fill="hold">
                                          <p:stCondLst>
                                            <p:cond delay="0"/>
                                          </p:stCondLst>
                                        </p:cTn>
                                        <p:tgtEl>
                                          <p:spTgt spid="50"/>
                                        </p:tgtEl>
                                        <p:attrNameLst>
                                          <p:attrName>style.visibility</p:attrName>
                                        </p:attrNameLst>
                                      </p:cBhvr>
                                      <p:to>
                                        <p:strVal val="visible"/>
                                      </p:to>
                                    </p:set>
                                    <p:anim calcmode="lin" valueType="num">
                                      <p:cBhvr>
                                        <p:cTn id="53" dur="500" fill="hold"/>
                                        <p:tgtEl>
                                          <p:spTgt spid="50"/>
                                        </p:tgtEl>
                                        <p:attrNameLst>
                                          <p:attrName>ppt_w</p:attrName>
                                        </p:attrNameLst>
                                      </p:cBhvr>
                                      <p:tavLst>
                                        <p:tav tm="0">
                                          <p:val>
                                            <p:fltVal val="0"/>
                                          </p:val>
                                        </p:tav>
                                        <p:tav tm="100000">
                                          <p:val>
                                            <p:strVal val="#ppt_w"/>
                                          </p:val>
                                        </p:tav>
                                      </p:tavLst>
                                    </p:anim>
                                    <p:anim calcmode="lin" valueType="num">
                                      <p:cBhvr>
                                        <p:cTn id="54" dur="500" fill="hold"/>
                                        <p:tgtEl>
                                          <p:spTgt spid="50"/>
                                        </p:tgtEl>
                                        <p:attrNameLst>
                                          <p:attrName>ppt_h</p:attrName>
                                        </p:attrNameLst>
                                      </p:cBhvr>
                                      <p:tavLst>
                                        <p:tav tm="0">
                                          <p:val>
                                            <p:fltVal val="0"/>
                                          </p:val>
                                        </p:tav>
                                        <p:tav tm="100000">
                                          <p:val>
                                            <p:strVal val="#ppt_h"/>
                                          </p:val>
                                        </p:tav>
                                      </p:tavLst>
                                    </p:anim>
                                    <p:animEffect transition="in" filter="fade">
                                      <p:cBhvr>
                                        <p:cTn id="55" dur="500"/>
                                        <p:tgtEl>
                                          <p:spTgt spid="50"/>
                                        </p:tgtEl>
                                      </p:cBhvr>
                                    </p:animEffect>
                                  </p:childTnLst>
                                </p:cTn>
                              </p:par>
                              <p:par>
                                <p:cTn id="56" presetID="53" presetClass="entr" presetSubtype="16" fill="hold" nodeType="withEffect">
                                  <p:stCondLst>
                                    <p:cond delay="2500"/>
                                  </p:stCondLst>
                                  <p:childTnLst>
                                    <p:set>
                                      <p:cBhvr>
                                        <p:cTn id="57" dur="1" fill="hold">
                                          <p:stCondLst>
                                            <p:cond delay="0"/>
                                          </p:stCondLst>
                                        </p:cTn>
                                        <p:tgtEl>
                                          <p:spTgt spid="69"/>
                                        </p:tgtEl>
                                        <p:attrNameLst>
                                          <p:attrName>style.visibility</p:attrName>
                                        </p:attrNameLst>
                                      </p:cBhvr>
                                      <p:to>
                                        <p:strVal val="visible"/>
                                      </p:to>
                                    </p:set>
                                    <p:anim calcmode="lin" valueType="num">
                                      <p:cBhvr>
                                        <p:cTn id="58" dur="500" fill="hold"/>
                                        <p:tgtEl>
                                          <p:spTgt spid="69"/>
                                        </p:tgtEl>
                                        <p:attrNameLst>
                                          <p:attrName>ppt_w</p:attrName>
                                        </p:attrNameLst>
                                      </p:cBhvr>
                                      <p:tavLst>
                                        <p:tav tm="0">
                                          <p:val>
                                            <p:fltVal val="0"/>
                                          </p:val>
                                        </p:tav>
                                        <p:tav tm="100000">
                                          <p:val>
                                            <p:strVal val="#ppt_w"/>
                                          </p:val>
                                        </p:tav>
                                      </p:tavLst>
                                    </p:anim>
                                    <p:anim calcmode="lin" valueType="num">
                                      <p:cBhvr>
                                        <p:cTn id="59" dur="500" fill="hold"/>
                                        <p:tgtEl>
                                          <p:spTgt spid="69"/>
                                        </p:tgtEl>
                                        <p:attrNameLst>
                                          <p:attrName>ppt_h</p:attrName>
                                        </p:attrNameLst>
                                      </p:cBhvr>
                                      <p:tavLst>
                                        <p:tav tm="0">
                                          <p:val>
                                            <p:fltVal val="0"/>
                                          </p:val>
                                        </p:tav>
                                        <p:tav tm="100000">
                                          <p:val>
                                            <p:strVal val="#ppt_h"/>
                                          </p:val>
                                        </p:tav>
                                      </p:tavLst>
                                    </p:anim>
                                    <p:animEffect transition="in" filter="fade">
                                      <p:cBhvr>
                                        <p:cTn id="60" dur="500"/>
                                        <p:tgtEl>
                                          <p:spTgt spid="69"/>
                                        </p:tgtEl>
                                      </p:cBhvr>
                                    </p:animEffect>
                                  </p:childTnLst>
                                </p:cTn>
                              </p:par>
                              <p:par>
                                <p:cTn id="61" presetID="53" presetClass="entr" presetSubtype="16" fill="hold" nodeType="withEffect">
                                  <p:stCondLst>
                                    <p:cond delay="2500"/>
                                  </p:stCondLst>
                                  <p:childTnLst>
                                    <p:set>
                                      <p:cBhvr>
                                        <p:cTn id="62" dur="1" fill="hold">
                                          <p:stCondLst>
                                            <p:cond delay="0"/>
                                          </p:stCondLst>
                                        </p:cTn>
                                        <p:tgtEl>
                                          <p:spTgt spid="75"/>
                                        </p:tgtEl>
                                        <p:attrNameLst>
                                          <p:attrName>style.visibility</p:attrName>
                                        </p:attrNameLst>
                                      </p:cBhvr>
                                      <p:to>
                                        <p:strVal val="visible"/>
                                      </p:to>
                                    </p:set>
                                    <p:anim calcmode="lin" valueType="num">
                                      <p:cBhvr>
                                        <p:cTn id="63" dur="500" fill="hold"/>
                                        <p:tgtEl>
                                          <p:spTgt spid="75"/>
                                        </p:tgtEl>
                                        <p:attrNameLst>
                                          <p:attrName>ppt_w</p:attrName>
                                        </p:attrNameLst>
                                      </p:cBhvr>
                                      <p:tavLst>
                                        <p:tav tm="0">
                                          <p:val>
                                            <p:fltVal val="0"/>
                                          </p:val>
                                        </p:tav>
                                        <p:tav tm="100000">
                                          <p:val>
                                            <p:strVal val="#ppt_w"/>
                                          </p:val>
                                        </p:tav>
                                      </p:tavLst>
                                    </p:anim>
                                    <p:anim calcmode="lin" valueType="num">
                                      <p:cBhvr>
                                        <p:cTn id="64" dur="500" fill="hold"/>
                                        <p:tgtEl>
                                          <p:spTgt spid="75"/>
                                        </p:tgtEl>
                                        <p:attrNameLst>
                                          <p:attrName>ppt_h</p:attrName>
                                        </p:attrNameLst>
                                      </p:cBhvr>
                                      <p:tavLst>
                                        <p:tav tm="0">
                                          <p:val>
                                            <p:fltVal val="0"/>
                                          </p:val>
                                        </p:tav>
                                        <p:tav tm="100000">
                                          <p:val>
                                            <p:strVal val="#ppt_h"/>
                                          </p:val>
                                        </p:tav>
                                      </p:tavLst>
                                    </p:anim>
                                    <p:animEffect transition="in" filter="fade">
                                      <p:cBhvr>
                                        <p:cTn id="65" dur="500"/>
                                        <p:tgtEl>
                                          <p:spTgt spid="75"/>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33"/>
                                        </p:tgtEl>
                                        <p:attrNameLst>
                                          <p:attrName>r</p:attrName>
                                        </p:attrNameLst>
                                      </p:cBhvr>
                                    </p:animRot>
                                    <p:animRot by="-240000">
                                      <p:cBhvr>
                                        <p:cTn id="68" dur="200" fill="hold">
                                          <p:stCondLst>
                                            <p:cond delay="200"/>
                                          </p:stCondLst>
                                        </p:cTn>
                                        <p:tgtEl>
                                          <p:spTgt spid="33"/>
                                        </p:tgtEl>
                                        <p:attrNameLst>
                                          <p:attrName>r</p:attrName>
                                        </p:attrNameLst>
                                      </p:cBhvr>
                                    </p:animRot>
                                    <p:animRot by="240000">
                                      <p:cBhvr>
                                        <p:cTn id="69" dur="200" fill="hold">
                                          <p:stCondLst>
                                            <p:cond delay="400"/>
                                          </p:stCondLst>
                                        </p:cTn>
                                        <p:tgtEl>
                                          <p:spTgt spid="33"/>
                                        </p:tgtEl>
                                        <p:attrNameLst>
                                          <p:attrName>r</p:attrName>
                                        </p:attrNameLst>
                                      </p:cBhvr>
                                    </p:animRot>
                                    <p:animRot by="-240000">
                                      <p:cBhvr>
                                        <p:cTn id="70" dur="200" fill="hold">
                                          <p:stCondLst>
                                            <p:cond delay="600"/>
                                          </p:stCondLst>
                                        </p:cTn>
                                        <p:tgtEl>
                                          <p:spTgt spid="33"/>
                                        </p:tgtEl>
                                        <p:attrNameLst>
                                          <p:attrName>r</p:attrName>
                                        </p:attrNameLst>
                                      </p:cBhvr>
                                    </p:animRot>
                                    <p:animRot by="120000">
                                      <p:cBhvr>
                                        <p:cTn id="71" dur="200" fill="hold">
                                          <p:stCondLst>
                                            <p:cond delay="800"/>
                                          </p:stCondLst>
                                        </p:cTn>
                                        <p:tgtEl>
                                          <p:spTgt spid="33"/>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38"/>
                                        </p:tgtEl>
                                        <p:attrNameLst>
                                          <p:attrName>r</p:attrName>
                                        </p:attrNameLst>
                                      </p:cBhvr>
                                    </p:animRot>
                                    <p:animRot by="-240000">
                                      <p:cBhvr>
                                        <p:cTn id="74" dur="200" fill="hold">
                                          <p:stCondLst>
                                            <p:cond delay="200"/>
                                          </p:stCondLst>
                                        </p:cTn>
                                        <p:tgtEl>
                                          <p:spTgt spid="38"/>
                                        </p:tgtEl>
                                        <p:attrNameLst>
                                          <p:attrName>r</p:attrName>
                                        </p:attrNameLst>
                                      </p:cBhvr>
                                    </p:animRot>
                                    <p:animRot by="240000">
                                      <p:cBhvr>
                                        <p:cTn id="75" dur="200" fill="hold">
                                          <p:stCondLst>
                                            <p:cond delay="400"/>
                                          </p:stCondLst>
                                        </p:cTn>
                                        <p:tgtEl>
                                          <p:spTgt spid="38"/>
                                        </p:tgtEl>
                                        <p:attrNameLst>
                                          <p:attrName>r</p:attrName>
                                        </p:attrNameLst>
                                      </p:cBhvr>
                                    </p:animRot>
                                    <p:animRot by="-240000">
                                      <p:cBhvr>
                                        <p:cTn id="76" dur="200" fill="hold">
                                          <p:stCondLst>
                                            <p:cond delay="600"/>
                                          </p:stCondLst>
                                        </p:cTn>
                                        <p:tgtEl>
                                          <p:spTgt spid="38"/>
                                        </p:tgtEl>
                                        <p:attrNameLst>
                                          <p:attrName>r</p:attrName>
                                        </p:attrNameLst>
                                      </p:cBhvr>
                                    </p:animRot>
                                    <p:animRot by="120000">
                                      <p:cBhvr>
                                        <p:cTn id="77" dur="200" fill="hold">
                                          <p:stCondLst>
                                            <p:cond delay="800"/>
                                          </p:stCondLst>
                                        </p:cTn>
                                        <p:tgtEl>
                                          <p:spTgt spid="38"/>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45"/>
                                        </p:tgtEl>
                                        <p:attrNameLst>
                                          <p:attrName>r</p:attrName>
                                        </p:attrNameLst>
                                      </p:cBhvr>
                                    </p:animRot>
                                    <p:animRot by="-240000">
                                      <p:cBhvr>
                                        <p:cTn id="80" dur="200" fill="hold">
                                          <p:stCondLst>
                                            <p:cond delay="200"/>
                                          </p:stCondLst>
                                        </p:cTn>
                                        <p:tgtEl>
                                          <p:spTgt spid="45"/>
                                        </p:tgtEl>
                                        <p:attrNameLst>
                                          <p:attrName>r</p:attrName>
                                        </p:attrNameLst>
                                      </p:cBhvr>
                                    </p:animRot>
                                    <p:animRot by="240000">
                                      <p:cBhvr>
                                        <p:cTn id="81" dur="200" fill="hold">
                                          <p:stCondLst>
                                            <p:cond delay="400"/>
                                          </p:stCondLst>
                                        </p:cTn>
                                        <p:tgtEl>
                                          <p:spTgt spid="45"/>
                                        </p:tgtEl>
                                        <p:attrNameLst>
                                          <p:attrName>r</p:attrName>
                                        </p:attrNameLst>
                                      </p:cBhvr>
                                    </p:animRot>
                                    <p:animRot by="-240000">
                                      <p:cBhvr>
                                        <p:cTn id="82" dur="200" fill="hold">
                                          <p:stCondLst>
                                            <p:cond delay="600"/>
                                          </p:stCondLst>
                                        </p:cTn>
                                        <p:tgtEl>
                                          <p:spTgt spid="45"/>
                                        </p:tgtEl>
                                        <p:attrNameLst>
                                          <p:attrName>r</p:attrName>
                                        </p:attrNameLst>
                                      </p:cBhvr>
                                    </p:animRot>
                                    <p:animRot by="120000">
                                      <p:cBhvr>
                                        <p:cTn id="83" dur="200" fill="hold">
                                          <p:stCondLst>
                                            <p:cond delay="800"/>
                                          </p:stCondLst>
                                        </p:cTn>
                                        <p:tgtEl>
                                          <p:spTgt spid="45"/>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50"/>
                                        </p:tgtEl>
                                        <p:attrNameLst>
                                          <p:attrName>r</p:attrName>
                                        </p:attrNameLst>
                                      </p:cBhvr>
                                    </p:animRot>
                                    <p:animRot by="-240000">
                                      <p:cBhvr>
                                        <p:cTn id="86" dur="200" fill="hold">
                                          <p:stCondLst>
                                            <p:cond delay="200"/>
                                          </p:stCondLst>
                                        </p:cTn>
                                        <p:tgtEl>
                                          <p:spTgt spid="50"/>
                                        </p:tgtEl>
                                        <p:attrNameLst>
                                          <p:attrName>r</p:attrName>
                                        </p:attrNameLst>
                                      </p:cBhvr>
                                    </p:animRot>
                                    <p:animRot by="240000">
                                      <p:cBhvr>
                                        <p:cTn id="87" dur="200" fill="hold">
                                          <p:stCondLst>
                                            <p:cond delay="400"/>
                                          </p:stCondLst>
                                        </p:cTn>
                                        <p:tgtEl>
                                          <p:spTgt spid="50"/>
                                        </p:tgtEl>
                                        <p:attrNameLst>
                                          <p:attrName>r</p:attrName>
                                        </p:attrNameLst>
                                      </p:cBhvr>
                                    </p:animRot>
                                    <p:animRot by="-240000">
                                      <p:cBhvr>
                                        <p:cTn id="88" dur="200" fill="hold">
                                          <p:stCondLst>
                                            <p:cond delay="600"/>
                                          </p:stCondLst>
                                        </p:cTn>
                                        <p:tgtEl>
                                          <p:spTgt spid="50"/>
                                        </p:tgtEl>
                                        <p:attrNameLst>
                                          <p:attrName>r</p:attrName>
                                        </p:attrNameLst>
                                      </p:cBhvr>
                                    </p:animRot>
                                    <p:animRot by="120000">
                                      <p:cBhvr>
                                        <p:cTn id="89" dur="200" fill="hold">
                                          <p:stCondLst>
                                            <p:cond delay="800"/>
                                          </p:stCondLst>
                                        </p:cTn>
                                        <p:tgtEl>
                                          <p:spTgt spid="50"/>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69"/>
                                        </p:tgtEl>
                                        <p:attrNameLst>
                                          <p:attrName>r</p:attrName>
                                        </p:attrNameLst>
                                      </p:cBhvr>
                                    </p:animRot>
                                    <p:animRot by="-240000">
                                      <p:cBhvr>
                                        <p:cTn id="92" dur="200" fill="hold">
                                          <p:stCondLst>
                                            <p:cond delay="200"/>
                                          </p:stCondLst>
                                        </p:cTn>
                                        <p:tgtEl>
                                          <p:spTgt spid="69"/>
                                        </p:tgtEl>
                                        <p:attrNameLst>
                                          <p:attrName>r</p:attrName>
                                        </p:attrNameLst>
                                      </p:cBhvr>
                                    </p:animRot>
                                    <p:animRot by="240000">
                                      <p:cBhvr>
                                        <p:cTn id="93" dur="200" fill="hold">
                                          <p:stCondLst>
                                            <p:cond delay="400"/>
                                          </p:stCondLst>
                                        </p:cTn>
                                        <p:tgtEl>
                                          <p:spTgt spid="69"/>
                                        </p:tgtEl>
                                        <p:attrNameLst>
                                          <p:attrName>r</p:attrName>
                                        </p:attrNameLst>
                                      </p:cBhvr>
                                    </p:animRot>
                                    <p:animRot by="-240000">
                                      <p:cBhvr>
                                        <p:cTn id="94" dur="200" fill="hold">
                                          <p:stCondLst>
                                            <p:cond delay="600"/>
                                          </p:stCondLst>
                                        </p:cTn>
                                        <p:tgtEl>
                                          <p:spTgt spid="69"/>
                                        </p:tgtEl>
                                        <p:attrNameLst>
                                          <p:attrName>r</p:attrName>
                                        </p:attrNameLst>
                                      </p:cBhvr>
                                    </p:animRot>
                                    <p:animRot by="120000">
                                      <p:cBhvr>
                                        <p:cTn id="95" dur="200" fill="hold">
                                          <p:stCondLst>
                                            <p:cond delay="800"/>
                                          </p:stCondLst>
                                        </p:cTn>
                                        <p:tgtEl>
                                          <p:spTgt spid="69"/>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75"/>
                                        </p:tgtEl>
                                        <p:attrNameLst>
                                          <p:attrName>r</p:attrName>
                                        </p:attrNameLst>
                                      </p:cBhvr>
                                    </p:animRot>
                                    <p:animRot by="-240000">
                                      <p:cBhvr>
                                        <p:cTn id="98" dur="200" fill="hold">
                                          <p:stCondLst>
                                            <p:cond delay="200"/>
                                          </p:stCondLst>
                                        </p:cTn>
                                        <p:tgtEl>
                                          <p:spTgt spid="75"/>
                                        </p:tgtEl>
                                        <p:attrNameLst>
                                          <p:attrName>r</p:attrName>
                                        </p:attrNameLst>
                                      </p:cBhvr>
                                    </p:animRot>
                                    <p:animRot by="240000">
                                      <p:cBhvr>
                                        <p:cTn id="99" dur="200" fill="hold">
                                          <p:stCondLst>
                                            <p:cond delay="400"/>
                                          </p:stCondLst>
                                        </p:cTn>
                                        <p:tgtEl>
                                          <p:spTgt spid="75"/>
                                        </p:tgtEl>
                                        <p:attrNameLst>
                                          <p:attrName>r</p:attrName>
                                        </p:attrNameLst>
                                      </p:cBhvr>
                                    </p:animRot>
                                    <p:animRot by="-240000">
                                      <p:cBhvr>
                                        <p:cTn id="100" dur="200" fill="hold">
                                          <p:stCondLst>
                                            <p:cond delay="600"/>
                                          </p:stCondLst>
                                        </p:cTn>
                                        <p:tgtEl>
                                          <p:spTgt spid="75"/>
                                        </p:tgtEl>
                                        <p:attrNameLst>
                                          <p:attrName>r</p:attrName>
                                        </p:attrNameLst>
                                      </p:cBhvr>
                                    </p:animRot>
                                    <p:animRot by="120000">
                                      <p:cBhvr>
                                        <p:cTn id="101" dur="200" fill="hold">
                                          <p:stCondLst>
                                            <p:cond delay="800"/>
                                          </p:stCondLst>
                                        </p:cTn>
                                        <p:tgtEl>
                                          <p:spTgt spid="75"/>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56"/>
                                        </p:tgtEl>
                                        <p:attrNameLst>
                                          <p:attrName>style.visibility</p:attrName>
                                        </p:attrNameLst>
                                      </p:cBhvr>
                                      <p:to>
                                        <p:strVal val="visible"/>
                                      </p:to>
                                    </p:set>
                                    <p:animEffect transition="in" filter="fade">
                                      <p:cBhvr>
                                        <p:cTn id="105" dur="500"/>
                                        <p:tgtEl>
                                          <p:spTgt spid="56"/>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57"/>
                                        </p:tgtEl>
                                        <p:attrNameLst>
                                          <p:attrName>style.visibility</p:attrName>
                                        </p:attrNameLst>
                                      </p:cBhvr>
                                      <p:to>
                                        <p:strVal val="visible"/>
                                      </p:to>
                                    </p:set>
                                    <p:animEffect transition="in" filter="fade">
                                      <p:cBhvr>
                                        <p:cTn id="108" dur="500"/>
                                        <p:tgtEl>
                                          <p:spTgt spid="57"/>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58"/>
                                        </p:tgtEl>
                                        <p:attrNameLst>
                                          <p:attrName>style.visibility</p:attrName>
                                        </p:attrNameLst>
                                      </p:cBhvr>
                                      <p:to>
                                        <p:strVal val="visible"/>
                                      </p:to>
                                    </p:set>
                                    <p:animEffect transition="in" filter="fade">
                                      <p:cBhvr>
                                        <p:cTn id="111" dur="500"/>
                                        <p:tgtEl>
                                          <p:spTgt spid="58"/>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59"/>
                                        </p:tgtEl>
                                        <p:attrNameLst>
                                          <p:attrName>style.visibility</p:attrName>
                                        </p:attrNameLst>
                                      </p:cBhvr>
                                      <p:to>
                                        <p:strVal val="visible"/>
                                      </p:to>
                                    </p:set>
                                    <p:animEffect transition="in" filter="fade">
                                      <p:cBhvr>
                                        <p:cTn id="114" dur="500"/>
                                        <p:tgtEl>
                                          <p:spTgt spid="59"/>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fade">
                                      <p:cBhvr>
                                        <p:cTn id="117" dur="500"/>
                                        <p:tgtEl>
                                          <p:spTgt spid="60"/>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61"/>
                                        </p:tgtEl>
                                        <p:attrNameLst>
                                          <p:attrName>style.visibility</p:attrName>
                                        </p:attrNameLst>
                                      </p:cBhvr>
                                      <p:to>
                                        <p:strVal val="visible"/>
                                      </p:to>
                                    </p:set>
                                    <p:animEffect transition="in" filter="fade">
                                      <p:cBhvr>
                                        <p:cTn id="120" dur="500"/>
                                        <p:tgtEl>
                                          <p:spTgt spid="61"/>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62"/>
                                        </p:tgtEl>
                                        <p:attrNameLst>
                                          <p:attrName>style.visibility</p:attrName>
                                        </p:attrNameLst>
                                      </p:cBhvr>
                                      <p:to>
                                        <p:strVal val="visible"/>
                                      </p:to>
                                    </p:set>
                                    <p:animEffect transition="in" filter="fade">
                                      <p:cBhvr>
                                        <p:cTn id="123" dur="500"/>
                                        <p:tgtEl>
                                          <p:spTgt spid="62"/>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63"/>
                                        </p:tgtEl>
                                        <p:attrNameLst>
                                          <p:attrName>style.visibility</p:attrName>
                                        </p:attrNameLst>
                                      </p:cBhvr>
                                      <p:to>
                                        <p:strVal val="visible"/>
                                      </p:to>
                                    </p:set>
                                    <p:animEffect transition="in" filter="fade">
                                      <p:cBhvr>
                                        <p:cTn id="126" dur="500"/>
                                        <p:tgtEl>
                                          <p:spTgt spid="63"/>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64"/>
                                        </p:tgtEl>
                                        <p:attrNameLst>
                                          <p:attrName>style.visibility</p:attrName>
                                        </p:attrNameLst>
                                      </p:cBhvr>
                                      <p:to>
                                        <p:strVal val="visible"/>
                                      </p:to>
                                    </p:set>
                                    <p:animEffect transition="in" filter="fade">
                                      <p:cBhvr>
                                        <p:cTn id="129" dur="500"/>
                                        <p:tgtEl>
                                          <p:spTgt spid="64"/>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65"/>
                                        </p:tgtEl>
                                        <p:attrNameLst>
                                          <p:attrName>style.visibility</p:attrName>
                                        </p:attrNameLst>
                                      </p:cBhvr>
                                      <p:to>
                                        <p:strVal val="visible"/>
                                      </p:to>
                                    </p:set>
                                    <p:animEffect transition="in" filter="fade">
                                      <p:cBhvr>
                                        <p:cTn id="132" dur="500"/>
                                        <p:tgtEl>
                                          <p:spTgt spid="65"/>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56"/>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57"/>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58"/>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59"/>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60"/>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61"/>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62"/>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63"/>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64"/>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65"/>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55" grpId="0"/>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animBg="1"/>
      <p:bldP spid="64" grpId="1" animBg="1"/>
      <p:bldP spid="65" grpId="0" animBg="1"/>
      <p:bldP spid="65" grpId="1" animBg="1"/>
      <p:bldP spid="66" grpId="0"/>
      <p:bldP spid="67" grpId="0" animBg="1"/>
      <p:bldP spid="7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项目来源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PROJECT SOURCE</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矩形 4"/>
          <p:cNvSpPr>
            <a:spLocks noChangeArrowheads="1"/>
          </p:cNvSpPr>
          <p:nvPr/>
        </p:nvSpPr>
        <p:spPr bwMode="auto">
          <a:xfrm>
            <a:off x="3217267" y="2742600"/>
            <a:ext cx="129614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3200" b="1" dirty="0" smtClean="0">
                <a:solidFill>
                  <a:srgbClr val="2C3637"/>
                </a:solidFill>
                <a:latin typeface="Impact MT Std" pitchFamily="34" charset="0"/>
                <a:ea typeface="微软雅黑" pitchFamily="34" charset="-122"/>
                <a:sym typeface="微软雅黑" pitchFamily="34" charset="-122"/>
              </a:rPr>
              <a:t>TODAY</a:t>
            </a:r>
            <a:endParaRPr lang="zh-CN" altLang="en-US" sz="3200" b="1" dirty="0">
              <a:solidFill>
                <a:srgbClr val="2C3637"/>
              </a:solidFill>
              <a:latin typeface="Impact MT Std" pitchFamily="34" charset="0"/>
              <a:ea typeface="微软雅黑" pitchFamily="34" charset="-122"/>
              <a:sym typeface="微软雅黑" pitchFamily="34" charset="-122"/>
            </a:endParaRPr>
          </a:p>
        </p:txBody>
      </p:sp>
      <p:sp>
        <p:nvSpPr>
          <p:cNvPr id="31" name="矩形 4"/>
          <p:cNvSpPr>
            <a:spLocks noChangeArrowheads="1"/>
          </p:cNvSpPr>
          <p:nvPr/>
        </p:nvSpPr>
        <p:spPr bwMode="auto">
          <a:xfrm>
            <a:off x="1561083" y="3039343"/>
            <a:ext cx="295232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7200" b="1" dirty="0" smtClean="0">
                <a:solidFill>
                  <a:srgbClr val="2C3637"/>
                </a:solidFill>
                <a:latin typeface="Impact MT Std" pitchFamily="34" charset="0"/>
                <a:ea typeface="微软雅黑" pitchFamily="34" charset="-122"/>
                <a:sym typeface="微软雅黑" pitchFamily="34" charset="-122"/>
              </a:rPr>
              <a:t>2015.11</a:t>
            </a:r>
            <a:endParaRPr lang="zh-CN" altLang="en-US" sz="7200" b="1" dirty="0">
              <a:solidFill>
                <a:srgbClr val="2C3637"/>
              </a:solidFill>
              <a:latin typeface="Impact MT Std" pitchFamily="34" charset="0"/>
              <a:ea typeface="微软雅黑" pitchFamily="34" charset="-122"/>
              <a:sym typeface="微软雅黑" pitchFamily="34" charset="-122"/>
            </a:endParaRPr>
          </a:p>
        </p:txBody>
      </p:sp>
      <p:sp>
        <p:nvSpPr>
          <p:cNvPr id="32" name="矩形 4"/>
          <p:cNvSpPr>
            <a:spLocks noChangeArrowheads="1"/>
          </p:cNvSpPr>
          <p:nvPr/>
        </p:nvSpPr>
        <p:spPr bwMode="auto">
          <a:xfrm>
            <a:off x="1921123" y="4038744"/>
            <a:ext cx="2592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400" b="1" dirty="0" smtClean="0">
                <a:solidFill>
                  <a:srgbClr val="C00000"/>
                </a:solidFill>
                <a:latin typeface="Impact MT Std" pitchFamily="34" charset="0"/>
                <a:ea typeface="微软雅黑" pitchFamily="34" charset="-122"/>
                <a:sym typeface="微软雅黑" pitchFamily="34" charset="-122"/>
              </a:rPr>
              <a:t>历史最好记录</a:t>
            </a:r>
            <a:endParaRPr lang="zh-CN" altLang="en-US" sz="2400" b="1" dirty="0">
              <a:solidFill>
                <a:srgbClr val="C00000"/>
              </a:solidFill>
              <a:latin typeface="Impact MT Std" pitchFamily="34" charset="0"/>
              <a:ea typeface="微软雅黑" pitchFamily="34" charset="-122"/>
              <a:sym typeface="微软雅黑" pitchFamily="34" charset="-122"/>
            </a:endParaRPr>
          </a:p>
        </p:txBody>
      </p:sp>
      <p:sp>
        <p:nvSpPr>
          <p:cNvPr id="33" name="椭圆 32"/>
          <p:cNvSpPr/>
          <p:nvPr/>
        </p:nvSpPr>
        <p:spPr>
          <a:xfrm>
            <a:off x="3588893" y="1959223"/>
            <a:ext cx="792088" cy="79208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箭头连接符 33"/>
          <p:cNvCxnSpPr/>
          <p:nvPr/>
        </p:nvCxnSpPr>
        <p:spPr>
          <a:xfrm flipV="1">
            <a:off x="3732909" y="2175247"/>
            <a:ext cx="0" cy="516046"/>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5" name="矩形 4"/>
          <p:cNvSpPr>
            <a:spLocks noChangeArrowheads="1"/>
          </p:cNvSpPr>
          <p:nvPr/>
        </p:nvSpPr>
        <p:spPr bwMode="auto">
          <a:xfrm>
            <a:off x="3660901" y="2094528"/>
            <a:ext cx="7200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2800" b="1" dirty="0" smtClean="0">
                <a:solidFill>
                  <a:schemeClr val="bg1"/>
                </a:solidFill>
                <a:latin typeface="Impact MT Std" pitchFamily="34" charset="0"/>
                <a:ea typeface="微软雅黑" pitchFamily="34" charset="-122"/>
                <a:sym typeface="微软雅黑" pitchFamily="34" charset="-122"/>
              </a:rPr>
              <a:t>5%</a:t>
            </a:r>
            <a:endParaRPr lang="zh-CN" altLang="en-US" sz="2800" b="1" dirty="0">
              <a:solidFill>
                <a:schemeClr val="bg1"/>
              </a:solidFill>
              <a:latin typeface="Impact MT Std" pitchFamily="34" charset="0"/>
              <a:ea typeface="微软雅黑" pitchFamily="34" charset="-122"/>
              <a:sym typeface="微软雅黑" pitchFamily="34" charset="-122"/>
            </a:endParaRPr>
          </a:p>
        </p:txBody>
      </p:sp>
      <p:sp>
        <p:nvSpPr>
          <p:cNvPr id="36" name="矩形 4"/>
          <p:cNvSpPr>
            <a:spLocks noChangeArrowheads="1"/>
          </p:cNvSpPr>
          <p:nvPr/>
        </p:nvSpPr>
        <p:spPr bwMode="auto">
          <a:xfrm>
            <a:off x="1417067" y="4407495"/>
            <a:ext cx="30963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400" b="1" dirty="0" smtClean="0">
                <a:solidFill>
                  <a:srgbClr val="C00000"/>
                </a:solidFill>
                <a:latin typeface="Impact MT Std" pitchFamily="34" charset="0"/>
                <a:ea typeface="微软雅黑" pitchFamily="34" charset="-122"/>
                <a:sym typeface="微软雅黑" pitchFamily="34" charset="-122"/>
              </a:rPr>
              <a:t>相比较去年同期上涨</a:t>
            </a:r>
            <a:endParaRPr lang="zh-CN" altLang="en-US" sz="2400" b="1" dirty="0">
              <a:solidFill>
                <a:srgbClr val="C00000"/>
              </a:solidFill>
              <a:latin typeface="Impact MT Std" pitchFamily="34" charset="0"/>
              <a:ea typeface="微软雅黑" pitchFamily="34" charset="-122"/>
              <a:sym typeface="微软雅黑" pitchFamily="34" charset="-122"/>
            </a:endParaRPr>
          </a:p>
        </p:txBody>
      </p:sp>
      <p:cxnSp>
        <p:nvCxnSpPr>
          <p:cNvPr id="37" name="直接连接符 36"/>
          <p:cNvCxnSpPr/>
          <p:nvPr/>
        </p:nvCxnSpPr>
        <p:spPr>
          <a:xfrm>
            <a:off x="4801443" y="1340768"/>
            <a:ext cx="0" cy="4536504"/>
          </a:xfrm>
          <a:prstGeom prst="line">
            <a:avLst/>
          </a:prstGeom>
          <a:ln>
            <a:solidFill>
              <a:srgbClr val="2C3637"/>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8" name="Freeform 6"/>
          <p:cNvSpPr>
            <a:spLocks/>
          </p:cNvSpPr>
          <p:nvPr/>
        </p:nvSpPr>
        <p:spPr bwMode="auto">
          <a:xfrm>
            <a:off x="5338002" y="1412776"/>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39" name="Freeform 7"/>
          <p:cNvSpPr>
            <a:spLocks/>
          </p:cNvSpPr>
          <p:nvPr/>
        </p:nvSpPr>
        <p:spPr bwMode="auto">
          <a:xfrm>
            <a:off x="5338002" y="2536450"/>
            <a:ext cx="265129" cy="497364"/>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0" name="Freeform 8"/>
          <p:cNvSpPr>
            <a:spLocks/>
          </p:cNvSpPr>
          <p:nvPr/>
        </p:nvSpPr>
        <p:spPr bwMode="auto">
          <a:xfrm>
            <a:off x="5676303" y="1412776"/>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1" name="Freeform 9"/>
          <p:cNvSpPr>
            <a:spLocks/>
          </p:cNvSpPr>
          <p:nvPr/>
        </p:nvSpPr>
        <p:spPr bwMode="auto">
          <a:xfrm>
            <a:off x="6014604"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4" name="Freeform 10"/>
          <p:cNvSpPr>
            <a:spLocks/>
          </p:cNvSpPr>
          <p:nvPr/>
        </p:nvSpPr>
        <p:spPr bwMode="auto">
          <a:xfrm>
            <a:off x="6354328" y="1412776"/>
            <a:ext cx="266553" cy="1621037"/>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5" name="Freeform 11"/>
          <p:cNvSpPr>
            <a:spLocks/>
          </p:cNvSpPr>
          <p:nvPr/>
        </p:nvSpPr>
        <p:spPr bwMode="auto">
          <a:xfrm>
            <a:off x="5676303" y="2197790"/>
            <a:ext cx="265129" cy="836024"/>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6" name="Freeform 12"/>
          <p:cNvSpPr>
            <a:spLocks/>
          </p:cNvSpPr>
          <p:nvPr/>
        </p:nvSpPr>
        <p:spPr bwMode="auto">
          <a:xfrm>
            <a:off x="6014604" y="1847791"/>
            <a:ext cx="266553" cy="1186021"/>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7" name="Freeform 13"/>
          <p:cNvSpPr>
            <a:spLocks/>
          </p:cNvSpPr>
          <p:nvPr/>
        </p:nvSpPr>
        <p:spPr bwMode="auto">
          <a:xfrm>
            <a:off x="6354328" y="1618240"/>
            <a:ext cx="266553" cy="1415574"/>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8" name="Freeform 14"/>
          <p:cNvSpPr>
            <a:spLocks/>
          </p:cNvSpPr>
          <p:nvPr/>
        </p:nvSpPr>
        <p:spPr bwMode="auto">
          <a:xfrm>
            <a:off x="7400547" y="1412776"/>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49" name="Freeform 15"/>
          <p:cNvSpPr>
            <a:spLocks/>
          </p:cNvSpPr>
          <p:nvPr/>
        </p:nvSpPr>
        <p:spPr bwMode="auto">
          <a:xfrm>
            <a:off x="7738690"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0" name="Freeform 16"/>
          <p:cNvSpPr>
            <a:spLocks/>
          </p:cNvSpPr>
          <p:nvPr/>
        </p:nvSpPr>
        <p:spPr bwMode="auto">
          <a:xfrm>
            <a:off x="8078257"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1" name="Freeform 17"/>
          <p:cNvSpPr>
            <a:spLocks/>
          </p:cNvSpPr>
          <p:nvPr/>
        </p:nvSpPr>
        <p:spPr bwMode="auto">
          <a:xfrm>
            <a:off x="8417823"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2" name="Freeform 18"/>
          <p:cNvSpPr>
            <a:spLocks/>
          </p:cNvSpPr>
          <p:nvPr/>
        </p:nvSpPr>
        <p:spPr bwMode="auto">
          <a:xfrm>
            <a:off x="7400547" y="2792925"/>
            <a:ext cx="265129" cy="240888"/>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3" name="Freeform 19"/>
          <p:cNvSpPr>
            <a:spLocks/>
          </p:cNvSpPr>
          <p:nvPr/>
        </p:nvSpPr>
        <p:spPr bwMode="auto">
          <a:xfrm>
            <a:off x="7738690" y="2204873"/>
            <a:ext cx="266553"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4" name="Freeform 20"/>
          <p:cNvSpPr>
            <a:spLocks/>
          </p:cNvSpPr>
          <p:nvPr/>
        </p:nvSpPr>
        <p:spPr bwMode="auto">
          <a:xfrm>
            <a:off x="8078257" y="1618240"/>
            <a:ext cx="266553" cy="1415574"/>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5" name="Freeform 21"/>
          <p:cNvSpPr>
            <a:spLocks/>
          </p:cNvSpPr>
          <p:nvPr/>
        </p:nvSpPr>
        <p:spPr bwMode="auto">
          <a:xfrm>
            <a:off x="8417823" y="2411755"/>
            <a:ext cx="266553" cy="622059"/>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6" name="Freeform 22"/>
          <p:cNvSpPr>
            <a:spLocks/>
          </p:cNvSpPr>
          <p:nvPr/>
        </p:nvSpPr>
        <p:spPr bwMode="auto">
          <a:xfrm>
            <a:off x="9463092"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7" name="Freeform 23"/>
          <p:cNvSpPr>
            <a:spLocks/>
          </p:cNvSpPr>
          <p:nvPr/>
        </p:nvSpPr>
        <p:spPr bwMode="auto">
          <a:xfrm>
            <a:off x="9803450" y="1412776"/>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8" name="Freeform 24"/>
          <p:cNvSpPr>
            <a:spLocks/>
          </p:cNvSpPr>
          <p:nvPr/>
        </p:nvSpPr>
        <p:spPr bwMode="auto">
          <a:xfrm>
            <a:off x="10142384" y="1412776"/>
            <a:ext cx="265129"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59" name="Freeform 25"/>
          <p:cNvSpPr>
            <a:spLocks/>
          </p:cNvSpPr>
          <p:nvPr/>
        </p:nvSpPr>
        <p:spPr bwMode="auto">
          <a:xfrm>
            <a:off x="10481318" y="1412776"/>
            <a:ext cx="266553" cy="1621037"/>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0" name="Freeform 26"/>
          <p:cNvSpPr>
            <a:spLocks/>
          </p:cNvSpPr>
          <p:nvPr/>
        </p:nvSpPr>
        <p:spPr bwMode="auto">
          <a:xfrm>
            <a:off x="10481318" y="1611153"/>
            <a:ext cx="266553" cy="1422659"/>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1" name="Freeform 27"/>
          <p:cNvSpPr>
            <a:spLocks/>
          </p:cNvSpPr>
          <p:nvPr/>
        </p:nvSpPr>
        <p:spPr bwMode="auto">
          <a:xfrm>
            <a:off x="10142384" y="1874716"/>
            <a:ext cx="265129" cy="1159099"/>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2" name="Freeform 28"/>
          <p:cNvSpPr>
            <a:spLocks/>
          </p:cNvSpPr>
          <p:nvPr/>
        </p:nvSpPr>
        <p:spPr bwMode="auto">
          <a:xfrm>
            <a:off x="9803450" y="2204873"/>
            <a:ext cx="265129" cy="82894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3" name="Freeform 29"/>
          <p:cNvSpPr>
            <a:spLocks/>
          </p:cNvSpPr>
          <p:nvPr/>
        </p:nvSpPr>
        <p:spPr bwMode="auto">
          <a:xfrm>
            <a:off x="9463092" y="2547786"/>
            <a:ext cx="266553" cy="486028"/>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4" name="Oval 38"/>
          <p:cNvSpPr>
            <a:spLocks noChangeArrowheads="1"/>
          </p:cNvSpPr>
          <p:nvPr/>
        </p:nvSpPr>
        <p:spPr bwMode="auto">
          <a:xfrm>
            <a:off x="5634489" y="3304037"/>
            <a:ext cx="672799" cy="671079"/>
          </a:xfrm>
          <a:prstGeom prst="ellipse">
            <a:avLst/>
          </a:prstGeom>
          <a:solidFill>
            <a:schemeClr val="bg1"/>
          </a:solidFill>
          <a:ln w="12700" cap="flat">
            <a:solidFill>
              <a:srgbClr val="414455"/>
            </a:solid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65" name="Freeform 39"/>
          <p:cNvSpPr>
            <a:spLocks noEditPoints="1"/>
          </p:cNvSpPr>
          <p:nvPr/>
        </p:nvSpPr>
        <p:spPr bwMode="auto">
          <a:xfrm>
            <a:off x="5807300" y="3459944"/>
            <a:ext cx="356856" cy="359265"/>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6" name="Oval 40"/>
          <p:cNvSpPr>
            <a:spLocks noChangeArrowheads="1"/>
          </p:cNvSpPr>
          <p:nvPr/>
        </p:nvSpPr>
        <p:spPr bwMode="auto">
          <a:xfrm>
            <a:off x="7694551" y="3304037"/>
            <a:ext cx="675073" cy="671079"/>
          </a:xfrm>
          <a:prstGeom prst="ellipse">
            <a:avLst/>
          </a:prstGeom>
          <a:solidFill>
            <a:schemeClr val="bg1"/>
          </a:solidFill>
          <a:ln w="12700" cap="flat">
            <a:solidFill>
              <a:srgbClr val="414455"/>
            </a:solid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67" name="Oval 41"/>
          <p:cNvSpPr>
            <a:spLocks noChangeArrowheads="1"/>
          </p:cNvSpPr>
          <p:nvPr/>
        </p:nvSpPr>
        <p:spPr bwMode="auto">
          <a:xfrm>
            <a:off x="9761617" y="3304037"/>
            <a:ext cx="672799" cy="671079"/>
          </a:xfrm>
          <a:prstGeom prst="ellipse">
            <a:avLst/>
          </a:prstGeom>
          <a:solidFill>
            <a:schemeClr val="bg1"/>
          </a:solidFill>
          <a:ln w="12700" cap="flat">
            <a:solidFill>
              <a:srgbClr val="414455"/>
            </a:solidFill>
            <a:prstDash val="solid"/>
            <a:miter lim="800000"/>
            <a:headEnd/>
            <a:tailEnd/>
          </a:ln>
          <a:extLst/>
        </p:spPr>
        <p:txBody>
          <a:bodyPr vert="horz" wrap="square" lIns="81887" tIns="40943" rIns="81887" bIns="40943" numCol="1" anchor="t" anchorCtr="0" compatLnSpc="1">
            <a:prstTxWarp prst="textNoShape">
              <a:avLst/>
            </a:prstTxWarp>
          </a:bodyPr>
          <a:lstStyle/>
          <a:p>
            <a:endParaRPr lang="zh-CN" altLang="en-US"/>
          </a:p>
        </p:txBody>
      </p:sp>
      <p:sp>
        <p:nvSpPr>
          <p:cNvPr id="68" name="Freeform 43"/>
          <p:cNvSpPr>
            <a:spLocks noEditPoints="1"/>
          </p:cNvSpPr>
          <p:nvPr/>
        </p:nvSpPr>
        <p:spPr bwMode="auto">
          <a:xfrm>
            <a:off x="9958229" y="3527729"/>
            <a:ext cx="279575" cy="223697"/>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C00000"/>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69" name="Freeform 44"/>
          <p:cNvSpPr>
            <a:spLocks noEditPoints="1"/>
          </p:cNvSpPr>
          <p:nvPr/>
        </p:nvSpPr>
        <p:spPr bwMode="auto">
          <a:xfrm>
            <a:off x="7838171" y="3473080"/>
            <a:ext cx="386406" cy="334410"/>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E62A2A"/>
          </a:solidFill>
          <a:ln>
            <a:noFill/>
          </a:ln>
          <a:extLst/>
        </p:spPr>
        <p:txBody>
          <a:bodyPr vert="horz" wrap="square" lIns="81887" tIns="40943" rIns="81887" bIns="40943" numCol="1" anchor="t" anchorCtr="0" compatLnSpc="1">
            <a:prstTxWarp prst="textNoShape">
              <a:avLst/>
            </a:prstTxWarp>
          </a:bodyPr>
          <a:lstStyle/>
          <a:p>
            <a:endParaRPr lang="zh-CN" altLang="en-US"/>
          </a:p>
        </p:txBody>
      </p:sp>
      <p:sp>
        <p:nvSpPr>
          <p:cNvPr id="70" name="TextBox 69"/>
          <p:cNvSpPr txBox="1"/>
          <p:nvPr/>
        </p:nvSpPr>
        <p:spPr>
          <a:xfrm>
            <a:off x="5077889" y="4412513"/>
            <a:ext cx="1883794" cy="1363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3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nSpc>
                <a:spcPct val="120000"/>
              </a:lnSpc>
            </a:pPr>
            <a:r>
              <a:rPr lang="zh-CN" altLang="en-US" dirty="0"/>
              <a:t>您的内容打在这里，或者通过复制您的文本后。您的内容打在这里，或者通过复制您的文本后。</a:t>
            </a:r>
          </a:p>
        </p:txBody>
      </p:sp>
      <p:sp>
        <p:nvSpPr>
          <p:cNvPr id="71" name="TextBox 70"/>
          <p:cNvSpPr txBox="1"/>
          <p:nvPr/>
        </p:nvSpPr>
        <p:spPr>
          <a:xfrm>
            <a:off x="5503520" y="4070574"/>
            <a:ext cx="954107"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r>
              <a:rPr lang="zh-CN" altLang="en-US" dirty="0" smtClean="0"/>
              <a:t>业务一</a:t>
            </a:r>
            <a:endParaRPr lang="zh-CN" altLang="en-US" dirty="0"/>
          </a:p>
        </p:txBody>
      </p:sp>
      <p:sp>
        <p:nvSpPr>
          <p:cNvPr id="72" name="TextBox 71"/>
          <p:cNvSpPr txBox="1"/>
          <p:nvPr/>
        </p:nvSpPr>
        <p:spPr>
          <a:xfrm>
            <a:off x="7166121" y="4412513"/>
            <a:ext cx="1883794" cy="1375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dirty="0"/>
              <a:t>您的内容打在这里，或者通过复制您的文本后。您的内容打在这里，或者通过复制您的文本后。</a:t>
            </a:r>
          </a:p>
        </p:txBody>
      </p:sp>
      <p:sp>
        <p:nvSpPr>
          <p:cNvPr id="73" name="TextBox 72"/>
          <p:cNvSpPr txBox="1"/>
          <p:nvPr/>
        </p:nvSpPr>
        <p:spPr>
          <a:xfrm>
            <a:off x="7591752" y="4104441"/>
            <a:ext cx="954107"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r>
              <a:rPr lang="zh-CN" altLang="en-US" dirty="0" smtClean="0"/>
              <a:t>业务二</a:t>
            </a:r>
            <a:endParaRPr lang="zh-CN" altLang="en-US" dirty="0"/>
          </a:p>
        </p:txBody>
      </p:sp>
      <p:sp>
        <p:nvSpPr>
          <p:cNvPr id="74" name="TextBox 73"/>
          <p:cNvSpPr txBox="1"/>
          <p:nvPr/>
        </p:nvSpPr>
        <p:spPr>
          <a:xfrm>
            <a:off x="9254353" y="4412513"/>
            <a:ext cx="1883794" cy="1375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zh-CN"/>
            </a:defPPr>
            <a:lvl1pPr>
              <a:lnSpc>
                <a:spcPct val="120000"/>
              </a:lnSpc>
              <a:spcBef>
                <a:spcPct val="0"/>
              </a:spcBef>
              <a:buFont typeface="Arial" charset="0"/>
              <a:buNone/>
              <a:defRPr sz="1400">
                <a:solidFill>
                  <a:schemeClr val="tx1">
                    <a:lumMod val="75000"/>
                    <a:lumOff val="2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dirty="0"/>
              <a:t>您的内容打在这里，或者通过复制您的文本后。您的内容打在这里，或者通过复制您的文本后。</a:t>
            </a:r>
          </a:p>
        </p:txBody>
      </p:sp>
      <p:sp>
        <p:nvSpPr>
          <p:cNvPr id="75" name="TextBox 74"/>
          <p:cNvSpPr txBox="1"/>
          <p:nvPr/>
        </p:nvSpPr>
        <p:spPr>
          <a:xfrm>
            <a:off x="9607976" y="4104441"/>
            <a:ext cx="954107" cy="400110"/>
          </a:xfrm>
          <a:prstGeom prst="rect">
            <a:avLst/>
          </a:prstGeom>
          <a:noFill/>
        </p:spPr>
        <p:txBody>
          <a:bodyPr wrap="none" rtlCol="0">
            <a:spAutoFit/>
          </a:bodyPr>
          <a:lstStyle>
            <a:defPPr>
              <a:defRPr lang="zh-CN"/>
            </a:defPPr>
            <a:lvl1pPr>
              <a:defRPr sz="2000" b="1">
                <a:solidFill>
                  <a:schemeClr val="tx1">
                    <a:lumMod val="75000"/>
                    <a:lumOff val="25000"/>
                  </a:schemeClr>
                </a:solidFill>
                <a:latin typeface="微软雅黑" pitchFamily="34" charset="-122"/>
                <a:ea typeface="微软雅黑" pitchFamily="34" charset="-122"/>
              </a:defRPr>
            </a:lvl1pPr>
          </a:lstStyle>
          <a:p>
            <a:r>
              <a:rPr lang="zh-CN" altLang="en-US" dirty="0" smtClean="0"/>
              <a:t>业务三</a:t>
            </a:r>
            <a:endParaRPr lang="zh-CN" altLang="en-US" dirty="0"/>
          </a:p>
        </p:txBody>
      </p:sp>
      <p:sp>
        <p:nvSpPr>
          <p:cNvPr id="90" name="圆角矩形 89"/>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圆角矩形 90"/>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93"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4" name="圆角矩形 93"/>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6" name="圆角矩形 95"/>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8" name="圆角矩形 97"/>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0" name="圆角矩形 99"/>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253612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0-#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1" fill="hold"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500"/>
                                        <p:tgtEl>
                                          <p:spTgt spid="37"/>
                                        </p:tgtEl>
                                      </p:cBhvr>
                                    </p:animEffect>
                                  </p:childTnLst>
                                </p:cTn>
                              </p:par>
                              <p:par>
                                <p:cTn id="21" presetID="2" presetClass="entr" presetSubtype="8"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0-#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0-#ppt_w/2"/>
                                          </p:val>
                                        </p:tav>
                                        <p:tav tm="100000">
                                          <p:val>
                                            <p:strVal val="#ppt_x"/>
                                          </p:val>
                                        </p:tav>
                                      </p:tavLst>
                                    </p:anim>
                                    <p:anim calcmode="lin" valueType="num">
                                      <p:cBhvr additive="base">
                                        <p:cTn id="32" dur="500" fill="hold"/>
                                        <p:tgtEl>
                                          <p:spTgt spid="35"/>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0-#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childTnLst>
                          </p:cTn>
                        </p:par>
                        <p:par>
                          <p:cTn id="37" fill="hold">
                            <p:stCondLst>
                              <p:cond delay="1000"/>
                            </p:stCondLst>
                            <p:childTnLst>
                              <p:par>
                                <p:cTn id="38" presetID="45" presetClass="entr" presetSubtype="0" fill="hold" grpId="0" nodeType="afterEffect">
                                  <p:stCondLst>
                                    <p:cond delay="0"/>
                                  </p:stCondLst>
                                  <p:childTnLst>
                                    <p:set>
                                      <p:cBhvr>
                                        <p:cTn id="39" dur="1" fill="hold">
                                          <p:stCondLst>
                                            <p:cond delay="0"/>
                                          </p:stCondLst>
                                        </p:cTn>
                                        <p:tgtEl>
                                          <p:spTgt spid="64"/>
                                        </p:tgtEl>
                                        <p:attrNameLst>
                                          <p:attrName>style.visibility</p:attrName>
                                        </p:attrNameLst>
                                      </p:cBhvr>
                                      <p:to>
                                        <p:strVal val="visible"/>
                                      </p:to>
                                    </p:set>
                                    <p:animEffect transition="in" filter="fade">
                                      <p:cBhvr>
                                        <p:cTn id="40" dur="500"/>
                                        <p:tgtEl>
                                          <p:spTgt spid="64"/>
                                        </p:tgtEl>
                                      </p:cBhvr>
                                    </p:animEffect>
                                    <p:anim calcmode="lin" valueType="num">
                                      <p:cBhvr>
                                        <p:cTn id="41" dur="500" fill="hold"/>
                                        <p:tgtEl>
                                          <p:spTgt spid="64"/>
                                        </p:tgtEl>
                                        <p:attrNameLst>
                                          <p:attrName>ppt_w</p:attrName>
                                        </p:attrNameLst>
                                      </p:cBhvr>
                                      <p:tavLst>
                                        <p:tav tm="0" fmla="#ppt_w*sin(2.5*pi*$)">
                                          <p:val>
                                            <p:fltVal val="0"/>
                                          </p:val>
                                        </p:tav>
                                        <p:tav tm="100000">
                                          <p:val>
                                            <p:fltVal val="1"/>
                                          </p:val>
                                        </p:tav>
                                      </p:tavLst>
                                    </p:anim>
                                    <p:anim calcmode="lin" valueType="num">
                                      <p:cBhvr>
                                        <p:cTn id="42" dur="500" fill="hold"/>
                                        <p:tgtEl>
                                          <p:spTgt spid="64"/>
                                        </p:tgtEl>
                                        <p:attrNameLst>
                                          <p:attrName>ppt_h</p:attrName>
                                        </p:attrNameLst>
                                      </p:cBhvr>
                                      <p:tavLst>
                                        <p:tav tm="0">
                                          <p:val>
                                            <p:strVal val="#ppt_h"/>
                                          </p:val>
                                        </p:tav>
                                        <p:tav tm="100000">
                                          <p:val>
                                            <p:strVal val="#ppt_h"/>
                                          </p:val>
                                        </p:tav>
                                      </p:tavLst>
                                    </p:anim>
                                  </p:childTnLst>
                                </p:cTn>
                              </p:par>
                              <p:par>
                                <p:cTn id="43" presetID="45" presetClass="entr" presetSubtype="0" fill="hold" grpId="0" nodeType="with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anim calcmode="lin" valueType="num">
                                      <p:cBhvr>
                                        <p:cTn id="46" dur="500" fill="hold"/>
                                        <p:tgtEl>
                                          <p:spTgt spid="65"/>
                                        </p:tgtEl>
                                        <p:attrNameLst>
                                          <p:attrName>ppt_w</p:attrName>
                                        </p:attrNameLst>
                                      </p:cBhvr>
                                      <p:tavLst>
                                        <p:tav tm="0" fmla="#ppt_w*sin(2.5*pi*$)">
                                          <p:val>
                                            <p:fltVal val="0"/>
                                          </p:val>
                                        </p:tav>
                                        <p:tav tm="100000">
                                          <p:val>
                                            <p:fltVal val="1"/>
                                          </p:val>
                                        </p:tav>
                                      </p:tavLst>
                                    </p:anim>
                                    <p:anim calcmode="lin" valueType="num">
                                      <p:cBhvr>
                                        <p:cTn id="47" dur="500" fill="hold"/>
                                        <p:tgtEl>
                                          <p:spTgt spid="65"/>
                                        </p:tgtEl>
                                        <p:attrNameLst>
                                          <p:attrName>ppt_h</p:attrName>
                                        </p:attrNameLst>
                                      </p:cBhvr>
                                      <p:tavLst>
                                        <p:tav tm="0">
                                          <p:val>
                                            <p:strVal val="#ppt_h"/>
                                          </p:val>
                                        </p:tav>
                                        <p:tav tm="100000">
                                          <p:val>
                                            <p:strVal val="#ppt_h"/>
                                          </p:val>
                                        </p:tav>
                                      </p:tavLst>
                                    </p:anim>
                                  </p:childTnLst>
                                </p:cTn>
                              </p:par>
                            </p:childTnLst>
                          </p:cTn>
                        </p:par>
                        <p:par>
                          <p:cTn id="48" fill="hold">
                            <p:stCondLst>
                              <p:cond delay="1500"/>
                            </p:stCondLst>
                            <p:childTnLst>
                              <p:par>
                                <p:cTn id="49" presetID="47" presetClass="entr" presetSubtype="0" fill="hold" grpId="0"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fade">
                                      <p:cBhvr>
                                        <p:cTn id="51" dur="1000"/>
                                        <p:tgtEl>
                                          <p:spTgt spid="71"/>
                                        </p:tgtEl>
                                      </p:cBhvr>
                                    </p:animEffect>
                                    <p:anim calcmode="lin" valueType="num">
                                      <p:cBhvr>
                                        <p:cTn id="52" dur="1000" fill="hold"/>
                                        <p:tgtEl>
                                          <p:spTgt spid="71"/>
                                        </p:tgtEl>
                                        <p:attrNameLst>
                                          <p:attrName>ppt_x</p:attrName>
                                        </p:attrNameLst>
                                      </p:cBhvr>
                                      <p:tavLst>
                                        <p:tav tm="0">
                                          <p:val>
                                            <p:strVal val="#ppt_x"/>
                                          </p:val>
                                        </p:tav>
                                        <p:tav tm="100000">
                                          <p:val>
                                            <p:strVal val="#ppt_x"/>
                                          </p:val>
                                        </p:tav>
                                      </p:tavLst>
                                    </p:anim>
                                    <p:anim calcmode="lin" valueType="num">
                                      <p:cBhvr>
                                        <p:cTn id="53" dur="1000" fill="hold"/>
                                        <p:tgtEl>
                                          <p:spTgt spid="71"/>
                                        </p:tgtEl>
                                        <p:attrNameLst>
                                          <p:attrName>ppt_y</p:attrName>
                                        </p:attrNameLst>
                                      </p:cBhvr>
                                      <p:tavLst>
                                        <p:tav tm="0">
                                          <p:val>
                                            <p:strVal val="#ppt_y-.1"/>
                                          </p:val>
                                        </p:tav>
                                        <p:tav tm="100000">
                                          <p:val>
                                            <p:strVal val="#ppt_y"/>
                                          </p:val>
                                        </p:tav>
                                      </p:tavLst>
                                    </p:anim>
                                  </p:childTnLst>
                                </p:cTn>
                              </p:par>
                              <p:par>
                                <p:cTn id="54" presetID="47" presetClass="entr" presetSubtype="0" fill="hold" grpId="0" nodeType="withEffect">
                                  <p:stCondLst>
                                    <p:cond delay="0"/>
                                  </p:stCondLst>
                                  <p:childTnLst>
                                    <p:set>
                                      <p:cBhvr>
                                        <p:cTn id="55" dur="1" fill="hold">
                                          <p:stCondLst>
                                            <p:cond delay="0"/>
                                          </p:stCondLst>
                                        </p:cTn>
                                        <p:tgtEl>
                                          <p:spTgt spid="70"/>
                                        </p:tgtEl>
                                        <p:attrNameLst>
                                          <p:attrName>style.visibility</p:attrName>
                                        </p:attrNameLst>
                                      </p:cBhvr>
                                      <p:to>
                                        <p:strVal val="visible"/>
                                      </p:to>
                                    </p:set>
                                    <p:animEffect transition="in" filter="fade">
                                      <p:cBhvr>
                                        <p:cTn id="56" dur="1000"/>
                                        <p:tgtEl>
                                          <p:spTgt spid="70"/>
                                        </p:tgtEl>
                                      </p:cBhvr>
                                    </p:animEffect>
                                    <p:anim calcmode="lin" valueType="num">
                                      <p:cBhvr>
                                        <p:cTn id="57" dur="1000" fill="hold"/>
                                        <p:tgtEl>
                                          <p:spTgt spid="70"/>
                                        </p:tgtEl>
                                        <p:attrNameLst>
                                          <p:attrName>ppt_x</p:attrName>
                                        </p:attrNameLst>
                                      </p:cBhvr>
                                      <p:tavLst>
                                        <p:tav tm="0">
                                          <p:val>
                                            <p:strVal val="#ppt_x"/>
                                          </p:val>
                                        </p:tav>
                                        <p:tav tm="100000">
                                          <p:val>
                                            <p:strVal val="#ppt_x"/>
                                          </p:val>
                                        </p:tav>
                                      </p:tavLst>
                                    </p:anim>
                                    <p:anim calcmode="lin" valueType="num">
                                      <p:cBhvr>
                                        <p:cTn id="58" dur="1000" fill="hold"/>
                                        <p:tgtEl>
                                          <p:spTgt spid="70"/>
                                        </p:tgtEl>
                                        <p:attrNameLst>
                                          <p:attrName>ppt_y</p:attrName>
                                        </p:attrNameLst>
                                      </p:cBhvr>
                                      <p:tavLst>
                                        <p:tav tm="0">
                                          <p:val>
                                            <p:strVal val="#ppt_y-.1"/>
                                          </p:val>
                                        </p:tav>
                                        <p:tav tm="100000">
                                          <p:val>
                                            <p:strVal val="#ppt_y"/>
                                          </p:val>
                                        </p:tav>
                                      </p:tavLst>
                                    </p:anim>
                                  </p:childTnLst>
                                </p:cTn>
                              </p:par>
                              <p:par>
                                <p:cTn id="59" presetID="22" presetClass="entr" presetSubtype="4"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wipe(down)">
                                      <p:cBhvr>
                                        <p:cTn id="61" dur="500"/>
                                        <p:tgtEl>
                                          <p:spTgt spid="38"/>
                                        </p:tgtEl>
                                      </p:cBhvr>
                                    </p:animEffect>
                                  </p:childTnLst>
                                </p:cTn>
                              </p:par>
                              <p:par>
                                <p:cTn id="62" presetID="22" presetClass="entr" presetSubtype="4" fill="hold" grpId="0" nodeType="withEffect">
                                  <p:stCondLst>
                                    <p:cond delay="200"/>
                                  </p:stCondLst>
                                  <p:childTnLst>
                                    <p:set>
                                      <p:cBhvr>
                                        <p:cTn id="63" dur="1" fill="hold">
                                          <p:stCondLst>
                                            <p:cond delay="0"/>
                                          </p:stCondLst>
                                        </p:cTn>
                                        <p:tgtEl>
                                          <p:spTgt spid="40"/>
                                        </p:tgtEl>
                                        <p:attrNameLst>
                                          <p:attrName>style.visibility</p:attrName>
                                        </p:attrNameLst>
                                      </p:cBhvr>
                                      <p:to>
                                        <p:strVal val="visible"/>
                                      </p:to>
                                    </p:set>
                                    <p:animEffect transition="in" filter="wipe(down)">
                                      <p:cBhvr>
                                        <p:cTn id="64" dur="500"/>
                                        <p:tgtEl>
                                          <p:spTgt spid="40"/>
                                        </p:tgtEl>
                                      </p:cBhvr>
                                    </p:animEffect>
                                  </p:childTnLst>
                                </p:cTn>
                              </p:par>
                              <p:par>
                                <p:cTn id="65" presetID="22" presetClass="entr" presetSubtype="4" fill="hold" grpId="0" nodeType="withEffect">
                                  <p:stCondLst>
                                    <p:cond delay="400"/>
                                  </p:stCondLst>
                                  <p:childTnLst>
                                    <p:set>
                                      <p:cBhvr>
                                        <p:cTn id="66" dur="1" fill="hold">
                                          <p:stCondLst>
                                            <p:cond delay="0"/>
                                          </p:stCondLst>
                                        </p:cTn>
                                        <p:tgtEl>
                                          <p:spTgt spid="41"/>
                                        </p:tgtEl>
                                        <p:attrNameLst>
                                          <p:attrName>style.visibility</p:attrName>
                                        </p:attrNameLst>
                                      </p:cBhvr>
                                      <p:to>
                                        <p:strVal val="visible"/>
                                      </p:to>
                                    </p:set>
                                    <p:animEffect transition="in" filter="wipe(down)">
                                      <p:cBhvr>
                                        <p:cTn id="67" dur="500"/>
                                        <p:tgtEl>
                                          <p:spTgt spid="41"/>
                                        </p:tgtEl>
                                      </p:cBhvr>
                                    </p:animEffect>
                                  </p:childTnLst>
                                </p:cTn>
                              </p:par>
                              <p:par>
                                <p:cTn id="68" presetID="22" presetClass="entr" presetSubtype="4" fill="hold" grpId="0" nodeType="withEffect">
                                  <p:stCondLst>
                                    <p:cond delay="600"/>
                                  </p:stCondLst>
                                  <p:childTnLst>
                                    <p:set>
                                      <p:cBhvr>
                                        <p:cTn id="69" dur="1" fill="hold">
                                          <p:stCondLst>
                                            <p:cond delay="0"/>
                                          </p:stCondLst>
                                        </p:cTn>
                                        <p:tgtEl>
                                          <p:spTgt spid="44"/>
                                        </p:tgtEl>
                                        <p:attrNameLst>
                                          <p:attrName>style.visibility</p:attrName>
                                        </p:attrNameLst>
                                      </p:cBhvr>
                                      <p:to>
                                        <p:strVal val="visible"/>
                                      </p:to>
                                    </p:set>
                                    <p:animEffect transition="in" filter="wipe(down)">
                                      <p:cBhvr>
                                        <p:cTn id="70" dur="500"/>
                                        <p:tgtEl>
                                          <p:spTgt spid="44"/>
                                        </p:tgtEl>
                                      </p:cBhvr>
                                    </p:animEffect>
                                  </p:childTnLst>
                                </p:cTn>
                              </p:par>
                            </p:childTnLst>
                          </p:cTn>
                        </p:par>
                        <p:par>
                          <p:cTn id="71" fill="hold">
                            <p:stCondLst>
                              <p:cond delay="2600"/>
                            </p:stCondLst>
                            <p:childTnLst>
                              <p:par>
                                <p:cTn id="72" presetID="22" presetClass="entr" presetSubtype="4" fill="hold" grpId="0" nodeType="after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wipe(down)">
                                      <p:cBhvr>
                                        <p:cTn id="74" dur="500"/>
                                        <p:tgtEl>
                                          <p:spTgt spid="3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5"/>
                                        </p:tgtEl>
                                        <p:attrNameLst>
                                          <p:attrName>style.visibility</p:attrName>
                                        </p:attrNameLst>
                                      </p:cBhvr>
                                      <p:to>
                                        <p:strVal val="visible"/>
                                      </p:to>
                                    </p:set>
                                    <p:animEffect transition="in" filter="wipe(down)">
                                      <p:cBhvr>
                                        <p:cTn id="77" dur="500"/>
                                        <p:tgtEl>
                                          <p:spTgt spid="45"/>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6"/>
                                        </p:tgtEl>
                                        <p:attrNameLst>
                                          <p:attrName>style.visibility</p:attrName>
                                        </p:attrNameLst>
                                      </p:cBhvr>
                                      <p:to>
                                        <p:strVal val="visible"/>
                                      </p:to>
                                    </p:set>
                                    <p:animEffect transition="in" filter="wipe(down)">
                                      <p:cBhvr>
                                        <p:cTn id="80" dur="500"/>
                                        <p:tgtEl>
                                          <p:spTgt spid="46"/>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7"/>
                                        </p:tgtEl>
                                        <p:attrNameLst>
                                          <p:attrName>style.visibility</p:attrName>
                                        </p:attrNameLst>
                                      </p:cBhvr>
                                      <p:to>
                                        <p:strVal val="visible"/>
                                      </p:to>
                                    </p:set>
                                    <p:animEffect transition="in" filter="wipe(down)">
                                      <p:cBhvr>
                                        <p:cTn id="83" dur="500"/>
                                        <p:tgtEl>
                                          <p:spTgt spid="47"/>
                                        </p:tgtEl>
                                      </p:cBhvr>
                                    </p:animEffect>
                                  </p:childTnLst>
                                </p:cTn>
                              </p:par>
                            </p:childTnLst>
                          </p:cTn>
                        </p:par>
                        <p:par>
                          <p:cTn id="84" fill="hold">
                            <p:stCondLst>
                              <p:cond delay="3100"/>
                            </p:stCondLst>
                            <p:childTnLst>
                              <p:par>
                                <p:cTn id="85" presetID="45" presetClass="entr" presetSubtype="0" fill="hold" grpId="0"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500"/>
                                        <p:tgtEl>
                                          <p:spTgt spid="66"/>
                                        </p:tgtEl>
                                      </p:cBhvr>
                                    </p:animEffect>
                                    <p:anim calcmode="lin" valueType="num">
                                      <p:cBhvr>
                                        <p:cTn id="88" dur="500" fill="hold"/>
                                        <p:tgtEl>
                                          <p:spTgt spid="66"/>
                                        </p:tgtEl>
                                        <p:attrNameLst>
                                          <p:attrName>ppt_w</p:attrName>
                                        </p:attrNameLst>
                                      </p:cBhvr>
                                      <p:tavLst>
                                        <p:tav tm="0" fmla="#ppt_w*sin(2.5*pi*$)">
                                          <p:val>
                                            <p:fltVal val="0"/>
                                          </p:val>
                                        </p:tav>
                                        <p:tav tm="100000">
                                          <p:val>
                                            <p:fltVal val="1"/>
                                          </p:val>
                                        </p:tav>
                                      </p:tavLst>
                                    </p:anim>
                                    <p:anim calcmode="lin" valueType="num">
                                      <p:cBhvr>
                                        <p:cTn id="89" dur="500" fill="hold"/>
                                        <p:tgtEl>
                                          <p:spTgt spid="66"/>
                                        </p:tgtEl>
                                        <p:attrNameLst>
                                          <p:attrName>ppt_h</p:attrName>
                                        </p:attrNameLst>
                                      </p:cBhvr>
                                      <p:tavLst>
                                        <p:tav tm="0">
                                          <p:val>
                                            <p:strVal val="#ppt_h"/>
                                          </p:val>
                                        </p:tav>
                                        <p:tav tm="100000">
                                          <p:val>
                                            <p:strVal val="#ppt_h"/>
                                          </p:val>
                                        </p:tav>
                                      </p:tavLst>
                                    </p:anim>
                                  </p:childTnLst>
                                </p:cTn>
                              </p:par>
                              <p:par>
                                <p:cTn id="90" presetID="45" presetClass="entr" presetSubtype="0" fill="hold" grpId="0" nodeType="withEffect">
                                  <p:stCondLst>
                                    <p:cond delay="0"/>
                                  </p:stCondLst>
                                  <p:childTnLst>
                                    <p:set>
                                      <p:cBhvr>
                                        <p:cTn id="91" dur="1" fill="hold">
                                          <p:stCondLst>
                                            <p:cond delay="0"/>
                                          </p:stCondLst>
                                        </p:cTn>
                                        <p:tgtEl>
                                          <p:spTgt spid="69"/>
                                        </p:tgtEl>
                                        <p:attrNameLst>
                                          <p:attrName>style.visibility</p:attrName>
                                        </p:attrNameLst>
                                      </p:cBhvr>
                                      <p:to>
                                        <p:strVal val="visible"/>
                                      </p:to>
                                    </p:set>
                                    <p:animEffect transition="in" filter="fade">
                                      <p:cBhvr>
                                        <p:cTn id="92" dur="500"/>
                                        <p:tgtEl>
                                          <p:spTgt spid="69"/>
                                        </p:tgtEl>
                                      </p:cBhvr>
                                    </p:animEffect>
                                    <p:anim calcmode="lin" valueType="num">
                                      <p:cBhvr>
                                        <p:cTn id="93" dur="500" fill="hold"/>
                                        <p:tgtEl>
                                          <p:spTgt spid="69"/>
                                        </p:tgtEl>
                                        <p:attrNameLst>
                                          <p:attrName>ppt_w</p:attrName>
                                        </p:attrNameLst>
                                      </p:cBhvr>
                                      <p:tavLst>
                                        <p:tav tm="0" fmla="#ppt_w*sin(2.5*pi*$)">
                                          <p:val>
                                            <p:fltVal val="0"/>
                                          </p:val>
                                        </p:tav>
                                        <p:tav tm="100000">
                                          <p:val>
                                            <p:fltVal val="1"/>
                                          </p:val>
                                        </p:tav>
                                      </p:tavLst>
                                    </p:anim>
                                    <p:anim calcmode="lin" valueType="num">
                                      <p:cBhvr>
                                        <p:cTn id="94" dur="500" fill="hold"/>
                                        <p:tgtEl>
                                          <p:spTgt spid="69"/>
                                        </p:tgtEl>
                                        <p:attrNameLst>
                                          <p:attrName>ppt_h</p:attrName>
                                        </p:attrNameLst>
                                      </p:cBhvr>
                                      <p:tavLst>
                                        <p:tav tm="0">
                                          <p:val>
                                            <p:strVal val="#ppt_h"/>
                                          </p:val>
                                        </p:tav>
                                        <p:tav tm="100000">
                                          <p:val>
                                            <p:strVal val="#ppt_h"/>
                                          </p:val>
                                        </p:tav>
                                      </p:tavLst>
                                    </p:anim>
                                  </p:childTnLst>
                                </p:cTn>
                              </p:par>
                            </p:childTnLst>
                          </p:cTn>
                        </p:par>
                        <p:par>
                          <p:cTn id="95" fill="hold">
                            <p:stCondLst>
                              <p:cond delay="3600"/>
                            </p:stCondLst>
                            <p:childTnLst>
                              <p:par>
                                <p:cTn id="96" presetID="47" presetClass="entr" presetSubtype="0" fill="hold" grpId="0" nodeType="afterEffect">
                                  <p:stCondLst>
                                    <p:cond delay="0"/>
                                  </p:stCondLst>
                                  <p:childTnLst>
                                    <p:set>
                                      <p:cBhvr>
                                        <p:cTn id="97" dur="1" fill="hold">
                                          <p:stCondLst>
                                            <p:cond delay="0"/>
                                          </p:stCondLst>
                                        </p:cTn>
                                        <p:tgtEl>
                                          <p:spTgt spid="73"/>
                                        </p:tgtEl>
                                        <p:attrNameLst>
                                          <p:attrName>style.visibility</p:attrName>
                                        </p:attrNameLst>
                                      </p:cBhvr>
                                      <p:to>
                                        <p:strVal val="visible"/>
                                      </p:to>
                                    </p:set>
                                    <p:animEffect transition="in" filter="fade">
                                      <p:cBhvr>
                                        <p:cTn id="98" dur="1000"/>
                                        <p:tgtEl>
                                          <p:spTgt spid="73"/>
                                        </p:tgtEl>
                                      </p:cBhvr>
                                    </p:animEffect>
                                    <p:anim calcmode="lin" valueType="num">
                                      <p:cBhvr>
                                        <p:cTn id="99" dur="1000" fill="hold"/>
                                        <p:tgtEl>
                                          <p:spTgt spid="73"/>
                                        </p:tgtEl>
                                        <p:attrNameLst>
                                          <p:attrName>ppt_x</p:attrName>
                                        </p:attrNameLst>
                                      </p:cBhvr>
                                      <p:tavLst>
                                        <p:tav tm="0">
                                          <p:val>
                                            <p:strVal val="#ppt_x"/>
                                          </p:val>
                                        </p:tav>
                                        <p:tav tm="100000">
                                          <p:val>
                                            <p:strVal val="#ppt_x"/>
                                          </p:val>
                                        </p:tav>
                                      </p:tavLst>
                                    </p:anim>
                                    <p:anim calcmode="lin" valueType="num">
                                      <p:cBhvr>
                                        <p:cTn id="100" dur="1000" fill="hold"/>
                                        <p:tgtEl>
                                          <p:spTgt spid="73"/>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72"/>
                                        </p:tgtEl>
                                        <p:attrNameLst>
                                          <p:attrName>style.visibility</p:attrName>
                                        </p:attrNameLst>
                                      </p:cBhvr>
                                      <p:to>
                                        <p:strVal val="visible"/>
                                      </p:to>
                                    </p:set>
                                    <p:animEffect transition="in" filter="fade">
                                      <p:cBhvr>
                                        <p:cTn id="103" dur="1000"/>
                                        <p:tgtEl>
                                          <p:spTgt spid="72"/>
                                        </p:tgtEl>
                                      </p:cBhvr>
                                    </p:animEffect>
                                    <p:anim calcmode="lin" valueType="num">
                                      <p:cBhvr>
                                        <p:cTn id="104" dur="1000" fill="hold"/>
                                        <p:tgtEl>
                                          <p:spTgt spid="72"/>
                                        </p:tgtEl>
                                        <p:attrNameLst>
                                          <p:attrName>ppt_x</p:attrName>
                                        </p:attrNameLst>
                                      </p:cBhvr>
                                      <p:tavLst>
                                        <p:tav tm="0">
                                          <p:val>
                                            <p:strVal val="#ppt_x"/>
                                          </p:val>
                                        </p:tav>
                                        <p:tav tm="100000">
                                          <p:val>
                                            <p:strVal val="#ppt_x"/>
                                          </p:val>
                                        </p:tav>
                                      </p:tavLst>
                                    </p:anim>
                                    <p:anim calcmode="lin" valueType="num">
                                      <p:cBhvr>
                                        <p:cTn id="105" dur="1000" fill="hold"/>
                                        <p:tgtEl>
                                          <p:spTgt spid="72"/>
                                        </p:tgtEl>
                                        <p:attrNameLst>
                                          <p:attrName>ppt_y</p:attrName>
                                        </p:attrNameLst>
                                      </p:cBhvr>
                                      <p:tavLst>
                                        <p:tav tm="0">
                                          <p:val>
                                            <p:strVal val="#ppt_y-.1"/>
                                          </p:val>
                                        </p:tav>
                                        <p:tav tm="100000">
                                          <p:val>
                                            <p:strVal val="#ppt_y"/>
                                          </p:val>
                                        </p:tav>
                                      </p:tavLst>
                                    </p:anim>
                                  </p:childTnLst>
                                </p:cTn>
                              </p:par>
                              <p:par>
                                <p:cTn id="106" presetID="22" presetClass="entr" presetSubtype="4" fill="hold" grpId="0" nodeType="withEffect">
                                  <p:stCondLst>
                                    <p:cond delay="0"/>
                                  </p:stCondLst>
                                  <p:childTnLst>
                                    <p:set>
                                      <p:cBhvr>
                                        <p:cTn id="107" dur="1" fill="hold">
                                          <p:stCondLst>
                                            <p:cond delay="0"/>
                                          </p:stCondLst>
                                        </p:cTn>
                                        <p:tgtEl>
                                          <p:spTgt spid="48"/>
                                        </p:tgtEl>
                                        <p:attrNameLst>
                                          <p:attrName>style.visibility</p:attrName>
                                        </p:attrNameLst>
                                      </p:cBhvr>
                                      <p:to>
                                        <p:strVal val="visible"/>
                                      </p:to>
                                    </p:set>
                                    <p:animEffect transition="in" filter="wipe(down)">
                                      <p:cBhvr>
                                        <p:cTn id="108" dur="500"/>
                                        <p:tgtEl>
                                          <p:spTgt spid="48"/>
                                        </p:tgtEl>
                                      </p:cBhvr>
                                    </p:animEffect>
                                  </p:childTnLst>
                                </p:cTn>
                              </p:par>
                              <p:par>
                                <p:cTn id="109" presetID="22" presetClass="entr" presetSubtype="4" fill="hold" grpId="0" nodeType="withEffect">
                                  <p:stCondLst>
                                    <p:cond delay="200"/>
                                  </p:stCondLst>
                                  <p:childTnLst>
                                    <p:set>
                                      <p:cBhvr>
                                        <p:cTn id="110" dur="1" fill="hold">
                                          <p:stCondLst>
                                            <p:cond delay="0"/>
                                          </p:stCondLst>
                                        </p:cTn>
                                        <p:tgtEl>
                                          <p:spTgt spid="49"/>
                                        </p:tgtEl>
                                        <p:attrNameLst>
                                          <p:attrName>style.visibility</p:attrName>
                                        </p:attrNameLst>
                                      </p:cBhvr>
                                      <p:to>
                                        <p:strVal val="visible"/>
                                      </p:to>
                                    </p:set>
                                    <p:animEffect transition="in" filter="wipe(down)">
                                      <p:cBhvr>
                                        <p:cTn id="111" dur="500"/>
                                        <p:tgtEl>
                                          <p:spTgt spid="49"/>
                                        </p:tgtEl>
                                      </p:cBhvr>
                                    </p:animEffect>
                                  </p:childTnLst>
                                </p:cTn>
                              </p:par>
                              <p:par>
                                <p:cTn id="112" presetID="22" presetClass="entr" presetSubtype="4" fill="hold" grpId="0" nodeType="withEffect">
                                  <p:stCondLst>
                                    <p:cond delay="400"/>
                                  </p:stCondLst>
                                  <p:childTnLst>
                                    <p:set>
                                      <p:cBhvr>
                                        <p:cTn id="113" dur="1" fill="hold">
                                          <p:stCondLst>
                                            <p:cond delay="0"/>
                                          </p:stCondLst>
                                        </p:cTn>
                                        <p:tgtEl>
                                          <p:spTgt spid="50"/>
                                        </p:tgtEl>
                                        <p:attrNameLst>
                                          <p:attrName>style.visibility</p:attrName>
                                        </p:attrNameLst>
                                      </p:cBhvr>
                                      <p:to>
                                        <p:strVal val="visible"/>
                                      </p:to>
                                    </p:set>
                                    <p:animEffect transition="in" filter="wipe(down)">
                                      <p:cBhvr>
                                        <p:cTn id="114" dur="500"/>
                                        <p:tgtEl>
                                          <p:spTgt spid="50"/>
                                        </p:tgtEl>
                                      </p:cBhvr>
                                    </p:animEffect>
                                  </p:childTnLst>
                                </p:cTn>
                              </p:par>
                              <p:par>
                                <p:cTn id="115" presetID="22" presetClass="entr" presetSubtype="4" fill="hold" grpId="0" nodeType="withEffect">
                                  <p:stCondLst>
                                    <p:cond delay="600"/>
                                  </p:stCondLst>
                                  <p:childTnLst>
                                    <p:set>
                                      <p:cBhvr>
                                        <p:cTn id="116" dur="1" fill="hold">
                                          <p:stCondLst>
                                            <p:cond delay="0"/>
                                          </p:stCondLst>
                                        </p:cTn>
                                        <p:tgtEl>
                                          <p:spTgt spid="51"/>
                                        </p:tgtEl>
                                        <p:attrNameLst>
                                          <p:attrName>style.visibility</p:attrName>
                                        </p:attrNameLst>
                                      </p:cBhvr>
                                      <p:to>
                                        <p:strVal val="visible"/>
                                      </p:to>
                                    </p:set>
                                    <p:animEffect transition="in" filter="wipe(down)">
                                      <p:cBhvr>
                                        <p:cTn id="117" dur="500"/>
                                        <p:tgtEl>
                                          <p:spTgt spid="51"/>
                                        </p:tgtEl>
                                      </p:cBhvr>
                                    </p:animEffect>
                                  </p:childTnLst>
                                </p:cTn>
                              </p:par>
                            </p:childTnLst>
                          </p:cTn>
                        </p:par>
                        <p:par>
                          <p:cTn id="118" fill="hold">
                            <p:stCondLst>
                              <p:cond delay="4700"/>
                            </p:stCondLst>
                            <p:childTnLst>
                              <p:par>
                                <p:cTn id="119" presetID="22" presetClass="entr" presetSubtype="4" fill="hold" grpId="0" nodeType="afterEffect">
                                  <p:stCondLst>
                                    <p:cond delay="0"/>
                                  </p:stCondLst>
                                  <p:childTnLst>
                                    <p:set>
                                      <p:cBhvr>
                                        <p:cTn id="120" dur="1" fill="hold">
                                          <p:stCondLst>
                                            <p:cond delay="0"/>
                                          </p:stCondLst>
                                        </p:cTn>
                                        <p:tgtEl>
                                          <p:spTgt spid="52"/>
                                        </p:tgtEl>
                                        <p:attrNameLst>
                                          <p:attrName>style.visibility</p:attrName>
                                        </p:attrNameLst>
                                      </p:cBhvr>
                                      <p:to>
                                        <p:strVal val="visible"/>
                                      </p:to>
                                    </p:set>
                                    <p:animEffect transition="in" filter="wipe(down)">
                                      <p:cBhvr>
                                        <p:cTn id="121" dur="500"/>
                                        <p:tgtEl>
                                          <p:spTgt spid="52"/>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53"/>
                                        </p:tgtEl>
                                        <p:attrNameLst>
                                          <p:attrName>style.visibility</p:attrName>
                                        </p:attrNameLst>
                                      </p:cBhvr>
                                      <p:to>
                                        <p:strVal val="visible"/>
                                      </p:to>
                                    </p:set>
                                    <p:animEffect transition="in" filter="wipe(down)">
                                      <p:cBhvr>
                                        <p:cTn id="124" dur="500"/>
                                        <p:tgtEl>
                                          <p:spTgt spid="53"/>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54"/>
                                        </p:tgtEl>
                                        <p:attrNameLst>
                                          <p:attrName>style.visibility</p:attrName>
                                        </p:attrNameLst>
                                      </p:cBhvr>
                                      <p:to>
                                        <p:strVal val="visible"/>
                                      </p:to>
                                    </p:set>
                                    <p:animEffect transition="in" filter="wipe(down)">
                                      <p:cBhvr>
                                        <p:cTn id="127" dur="500"/>
                                        <p:tgtEl>
                                          <p:spTgt spid="54"/>
                                        </p:tgtEl>
                                      </p:cBhvr>
                                    </p:animEffect>
                                  </p:childTnLst>
                                </p:cTn>
                              </p:par>
                              <p:par>
                                <p:cTn id="128" presetID="22" presetClass="entr" presetSubtype="4" fill="hold" grpId="0" nodeType="withEffect">
                                  <p:stCondLst>
                                    <p:cond delay="0"/>
                                  </p:stCondLst>
                                  <p:childTnLst>
                                    <p:set>
                                      <p:cBhvr>
                                        <p:cTn id="129" dur="1" fill="hold">
                                          <p:stCondLst>
                                            <p:cond delay="0"/>
                                          </p:stCondLst>
                                        </p:cTn>
                                        <p:tgtEl>
                                          <p:spTgt spid="55"/>
                                        </p:tgtEl>
                                        <p:attrNameLst>
                                          <p:attrName>style.visibility</p:attrName>
                                        </p:attrNameLst>
                                      </p:cBhvr>
                                      <p:to>
                                        <p:strVal val="visible"/>
                                      </p:to>
                                    </p:set>
                                    <p:animEffect transition="in" filter="wipe(down)">
                                      <p:cBhvr>
                                        <p:cTn id="130" dur="500"/>
                                        <p:tgtEl>
                                          <p:spTgt spid="55"/>
                                        </p:tgtEl>
                                      </p:cBhvr>
                                    </p:animEffect>
                                  </p:childTnLst>
                                </p:cTn>
                              </p:par>
                            </p:childTnLst>
                          </p:cTn>
                        </p:par>
                        <p:par>
                          <p:cTn id="131" fill="hold">
                            <p:stCondLst>
                              <p:cond delay="5200"/>
                            </p:stCondLst>
                            <p:childTnLst>
                              <p:par>
                                <p:cTn id="132" presetID="45" presetClass="entr" presetSubtype="0" fill="hold" grpId="0" nodeType="afterEffect">
                                  <p:stCondLst>
                                    <p:cond delay="0"/>
                                  </p:stCondLst>
                                  <p:childTnLst>
                                    <p:set>
                                      <p:cBhvr>
                                        <p:cTn id="133" dur="1" fill="hold">
                                          <p:stCondLst>
                                            <p:cond delay="0"/>
                                          </p:stCondLst>
                                        </p:cTn>
                                        <p:tgtEl>
                                          <p:spTgt spid="67"/>
                                        </p:tgtEl>
                                        <p:attrNameLst>
                                          <p:attrName>style.visibility</p:attrName>
                                        </p:attrNameLst>
                                      </p:cBhvr>
                                      <p:to>
                                        <p:strVal val="visible"/>
                                      </p:to>
                                    </p:set>
                                    <p:animEffect transition="in" filter="fade">
                                      <p:cBhvr>
                                        <p:cTn id="134" dur="500"/>
                                        <p:tgtEl>
                                          <p:spTgt spid="67"/>
                                        </p:tgtEl>
                                      </p:cBhvr>
                                    </p:animEffect>
                                    <p:anim calcmode="lin" valueType="num">
                                      <p:cBhvr>
                                        <p:cTn id="135" dur="500" fill="hold"/>
                                        <p:tgtEl>
                                          <p:spTgt spid="67"/>
                                        </p:tgtEl>
                                        <p:attrNameLst>
                                          <p:attrName>ppt_w</p:attrName>
                                        </p:attrNameLst>
                                      </p:cBhvr>
                                      <p:tavLst>
                                        <p:tav tm="0" fmla="#ppt_w*sin(2.5*pi*$)">
                                          <p:val>
                                            <p:fltVal val="0"/>
                                          </p:val>
                                        </p:tav>
                                        <p:tav tm="100000">
                                          <p:val>
                                            <p:fltVal val="1"/>
                                          </p:val>
                                        </p:tav>
                                      </p:tavLst>
                                    </p:anim>
                                    <p:anim calcmode="lin" valueType="num">
                                      <p:cBhvr>
                                        <p:cTn id="136" dur="500" fill="hold"/>
                                        <p:tgtEl>
                                          <p:spTgt spid="67"/>
                                        </p:tgtEl>
                                        <p:attrNameLst>
                                          <p:attrName>ppt_h</p:attrName>
                                        </p:attrNameLst>
                                      </p:cBhvr>
                                      <p:tavLst>
                                        <p:tav tm="0">
                                          <p:val>
                                            <p:strVal val="#ppt_h"/>
                                          </p:val>
                                        </p:tav>
                                        <p:tav tm="100000">
                                          <p:val>
                                            <p:strVal val="#ppt_h"/>
                                          </p:val>
                                        </p:tav>
                                      </p:tavLst>
                                    </p:anim>
                                  </p:childTnLst>
                                </p:cTn>
                              </p:par>
                              <p:par>
                                <p:cTn id="137" presetID="45" presetClass="entr" presetSubtype="0" fill="hold" grpId="0" nodeType="withEffect">
                                  <p:stCondLst>
                                    <p:cond delay="0"/>
                                  </p:stCondLst>
                                  <p:childTnLst>
                                    <p:set>
                                      <p:cBhvr>
                                        <p:cTn id="138" dur="1" fill="hold">
                                          <p:stCondLst>
                                            <p:cond delay="0"/>
                                          </p:stCondLst>
                                        </p:cTn>
                                        <p:tgtEl>
                                          <p:spTgt spid="68"/>
                                        </p:tgtEl>
                                        <p:attrNameLst>
                                          <p:attrName>style.visibility</p:attrName>
                                        </p:attrNameLst>
                                      </p:cBhvr>
                                      <p:to>
                                        <p:strVal val="visible"/>
                                      </p:to>
                                    </p:set>
                                    <p:animEffect transition="in" filter="fade">
                                      <p:cBhvr>
                                        <p:cTn id="139" dur="500"/>
                                        <p:tgtEl>
                                          <p:spTgt spid="68"/>
                                        </p:tgtEl>
                                      </p:cBhvr>
                                    </p:animEffect>
                                    <p:anim calcmode="lin" valueType="num">
                                      <p:cBhvr>
                                        <p:cTn id="140" dur="500" fill="hold"/>
                                        <p:tgtEl>
                                          <p:spTgt spid="68"/>
                                        </p:tgtEl>
                                        <p:attrNameLst>
                                          <p:attrName>ppt_w</p:attrName>
                                        </p:attrNameLst>
                                      </p:cBhvr>
                                      <p:tavLst>
                                        <p:tav tm="0" fmla="#ppt_w*sin(2.5*pi*$)">
                                          <p:val>
                                            <p:fltVal val="0"/>
                                          </p:val>
                                        </p:tav>
                                        <p:tav tm="100000">
                                          <p:val>
                                            <p:fltVal val="1"/>
                                          </p:val>
                                        </p:tav>
                                      </p:tavLst>
                                    </p:anim>
                                    <p:anim calcmode="lin" valueType="num">
                                      <p:cBhvr>
                                        <p:cTn id="141" dur="500" fill="hold"/>
                                        <p:tgtEl>
                                          <p:spTgt spid="68"/>
                                        </p:tgtEl>
                                        <p:attrNameLst>
                                          <p:attrName>ppt_h</p:attrName>
                                        </p:attrNameLst>
                                      </p:cBhvr>
                                      <p:tavLst>
                                        <p:tav tm="0">
                                          <p:val>
                                            <p:strVal val="#ppt_h"/>
                                          </p:val>
                                        </p:tav>
                                        <p:tav tm="100000">
                                          <p:val>
                                            <p:strVal val="#ppt_h"/>
                                          </p:val>
                                        </p:tav>
                                      </p:tavLst>
                                    </p:anim>
                                  </p:childTnLst>
                                </p:cTn>
                              </p:par>
                            </p:childTnLst>
                          </p:cTn>
                        </p:par>
                        <p:par>
                          <p:cTn id="142" fill="hold">
                            <p:stCondLst>
                              <p:cond delay="5700"/>
                            </p:stCondLst>
                            <p:childTnLst>
                              <p:par>
                                <p:cTn id="143" presetID="47" presetClass="entr" presetSubtype="0" fill="hold" grpId="0" nodeType="afterEffect">
                                  <p:stCondLst>
                                    <p:cond delay="0"/>
                                  </p:stCondLst>
                                  <p:childTnLst>
                                    <p:set>
                                      <p:cBhvr>
                                        <p:cTn id="144" dur="1" fill="hold">
                                          <p:stCondLst>
                                            <p:cond delay="0"/>
                                          </p:stCondLst>
                                        </p:cTn>
                                        <p:tgtEl>
                                          <p:spTgt spid="75"/>
                                        </p:tgtEl>
                                        <p:attrNameLst>
                                          <p:attrName>style.visibility</p:attrName>
                                        </p:attrNameLst>
                                      </p:cBhvr>
                                      <p:to>
                                        <p:strVal val="visible"/>
                                      </p:to>
                                    </p:set>
                                    <p:animEffect transition="in" filter="fade">
                                      <p:cBhvr>
                                        <p:cTn id="145" dur="1000"/>
                                        <p:tgtEl>
                                          <p:spTgt spid="75"/>
                                        </p:tgtEl>
                                      </p:cBhvr>
                                    </p:animEffect>
                                    <p:anim calcmode="lin" valueType="num">
                                      <p:cBhvr>
                                        <p:cTn id="146" dur="1000" fill="hold"/>
                                        <p:tgtEl>
                                          <p:spTgt spid="75"/>
                                        </p:tgtEl>
                                        <p:attrNameLst>
                                          <p:attrName>ppt_x</p:attrName>
                                        </p:attrNameLst>
                                      </p:cBhvr>
                                      <p:tavLst>
                                        <p:tav tm="0">
                                          <p:val>
                                            <p:strVal val="#ppt_x"/>
                                          </p:val>
                                        </p:tav>
                                        <p:tav tm="100000">
                                          <p:val>
                                            <p:strVal val="#ppt_x"/>
                                          </p:val>
                                        </p:tav>
                                      </p:tavLst>
                                    </p:anim>
                                    <p:anim calcmode="lin" valueType="num">
                                      <p:cBhvr>
                                        <p:cTn id="147" dur="1000" fill="hold"/>
                                        <p:tgtEl>
                                          <p:spTgt spid="75"/>
                                        </p:tgtEl>
                                        <p:attrNameLst>
                                          <p:attrName>ppt_y</p:attrName>
                                        </p:attrNameLst>
                                      </p:cBhvr>
                                      <p:tavLst>
                                        <p:tav tm="0">
                                          <p:val>
                                            <p:strVal val="#ppt_y-.1"/>
                                          </p:val>
                                        </p:tav>
                                        <p:tav tm="100000">
                                          <p:val>
                                            <p:strVal val="#ppt_y"/>
                                          </p:val>
                                        </p:tav>
                                      </p:tavLst>
                                    </p:anim>
                                  </p:childTnLst>
                                </p:cTn>
                              </p:par>
                              <p:par>
                                <p:cTn id="148" presetID="47" presetClass="entr" presetSubtype="0" fill="hold" grpId="0" nodeType="withEffect">
                                  <p:stCondLst>
                                    <p:cond delay="0"/>
                                  </p:stCondLst>
                                  <p:childTnLst>
                                    <p:set>
                                      <p:cBhvr>
                                        <p:cTn id="149" dur="1" fill="hold">
                                          <p:stCondLst>
                                            <p:cond delay="0"/>
                                          </p:stCondLst>
                                        </p:cTn>
                                        <p:tgtEl>
                                          <p:spTgt spid="74"/>
                                        </p:tgtEl>
                                        <p:attrNameLst>
                                          <p:attrName>style.visibility</p:attrName>
                                        </p:attrNameLst>
                                      </p:cBhvr>
                                      <p:to>
                                        <p:strVal val="visible"/>
                                      </p:to>
                                    </p:set>
                                    <p:animEffect transition="in" filter="fade">
                                      <p:cBhvr>
                                        <p:cTn id="150" dur="1000"/>
                                        <p:tgtEl>
                                          <p:spTgt spid="74"/>
                                        </p:tgtEl>
                                      </p:cBhvr>
                                    </p:animEffect>
                                    <p:anim calcmode="lin" valueType="num">
                                      <p:cBhvr>
                                        <p:cTn id="151" dur="1000" fill="hold"/>
                                        <p:tgtEl>
                                          <p:spTgt spid="74"/>
                                        </p:tgtEl>
                                        <p:attrNameLst>
                                          <p:attrName>ppt_x</p:attrName>
                                        </p:attrNameLst>
                                      </p:cBhvr>
                                      <p:tavLst>
                                        <p:tav tm="0">
                                          <p:val>
                                            <p:strVal val="#ppt_x"/>
                                          </p:val>
                                        </p:tav>
                                        <p:tav tm="100000">
                                          <p:val>
                                            <p:strVal val="#ppt_x"/>
                                          </p:val>
                                        </p:tav>
                                      </p:tavLst>
                                    </p:anim>
                                    <p:anim calcmode="lin" valueType="num">
                                      <p:cBhvr>
                                        <p:cTn id="152" dur="1000" fill="hold"/>
                                        <p:tgtEl>
                                          <p:spTgt spid="74"/>
                                        </p:tgtEl>
                                        <p:attrNameLst>
                                          <p:attrName>ppt_y</p:attrName>
                                        </p:attrNameLst>
                                      </p:cBhvr>
                                      <p:tavLst>
                                        <p:tav tm="0">
                                          <p:val>
                                            <p:strVal val="#ppt_y-.1"/>
                                          </p:val>
                                        </p:tav>
                                        <p:tav tm="100000">
                                          <p:val>
                                            <p:strVal val="#ppt_y"/>
                                          </p:val>
                                        </p:tav>
                                      </p:tavLst>
                                    </p:anim>
                                  </p:childTnLst>
                                </p:cTn>
                              </p:par>
                              <p:par>
                                <p:cTn id="153" presetID="22" presetClass="entr" presetSubtype="4" fill="hold" grpId="0" nodeType="withEffect">
                                  <p:stCondLst>
                                    <p:cond delay="0"/>
                                  </p:stCondLst>
                                  <p:childTnLst>
                                    <p:set>
                                      <p:cBhvr>
                                        <p:cTn id="154" dur="1" fill="hold">
                                          <p:stCondLst>
                                            <p:cond delay="0"/>
                                          </p:stCondLst>
                                        </p:cTn>
                                        <p:tgtEl>
                                          <p:spTgt spid="56"/>
                                        </p:tgtEl>
                                        <p:attrNameLst>
                                          <p:attrName>style.visibility</p:attrName>
                                        </p:attrNameLst>
                                      </p:cBhvr>
                                      <p:to>
                                        <p:strVal val="visible"/>
                                      </p:to>
                                    </p:set>
                                    <p:animEffect transition="in" filter="wipe(down)">
                                      <p:cBhvr>
                                        <p:cTn id="155" dur="500"/>
                                        <p:tgtEl>
                                          <p:spTgt spid="56"/>
                                        </p:tgtEl>
                                      </p:cBhvr>
                                    </p:animEffect>
                                  </p:childTnLst>
                                </p:cTn>
                              </p:par>
                              <p:par>
                                <p:cTn id="156" presetID="22" presetClass="entr" presetSubtype="4" fill="hold" grpId="0" nodeType="withEffect">
                                  <p:stCondLst>
                                    <p:cond delay="200"/>
                                  </p:stCondLst>
                                  <p:childTnLst>
                                    <p:set>
                                      <p:cBhvr>
                                        <p:cTn id="157" dur="1" fill="hold">
                                          <p:stCondLst>
                                            <p:cond delay="0"/>
                                          </p:stCondLst>
                                        </p:cTn>
                                        <p:tgtEl>
                                          <p:spTgt spid="57"/>
                                        </p:tgtEl>
                                        <p:attrNameLst>
                                          <p:attrName>style.visibility</p:attrName>
                                        </p:attrNameLst>
                                      </p:cBhvr>
                                      <p:to>
                                        <p:strVal val="visible"/>
                                      </p:to>
                                    </p:set>
                                    <p:animEffect transition="in" filter="wipe(down)">
                                      <p:cBhvr>
                                        <p:cTn id="158" dur="500"/>
                                        <p:tgtEl>
                                          <p:spTgt spid="57"/>
                                        </p:tgtEl>
                                      </p:cBhvr>
                                    </p:animEffect>
                                  </p:childTnLst>
                                </p:cTn>
                              </p:par>
                              <p:par>
                                <p:cTn id="159" presetID="22" presetClass="entr" presetSubtype="4" fill="hold" grpId="0" nodeType="withEffect">
                                  <p:stCondLst>
                                    <p:cond delay="400"/>
                                  </p:stCondLst>
                                  <p:childTnLst>
                                    <p:set>
                                      <p:cBhvr>
                                        <p:cTn id="160" dur="1" fill="hold">
                                          <p:stCondLst>
                                            <p:cond delay="0"/>
                                          </p:stCondLst>
                                        </p:cTn>
                                        <p:tgtEl>
                                          <p:spTgt spid="58"/>
                                        </p:tgtEl>
                                        <p:attrNameLst>
                                          <p:attrName>style.visibility</p:attrName>
                                        </p:attrNameLst>
                                      </p:cBhvr>
                                      <p:to>
                                        <p:strVal val="visible"/>
                                      </p:to>
                                    </p:set>
                                    <p:animEffect transition="in" filter="wipe(down)">
                                      <p:cBhvr>
                                        <p:cTn id="161" dur="500"/>
                                        <p:tgtEl>
                                          <p:spTgt spid="58"/>
                                        </p:tgtEl>
                                      </p:cBhvr>
                                    </p:animEffect>
                                  </p:childTnLst>
                                </p:cTn>
                              </p:par>
                              <p:par>
                                <p:cTn id="162" presetID="22" presetClass="entr" presetSubtype="4" fill="hold" grpId="0" nodeType="withEffect">
                                  <p:stCondLst>
                                    <p:cond delay="600"/>
                                  </p:stCondLst>
                                  <p:childTnLst>
                                    <p:set>
                                      <p:cBhvr>
                                        <p:cTn id="163" dur="1" fill="hold">
                                          <p:stCondLst>
                                            <p:cond delay="0"/>
                                          </p:stCondLst>
                                        </p:cTn>
                                        <p:tgtEl>
                                          <p:spTgt spid="59"/>
                                        </p:tgtEl>
                                        <p:attrNameLst>
                                          <p:attrName>style.visibility</p:attrName>
                                        </p:attrNameLst>
                                      </p:cBhvr>
                                      <p:to>
                                        <p:strVal val="visible"/>
                                      </p:to>
                                    </p:set>
                                    <p:animEffect transition="in" filter="wipe(down)">
                                      <p:cBhvr>
                                        <p:cTn id="164" dur="500"/>
                                        <p:tgtEl>
                                          <p:spTgt spid="59"/>
                                        </p:tgtEl>
                                      </p:cBhvr>
                                    </p:animEffect>
                                  </p:childTnLst>
                                </p:cTn>
                              </p:par>
                            </p:childTnLst>
                          </p:cTn>
                        </p:par>
                        <p:par>
                          <p:cTn id="165" fill="hold">
                            <p:stCondLst>
                              <p:cond delay="6800"/>
                            </p:stCondLst>
                            <p:childTnLst>
                              <p:par>
                                <p:cTn id="166" presetID="22" presetClass="entr" presetSubtype="4" fill="hold" grpId="0" nodeType="afterEffect">
                                  <p:stCondLst>
                                    <p:cond delay="0"/>
                                  </p:stCondLst>
                                  <p:childTnLst>
                                    <p:set>
                                      <p:cBhvr>
                                        <p:cTn id="167" dur="1" fill="hold">
                                          <p:stCondLst>
                                            <p:cond delay="0"/>
                                          </p:stCondLst>
                                        </p:cTn>
                                        <p:tgtEl>
                                          <p:spTgt spid="63"/>
                                        </p:tgtEl>
                                        <p:attrNameLst>
                                          <p:attrName>style.visibility</p:attrName>
                                        </p:attrNameLst>
                                      </p:cBhvr>
                                      <p:to>
                                        <p:strVal val="visible"/>
                                      </p:to>
                                    </p:set>
                                    <p:animEffect transition="in" filter="wipe(down)">
                                      <p:cBhvr>
                                        <p:cTn id="168" dur="500"/>
                                        <p:tgtEl>
                                          <p:spTgt spid="63"/>
                                        </p:tgtEl>
                                      </p:cBhvr>
                                    </p:animEffect>
                                  </p:childTnLst>
                                </p:cTn>
                              </p:par>
                              <p:par>
                                <p:cTn id="169" presetID="22" presetClass="entr" presetSubtype="4" fill="hold" grpId="0" nodeType="withEffect">
                                  <p:stCondLst>
                                    <p:cond delay="0"/>
                                  </p:stCondLst>
                                  <p:childTnLst>
                                    <p:set>
                                      <p:cBhvr>
                                        <p:cTn id="170" dur="1" fill="hold">
                                          <p:stCondLst>
                                            <p:cond delay="0"/>
                                          </p:stCondLst>
                                        </p:cTn>
                                        <p:tgtEl>
                                          <p:spTgt spid="62"/>
                                        </p:tgtEl>
                                        <p:attrNameLst>
                                          <p:attrName>style.visibility</p:attrName>
                                        </p:attrNameLst>
                                      </p:cBhvr>
                                      <p:to>
                                        <p:strVal val="visible"/>
                                      </p:to>
                                    </p:set>
                                    <p:animEffect transition="in" filter="wipe(down)">
                                      <p:cBhvr>
                                        <p:cTn id="171" dur="500"/>
                                        <p:tgtEl>
                                          <p:spTgt spid="62"/>
                                        </p:tgtEl>
                                      </p:cBhvr>
                                    </p:animEffect>
                                  </p:childTnLst>
                                </p:cTn>
                              </p:par>
                              <p:par>
                                <p:cTn id="172" presetID="22" presetClass="entr" presetSubtype="4" fill="hold" grpId="0" nodeType="withEffect">
                                  <p:stCondLst>
                                    <p:cond delay="0"/>
                                  </p:stCondLst>
                                  <p:childTnLst>
                                    <p:set>
                                      <p:cBhvr>
                                        <p:cTn id="173" dur="1" fill="hold">
                                          <p:stCondLst>
                                            <p:cond delay="0"/>
                                          </p:stCondLst>
                                        </p:cTn>
                                        <p:tgtEl>
                                          <p:spTgt spid="61"/>
                                        </p:tgtEl>
                                        <p:attrNameLst>
                                          <p:attrName>style.visibility</p:attrName>
                                        </p:attrNameLst>
                                      </p:cBhvr>
                                      <p:to>
                                        <p:strVal val="visible"/>
                                      </p:to>
                                    </p:set>
                                    <p:animEffect transition="in" filter="wipe(down)">
                                      <p:cBhvr>
                                        <p:cTn id="174" dur="500"/>
                                        <p:tgtEl>
                                          <p:spTgt spid="61"/>
                                        </p:tgtEl>
                                      </p:cBhvr>
                                    </p:animEffect>
                                  </p:childTnLst>
                                </p:cTn>
                              </p:par>
                              <p:par>
                                <p:cTn id="175" presetID="22" presetClass="entr" presetSubtype="4" fill="hold" grpId="0" nodeType="withEffect">
                                  <p:stCondLst>
                                    <p:cond delay="0"/>
                                  </p:stCondLst>
                                  <p:childTnLst>
                                    <p:set>
                                      <p:cBhvr>
                                        <p:cTn id="176" dur="1" fill="hold">
                                          <p:stCondLst>
                                            <p:cond delay="0"/>
                                          </p:stCondLst>
                                        </p:cTn>
                                        <p:tgtEl>
                                          <p:spTgt spid="60"/>
                                        </p:tgtEl>
                                        <p:attrNameLst>
                                          <p:attrName>style.visibility</p:attrName>
                                        </p:attrNameLst>
                                      </p:cBhvr>
                                      <p:to>
                                        <p:strVal val="visible"/>
                                      </p:to>
                                    </p:set>
                                    <p:animEffect transition="in" filter="wipe(down)">
                                      <p:cBhvr>
                                        <p:cTn id="17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animBg="1"/>
      <p:bldP spid="35" grpId="0"/>
      <p:bldP spid="36" grpId="0"/>
      <p:bldP spid="38" grpId="0" animBg="1"/>
      <p:bldP spid="39" grpId="0" animBg="1"/>
      <p:bldP spid="40" grpId="0" animBg="1"/>
      <p:bldP spid="41"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p:bldP spid="71" grpId="0"/>
      <p:bldP spid="72" grpId="0"/>
      <p:bldP spid="73" grpId="0"/>
      <p:bldP spid="74" grpId="0"/>
      <p:bldP spid="7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需求分析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DEMAND ANALYSIS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Freeform 6"/>
          <p:cNvSpPr>
            <a:spLocks/>
          </p:cNvSpPr>
          <p:nvPr/>
        </p:nvSpPr>
        <p:spPr bwMode="auto">
          <a:xfrm flipH="1">
            <a:off x="8206646" y="5547070"/>
            <a:ext cx="893867" cy="19230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sz="1351"/>
          </a:p>
        </p:txBody>
      </p:sp>
      <p:sp>
        <p:nvSpPr>
          <p:cNvPr id="31" name="Freeform 24"/>
          <p:cNvSpPr/>
          <p:nvPr/>
        </p:nvSpPr>
        <p:spPr>
          <a:xfrm flipH="1">
            <a:off x="7972359" y="5149894"/>
            <a:ext cx="1362439" cy="397176"/>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2" name="Freeform 25"/>
          <p:cNvSpPr/>
          <p:nvPr/>
        </p:nvSpPr>
        <p:spPr>
          <a:xfrm flipH="1">
            <a:off x="8349697" y="5819538"/>
            <a:ext cx="607766" cy="129742"/>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3" name="Freeform 5"/>
          <p:cNvSpPr>
            <a:spLocks/>
          </p:cNvSpPr>
          <p:nvPr/>
        </p:nvSpPr>
        <p:spPr bwMode="auto">
          <a:xfrm>
            <a:off x="8544246" y="4382478"/>
            <a:ext cx="177800" cy="525463"/>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4" name="Freeform 6"/>
          <p:cNvSpPr>
            <a:spLocks/>
          </p:cNvSpPr>
          <p:nvPr/>
        </p:nvSpPr>
        <p:spPr bwMode="auto">
          <a:xfrm>
            <a:off x="8595046" y="4288815"/>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5" name="Freeform 7"/>
          <p:cNvSpPr>
            <a:spLocks/>
          </p:cNvSpPr>
          <p:nvPr/>
        </p:nvSpPr>
        <p:spPr bwMode="auto">
          <a:xfrm>
            <a:off x="8579171" y="4347553"/>
            <a:ext cx="152400" cy="147638"/>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6" name="Freeform 8"/>
          <p:cNvSpPr>
            <a:spLocks/>
          </p:cNvSpPr>
          <p:nvPr/>
        </p:nvSpPr>
        <p:spPr bwMode="auto">
          <a:xfrm>
            <a:off x="8568059" y="4888890"/>
            <a:ext cx="46038" cy="7620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7" name="Freeform 9"/>
          <p:cNvSpPr>
            <a:spLocks/>
          </p:cNvSpPr>
          <p:nvPr/>
        </p:nvSpPr>
        <p:spPr bwMode="auto">
          <a:xfrm>
            <a:off x="8728396" y="4380890"/>
            <a:ext cx="176213" cy="525463"/>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8" name="Freeform 10"/>
          <p:cNvSpPr>
            <a:spLocks/>
          </p:cNvSpPr>
          <p:nvPr/>
        </p:nvSpPr>
        <p:spPr bwMode="auto">
          <a:xfrm>
            <a:off x="8777609" y="4284053"/>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39" name="Freeform 11"/>
          <p:cNvSpPr>
            <a:spLocks/>
          </p:cNvSpPr>
          <p:nvPr/>
        </p:nvSpPr>
        <p:spPr bwMode="auto">
          <a:xfrm>
            <a:off x="8763321" y="4345965"/>
            <a:ext cx="152400" cy="146050"/>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0" name="Freeform 12"/>
          <p:cNvSpPr>
            <a:spLocks/>
          </p:cNvSpPr>
          <p:nvPr/>
        </p:nvSpPr>
        <p:spPr bwMode="auto">
          <a:xfrm>
            <a:off x="8752209" y="4884128"/>
            <a:ext cx="46038" cy="7620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1" name="Freeform 13"/>
          <p:cNvSpPr>
            <a:spLocks/>
          </p:cNvSpPr>
          <p:nvPr/>
        </p:nvSpPr>
        <p:spPr bwMode="auto">
          <a:xfrm>
            <a:off x="8888734" y="4384065"/>
            <a:ext cx="41275" cy="266700"/>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44" name="Group 123"/>
          <p:cNvGrpSpPr/>
          <p:nvPr/>
        </p:nvGrpSpPr>
        <p:grpSpPr>
          <a:xfrm>
            <a:off x="7653659" y="4261433"/>
            <a:ext cx="817563" cy="620713"/>
            <a:chOff x="7170738" y="4168775"/>
            <a:chExt cx="817563" cy="620713"/>
          </a:xfrm>
          <a:solidFill>
            <a:srgbClr val="C00000"/>
          </a:solidFill>
        </p:grpSpPr>
        <p:sp>
          <p:nvSpPr>
            <p:cNvPr id="45"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6"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7"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Freeform 20"/>
          <p:cNvSpPr>
            <a:spLocks noEditPoints="1"/>
          </p:cNvSpPr>
          <p:nvPr/>
        </p:nvSpPr>
        <p:spPr bwMode="auto">
          <a:xfrm>
            <a:off x="6988496" y="2142515"/>
            <a:ext cx="477838" cy="503238"/>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2" name="Oval 21"/>
          <p:cNvSpPr>
            <a:spLocks noChangeArrowheads="1"/>
          </p:cNvSpPr>
          <p:nvPr/>
        </p:nvSpPr>
        <p:spPr bwMode="auto">
          <a:xfrm>
            <a:off x="10038084" y="2025040"/>
            <a:ext cx="141288" cy="141288"/>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3" name="Freeform 22"/>
          <p:cNvSpPr>
            <a:spLocks/>
          </p:cNvSpPr>
          <p:nvPr/>
        </p:nvSpPr>
        <p:spPr bwMode="auto">
          <a:xfrm>
            <a:off x="10088884" y="2129815"/>
            <a:ext cx="222250" cy="463550"/>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4" name="Freeform 23"/>
          <p:cNvSpPr>
            <a:spLocks/>
          </p:cNvSpPr>
          <p:nvPr/>
        </p:nvSpPr>
        <p:spPr bwMode="auto">
          <a:xfrm>
            <a:off x="9893621" y="2129815"/>
            <a:ext cx="238125" cy="4572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5" name="Freeform 24"/>
          <p:cNvSpPr>
            <a:spLocks/>
          </p:cNvSpPr>
          <p:nvPr/>
        </p:nvSpPr>
        <p:spPr bwMode="auto">
          <a:xfrm>
            <a:off x="10101584" y="1974240"/>
            <a:ext cx="25400" cy="79375"/>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6" name="Freeform 25"/>
          <p:cNvSpPr>
            <a:spLocks noEditPoints="1"/>
          </p:cNvSpPr>
          <p:nvPr/>
        </p:nvSpPr>
        <p:spPr bwMode="auto">
          <a:xfrm>
            <a:off x="8964934" y="1632928"/>
            <a:ext cx="225425" cy="6096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7" name="Freeform 26"/>
          <p:cNvSpPr>
            <a:spLocks noEditPoints="1"/>
          </p:cNvSpPr>
          <p:nvPr/>
        </p:nvSpPr>
        <p:spPr bwMode="auto">
          <a:xfrm>
            <a:off x="8771259" y="1825015"/>
            <a:ext cx="611188" cy="223838"/>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8" name="Freeform 27"/>
          <p:cNvSpPr>
            <a:spLocks noEditPoints="1"/>
          </p:cNvSpPr>
          <p:nvPr/>
        </p:nvSpPr>
        <p:spPr bwMode="auto">
          <a:xfrm>
            <a:off x="8817296" y="1686903"/>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9" name="Freeform 28"/>
          <p:cNvSpPr>
            <a:spLocks noEditPoints="1"/>
          </p:cNvSpPr>
          <p:nvPr/>
        </p:nvSpPr>
        <p:spPr bwMode="auto">
          <a:xfrm>
            <a:off x="8817296" y="1686903"/>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0" name="Oval 29"/>
          <p:cNvSpPr>
            <a:spLocks noChangeArrowheads="1"/>
          </p:cNvSpPr>
          <p:nvPr/>
        </p:nvSpPr>
        <p:spPr bwMode="auto">
          <a:xfrm>
            <a:off x="9031609" y="1890103"/>
            <a:ext cx="93663" cy="93663"/>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1" name="Freeform 30"/>
          <p:cNvSpPr>
            <a:spLocks noEditPoints="1"/>
          </p:cNvSpPr>
          <p:nvPr/>
        </p:nvSpPr>
        <p:spPr bwMode="auto">
          <a:xfrm>
            <a:off x="9750746" y="1459890"/>
            <a:ext cx="257175" cy="487363"/>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2" name="Rectangle 31"/>
          <p:cNvSpPr>
            <a:spLocks noChangeArrowheads="1"/>
          </p:cNvSpPr>
          <p:nvPr/>
        </p:nvSpPr>
        <p:spPr bwMode="auto">
          <a:xfrm>
            <a:off x="9622159" y="1458303"/>
            <a:ext cx="65088" cy="47466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3" name="Freeform 32"/>
          <p:cNvSpPr>
            <a:spLocks noEditPoints="1"/>
          </p:cNvSpPr>
          <p:nvPr/>
        </p:nvSpPr>
        <p:spPr bwMode="auto">
          <a:xfrm>
            <a:off x="7513959" y="3849078"/>
            <a:ext cx="561975" cy="411163"/>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64" name="Group 127"/>
          <p:cNvGrpSpPr/>
          <p:nvPr/>
        </p:nvGrpSpPr>
        <p:grpSpPr>
          <a:xfrm>
            <a:off x="9093521" y="4260240"/>
            <a:ext cx="508001" cy="654050"/>
            <a:chOff x="8610600" y="4127500"/>
            <a:chExt cx="508001" cy="654050"/>
          </a:xfrm>
          <a:solidFill>
            <a:srgbClr val="C00000"/>
          </a:solidFill>
        </p:grpSpPr>
        <p:sp>
          <p:nvSpPr>
            <p:cNvPr id="65"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6"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7"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8"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69"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0"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1"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2"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73" name="Freeform 41"/>
          <p:cNvSpPr>
            <a:spLocks noEditPoints="1"/>
          </p:cNvSpPr>
          <p:nvPr/>
        </p:nvSpPr>
        <p:spPr bwMode="auto">
          <a:xfrm>
            <a:off x="9514209" y="3599840"/>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4" name="Freeform 42"/>
          <p:cNvSpPr>
            <a:spLocks/>
          </p:cNvSpPr>
          <p:nvPr/>
        </p:nvSpPr>
        <p:spPr bwMode="auto">
          <a:xfrm>
            <a:off x="9625334" y="3960203"/>
            <a:ext cx="92075" cy="198438"/>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5" name="Freeform 43"/>
          <p:cNvSpPr>
            <a:spLocks/>
          </p:cNvSpPr>
          <p:nvPr/>
        </p:nvSpPr>
        <p:spPr bwMode="auto">
          <a:xfrm>
            <a:off x="9587234" y="4020528"/>
            <a:ext cx="130175" cy="268288"/>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6" name="Freeform 44"/>
          <p:cNvSpPr>
            <a:spLocks/>
          </p:cNvSpPr>
          <p:nvPr/>
        </p:nvSpPr>
        <p:spPr bwMode="auto">
          <a:xfrm>
            <a:off x="8398196" y="1015390"/>
            <a:ext cx="523875" cy="47942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p>
        </p:txBody>
      </p:sp>
      <p:sp>
        <p:nvSpPr>
          <p:cNvPr id="77" name="Freeform 45"/>
          <p:cNvSpPr>
            <a:spLocks noEditPoints="1"/>
          </p:cNvSpPr>
          <p:nvPr/>
        </p:nvSpPr>
        <p:spPr bwMode="auto">
          <a:xfrm>
            <a:off x="8242621" y="3676040"/>
            <a:ext cx="638175" cy="528638"/>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78" name="Freeform 46"/>
          <p:cNvSpPr>
            <a:spLocks noEditPoints="1"/>
          </p:cNvSpPr>
          <p:nvPr/>
        </p:nvSpPr>
        <p:spPr bwMode="auto">
          <a:xfrm>
            <a:off x="9371334" y="2623528"/>
            <a:ext cx="819150" cy="955675"/>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sp>
        <p:nvSpPr>
          <p:cNvPr id="79" name="Freeform 47"/>
          <p:cNvSpPr>
            <a:spLocks noEditPoints="1"/>
          </p:cNvSpPr>
          <p:nvPr/>
        </p:nvSpPr>
        <p:spPr bwMode="auto">
          <a:xfrm>
            <a:off x="9992046" y="2902928"/>
            <a:ext cx="354013" cy="695325"/>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p>
        </p:txBody>
      </p:sp>
      <p:sp>
        <p:nvSpPr>
          <p:cNvPr id="84" name="Freeform 48"/>
          <p:cNvSpPr>
            <a:spLocks noEditPoints="1"/>
          </p:cNvSpPr>
          <p:nvPr/>
        </p:nvSpPr>
        <p:spPr bwMode="auto">
          <a:xfrm>
            <a:off x="8756971" y="2991828"/>
            <a:ext cx="579438" cy="579438"/>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5" name="Freeform 49"/>
          <p:cNvSpPr>
            <a:spLocks/>
          </p:cNvSpPr>
          <p:nvPr/>
        </p:nvSpPr>
        <p:spPr bwMode="auto">
          <a:xfrm>
            <a:off x="8863334" y="3175978"/>
            <a:ext cx="288925" cy="1524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nvGrpSpPr>
          <p:cNvPr id="86" name="Group 126"/>
          <p:cNvGrpSpPr/>
          <p:nvPr/>
        </p:nvGrpSpPr>
        <p:grpSpPr>
          <a:xfrm>
            <a:off x="8988746" y="3737953"/>
            <a:ext cx="454025" cy="431800"/>
            <a:chOff x="8505825" y="3605213"/>
            <a:chExt cx="454025" cy="431800"/>
          </a:xfrm>
        </p:grpSpPr>
        <p:sp>
          <p:nvSpPr>
            <p:cNvPr id="87"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88"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89" name="Freeform 52"/>
          <p:cNvSpPr>
            <a:spLocks/>
          </p:cNvSpPr>
          <p:nvPr/>
        </p:nvSpPr>
        <p:spPr bwMode="auto">
          <a:xfrm>
            <a:off x="7588571" y="1167790"/>
            <a:ext cx="679450" cy="55245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0" name="Freeform 53"/>
          <p:cNvSpPr>
            <a:spLocks/>
          </p:cNvSpPr>
          <p:nvPr/>
        </p:nvSpPr>
        <p:spPr bwMode="auto">
          <a:xfrm>
            <a:off x="8104509" y="1137628"/>
            <a:ext cx="187325" cy="257175"/>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1" name="Freeform 54"/>
          <p:cNvSpPr>
            <a:spLocks/>
          </p:cNvSpPr>
          <p:nvPr/>
        </p:nvSpPr>
        <p:spPr bwMode="auto">
          <a:xfrm>
            <a:off x="7677471" y="1313840"/>
            <a:ext cx="514350" cy="336550"/>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2" name="Freeform 55"/>
          <p:cNvSpPr>
            <a:spLocks noEditPoints="1"/>
          </p:cNvSpPr>
          <p:nvPr/>
        </p:nvSpPr>
        <p:spPr bwMode="auto">
          <a:xfrm>
            <a:off x="7258371" y="1609115"/>
            <a:ext cx="296863" cy="520700"/>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sp>
        <p:nvSpPr>
          <p:cNvPr id="93" name="Freeform 56"/>
          <p:cNvSpPr>
            <a:spLocks noEditPoints="1"/>
          </p:cNvSpPr>
          <p:nvPr/>
        </p:nvSpPr>
        <p:spPr bwMode="auto">
          <a:xfrm>
            <a:off x="6988496" y="2699728"/>
            <a:ext cx="555625" cy="6048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4" name="Freeform 57"/>
          <p:cNvSpPr>
            <a:spLocks noEditPoints="1"/>
          </p:cNvSpPr>
          <p:nvPr/>
        </p:nvSpPr>
        <p:spPr bwMode="auto">
          <a:xfrm>
            <a:off x="9037959" y="1136040"/>
            <a:ext cx="528638" cy="51911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58"/>
          <p:cNvSpPr>
            <a:spLocks noEditPoints="1"/>
          </p:cNvSpPr>
          <p:nvPr/>
        </p:nvSpPr>
        <p:spPr bwMode="auto">
          <a:xfrm>
            <a:off x="7170551" y="3301664"/>
            <a:ext cx="514350" cy="520700"/>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E62A2A"/>
          </a:solidFill>
          <a:ln>
            <a:noFill/>
          </a:ln>
          <a:extLst/>
        </p:spPr>
        <p:txBody>
          <a:bodyPr vert="horz" wrap="square" lIns="91440" tIns="45720" rIns="91440" bIns="45720" numCol="1" anchor="t" anchorCtr="0" compatLnSpc="1">
            <a:prstTxWarp prst="textNoShape">
              <a:avLst/>
            </a:prstTxWarp>
          </a:bodyPr>
          <a:lstStyle/>
          <a:p>
            <a:endParaRPr lang="id-ID"/>
          </a:p>
        </p:txBody>
      </p:sp>
      <p:sp>
        <p:nvSpPr>
          <p:cNvPr id="96" name="Rectangle 59"/>
          <p:cNvSpPr>
            <a:spLocks noChangeArrowheads="1"/>
          </p:cNvSpPr>
          <p:nvPr/>
        </p:nvSpPr>
        <p:spPr bwMode="auto">
          <a:xfrm>
            <a:off x="9166546" y="2807678"/>
            <a:ext cx="6270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Rectangle 60"/>
          <p:cNvSpPr>
            <a:spLocks noChangeArrowheads="1"/>
          </p:cNvSpPr>
          <p:nvPr/>
        </p:nvSpPr>
        <p:spPr bwMode="auto">
          <a:xfrm>
            <a:off x="9191946" y="2744178"/>
            <a:ext cx="5762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Rectangle 61"/>
          <p:cNvSpPr>
            <a:spLocks noChangeArrowheads="1"/>
          </p:cNvSpPr>
          <p:nvPr/>
        </p:nvSpPr>
        <p:spPr bwMode="auto">
          <a:xfrm>
            <a:off x="9418959" y="2679090"/>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Rectangle 62"/>
          <p:cNvSpPr>
            <a:spLocks noChangeArrowheads="1"/>
          </p:cNvSpPr>
          <p:nvPr/>
        </p:nvSpPr>
        <p:spPr bwMode="auto">
          <a:xfrm>
            <a:off x="9441184" y="2445728"/>
            <a:ext cx="77788" cy="2540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Rectangle 63"/>
          <p:cNvSpPr>
            <a:spLocks noChangeArrowheads="1"/>
          </p:cNvSpPr>
          <p:nvPr/>
        </p:nvSpPr>
        <p:spPr bwMode="auto">
          <a:xfrm>
            <a:off x="9418959" y="2433028"/>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Rectangle 64"/>
          <p:cNvSpPr>
            <a:spLocks noChangeArrowheads="1"/>
          </p:cNvSpPr>
          <p:nvPr/>
        </p:nvSpPr>
        <p:spPr bwMode="auto">
          <a:xfrm>
            <a:off x="9604696" y="2679090"/>
            <a:ext cx="1190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Rectangle 65"/>
          <p:cNvSpPr>
            <a:spLocks noChangeArrowheads="1"/>
          </p:cNvSpPr>
          <p:nvPr/>
        </p:nvSpPr>
        <p:spPr bwMode="auto">
          <a:xfrm>
            <a:off x="9625334" y="2445728"/>
            <a:ext cx="76200" cy="2540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Rectangle 66"/>
          <p:cNvSpPr>
            <a:spLocks noChangeArrowheads="1"/>
          </p:cNvSpPr>
          <p:nvPr/>
        </p:nvSpPr>
        <p:spPr bwMode="auto">
          <a:xfrm>
            <a:off x="9604696" y="2433028"/>
            <a:ext cx="1190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4" name="Rectangle 67"/>
          <p:cNvSpPr>
            <a:spLocks noChangeArrowheads="1"/>
          </p:cNvSpPr>
          <p:nvPr/>
        </p:nvSpPr>
        <p:spPr bwMode="auto">
          <a:xfrm>
            <a:off x="9236396" y="2679090"/>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Rectangle 68"/>
          <p:cNvSpPr>
            <a:spLocks noChangeArrowheads="1"/>
          </p:cNvSpPr>
          <p:nvPr/>
        </p:nvSpPr>
        <p:spPr bwMode="auto">
          <a:xfrm>
            <a:off x="9257034" y="2445728"/>
            <a:ext cx="79375" cy="2540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Rectangle 69"/>
          <p:cNvSpPr>
            <a:spLocks noChangeArrowheads="1"/>
          </p:cNvSpPr>
          <p:nvPr/>
        </p:nvSpPr>
        <p:spPr bwMode="auto">
          <a:xfrm>
            <a:off x="9236396" y="2433028"/>
            <a:ext cx="122238"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Rectangle 70"/>
          <p:cNvSpPr>
            <a:spLocks noChangeArrowheads="1"/>
          </p:cNvSpPr>
          <p:nvPr/>
        </p:nvSpPr>
        <p:spPr bwMode="auto">
          <a:xfrm>
            <a:off x="9191946" y="2363178"/>
            <a:ext cx="576263" cy="3175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71"/>
          <p:cNvSpPr>
            <a:spLocks/>
          </p:cNvSpPr>
          <p:nvPr/>
        </p:nvSpPr>
        <p:spPr bwMode="auto">
          <a:xfrm>
            <a:off x="9191946" y="2179028"/>
            <a:ext cx="576263" cy="184150"/>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72"/>
          <p:cNvSpPr>
            <a:spLocks noEditPoints="1"/>
          </p:cNvSpPr>
          <p:nvPr/>
        </p:nvSpPr>
        <p:spPr bwMode="auto">
          <a:xfrm>
            <a:off x="7607621" y="2345715"/>
            <a:ext cx="800100" cy="522288"/>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0" name="Freeform 73"/>
          <p:cNvSpPr>
            <a:spLocks noEditPoints="1"/>
          </p:cNvSpPr>
          <p:nvPr/>
        </p:nvSpPr>
        <p:spPr bwMode="auto">
          <a:xfrm>
            <a:off x="9372921" y="2918803"/>
            <a:ext cx="187325" cy="32702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1" name="Freeform 74"/>
          <p:cNvSpPr>
            <a:spLocks noEditPoints="1"/>
          </p:cNvSpPr>
          <p:nvPr/>
        </p:nvSpPr>
        <p:spPr bwMode="auto">
          <a:xfrm>
            <a:off x="7737796" y="1798028"/>
            <a:ext cx="376238" cy="46037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p>
        </p:txBody>
      </p:sp>
      <p:sp>
        <p:nvSpPr>
          <p:cNvPr id="112" name="Freeform 75"/>
          <p:cNvSpPr>
            <a:spLocks noEditPoints="1"/>
          </p:cNvSpPr>
          <p:nvPr/>
        </p:nvSpPr>
        <p:spPr bwMode="auto">
          <a:xfrm>
            <a:off x="8461696" y="2282215"/>
            <a:ext cx="569913" cy="571500"/>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sp>
        <p:nvSpPr>
          <p:cNvPr id="113" name="Freeform 76"/>
          <p:cNvSpPr>
            <a:spLocks noEditPoints="1"/>
          </p:cNvSpPr>
          <p:nvPr/>
        </p:nvSpPr>
        <p:spPr bwMode="auto">
          <a:xfrm>
            <a:off x="7893371" y="3018815"/>
            <a:ext cx="642938" cy="487363"/>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p>
        </p:txBody>
      </p:sp>
      <p:sp>
        <p:nvSpPr>
          <p:cNvPr id="114" name="Freeform 77"/>
          <p:cNvSpPr>
            <a:spLocks/>
          </p:cNvSpPr>
          <p:nvPr/>
        </p:nvSpPr>
        <p:spPr bwMode="auto">
          <a:xfrm>
            <a:off x="8174359" y="2304440"/>
            <a:ext cx="214313" cy="160338"/>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5" name="Freeform 78"/>
          <p:cNvSpPr>
            <a:spLocks/>
          </p:cNvSpPr>
          <p:nvPr/>
        </p:nvSpPr>
        <p:spPr bwMode="auto">
          <a:xfrm>
            <a:off x="8269609" y="2263165"/>
            <a:ext cx="58738" cy="73025"/>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6" name="Freeform 79"/>
          <p:cNvSpPr>
            <a:spLocks noEditPoints="1"/>
          </p:cNvSpPr>
          <p:nvPr/>
        </p:nvSpPr>
        <p:spPr bwMode="auto">
          <a:xfrm>
            <a:off x="7936234" y="3599840"/>
            <a:ext cx="225425" cy="312738"/>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7" name="Freeform 80"/>
          <p:cNvSpPr>
            <a:spLocks noEditPoints="1"/>
          </p:cNvSpPr>
          <p:nvPr/>
        </p:nvSpPr>
        <p:spPr bwMode="auto">
          <a:xfrm>
            <a:off x="9668196" y="1996465"/>
            <a:ext cx="282575" cy="309563"/>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8" name="Freeform 81"/>
          <p:cNvSpPr>
            <a:spLocks noEditPoints="1"/>
          </p:cNvSpPr>
          <p:nvPr/>
        </p:nvSpPr>
        <p:spPr bwMode="auto">
          <a:xfrm>
            <a:off x="8255321" y="1580540"/>
            <a:ext cx="427038" cy="614363"/>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19" name="Freeform 82"/>
          <p:cNvSpPr>
            <a:spLocks noEditPoints="1"/>
          </p:cNvSpPr>
          <p:nvPr/>
        </p:nvSpPr>
        <p:spPr bwMode="auto">
          <a:xfrm>
            <a:off x="8102921" y="1493228"/>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0" name="Freeform 83"/>
          <p:cNvSpPr>
            <a:spLocks/>
          </p:cNvSpPr>
          <p:nvPr/>
        </p:nvSpPr>
        <p:spPr bwMode="auto">
          <a:xfrm>
            <a:off x="8033071" y="1623403"/>
            <a:ext cx="107950" cy="68263"/>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1" name="Freeform 84"/>
          <p:cNvSpPr>
            <a:spLocks/>
          </p:cNvSpPr>
          <p:nvPr/>
        </p:nvSpPr>
        <p:spPr bwMode="auto">
          <a:xfrm>
            <a:off x="7964809" y="1632928"/>
            <a:ext cx="146050" cy="88900"/>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2" name="Freeform 85"/>
          <p:cNvSpPr>
            <a:spLocks noEditPoints="1"/>
          </p:cNvSpPr>
          <p:nvPr/>
        </p:nvSpPr>
        <p:spPr bwMode="auto">
          <a:xfrm>
            <a:off x="7880671" y="2791803"/>
            <a:ext cx="446088" cy="158750"/>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3" name="Freeform 86"/>
          <p:cNvSpPr>
            <a:spLocks/>
          </p:cNvSpPr>
          <p:nvPr/>
        </p:nvSpPr>
        <p:spPr bwMode="auto">
          <a:xfrm>
            <a:off x="9728521" y="3201378"/>
            <a:ext cx="246063" cy="31591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4" name="Freeform 87"/>
          <p:cNvSpPr>
            <a:spLocks/>
          </p:cNvSpPr>
          <p:nvPr/>
        </p:nvSpPr>
        <p:spPr bwMode="auto">
          <a:xfrm>
            <a:off x="9868221" y="3190265"/>
            <a:ext cx="119063" cy="82550"/>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5" name="Freeform 88"/>
          <p:cNvSpPr>
            <a:spLocks/>
          </p:cNvSpPr>
          <p:nvPr/>
        </p:nvSpPr>
        <p:spPr bwMode="auto">
          <a:xfrm>
            <a:off x="9776146" y="3255353"/>
            <a:ext cx="163513" cy="227013"/>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6" name="Freeform 89"/>
          <p:cNvSpPr>
            <a:spLocks noEditPoints="1"/>
          </p:cNvSpPr>
          <p:nvPr/>
        </p:nvSpPr>
        <p:spPr bwMode="auto">
          <a:xfrm>
            <a:off x="9395146" y="1963128"/>
            <a:ext cx="222250" cy="161925"/>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7" name="Freeform 90"/>
          <p:cNvSpPr>
            <a:spLocks/>
          </p:cNvSpPr>
          <p:nvPr/>
        </p:nvSpPr>
        <p:spPr bwMode="auto">
          <a:xfrm>
            <a:off x="7542534" y="3023578"/>
            <a:ext cx="206375" cy="266700"/>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8" name="Freeform 91"/>
          <p:cNvSpPr>
            <a:spLocks/>
          </p:cNvSpPr>
          <p:nvPr/>
        </p:nvSpPr>
        <p:spPr bwMode="auto">
          <a:xfrm>
            <a:off x="7529834" y="3014053"/>
            <a:ext cx="101600" cy="69850"/>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29" name="Freeform 92"/>
          <p:cNvSpPr>
            <a:spLocks/>
          </p:cNvSpPr>
          <p:nvPr/>
        </p:nvSpPr>
        <p:spPr bwMode="auto">
          <a:xfrm>
            <a:off x="7571109" y="3071203"/>
            <a:ext cx="139700" cy="19208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0" name="Freeform 93"/>
          <p:cNvSpPr>
            <a:spLocks noEditPoints="1"/>
          </p:cNvSpPr>
          <p:nvPr/>
        </p:nvSpPr>
        <p:spPr bwMode="auto">
          <a:xfrm>
            <a:off x="8903021" y="4674578"/>
            <a:ext cx="219075" cy="239713"/>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1" name="Freeform 94"/>
          <p:cNvSpPr>
            <a:spLocks/>
          </p:cNvSpPr>
          <p:nvPr/>
        </p:nvSpPr>
        <p:spPr bwMode="auto">
          <a:xfrm>
            <a:off x="8637909" y="3095015"/>
            <a:ext cx="63500" cy="60325"/>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2" name="Freeform 95"/>
          <p:cNvSpPr>
            <a:spLocks/>
          </p:cNvSpPr>
          <p:nvPr/>
        </p:nvSpPr>
        <p:spPr bwMode="auto">
          <a:xfrm>
            <a:off x="8623621" y="2912453"/>
            <a:ext cx="58738" cy="196850"/>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3" name="Freeform 96"/>
          <p:cNvSpPr>
            <a:spLocks/>
          </p:cNvSpPr>
          <p:nvPr/>
        </p:nvSpPr>
        <p:spPr bwMode="auto">
          <a:xfrm>
            <a:off x="8664896" y="2944203"/>
            <a:ext cx="127000" cy="169863"/>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4" name="Freeform 97"/>
          <p:cNvSpPr>
            <a:spLocks/>
          </p:cNvSpPr>
          <p:nvPr/>
        </p:nvSpPr>
        <p:spPr bwMode="auto">
          <a:xfrm>
            <a:off x="8653784" y="3141053"/>
            <a:ext cx="15875" cy="31750"/>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5" name="Freeform 98"/>
          <p:cNvSpPr>
            <a:spLocks noEditPoints="1"/>
          </p:cNvSpPr>
          <p:nvPr/>
        </p:nvSpPr>
        <p:spPr bwMode="auto">
          <a:xfrm>
            <a:off x="8602984" y="1532915"/>
            <a:ext cx="220663" cy="236538"/>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36" name="燕尾形 135"/>
          <p:cNvSpPr/>
          <p:nvPr/>
        </p:nvSpPr>
        <p:spPr>
          <a:xfrm rot="5400000">
            <a:off x="2533191" y="2023502"/>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37" name="直接连接符 136"/>
          <p:cNvCxnSpPr/>
          <p:nvPr/>
        </p:nvCxnSpPr>
        <p:spPr>
          <a:xfrm>
            <a:off x="2713211" y="2599566"/>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38" name="矩形 137"/>
          <p:cNvSpPr/>
          <p:nvPr/>
        </p:nvSpPr>
        <p:spPr>
          <a:xfrm>
            <a:off x="3050209" y="1503430"/>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139" name="矩形 47"/>
          <p:cNvSpPr>
            <a:spLocks noChangeArrowheads="1"/>
          </p:cNvSpPr>
          <p:nvPr/>
        </p:nvSpPr>
        <p:spPr bwMode="auto">
          <a:xfrm>
            <a:off x="3037247" y="1918168"/>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140" name="燕尾形 139"/>
          <p:cNvSpPr/>
          <p:nvPr/>
        </p:nvSpPr>
        <p:spPr>
          <a:xfrm rot="5400000">
            <a:off x="2533191" y="3391654"/>
            <a:ext cx="360040" cy="576064"/>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41" name="直接连接符 140"/>
          <p:cNvCxnSpPr/>
          <p:nvPr/>
        </p:nvCxnSpPr>
        <p:spPr>
          <a:xfrm>
            <a:off x="2713211" y="3967718"/>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2" name="矩形 141"/>
          <p:cNvSpPr/>
          <p:nvPr/>
        </p:nvSpPr>
        <p:spPr>
          <a:xfrm>
            <a:off x="3050209" y="2871582"/>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143" name="矩形 47"/>
          <p:cNvSpPr>
            <a:spLocks noChangeArrowheads="1"/>
          </p:cNvSpPr>
          <p:nvPr/>
        </p:nvSpPr>
        <p:spPr bwMode="auto">
          <a:xfrm>
            <a:off x="3037247" y="328632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144" name="燕尾形 143"/>
          <p:cNvSpPr/>
          <p:nvPr/>
        </p:nvSpPr>
        <p:spPr>
          <a:xfrm rot="5400000">
            <a:off x="2533191" y="4831814"/>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45" name="直接连接符 144"/>
          <p:cNvCxnSpPr/>
          <p:nvPr/>
        </p:nvCxnSpPr>
        <p:spPr>
          <a:xfrm>
            <a:off x="2713211" y="5407878"/>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46" name="矩形 145"/>
          <p:cNvSpPr/>
          <p:nvPr/>
        </p:nvSpPr>
        <p:spPr>
          <a:xfrm>
            <a:off x="3050209" y="4311742"/>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147" name="矩形 47"/>
          <p:cNvSpPr>
            <a:spLocks noChangeArrowheads="1"/>
          </p:cNvSpPr>
          <p:nvPr/>
        </p:nvSpPr>
        <p:spPr bwMode="auto">
          <a:xfrm>
            <a:off x="3037247" y="472648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158" name="圆角矩形 157"/>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圆角矩形 158"/>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61"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62" name="圆角矩形 161"/>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64" name="圆角矩形 16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66" name="圆角矩形 16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68" name="圆角矩形 16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13</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954106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500" fill="hold"/>
                                        <p:tgtEl>
                                          <p:spTgt spid="31"/>
                                        </p:tgtEl>
                                        <p:attrNameLst>
                                          <p:attrName>ppt_x</p:attrName>
                                        </p:attrNameLst>
                                      </p:cBhvr>
                                      <p:tavLst>
                                        <p:tav tm="0">
                                          <p:val>
                                            <p:strVal val="#ppt_x"/>
                                          </p:val>
                                        </p:tav>
                                        <p:tav tm="100000">
                                          <p:val>
                                            <p:strVal val="#ppt_x"/>
                                          </p:val>
                                        </p:tav>
                                      </p:tavLst>
                                    </p:anim>
                                    <p:anim calcmode="lin" valueType="num">
                                      <p:cBhvr additive="base">
                                        <p:cTn id="18" dur="500" fill="hold"/>
                                        <p:tgtEl>
                                          <p:spTgt spid="3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33"/>
                                        </p:tgtEl>
                                        <p:attrNameLst>
                                          <p:attrName>style.visibility</p:attrName>
                                        </p:attrNameLst>
                                      </p:cBhvr>
                                      <p:to>
                                        <p:strVal val="visible"/>
                                      </p:to>
                                    </p:set>
                                    <p:anim calcmode="lin" valueType="num">
                                      <p:cBhvr additive="base">
                                        <p:cTn id="22" dur="500" fill="hold"/>
                                        <p:tgtEl>
                                          <p:spTgt spid="33"/>
                                        </p:tgtEl>
                                        <p:attrNameLst>
                                          <p:attrName>ppt_x</p:attrName>
                                        </p:attrNameLst>
                                      </p:cBhvr>
                                      <p:tavLst>
                                        <p:tav tm="0">
                                          <p:val>
                                            <p:strVal val="1+#ppt_w/2"/>
                                          </p:val>
                                        </p:tav>
                                        <p:tav tm="100000">
                                          <p:val>
                                            <p:strVal val="#ppt_x"/>
                                          </p:val>
                                        </p:tav>
                                      </p:tavLst>
                                    </p:anim>
                                    <p:anim calcmode="lin" valueType="num">
                                      <p:cBhvr additive="base">
                                        <p:cTn id="23" dur="500" fill="hold"/>
                                        <p:tgtEl>
                                          <p:spTgt spid="33"/>
                                        </p:tgtEl>
                                        <p:attrNameLst>
                                          <p:attrName>ppt_y</p:attrName>
                                        </p:attrNameLst>
                                      </p:cBhvr>
                                      <p:tavLst>
                                        <p:tav tm="0">
                                          <p:val>
                                            <p:strVal val="#ppt_y"/>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34"/>
                                        </p:tgtEl>
                                        <p:attrNameLst>
                                          <p:attrName>style.visibility</p:attrName>
                                        </p:attrNameLst>
                                      </p:cBhvr>
                                      <p:to>
                                        <p:strVal val="visible"/>
                                      </p:to>
                                    </p:set>
                                    <p:anim calcmode="lin" valueType="num">
                                      <p:cBhvr additive="base">
                                        <p:cTn id="26" dur="500" fill="hold"/>
                                        <p:tgtEl>
                                          <p:spTgt spid="34"/>
                                        </p:tgtEl>
                                        <p:attrNameLst>
                                          <p:attrName>ppt_x</p:attrName>
                                        </p:attrNameLst>
                                      </p:cBhvr>
                                      <p:tavLst>
                                        <p:tav tm="0">
                                          <p:val>
                                            <p:strVal val="#ppt_x"/>
                                          </p:val>
                                        </p:tav>
                                        <p:tav tm="100000">
                                          <p:val>
                                            <p:strVal val="#ppt_x"/>
                                          </p:val>
                                        </p:tav>
                                      </p:tavLst>
                                    </p:anim>
                                    <p:anim calcmode="lin" valueType="num">
                                      <p:cBhvr additive="base">
                                        <p:cTn id="27" dur="500" fill="hold"/>
                                        <p:tgtEl>
                                          <p:spTgt spid="34"/>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35"/>
                                        </p:tgtEl>
                                        <p:attrNameLst>
                                          <p:attrName>style.visibility</p:attrName>
                                        </p:attrNameLst>
                                      </p:cBhvr>
                                      <p:to>
                                        <p:strVal val="visible"/>
                                      </p:to>
                                    </p:set>
                                    <p:anim calcmode="lin" valueType="num">
                                      <p:cBhvr additive="base">
                                        <p:cTn id="30" dur="500" fill="hold"/>
                                        <p:tgtEl>
                                          <p:spTgt spid="35"/>
                                        </p:tgtEl>
                                        <p:attrNameLst>
                                          <p:attrName>ppt_x</p:attrName>
                                        </p:attrNameLst>
                                      </p:cBhvr>
                                      <p:tavLst>
                                        <p:tav tm="0">
                                          <p:val>
                                            <p:strVal val="#ppt_x"/>
                                          </p:val>
                                        </p:tav>
                                        <p:tav tm="100000">
                                          <p:val>
                                            <p:strVal val="#ppt_x"/>
                                          </p:val>
                                        </p:tav>
                                      </p:tavLst>
                                    </p:anim>
                                    <p:anim calcmode="lin" valueType="num">
                                      <p:cBhvr additive="base">
                                        <p:cTn id="31" dur="500" fill="hold"/>
                                        <p:tgtEl>
                                          <p:spTgt spid="35"/>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additive="base">
                                        <p:cTn id="34" dur="500" fill="hold"/>
                                        <p:tgtEl>
                                          <p:spTgt spid="36"/>
                                        </p:tgtEl>
                                        <p:attrNameLst>
                                          <p:attrName>ppt_x</p:attrName>
                                        </p:attrNameLst>
                                      </p:cBhvr>
                                      <p:tavLst>
                                        <p:tav tm="0">
                                          <p:val>
                                            <p:strVal val="#ppt_x"/>
                                          </p:val>
                                        </p:tav>
                                        <p:tav tm="100000">
                                          <p:val>
                                            <p:strVal val="#ppt_x"/>
                                          </p:val>
                                        </p:tav>
                                      </p:tavLst>
                                    </p:anim>
                                    <p:anim calcmode="lin" valueType="num">
                                      <p:cBhvr additive="base">
                                        <p:cTn id="35" dur="500" fill="hold"/>
                                        <p:tgtEl>
                                          <p:spTgt spid="36"/>
                                        </p:tgtEl>
                                        <p:attrNameLst>
                                          <p:attrName>ppt_y</p:attrName>
                                        </p:attrNameLst>
                                      </p:cBhvr>
                                      <p:tavLst>
                                        <p:tav tm="0">
                                          <p:val>
                                            <p:strVal val="1+#ppt_h/2"/>
                                          </p:val>
                                        </p:tav>
                                        <p:tav tm="100000">
                                          <p:val>
                                            <p:strVal val="#ppt_y"/>
                                          </p:val>
                                        </p:tav>
                                      </p:tavLst>
                                    </p:anim>
                                  </p:childTnLst>
                                </p:cTn>
                              </p:par>
                              <p:par>
                                <p:cTn id="36" presetID="2" presetClass="entr" presetSubtype="3"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1+#ppt_w/2"/>
                                          </p:val>
                                        </p:tav>
                                        <p:tav tm="100000">
                                          <p:val>
                                            <p:strVal val="#ppt_x"/>
                                          </p:val>
                                        </p:tav>
                                      </p:tavLst>
                                    </p:anim>
                                    <p:anim calcmode="lin" valueType="num">
                                      <p:cBhvr additive="base">
                                        <p:cTn id="39" dur="500" fill="hold"/>
                                        <p:tgtEl>
                                          <p:spTgt spid="37"/>
                                        </p:tgtEl>
                                        <p:attrNameLst>
                                          <p:attrName>ppt_y</p:attrName>
                                        </p:attrNameLst>
                                      </p:cBhvr>
                                      <p:tavLst>
                                        <p:tav tm="0">
                                          <p:val>
                                            <p:strVal val="0-#ppt_h/2"/>
                                          </p:val>
                                        </p:tav>
                                        <p:tav tm="100000">
                                          <p:val>
                                            <p:strVal val="#ppt_y"/>
                                          </p:val>
                                        </p:tav>
                                      </p:tavLst>
                                    </p:anim>
                                  </p:childTnLst>
                                </p:cTn>
                              </p:par>
                              <p:par>
                                <p:cTn id="40" presetID="2" presetClass="entr" presetSubtype="4" fill="hold" grpId="0" nodeType="with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additive="base">
                                        <p:cTn id="42" dur="500" fill="hold"/>
                                        <p:tgtEl>
                                          <p:spTgt spid="38"/>
                                        </p:tgtEl>
                                        <p:attrNameLst>
                                          <p:attrName>ppt_x</p:attrName>
                                        </p:attrNameLst>
                                      </p:cBhvr>
                                      <p:tavLst>
                                        <p:tav tm="0">
                                          <p:val>
                                            <p:strVal val="#ppt_x"/>
                                          </p:val>
                                        </p:tav>
                                        <p:tav tm="100000">
                                          <p:val>
                                            <p:strVal val="#ppt_x"/>
                                          </p:val>
                                        </p:tav>
                                      </p:tavLst>
                                    </p:anim>
                                    <p:anim calcmode="lin" valueType="num">
                                      <p:cBhvr additive="base">
                                        <p:cTn id="43" dur="500" fill="hold"/>
                                        <p:tgtEl>
                                          <p:spTgt spid="38"/>
                                        </p:tgtEl>
                                        <p:attrNameLst>
                                          <p:attrName>ppt_y</p:attrName>
                                        </p:attrNameLst>
                                      </p:cBhvr>
                                      <p:tavLst>
                                        <p:tav tm="0">
                                          <p:val>
                                            <p:strVal val="1+#ppt_h/2"/>
                                          </p:val>
                                        </p:tav>
                                        <p:tav tm="100000">
                                          <p:val>
                                            <p:strVal val="#ppt_y"/>
                                          </p:val>
                                        </p:tav>
                                      </p:tavLst>
                                    </p:anim>
                                  </p:childTnLst>
                                </p:cTn>
                              </p:par>
                              <p:par>
                                <p:cTn id="44" presetID="2" presetClass="entr" presetSubtype="4"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ppt_x"/>
                                          </p:val>
                                        </p:tav>
                                        <p:tav tm="100000">
                                          <p:val>
                                            <p:strVal val="#ppt_x"/>
                                          </p:val>
                                        </p:tav>
                                      </p:tavLst>
                                    </p:anim>
                                    <p:anim calcmode="lin" valueType="num">
                                      <p:cBhvr additive="base">
                                        <p:cTn id="47" dur="500" fill="hold"/>
                                        <p:tgtEl>
                                          <p:spTgt spid="39"/>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additive="base">
                                        <p:cTn id="50" dur="500" fill="hold"/>
                                        <p:tgtEl>
                                          <p:spTgt spid="40"/>
                                        </p:tgtEl>
                                        <p:attrNameLst>
                                          <p:attrName>ppt_x</p:attrName>
                                        </p:attrNameLst>
                                      </p:cBhvr>
                                      <p:tavLst>
                                        <p:tav tm="0">
                                          <p:val>
                                            <p:strVal val="#ppt_x"/>
                                          </p:val>
                                        </p:tav>
                                        <p:tav tm="100000">
                                          <p:val>
                                            <p:strVal val="#ppt_x"/>
                                          </p:val>
                                        </p:tav>
                                      </p:tavLst>
                                    </p:anim>
                                    <p:anim calcmode="lin" valueType="num">
                                      <p:cBhvr additive="base">
                                        <p:cTn id="51" dur="500" fill="hold"/>
                                        <p:tgtEl>
                                          <p:spTgt spid="40"/>
                                        </p:tgtEl>
                                        <p:attrNameLst>
                                          <p:attrName>ppt_y</p:attrName>
                                        </p:attrNameLst>
                                      </p:cBhvr>
                                      <p:tavLst>
                                        <p:tav tm="0">
                                          <p:val>
                                            <p:strVal val="1+#ppt_h/2"/>
                                          </p:val>
                                        </p:tav>
                                        <p:tav tm="100000">
                                          <p:val>
                                            <p:strVal val="#ppt_y"/>
                                          </p:val>
                                        </p:tav>
                                      </p:tavLst>
                                    </p:anim>
                                  </p:childTnLst>
                                </p:cTn>
                              </p:par>
                              <p:par>
                                <p:cTn id="52" presetID="2" presetClass="entr" presetSubtype="4"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 calcmode="lin" valueType="num">
                                      <p:cBhvr additive="base">
                                        <p:cTn id="54" dur="500" fill="hold"/>
                                        <p:tgtEl>
                                          <p:spTgt spid="41"/>
                                        </p:tgtEl>
                                        <p:attrNameLst>
                                          <p:attrName>ppt_x</p:attrName>
                                        </p:attrNameLst>
                                      </p:cBhvr>
                                      <p:tavLst>
                                        <p:tav tm="0">
                                          <p:val>
                                            <p:strVal val="#ppt_x"/>
                                          </p:val>
                                        </p:tav>
                                        <p:tav tm="100000">
                                          <p:val>
                                            <p:strVal val="#ppt_x"/>
                                          </p:val>
                                        </p:tav>
                                      </p:tavLst>
                                    </p:anim>
                                    <p:anim calcmode="lin" valueType="num">
                                      <p:cBhvr additive="base">
                                        <p:cTn id="55" dur="500" fill="hold"/>
                                        <p:tgtEl>
                                          <p:spTgt spid="41"/>
                                        </p:tgtEl>
                                        <p:attrNameLst>
                                          <p:attrName>ppt_y</p:attrName>
                                        </p:attrNameLst>
                                      </p:cBhvr>
                                      <p:tavLst>
                                        <p:tav tm="0">
                                          <p:val>
                                            <p:strVal val="1+#ppt_h/2"/>
                                          </p:val>
                                        </p:tav>
                                        <p:tav tm="100000">
                                          <p:val>
                                            <p:strVal val="#ppt_y"/>
                                          </p:val>
                                        </p:tav>
                                      </p:tavLst>
                                    </p:anim>
                                  </p:childTnLst>
                                </p:cTn>
                              </p:par>
                              <p:par>
                                <p:cTn id="56" presetID="2" presetClass="entr" presetSubtype="6" fill="hold" nodeType="withEffect">
                                  <p:stCondLst>
                                    <p:cond delay="0"/>
                                  </p:stCondLst>
                                  <p:childTnLst>
                                    <p:set>
                                      <p:cBhvr>
                                        <p:cTn id="57" dur="1" fill="hold">
                                          <p:stCondLst>
                                            <p:cond delay="0"/>
                                          </p:stCondLst>
                                        </p:cTn>
                                        <p:tgtEl>
                                          <p:spTgt spid="44"/>
                                        </p:tgtEl>
                                        <p:attrNameLst>
                                          <p:attrName>style.visibility</p:attrName>
                                        </p:attrNameLst>
                                      </p:cBhvr>
                                      <p:to>
                                        <p:strVal val="visible"/>
                                      </p:to>
                                    </p:set>
                                    <p:anim calcmode="lin" valueType="num">
                                      <p:cBhvr additive="base">
                                        <p:cTn id="58" dur="500" fill="hold"/>
                                        <p:tgtEl>
                                          <p:spTgt spid="44"/>
                                        </p:tgtEl>
                                        <p:attrNameLst>
                                          <p:attrName>ppt_x</p:attrName>
                                        </p:attrNameLst>
                                      </p:cBhvr>
                                      <p:tavLst>
                                        <p:tav tm="0">
                                          <p:val>
                                            <p:strVal val="1+#ppt_w/2"/>
                                          </p:val>
                                        </p:tav>
                                        <p:tav tm="100000">
                                          <p:val>
                                            <p:strVal val="#ppt_x"/>
                                          </p:val>
                                        </p:tav>
                                      </p:tavLst>
                                    </p:anim>
                                    <p:anim calcmode="lin" valueType="num">
                                      <p:cBhvr additive="base">
                                        <p:cTn id="59" dur="500" fill="hold"/>
                                        <p:tgtEl>
                                          <p:spTgt spid="44"/>
                                        </p:tgtEl>
                                        <p:attrNameLst>
                                          <p:attrName>ppt_y</p:attrName>
                                        </p:attrNameLst>
                                      </p:cBhvr>
                                      <p:tavLst>
                                        <p:tav tm="0">
                                          <p:val>
                                            <p:strVal val="1+#ppt_h/2"/>
                                          </p:val>
                                        </p:tav>
                                        <p:tav tm="100000">
                                          <p:val>
                                            <p:strVal val="#ppt_y"/>
                                          </p:val>
                                        </p:tav>
                                      </p:tavLst>
                                    </p:anim>
                                  </p:childTnLst>
                                </p:cTn>
                              </p:par>
                              <p:par>
                                <p:cTn id="60" presetID="2" presetClass="entr" presetSubtype="6" fill="hold" grpId="0" nodeType="withEffect">
                                  <p:stCondLst>
                                    <p:cond delay="0"/>
                                  </p:stCondLst>
                                  <p:childTnLst>
                                    <p:set>
                                      <p:cBhvr>
                                        <p:cTn id="61" dur="1" fill="hold">
                                          <p:stCondLst>
                                            <p:cond delay="0"/>
                                          </p:stCondLst>
                                        </p:cTn>
                                        <p:tgtEl>
                                          <p:spTgt spid="51"/>
                                        </p:tgtEl>
                                        <p:attrNameLst>
                                          <p:attrName>style.visibility</p:attrName>
                                        </p:attrNameLst>
                                      </p:cBhvr>
                                      <p:to>
                                        <p:strVal val="visible"/>
                                      </p:to>
                                    </p:set>
                                    <p:anim calcmode="lin" valueType="num">
                                      <p:cBhvr additive="base">
                                        <p:cTn id="62" dur="500" fill="hold"/>
                                        <p:tgtEl>
                                          <p:spTgt spid="51"/>
                                        </p:tgtEl>
                                        <p:attrNameLst>
                                          <p:attrName>ppt_x</p:attrName>
                                        </p:attrNameLst>
                                      </p:cBhvr>
                                      <p:tavLst>
                                        <p:tav tm="0">
                                          <p:val>
                                            <p:strVal val="1+#ppt_w/2"/>
                                          </p:val>
                                        </p:tav>
                                        <p:tav tm="100000">
                                          <p:val>
                                            <p:strVal val="#ppt_x"/>
                                          </p:val>
                                        </p:tav>
                                      </p:tavLst>
                                    </p:anim>
                                    <p:anim calcmode="lin" valueType="num">
                                      <p:cBhvr additive="base">
                                        <p:cTn id="63" dur="500" fill="hold"/>
                                        <p:tgtEl>
                                          <p:spTgt spid="51"/>
                                        </p:tgtEl>
                                        <p:attrNameLst>
                                          <p:attrName>ppt_y</p:attrName>
                                        </p:attrNameLst>
                                      </p:cBhvr>
                                      <p:tavLst>
                                        <p:tav tm="0">
                                          <p:val>
                                            <p:strVal val="1+#ppt_h/2"/>
                                          </p:val>
                                        </p:tav>
                                        <p:tav tm="100000">
                                          <p:val>
                                            <p:strVal val="#ppt_y"/>
                                          </p:val>
                                        </p:tav>
                                      </p:tavLst>
                                    </p:anim>
                                  </p:childTnLst>
                                </p:cTn>
                              </p:par>
                              <p:par>
                                <p:cTn id="64" presetID="2" presetClass="entr" presetSubtype="4" fill="hold" grpId="0" nodeType="withEffect">
                                  <p:stCondLst>
                                    <p:cond delay="0"/>
                                  </p:stCondLst>
                                  <p:childTnLst>
                                    <p:set>
                                      <p:cBhvr>
                                        <p:cTn id="65" dur="1" fill="hold">
                                          <p:stCondLst>
                                            <p:cond delay="0"/>
                                          </p:stCondLst>
                                        </p:cTn>
                                        <p:tgtEl>
                                          <p:spTgt spid="52"/>
                                        </p:tgtEl>
                                        <p:attrNameLst>
                                          <p:attrName>style.visibility</p:attrName>
                                        </p:attrNameLst>
                                      </p:cBhvr>
                                      <p:to>
                                        <p:strVal val="visible"/>
                                      </p:to>
                                    </p:set>
                                    <p:anim calcmode="lin" valueType="num">
                                      <p:cBhvr additive="base">
                                        <p:cTn id="66" dur="500" fill="hold"/>
                                        <p:tgtEl>
                                          <p:spTgt spid="52"/>
                                        </p:tgtEl>
                                        <p:attrNameLst>
                                          <p:attrName>ppt_x</p:attrName>
                                        </p:attrNameLst>
                                      </p:cBhvr>
                                      <p:tavLst>
                                        <p:tav tm="0">
                                          <p:val>
                                            <p:strVal val="#ppt_x"/>
                                          </p:val>
                                        </p:tav>
                                        <p:tav tm="100000">
                                          <p:val>
                                            <p:strVal val="#ppt_x"/>
                                          </p:val>
                                        </p:tav>
                                      </p:tavLst>
                                    </p:anim>
                                    <p:anim calcmode="lin" valueType="num">
                                      <p:cBhvr additive="base">
                                        <p:cTn id="67" dur="500" fill="hold"/>
                                        <p:tgtEl>
                                          <p:spTgt spid="52"/>
                                        </p:tgtEl>
                                        <p:attrNameLst>
                                          <p:attrName>ppt_y</p:attrName>
                                        </p:attrNameLst>
                                      </p:cBhvr>
                                      <p:tavLst>
                                        <p:tav tm="0">
                                          <p:val>
                                            <p:strVal val="1+#ppt_h/2"/>
                                          </p:val>
                                        </p:tav>
                                        <p:tav tm="100000">
                                          <p:val>
                                            <p:strVal val="#ppt_y"/>
                                          </p:val>
                                        </p:tav>
                                      </p:tavLst>
                                    </p:anim>
                                  </p:childTnLst>
                                </p:cTn>
                              </p:par>
                              <p:par>
                                <p:cTn id="68" presetID="2" presetClass="entr" presetSubtype="4" fill="hold" grpId="0" nodeType="with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fill="hold"/>
                                        <p:tgtEl>
                                          <p:spTgt spid="53"/>
                                        </p:tgtEl>
                                        <p:attrNameLst>
                                          <p:attrName>ppt_x</p:attrName>
                                        </p:attrNameLst>
                                      </p:cBhvr>
                                      <p:tavLst>
                                        <p:tav tm="0">
                                          <p:val>
                                            <p:strVal val="#ppt_x"/>
                                          </p:val>
                                        </p:tav>
                                        <p:tav tm="100000">
                                          <p:val>
                                            <p:strVal val="#ppt_x"/>
                                          </p:val>
                                        </p:tav>
                                      </p:tavLst>
                                    </p:anim>
                                    <p:anim calcmode="lin" valueType="num">
                                      <p:cBhvr additive="base">
                                        <p:cTn id="71" dur="500" fill="hold"/>
                                        <p:tgtEl>
                                          <p:spTgt spid="53"/>
                                        </p:tgtEl>
                                        <p:attrNameLst>
                                          <p:attrName>ppt_y</p:attrName>
                                        </p:attrNameLst>
                                      </p:cBhvr>
                                      <p:tavLst>
                                        <p:tav tm="0">
                                          <p:val>
                                            <p:strVal val="1+#ppt_h/2"/>
                                          </p:val>
                                        </p:tav>
                                        <p:tav tm="100000">
                                          <p:val>
                                            <p:strVal val="#ppt_y"/>
                                          </p:val>
                                        </p:tav>
                                      </p:tavLst>
                                    </p:anim>
                                  </p:childTnLst>
                                </p:cTn>
                              </p:par>
                              <p:par>
                                <p:cTn id="72" presetID="2" presetClass="entr" presetSubtype="4"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fill="hold"/>
                                        <p:tgtEl>
                                          <p:spTgt spid="54"/>
                                        </p:tgtEl>
                                        <p:attrNameLst>
                                          <p:attrName>ppt_x</p:attrName>
                                        </p:attrNameLst>
                                      </p:cBhvr>
                                      <p:tavLst>
                                        <p:tav tm="0">
                                          <p:val>
                                            <p:strVal val="#ppt_x"/>
                                          </p:val>
                                        </p:tav>
                                        <p:tav tm="100000">
                                          <p:val>
                                            <p:strVal val="#ppt_x"/>
                                          </p:val>
                                        </p:tav>
                                      </p:tavLst>
                                    </p:anim>
                                    <p:anim calcmode="lin" valueType="num">
                                      <p:cBhvr additive="base">
                                        <p:cTn id="75" dur="500" fill="hold"/>
                                        <p:tgtEl>
                                          <p:spTgt spid="54"/>
                                        </p:tgtEl>
                                        <p:attrNameLst>
                                          <p:attrName>ppt_y</p:attrName>
                                        </p:attrNameLst>
                                      </p:cBhvr>
                                      <p:tavLst>
                                        <p:tav tm="0">
                                          <p:val>
                                            <p:strVal val="1+#ppt_h/2"/>
                                          </p:val>
                                        </p:tav>
                                        <p:tav tm="100000">
                                          <p:val>
                                            <p:strVal val="#ppt_y"/>
                                          </p:val>
                                        </p:tav>
                                      </p:tavLst>
                                    </p:anim>
                                  </p:childTnLst>
                                </p:cTn>
                              </p:par>
                              <p:par>
                                <p:cTn id="76" presetID="2" presetClass="entr" presetSubtype="4" fill="hold" grpId="0" nodeType="withEffect">
                                  <p:stCondLst>
                                    <p:cond delay="0"/>
                                  </p:stCondLst>
                                  <p:childTnLst>
                                    <p:set>
                                      <p:cBhvr>
                                        <p:cTn id="77" dur="1" fill="hold">
                                          <p:stCondLst>
                                            <p:cond delay="0"/>
                                          </p:stCondLst>
                                        </p:cTn>
                                        <p:tgtEl>
                                          <p:spTgt spid="55"/>
                                        </p:tgtEl>
                                        <p:attrNameLst>
                                          <p:attrName>style.visibility</p:attrName>
                                        </p:attrNameLst>
                                      </p:cBhvr>
                                      <p:to>
                                        <p:strVal val="visible"/>
                                      </p:to>
                                    </p:set>
                                    <p:anim calcmode="lin" valueType="num">
                                      <p:cBhvr additive="base">
                                        <p:cTn id="78" dur="500" fill="hold"/>
                                        <p:tgtEl>
                                          <p:spTgt spid="55"/>
                                        </p:tgtEl>
                                        <p:attrNameLst>
                                          <p:attrName>ppt_x</p:attrName>
                                        </p:attrNameLst>
                                      </p:cBhvr>
                                      <p:tavLst>
                                        <p:tav tm="0">
                                          <p:val>
                                            <p:strVal val="#ppt_x"/>
                                          </p:val>
                                        </p:tav>
                                        <p:tav tm="100000">
                                          <p:val>
                                            <p:strVal val="#ppt_x"/>
                                          </p:val>
                                        </p:tav>
                                      </p:tavLst>
                                    </p:anim>
                                    <p:anim calcmode="lin" valueType="num">
                                      <p:cBhvr additive="base">
                                        <p:cTn id="79" dur="500" fill="hold"/>
                                        <p:tgtEl>
                                          <p:spTgt spid="55"/>
                                        </p:tgtEl>
                                        <p:attrNameLst>
                                          <p:attrName>ppt_y</p:attrName>
                                        </p:attrNameLst>
                                      </p:cBhvr>
                                      <p:tavLst>
                                        <p:tav tm="0">
                                          <p:val>
                                            <p:strVal val="1+#ppt_h/2"/>
                                          </p:val>
                                        </p:tav>
                                        <p:tav tm="100000">
                                          <p:val>
                                            <p:strVal val="#ppt_y"/>
                                          </p:val>
                                        </p:tav>
                                      </p:tavLst>
                                    </p:anim>
                                  </p:childTnLst>
                                </p:cTn>
                              </p:par>
                              <p:par>
                                <p:cTn id="80" presetID="2" presetClass="entr" presetSubtype="4" fill="hold" grpId="0" nodeType="withEffect">
                                  <p:stCondLst>
                                    <p:cond delay="0"/>
                                  </p:stCondLst>
                                  <p:childTnLst>
                                    <p:set>
                                      <p:cBhvr>
                                        <p:cTn id="81" dur="1" fill="hold">
                                          <p:stCondLst>
                                            <p:cond delay="0"/>
                                          </p:stCondLst>
                                        </p:cTn>
                                        <p:tgtEl>
                                          <p:spTgt spid="56"/>
                                        </p:tgtEl>
                                        <p:attrNameLst>
                                          <p:attrName>style.visibility</p:attrName>
                                        </p:attrNameLst>
                                      </p:cBhvr>
                                      <p:to>
                                        <p:strVal val="visible"/>
                                      </p:to>
                                    </p:set>
                                    <p:anim calcmode="lin" valueType="num">
                                      <p:cBhvr additive="base">
                                        <p:cTn id="82" dur="500" fill="hold"/>
                                        <p:tgtEl>
                                          <p:spTgt spid="56"/>
                                        </p:tgtEl>
                                        <p:attrNameLst>
                                          <p:attrName>ppt_x</p:attrName>
                                        </p:attrNameLst>
                                      </p:cBhvr>
                                      <p:tavLst>
                                        <p:tav tm="0">
                                          <p:val>
                                            <p:strVal val="#ppt_x"/>
                                          </p:val>
                                        </p:tav>
                                        <p:tav tm="100000">
                                          <p:val>
                                            <p:strVal val="#ppt_x"/>
                                          </p:val>
                                        </p:tav>
                                      </p:tavLst>
                                    </p:anim>
                                    <p:anim calcmode="lin" valueType="num">
                                      <p:cBhvr additive="base">
                                        <p:cTn id="83" dur="500" fill="hold"/>
                                        <p:tgtEl>
                                          <p:spTgt spid="56"/>
                                        </p:tgtEl>
                                        <p:attrNameLst>
                                          <p:attrName>ppt_y</p:attrName>
                                        </p:attrNameLst>
                                      </p:cBhvr>
                                      <p:tavLst>
                                        <p:tav tm="0">
                                          <p:val>
                                            <p:strVal val="1+#ppt_h/2"/>
                                          </p:val>
                                        </p:tav>
                                        <p:tav tm="100000">
                                          <p:val>
                                            <p:strVal val="#ppt_y"/>
                                          </p:val>
                                        </p:tav>
                                      </p:tavLst>
                                    </p:anim>
                                  </p:childTnLst>
                                </p:cTn>
                              </p:par>
                              <p:par>
                                <p:cTn id="84" presetID="2" presetClass="entr" presetSubtype="4" fill="hold" grpId="0" nodeType="withEffect">
                                  <p:stCondLst>
                                    <p:cond delay="0"/>
                                  </p:stCondLst>
                                  <p:childTnLst>
                                    <p:set>
                                      <p:cBhvr>
                                        <p:cTn id="85" dur="1" fill="hold">
                                          <p:stCondLst>
                                            <p:cond delay="0"/>
                                          </p:stCondLst>
                                        </p:cTn>
                                        <p:tgtEl>
                                          <p:spTgt spid="57"/>
                                        </p:tgtEl>
                                        <p:attrNameLst>
                                          <p:attrName>style.visibility</p:attrName>
                                        </p:attrNameLst>
                                      </p:cBhvr>
                                      <p:to>
                                        <p:strVal val="visible"/>
                                      </p:to>
                                    </p:set>
                                    <p:anim calcmode="lin" valueType="num">
                                      <p:cBhvr additive="base">
                                        <p:cTn id="86" dur="500" fill="hold"/>
                                        <p:tgtEl>
                                          <p:spTgt spid="57"/>
                                        </p:tgtEl>
                                        <p:attrNameLst>
                                          <p:attrName>ppt_x</p:attrName>
                                        </p:attrNameLst>
                                      </p:cBhvr>
                                      <p:tavLst>
                                        <p:tav tm="0">
                                          <p:val>
                                            <p:strVal val="#ppt_x"/>
                                          </p:val>
                                        </p:tav>
                                        <p:tav tm="100000">
                                          <p:val>
                                            <p:strVal val="#ppt_x"/>
                                          </p:val>
                                        </p:tav>
                                      </p:tavLst>
                                    </p:anim>
                                    <p:anim calcmode="lin" valueType="num">
                                      <p:cBhvr additive="base">
                                        <p:cTn id="87" dur="500" fill="hold"/>
                                        <p:tgtEl>
                                          <p:spTgt spid="57"/>
                                        </p:tgtEl>
                                        <p:attrNameLst>
                                          <p:attrName>ppt_y</p:attrName>
                                        </p:attrNameLst>
                                      </p:cBhvr>
                                      <p:tavLst>
                                        <p:tav tm="0">
                                          <p:val>
                                            <p:strVal val="1+#ppt_h/2"/>
                                          </p:val>
                                        </p:tav>
                                        <p:tav tm="100000">
                                          <p:val>
                                            <p:strVal val="#ppt_y"/>
                                          </p:val>
                                        </p:tav>
                                      </p:tavLst>
                                    </p:anim>
                                  </p:childTnLst>
                                </p:cTn>
                              </p:par>
                              <p:par>
                                <p:cTn id="88" presetID="2" presetClass="entr" presetSubtype="4" fill="hold" grpId="0" nodeType="withEffect">
                                  <p:stCondLst>
                                    <p:cond delay="0"/>
                                  </p:stCondLst>
                                  <p:childTnLst>
                                    <p:set>
                                      <p:cBhvr>
                                        <p:cTn id="89" dur="1" fill="hold">
                                          <p:stCondLst>
                                            <p:cond delay="0"/>
                                          </p:stCondLst>
                                        </p:cTn>
                                        <p:tgtEl>
                                          <p:spTgt spid="58"/>
                                        </p:tgtEl>
                                        <p:attrNameLst>
                                          <p:attrName>style.visibility</p:attrName>
                                        </p:attrNameLst>
                                      </p:cBhvr>
                                      <p:to>
                                        <p:strVal val="visible"/>
                                      </p:to>
                                    </p:set>
                                    <p:anim calcmode="lin" valueType="num">
                                      <p:cBhvr additive="base">
                                        <p:cTn id="90" dur="500" fill="hold"/>
                                        <p:tgtEl>
                                          <p:spTgt spid="58"/>
                                        </p:tgtEl>
                                        <p:attrNameLst>
                                          <p:attrName>ppt_x</p:attrName>
                                        </p:attrNameLst>
                                      </p:cBhvr>
                                      <p:tavLst>
                                        <p:tav tm="0">
                                          <p:val>
                                            <p:strVal val="#ppt_x"/>
                                          </p:val>
                                        </p:tav>
                                        <p:tav tm="100000">
                                          <p:val>
                                            <p:strVal val="#ppt_x"/>
                                          </p:val>
                                        </p:tav>
                                      </p:tavLst>
                                    </p:anim>
                                    <p:anim calcmode="lin" valueType="num">
                                      <p:cBhvr additive="base">
                                        <p:cTn id="91" dur="500" fill="hold"/>
                                        <p:tgtEl>
                                          <p:spTgt spid="58"/>
                                        </p:tgtEl>
                                        <p:attrNameLst>
                                          <p:attrName>ppt_y</p:attrName>
                                        </p:attrNameLst>
                                      </p:cBhvr>
                                      <p:tavLst>
                                        <p:tav tm="0">
                                          <p:val>
                                            <p:strVal val="1+#ppt_h/2"/>
                                          </p:val>
                                        </p:tav>
                                        <p:tav tm="100000">
                                          <p:val>
                                            <p:strVal val="#ppt_y"/>
                                          </p:val>
                                        </p:tav>
                                      </p:tavLst>
                                    </p:anim>
                                  </p:childTnLst>
                                </p:cTn>
                              </p:par>
                              <p:par>
                                <p:cTn id="92" presetID="2" presetClass="entr" presetSubtype="1"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 calcmode="lin" valueType="num">
                                      <p:cBhvr additive="base">
                                        <p:cTn id="94" dur="500" fill="hold"/>
                                        <p:tgtEl>
                                          <p:spTgt spid="59"/>
                                        </p:tgtEl>
                                        <p:attrNameLst>
                                          <p:attrName>ppt_x</p:attrName>
                                        </p:attrNameLst>
                                      </p:cBhvr>
                                      <p:tavLst>
                                        <p:tav tm="0">
                                          <p:val>
                                            <p:strVal val="#ppt_x"/>
                                          </p:val>
                                        </p:tav>
                                        <p:tav tm="100000">
                                          <p:val>
                                            <p:strVal val="#ppt_x"/>
                                          </p:val>
                                        </p:tav>
                                      </p:tavLst>
                                    </p:anim>
                                    <p:anim calcmode="lin" valueType="num">
                                      <p:cBhvr additive="base">
                                        <p:cTn id="95" dur="500" fill="hold"/>
                                        <p:tgtEl>
                                          <p:spTgt spid="59"/>
                                        </p:tgtEl>
                                        <p:attrNameLst>
                                          <p:attrName>ppt_y</p:attrName>
                                        </p:attrNameLst>
                                      </p:cBhvr>
                                      <p:tavLst>
                                        <p:tav tm="0">
                                          <p:val>
                                            <p:strVal val="0-#ppt_h/2"/>
                                          </p:val>
                                        </p:tav>
                                        <p:tav tm="100000">
                                          <p:val>
                                            <p:strVal val="#ppt_y"/>
                                          </p:val>
                                        </p:tav>
                                      </p:tavLst>
                                    </p:anim>
                                  </p:childTnLst>
                                </p:cTn>
                              </p:par>
                              <p:par>
                                <p:cTn id="96" presetID="2" presetClass="entr" presetSubtype="4" fill="hold" grpId="0" nodeType="withEffect">
                                  <p:stCondLst>
                                    <p:cond delay="0"/>
                                  </p:stCondLst>
                                  <p:childTnLst>
                                    <p:set>
                                      <p:cBhvr>
                                        <p:cTn id="97" dur="1" fill="hold">
                                          <p:stCondLst>
                                            <p:cond delay="0"/>
                                          </p:stCondLst>
                                        </p:cTn>
                                        <p:tgtEl>
                                          <p:spTgt spid="60"/>
                                        </p:tgtEl>
                                        <p:attrNameLst>
                                          <p:attrName>style.visibility</p:attrName>
                                        </p:attrNameLst>
                                      </p:cBhvr>
                                      <p:to>
                                        <p:strVal val="visible"/>
                                      </p:to>
                                    </p:set>
                                    <p:anim calcmode="lin" valueType="num">
                                      <p:cBhvr additive="base">
                                        <p:cTn id="98" dur="500" fill="hold"/>
                                        <p:tgtEl>
                                          <p:spTgt spid="60"/>
                                        </p:tgtEl>
                                        <p:attrNameLst>
                                          <p:attrName>ppt_x</p:attrName>
                                        </p:attrNameLst>
                                      </p:cBhvr>
                                      <p:tavLst>
                                        <p:tav tm="0">
                                          <p:val>
                                            <p:strVal val="#ppt_x"/>
                                          </p:val>
                                        </p:tav>
                                        <p:tav tm="100000">
                                          <p:val>
                                            <p:strVal val="#ppt_x"/>
                                          </p:val>
                                        </p:tav>
                                      </p:tavLst>
                                    </p:anim>
                                    <p:anim calcmode="lin" valueType="num">
                                      <p:cBhvr additive="base">
                                        <p:cTn id="99" dur="500" fill="hold"/>
                                        <p:tgtEl>
                                          <p:spTgt spid="60"/>
                                        </p:tgtEl>
                                        <p:attrNameLst>
                                          <p:attrName>ppt_y</p:attrName>
                                        </p:attrNameLst>
                                      </p:cBhvr>
                                      <p:tavLst>
                                        <p:tav tm="0">
                                          <p:val>
                                            <p:strVal val="1+#ppt_h/2"/>
                                          </p:val>
                                        </p:tav>
                                        <p:tav tm="100000">
                                          <p:val>
                                            <p:strVal val="#ppt_y"/>
                                          </p:val>
                                        </p:tav>
                                      </p:tavLst>
                                    </p:anim>
                                  </p:childTnLst>
                                </p:cTn>
                              </p:par>
                              <p:par>
                                <p:cTn id="100" presetID="2" presetClass="entr" presetSubtype="9" fill="hold" grpId="0" nodeType="withEffect">
                                  <p:stCondLst>
                                    <p:cond delay="0"/>
                                  </p:stCondLst>
                                  <p:childTnLst>
                                    <p:set>
                                      <p:cBhvr>
                                        <p:cTn id="101" dur="1" fill="hold">
                                          <p:stCondLst>
                                            <p:cond delay="0"/>
                                          </p:stCondLst>
                                        </p:cTn>
                                        <p:tgtEl>
                                          <p:spTgt spid="61"/>
                                        </p:tgtEl>
                                        <p:attrNameLst>
                                          <p:attrName>style.visibility</p:attrName>
                                        </p:attrNameLst>
                                      </p:cBhvr>
                                      <p:to>
                                        <p:strVal val="visible"/>
                                      </p:to>
                                    </p:set>
                                    <p:anim calcmode="lin" valueType="num">
                                      <p:cBhvr additive="base">
                                        <p:cTn id="102" dur="500" fill="hold"/>
                                        <p:tgtEl>
                                          <p:spTgt spid="61"/>
                                        </p:tgtEl>
                                        <p:attrNameLst>
                                          <p:attrName>ppt_x</p:attrName>
                                        </p:attrNameLst>
                                      </p:cBhvr>
                                      <p:tavLst>
                                        <p:tav tm="0">
                                          <p:val>
                                            <p:strVal val="0-#ppt_w/2"/>
                                          </p:val>
                                        </p:tav>
                                        <p:tav tm="100000">
                                          <p:val>
                                            <p:strVal val="#ppt_x"/>
                                          </p:val>
                                        </p:tav>
                                      </p:tavLst>
                                    </p:anim>
                                    <p:anim calcmode="lin" valueType="num">
                                      <p:cBhvr additive="base">
                                        <p:cTn id="103" dur="500" fill="hold"/>
                                        <p:tgtEl>
                                          <p:spTgt spid="61"/>
                                        </p:tgtEl>
                                        <p:attrNameLst>
                                          <p:attrName>ppt_y</p:attrName>
                                        </p:attrNameLst>
                                      </p:cBhvr>
                                      <p:tavLst>
                                        <p:tav tm="0">
                                          <p:val>
                                            <p:strVal val="0-#ppt_h/2"/>
                                          </p:val>
                                        </p:tav>
                                        <p:tav tm="100000">
                                          <p:val>
                                            <p:strVal val="#ppt_y"/>
                                          </p:val>
                                        </p:tav>
                                      </p:tavLst>
                                    </p:anim>
                                  </p:childTnLst>
                                </p:cTn>
                              </p:par>
                              <p:par>
                                <p:cTn id="104" presetID="2" presetClass="entr" presetSubtype="4" fill="hold" grpId="0" nodeType="withEffect">
                                  <p:stCondLst>
                                    <p:cond delay="0"/>
                                  </p:stCondLst>
                                  <p:childTnLst>
                                    <p:set>
                                      <p:cBhvr>
                                        <p:cTn id="105" dur="1" fill="hold">
                                          <p:stCondLst>
                                            <p:cond delay="0"/>
                                          </p:stCondLst>
                                        </p:cTn>
                                        <p:tgtEl>
                                          <p:spTgt spid="62"/>
                                        </p:tgtEl>
                                        <p:attrNameLst>
                                          <p:attrName>style.visibility</p:attrName>
                                        </p:attrNameLst>
                                      </p:cBhvr>
                                      <p:to>
                                        <p:strVal val="visible"/>
                                      </p:to>
                                    </p:set>
                                    <p:anim calcmode="lin" valueType="num">
                                      <p:cBhvr additive="base">
                                        <p:cTn id="106" dur="500" fill="hold"/>
                                        <p:tgtEl>
                                          <p:spTgt spid="62"/>
                                        </p:tgtEl>
                                        <p:attrNameLst>
                                          <p:attrName>ppt_x</p:attrName>
                                        </p:attrNameLst>
                                      </p:cBhvr>
                                      <p:tavLst>
                                        <p:tav tm="0">
                                          <p:val>
                                            <p:strVal val="#ppt_x"/>
                                          </p:val>
                                        </p:tav>
                                        <p:tav tm="100000">
                                          <p:val>
                                            <p:strVal val="#ppt_x"/>
                                          </p:val>
                                        </p:tav>
                                      </p:tavLst>
                                    </p:anim>
                                    <p:anim calcmode="lin" valueType="num">
                                      <p:cBhvr additive="base">
                                        <p:cTn id="107" dur="500" fill="hold"/>
                                        <p:tgtEl>
                                          <p:spTgt spid="62"/>
                                        </p:tgtEl>
                                        <p:attrNameLst>
                                          <p:attrName>ppt_y</p:attrName>
                                        </p:attrNameLst>
                                      </p:cBhvr>
                                      <p:tavLst>
                                        <p:tav tm="0">
                                          <p:val>
                                            <p:strVal val="1+#ppt_h/2"/>
                                          </p:val>
                                        </p:tav>
                                        <p:tav tm="100000">
                                          <p:val>
                                            <p:strVal val="#ppt_y"/>
                                          </p:val>
                                        </p:tav>
                                      </p:tavLst>
                                    </p:anim>
                                  </p:childTnLst>
                                </p:cTn>
                              </p:par>
                              <p:par>
                                <p:cTn id="108" presetID="2" presetClass="entr" presetSubtype="9" fill="hold" grpId="0" nodeType="withEffect">
                                  <p:stCondLst>
                                    <p:cond delay="0"/>
                                  </p:stCondLst>
                                  <p:childTnLst>
                                    <p:set>
                                      <p:cBhvr>
                                        <p:cTn id="109" dur="1" fill="hold">
                                          <p:stCondLst>
                                            <p:cond delay="0"/>
                                          </p:stCondLst>
                                        </p:cTn>
                                        <p:tgtEl>
                                          <p:spTgt spid="63"/>
                                        </p:tgtEl>
                                        <p:attrNameLst>
                                          <p:attrName>style.visibility</p:attrName>
                                        </p:attrNameLst>
                                      </p:cBhvr>
                                      <p:to>
                                        <p:strVal val="visible"/>
                                      </p:to>
                                    </p:set>
                                    <p:anim calcmode="lin" valueType="num">
                                      <p:cBhvr additive="base">
                                        <p:cTn id="110" dur="500" fill="hold"/>
                                        <p:tgtEl>
                                          <p:spTgt spid="63"/>
                                        </p:tgtEl>
                                        <p:attrNameLst>
                                          <p:attrName>ppt_x</p:attrName>
                                        </p:attrNameLst>
                                      </p:cBhvr>
                                      <p:tavLst>
                                        <p:tav tm="0">
                                          <p:val>
                                            <p:strVal val="0-#ppt_w/2"/>
                                          </p:val>
                                        </p:tav>
                                        <p:tav tm="100000">
                                          <p:val>
                                            <p:strVal val="#ppt_x"/>
                                          </p:val>
                                        </p:tav>
                                      </p:tavLst>
                                    </p:anim>
                                    <p:anim calcmode="lin" valueType="num">
                                      <p:cBhvr additive="base">
                                        <p:cTn id="111" dur="500" fill="hold"/>
                                        <p:tgtEl>
                                          <p:spTgt spid="63"/>
                                        </p:tgtEl>
                                        <p:attrNameLst>
                                          <p:attrName>ppt_y</p:attrName>
                                        </p:attrNameLst>
                                      </p:cBhvr>
                                      <p:tavLst>
                                        <p:tav tm="0">
                                          <p:val>
                                            <p:strVal val="0-#ppt_h/2"/>
                                          </p:val>
                                        </p:tav>
                                        <p:tav tm="100000">
                                          <p:val>
                                            <p:strVal val="#ppt_y"/>
                                          </p:val>
                                        </p:tav>
                                      </p:tavLst>
                                    </p:anim>
                                  </p:childTnLst>
                                </p:cTn>
                              </p:par>
                              <p:par>
                                <p:cTn id="112" presetID="2" presetClass="entr" presetSubtype="12" fill="hold" nodeType="withEffect">
                                  <p:stCondLst>
                                    <p:cond delay="0"/>
                                  </p:stCondLst>
                                  <p:childTnLst>
                                    <p:set>
                                      <p:cBhvr>
                                        <p:cTn id="113" dur="1" fill="hold">
                                          <p:stCondLst>
                                            <p:cond delay="0"/>
                                          </p:stCondLst>
                                        </p:cTn>
                                        <p:tgtEl>
                                          <p:spTgt spid="64"/>
                                        </p:tgtEl>
                                        <p:attrNameLst>
                                          <p:attrName>style.visibility</p:attrName>
                                        </p:attrNameLst>
                                      </p:cBhvr>
                                      <p:to>
                                        <p:strVal val="visible"/>
                                      </p:to>
                                    </p:set>
                                    <p:anim calcmode="lin" valueType="num">
                                      <p:cBhvr additive="base">
                                        <p:cTn id="114" dur="500" fill="hold"/>
                                        <p:tgtEl>
                                          <p:spTgt spid="64"/>
                                        </p:tgtEl>
                                        <p:attrNameLst>
                                          <p:attrName>ppt_x</p:attrName>
                                        </p:attrNameLst>
                                      </p:cBhvr>
                                      <p:tavLst>
                                        <p:tav tm="0">
                                          <p:val>
                                            <p:strVal val="0-#ppt_w/2"/>
                                          </p:val>
                                        </p:tav>
                                        <p:tav tm="100000">
                                          <p:val>
                                            <p:strVal val="#ppt_x"/>
                                          </p:val>
                                        </p:tav>
                                      </p:tavLst>
                                    </p:anim>
                                    <p:anim calcmode="lin" valueType="num">
                                      <p:cBhvr additive="base">
                                        <p:cTn id="115" dur="500" fill="hold"/>
                                        <p:tgtEl>
                                          <p:spTgt spid="64"/>
                                        </p:tgtEl>
                                        <p:attrNameLst>
                                          <p:attrName>ppt_y</p:attrName>
                                        </p:attrNameLst>
                                      </p:cBhvr>
                                      <p:tavLst>
                                        <p:tav tm="0">
                                          <p:val>
                                            <p:strVal val="1+#ppt_h/2"/>
                                          </p:val>
                                        </p:tav>
                                        <p:tav tm="100000">
                                          <p:val>
                                            <p:strVal val="#ppt_y"/>
                                          </p:val>
                                        </p:tav>
                                      </p:tavLst>
                                    </p:anim>
                                  </p:childTnLst>
                                </p:cTn>
                              </p:par>
                              <p:par>
                                <p:cTn id="116" presetID="2" presetClass="entr" presetSubtype="4" fill="hold" grpId="0" nodeType="withEffect">
                                  <p:stCondLst>
                                    <p:cond delay="0"/>
                                  </p:stCondLst>
                                  <p:childTnLst>
                                    <p:set>
                                      <p:cBhvr>
                                        <p:cTn id="117" dur="1" fill="hold">
                                          <p:stCondLst>
                                            <p:cond delay="0"/>
                                          </p:stCondLst>
                                        </p:cTn>
                                        <p:tgtEl>
                                          <p:spTgt spid="73"/>
                                        </p:tgtEl>
                                        <p:attrNameLst>
                                          <p:attrName>style.visibility</p:attrName>
                                        </p:attrNameLst>
                                      </p:cBhvr>
                                      <p:to>
                                        <p:strVal val="visible"/>
                                      </p:to>
                                    </p:set>
                                    <p:anim calcmode="lin" valueType="num">
                                      <p:cBhvr additive="base">
                                        <p:cTn id="118" dur="500" fill="hold"/>
                                        <p:tgtEl>
                                          <p:spTgt spid="73"/>
                                        </p:tgtEl>
                                        <p:attrNameLst>
                                          <p:attrName>ppt_x</p:attrName>
                                        </p:attrNameLst>
                                      </p:cBhvr>
                                      <p:tavLst>
                                        <p:tav tm="0">
                                          <p:val>
                                            <p:strVal val="#ppt_x"/>
                                          </p:val>
                                        </p:tav>
                                        <p:tav tm="100000">
                                          <p:val>
                                            <p:strVal val="#ppt_x"/>
                                          </p:val>
                                        </p:tav>
                                      </p:tavLst>
                                    </p:anim>
                                    <p:anim calcmode="lin" valueType="num">
                                      <p:cBhvr additive="base">
                                        <p:cTn id="119" dur="500" fill="hold"/>
                                        <p:tgtEl>
                                          <p:spTgt spid="73"/>
                                        </p:tgtEl>
                                        <p:attrNameLst>
                                          <p:attrName>ppt_y</p:attrName>
                                        </p:attrNameLst>
                                      </p:cBhvr>
                                      <p:tavLst>
                                        <p:tav tm="0">
                                          <p:val>
                                            <p:strVal val="1+#ppt_h/2"/>
                                          </p:val>
                                        </p:tav>
                                        <p:tav tm="100000">
                                          <p:val>
                                            <p:strVal val="#ppt_y"/>
                                          </p:val>
                                        </p:tav>
                                      </p:tavLst>
                                    </p:anim>
                                  </p:childTnLst>
                                </p:cTn>
                              </p:par>
                              <p:par>
                                <p:cTn id="120" presetID="2" presetClass="entr" presetSubtype="4" fill="hold" grpId="0" nodeType="withEffect">
                                  <p:stCondLst>
                                    <p:cond delay="0"/>
                                  </p:stCondLst>
                                  <p:childTnLst>
                                    <p:set>
                                      <p:cBhvr>
                                        <p:cTn id="121" dur="1" fill="hold">
                                          <p:stCondLst>
                                            <p:cond delay="0"/>
                                          </p:stCondLst>
                                        </p:cTn>
                                        <p:tgtEl>
                                          <p:spTgt spid="74"/>
                                        </p:tgtEl>
                                        <p:attrNameLst>
                                          <p:attrName>style.visibility</p:attrName>
                                        </p:attrNameLst>
                                      </p:cBhvr>
                                      <p:to>
                                        <p:strVal val="visible"/>
                                      </p:to>
                                    </p:set>
                                    <p:anim calcmode="lin" valueType="num">
                                      <p:cBhvr additive="base">
                                        <p:cTn id="122" dur="500" fill="hold"/>
                                        <p:tgtEl>
                                          <p:spTgt spid="74"/>
                                        </p:tgtEl>
                                        <p:attrNameLst>
                                          <p:attrName>ppt_x</p:attrName>
                                        </p:attrNameLst>
                                      </p:cBhvr>
                                      <p:tavLst>
                                        <p:tav tm="0">
                                          <p:val>
                                            <p:strVal val="#ppt_x"/>
                                          </p:val>
                                        </p:tav>
                                        <p:tav tm="100000">
                                          <p:val>
                                            <p:strVal val="#ppt_x"/>
                                          </p:val>
                                        </p:tav>
                                      </p:tavLst>
                                    </p:anim>
                                    <p:anim calcmode="lin" valueType="num">
                                      <p:cBhvr additive="base">
                                        <p:cTn id="123" dur="500" fill="hold"/>
                                        <p:tgtEl>
                                          <p:spTgt spid="74"/>
                                        </p:tgtEl>
                                        <p:attrNameLst>
                                          <p:attrName>ppt_y</p:attrName>
                                        </p:attrNameLst>
                                      </p:cBhvr>
                                      <p:tavLst>
                                        <p:tav tm="0">
                                          <p:val>
                                            <p:strVal val="1+#ppt_h/2"/>
                                          </p:val>
                                        </p:tav>
                                        <p:tav tm="100000">
                                          <p:val>
                                            <p:strVal val="#ppt_y"/>
                                          </p:val>
                                        </p:tav>
                                      </p:tavLst>
                                    </p:anim>
                                  </p:childTnLst>
                                </p:cTn>
                              </p:par>
                              <p:par>
                                <p:cTn id="124" presetID="2" presetClass="entr" presetSubtype="4" fill="hold" grpId="0" nodeType="withEffect">
                                  <p:stCondLst>
                                    <p:cond delay="0"/>
                                  </p:stCondLst>
                                  <p:childTnLst>
                                    <p:set>
                                      <p:cBhvr>
                                        <p:cTn id="125" dur="1" fill="hold">
                                          <p:stCondLst>
                                            <p:cond delay="0"/>
                                          </p:stCondLst>
                                        </p:cTn>
                                        <p:tgtEl>
                                          <p:spTgt spid="75"/>
                                        </p:tgtEl>
                                        <p:attrNameLst>
                                          <p:attrName>style.visibility</p:attrName>
                                        </p:attrNameLst>
                                      </p:cBhvr>
                                      <p:to>
                                        <p:strVal val="visible"/>
                                      </p:to>
                                    </p:set>
                                    <p:anim calcmode="lin" valueType="num">
                                      <p:cBhvr additive="base">
                                        <p:cTn id="126" dur="500" fill="hold"/>
                                        <p:tgtEl>
                                          <p:spTgt spid="75"/>
                                        </p:tgtEl>
                                        <p:attrNameLst>
                                          <p:attrName>ppt_x</p:attrName>
                                        </p:attrNameLst>
                                      </p:cBhvr>
                                      <p:tavLst>
                                        <p:tav tm="0">
                                          <p:val>
                                            <p:strVal val="#ppt_x"/>
                                          </p:val>
                                        </p:tav>
                                        <p:tav tm="100000">
                                          <p:val>
                                            <p:strVal val="#ppt_x"/>
                                          </p:val>
                                        </p:tav>
                                      </p:tavLst>
                                    </p:anim>
                                    <p:anim calcmode="lin" valueType="num">
                                      <p:cBhvr additive="base">
                                        <p:cTn id="127" dur="500" fill="hold"/>
                                        <p:tgtEl>
                                          <p:spTgt spid="75"/>
                                        </p:tgtEl>
                                        <p:attrNameLst>
                                          <p:attrName>ppt_y</p:attrName>
                                        </p:attrNameLst>
                                      </p:cBhvr>
                                      <p:tavLst>
                                        <p:tav tm="0">
                                          <p:val>
                                            <p:strVal val="1+#ppt_h/2"/>
                                          </p:val>
                                        </p:tav>
                                        <p:tav tm="100000">
                                          <p:val>
                                            <p:strVal val="#ppt_y"/>
                                          </p:val>
                                        </p:tav>
                                      </p:tavLst>
                                    </p:anim>
                                  </p:childTnLst>
                                </p:cTn>
                              </p:par>
                              <p:par>
                                <p:cTn id="128" presetID="2" presetClass="entr" presetSubtype="12" fill="hold" grpId="0" nodeType="withEffect">
                                  <p:stCondLst>
                                    <p:cond delay="0"/>
                                  </p:stCondLst>
                                  <p:childTnLst>
                                    <p:set>
                                      <p:cBhvr>
                                        <p:cTn id="129" dur="1" fill="hold">
                                          <p:stCondLst>
                                            <p:cond delay="0"/>
                                          </p:stCondLst>
                                        </p:cTn>
                                        <p:tgtEl>
                                          <p:spTgt spid="76"/>
                                        </p:tgtEl>
                                        <p:attrNameLst>
                                          <p:attrName>style.visibility</p:attrName>
                                        </p:attrNameLst>
                                      </p:cBhvr>
                                      <p:to>
                                        <p:strVal val="visible"/>
                                      </p:to>
                                    </p:set>
                                    <p:anim calcmode="lin" valueType="num">
                                      <p:cBhvr additive="base">
                                        <p:cTn id="130" dur="500" fill="hold"/>
                                        <p:tgtEl>
                                          <p:spTgt spid="76"/>
                                        </p:tgtEl>
                                        <p:attrNameLst>
                                          <p:attrName>ppt_x</p:attrName>
                                        </p:attrNameLst>
                                      </p:cBhvr>
                                      <p:tavLst>
                                        <p:tav tm="0">
                                          <p:val>
                                            <p:strVal val="0-#ppt_w/2"/>
                                          </p:val>
                                        </p:tav>
                                        <p:tav tm="100000">
                                          <p:val>
                                            <p:strVal val="#ppt_x"/>
                                          </p:val>
                                        </p:tav>
                                      </p:tavLst>
                                    </p:anim>
                                    <p:anim calcmode="lin" valueType="num">
                                      <p:cBhvr additive="base">
                                        <p:cTn id="131" dur="500" fill="hold"/>
                                        <p:tgtEl>
                                          <p:spTgt spid="76"/>
                                        </p:tgtEl>
                                        <p:attrNameLst>
                                          <p:attrName>ppt_y</p:attrName>
                                        </p:attrNameLst>
                                      </p:cBhvr>
                                      <p:tavLst>
                                        <p:tav tm="0">
                                          <p:val>
                                            <p:strVal val="1+#ppt_h/2"/>
                                          </p:val>
                                        </p:tav>
                                        <p:tav tm="100000">
                                          <p:val>
                                            <p:strVal val="#ppt_y"/>
                                          </p:val>
                                        </p:tav>
                                      </p:tavLst>
                                    </p:anim>
                                  </p:childTnLst>
                                </p:cTn>
                              </p:par>
                              <p:par>
                                <p:cTn id="132" presetID="2" presetClass="entr" presetSubtype="4" fill="hold" grpId="0" nodeType="withEffect">
                                  <p:stCondLst>
                                    <p:cond delay="0"/>
                                  </p:stCondLst>
                                  <p:childTnLst>
                                    <p:set>
                                      <p:cBhvr>
                                        <p:cTn id="133" dur="1" fill="hold">
                                          <p:stCondLst>
                                            <p:cond delay="0"/>
                                          </p:stCondLst>
                                        </p:cTn>
                                        <p:tgtEl>
                                          <p:spTgt spid="77"/>
                                        </p:tgtEl>
                                        <p:attrNameLst>
                                          <p:attrName>style.visibility</p:attrName>
                                        </p:attrNameLst>
                                      </p:cBhvr>
                                      <p:to>
                                        <p:strVal val="visible"/>
                                      </p:to>
                                    </p:set>
                                    <p:anim calcmode="lin" valueType="num">
                                      <p:cBhvr additive="base">
                                        <p:cTn id="134" dur="500" fill="hold"/>
                                        <p:tgtEl>
                                          <p:spTgt spid="77"/>
                                        </p:tgtEl>
                                        <p:attrNameLst>
                                          <p:attrName>ppt_x</p:attrName>
                                        </p:attrNameLst>
                                      </p:cBhvr>
                                      <p:tavLst>
                                        <p:tav tm="0">
                                          <p:val>
                                            <p:strVal val="#ppt_x"/>
                                          </p:val>
                                        </p:tav>
                                        <p:tav tm="100000">
                                          <p:val>
                                            <p:strVal val="#ppt_x"/>
                                          </p:val>
                                        </p:tav>
                                      </p:tavLst>
                                    </p:anim>
                                    <p:anim calcmode="lin" valueType="num">
                                      <p:cBhvr additive="base">
                                        <p:cTn id="135" dur="500" fill="hold"/>
                                        <p:tgtEl>
                                          <p:spTgt spid="77"/>
                                        </p:tgtEl>
                                        <p:attrNameLst>
                                          <p:attrName>ppt_y</p:attrName>
                                        </p:attrNameLst>
                                      </p:cBhvr>
                                      <p:tavLst>
                                        <p:tav tm="0">
                                          <p:val>
                                            <p:strVal val="1+#ppt_h/2"/>
                                          </p:val>
                                        </p:tav>
                                        <p:tav tm="100000">
                                          <p:val>
                                            <p:strVal val="#ppt_y"/>
                                          </p:val>
                                        </p:tav>
                                      </p:tavLst>
                                    </p:anim>
                                  </p:childTnLst>
                                </p:cTn>
                              </p:par>
                              <p:par>
                                <p:cTn id="136" presetID="2" presetClass="entr" presetSubtype="12" fill="hold" grpId="0" nodeType="withEffect">
                                  <p:stCondLst>
                                    <p:cond delay="0"/>
                                  </p:stCondLst>
                                  <p:childTnLst>
                                    <p:set>
                                      <p:cBhvr>
                                        <p:cTn id="137" dur="1" fill="hold">
                                          <p:stCondLst>
                                            <p:cond delay="0"/>
                                          </p:stCondLst>
                                        </p:cTn>
                                        <p:tgtEl>
                                          <p:spTgt spid="78"/>
                                        </p:tgtEl>
                                        <p:attrNameLst>
                                          <p:attrName>style.visibility</p:attrName>
                                        </p:attrNameLst>
                                      </p:cBhvr>
                                      <p:to>
                                        <p:strVal val="visible"/>
                                      </p:to>
                                    </p:set>
                                    <p:anim calcmode="lin" valueType="num">
                                      <p:cBhvr additive="base">
                                        <p:cTn id="138" dur="500" fill="hold"/>
                                        <p:tgtEl>
                                          <p:spTgt spid="78"/>
                                        </p:tgtEl>
                                        <p:attrNameLst>
                                          <p:attrName>ppt_x</p:attrName>
                                        </p:attrNameLst>
                                      </p:cBhvr>
                                      <p:tavLst>
                                        <p:tav tm="0">
                                          <p:val>
                                            <p:strVal val="0-#ppt_w/2"/>
                                          </p:val>
                                        </p:tav>
                                        <p:tav tm="100000">
                                          <p:val>
                                            <p:strVal val="#ppt_x"/>
                                          </p:val>
                                        </p:tav>
                                      </p:tavLst>
                                    </p:anim>
                                    <p:anim calcmode="lin" valueType="num">
                                      <p:cBhvr additive="base">
                                        <p:cTn id="139" dur="500" fill="hold"/>
                                        <p:tgtEl>
                                          <p:spTgt spid="78"/>
                                        </p:tgtEl>
                                        <p:attrNameLst>
                                          <p:attrName>ppt_y</p:attrName>
                                        </p:attrNameLst>
                                      </p:cBhvr>
                                      <p:tavLst>
                                        <p:tav tm="0">
                                          <p:val>
                                            <p:strVal val="1+#ppt_h/2"/>
                                          </p:val>
                                        </p:tav>
                                        <p:tav tm="100000">
                                          <p:val>
                                            <p:strVal val="#ppt_y"/>
                                          </p:val>
                                        </p:tav>
                                      </p:tavLst>
                                    </p:anim>
                                  </p:childTnLst>
                                </p:cTn>
                              </p:par>
                              <p:par>
                                <p:cTn id="140" presetID="2" presetClass="entr" presetSubtype="4" fill="hold" grpId="0" nodeType="withEffect">
                                  <p:stCondLst>
                                    <p:cond delay="0"/>
                                  </p:stCondLst>
                                  <p:childTnLst>
                                    <p:set>
                                      <p:cBhvr>
                                        <p:cTn id="141" dur="1" fill="hold">
                                          <p:stCondLst>
                                            <p:cond delay="0"/>
                                          </p:stCondLst>
                                        </p:cTn>
                                        <p:tgtEl>
                                          <p:spTgt spid="79"/>
                                        </p:tgtEl>
                                        <p:attrNameLst>
                                          <p:attrName>style.visibility</p:attrName>
                                        </p:attrNameLst>
                                      </p:cBhvr>
                                      <p:to>
                                        <p:strVal val="visible"/>
                                      </p:to>
                                    </p:set>
                                    <p:anim calcmode="lin" valueType="num">
                                      <p:cBhvr additive="base">
                                        <p:cTn id="142" dur="500" fill="hold"/>
                                        <p:tgtEl>
                                          <p:spTgt spid="79"/>
                                        </p:tgtEl>
                                        <p:attrNameLst>
                                          <p:attrName>ppt_x</p:attrName>
                                        </p:attrNameLst>
                                      </p:cBhvr>
                                      <p:tavLst>
                                        <p:tav tm="0">
                                          <p:val>
                                            <p:strVal val="#ppt_x"/>
                                          </p:val>
                                        </p:tav>
                                        <p:tav tm="100000">
                                          <p:val>
                                            <p:strVal val="#ppt_x"/>
                                          </p:val>
                                        </p:tav>
                                      </p:tavLst>
                                    </p:anim>
                                    <p:anim calcmode="lin" valueType="num">
                                      <p:cBhvr additive="base">
                                        <p:cTn id="143" dur="500" fill="hold"/>
                                        <p:tgtEl>
                                          <p:spTgt spid="79"/>
                                        </p:tgtEl>
                                        <p:attrNameLst>
                                          <p:attrName>ppt_y</p:attrName>
                                        </p:attrNameLst>
                                      </p:cBhvr>
                                      <p:tavLst>
                                        <p:tav tm="0">
                                          <p:val>
                                            <p:strVal val="1+#ppt_h/2"/>
                                          </p:val>
                                        </p:tav>
                                        <p:tav tm="100000">
                                          <p:val>
                                            <p:strVal val="#ppt_y"/>
                                          </p:val>
                                        </p:tav>
                                      </p:tavLst>
                                    </p:anim>
                                  </p:childTnLst>
                                </p:cTn>
                              </p:par>
                              <p:par>
                                <p:cTn id="144" presetID="2" presetClass="entr" presetSubtype="4" fill="hold" grpId="0" nodeType="withEffect">
                                  <p:stCondLst>
                                    <p:cond delay="0"/>
                                  </p:stCondLst>
                                  <p:childTnLst>
                                    <p:set>
                                      <p:cBhvr>
                                        <p:cTn id="145" dur="1" fill="hold">
                                          <p:stCondLst>
                                            <p:cond delay="0"/>
                                          </p:stCondLst>
                                        </p:cTn>
                                        <p:tgtEl>
                                          <p:spTgt spid="84"/>
                                        </p:tgtEl>
                                        <p:attrNameLst>
                                          <p:attrName>style.visibility</p:attrName>
                                        </p:attrNameLst>
                                      </p:cBhvr>
                                      <p:to>
                                        <p:strVal val="visible"/>
                                      </p:to>
                                    </p:set>
                                    <p:anim calcmode="lin" valueType="num">
                                      <p:cBhvr additive="base">
                                        <p:cTn id="146" dur="500" fill="hold"/>
                                        <p:tgtEl>
                                          <p:spTgt spid="84"/>
                                        </p:tgtEl>
                                        <p:attrNameLst>
                                          <p:attrName>ppt_x</p:attrName>
                                        </p:attrNameLst>
                                      </p:cBhvr>
                                      <p:tavLst>
                                        <p:tav tm="0">
                                          <p:val>
                                            <p:strVal val="#ppt_x"/>
                                          </p:val>
                                        </p:tav>
                                        <p:tav tm="100000">
                                          <p:val>
                                            <p:strVal val="#ppt_x"/>
                                          </p:val>
                                        </p:tav>
                                      </p:tavLst>
                                    </p:anim>
                                    <p:anim calcmode="lin" valueType="num">
                                      <p:cBhvr additive="base">
                                        <p:cTn id="147" dur="500" fill="hold"/>
                                        <p:tgtEl>
                                          <p:spTgt spid="84"/>
                                        </p:tgtEl>
                                        <p:attrNameLst>
                                          <p:attrName>ppt_y</p:attrName>
                                        </p:attrNameLst>
                                      </p:cBhvr>
                                      <p:tavLst>
                                        <p:tav tm="0">
                                          <p:val>
                                            <p:strVal val="1+#ppt_h/2"/>
                                          </p:val>
                                        </p:tav>
                                        <p:tav tm="100000">
                                          <p:val>
                                            <p:strVal val="#ppt_y"/>
                                          </p:val>
                                        </p:tav>
                                      </p:tavLst>
                                    </p:anim>
                                  </p:childTnLst>
                                </p:cTn>
                              </p:par>
                              <p:par>
                                <p:cTn id="148" presetID="2" presetClass="entr" presetSubtype="4" fill="hold" grpId="0" nodeType="withEffect">
                                  <p:stCondLst>
                                    <p:cond delay="0"/>
                                  </p:stCondLst>
                                  <p:childTnLst>
                                    <p:set>
                                      <p:cBhvr>
                                        <p:cTn id="149" dur="1" fill="hold">
                                          <p:stCondLst>
                                            <p:cond delay="0"/>
                                          </p:stCondLst>
                                        </p:cTn>
                                        <p:tgtEl>
                                          <p:spTgt spid="85"/>
                                        </p:tgtEl>
                                        <p:attrNameLst>
                                          <p:attrName>style.visibility</p:attrName>
                                        </p:attrNameLst>
                                      </p:cBhvr>
                                      <p:to>
                                        <p:strVal val="visible"/>
                                      </p:to>
                                    </p:set>
                                    <p:anim calcmode="lin" valueType="num">
                                      <p:cBhvr additive="base">
                                        <p:cTn id="150" dur="500" fill="hold"/>
                                        <p:tgtEl>
                                          <p:spTgt spid="85"/>
                                        </p:tgtEl>
                                        <p:attrNameLst>
                                          <p:attrName>ppt_x</p:attrName>
                                        </p:attrNameLst>
                                      </p:cBhvr>
                                      <p:tavLst>
                                        <p:tav tm="0">
                                          <p:val>
                                            <p:strVal val="#ppt_x"/>
                                          </p:val>
                                        </p:tav>
                                        <p:tav tm="100000">
                                          <p:val>
                                            <p:strVal val="#ppt_x"/>
                                          </p:val>
                                        </p:tav>
                                      </p:tavLst>
                                    </p:anim>
                                    <p:anim calcmode="lin" valueType="num">
                                      <p:cBhvr additive="base">
                                        <p:cTn id="151" dur="500" fill="hold"/>
                                        <p:tgtEl>
                                          <p:spTgt spid="85"/>
                                        </p:tgtEl>
                                        <p:attrNameLst>
                                          <p:attrName>ppt_y</p:attrName>
                                        </p:attrNameLst>
                                      </p:cBhvr>
                                      <p:tavLst>
                                        <p:tav tm="0">
                                          <p:val>
                                            <p:strVal val="1+#ppt_h/2"/>
                                          </p:val>
                                        </p:tav>
                                        <p:tav tm="100000">
                                          <p:val>
                                            <p:strVal val="#ppt_y"/>
                                          </p:val>
                                        </p:tav>
                                      </p:tavLst>
                                    </p:anim>
                                  </p:childTnLst>
                                </p:cTn>
                              </p:par>
                              <p:par>
                                <p:cTn id="152" presetID="2" presetClass="entr" presetSubtype="8" fill="hold" nodeType="withEffect">
                                  <p:stCondLst>
                                    <p:cond delay="0"/>
                                  </p:stCondLst>
                                  <p:childTnLst>
                                    <p:set>
                                      <p:cBhvr>
                                        <p:cTn id="153" dur="1" fill="hold">
                                          <p:stCondLst>
                                            <p:cond delay="0"/>
                                          </p:stCondLst>
                                        </p:cTn>
                                        <p:tgtEl>
                                          <p:spTgt spid="86"/>
                                        </p:tgtEl>
                                        <p:attrNameLst>
                                          <p:attrName>style.visibility</p:attrName>
                                        </p:attrNameLst>
                                      </p:cBhvr>
                                      <p:to>
                                        <p:strVal val="visible"/>
                                      </p:to>
                                    </p:set>
                                    <p:anim calcmode="lin" valueType="num">
                                      <p:cBhvr additive="base">
                                        <p:cTn id="154" dur="500" fill="hold"/>
                                        <p:tgtEl>
                                          <p:spTgt spid="86"/>
                                        </p:tgtEl>
                                        <p:attrNameLst>
                                          <p:attrName>ppt_x</p:attrName>
                                        </p:attrNameLst>
                                      </p:cBhvr>
                                      <p:tavLst>
                                        <p:tav tm="0">
                                          <p:val>
                                            <p:strVal val="0-#ppt_w/2"/>
                                          </p:val>
                                        </p:tav>
                                        <p:tav tm="100000">
                                          <p:val>
                                            <p:strVal val="#ppt_x"/>
                                          </p:val>
                                        </p:tav>
                                      </p:tavLst>
                                    </p:anim>
                                    <p:anim calcmode="lin" valueType="num">
                                      <p:cBhvr additive="base">
                                        <p:cTn id="155" dur="500" fill="hold"/>
                                        <p:tgtEl>
                                          <p:spTgt spid="86"/>
                                        </p:tgtEl>
                                        <p:attrNameLst>
                                          <p:attrName>ppt_y</p:attrName>
                                        </p:attrNameLst>
                                      </p:cBhvr>
                                      <p:tavLst>
                                        <p:tav tm="0">
                                          <p:val>
                                            <p:strVal val="#ppt_y"/>
                                          </p:val>
                                        </p:tav>
                                        <p:tav tm="100000">
                                          <p:val>
                                            <p:strVal val="#ppt_y"/>
                                          </p:val>
                                        </p:tav>
                                      </p:tavLst>
                                    </p:anim>
                                  </p:childTnLst>
                                </p:cTn>
                              </p:par>
                              <p:par>
                                <p:cTn id="156" presetID="2" presetClass="entr" presetSubtype="4" fill="hold" grpId="0" nodeType="withEffect">
                                  <p:stCondLst>
                                    <p:cond delay="0"/>
                                  </p:stCondLst>
                                  <p:childTnLst>
                                    <p:set>
                                      <p:cBhvr>
                                        <p:cTn id="157" dur="1" fill="hold">
                                          <p:stCondLst>
                                            <p:cond delay="0"/>
                                          </p:stCondLst>
                                        </p:cTn>
                                        <p:tgtEl>
                                          <p:spTgt spid="89"/>
                                        </p:tgtEl>
                                        <p:attrNameLst>
                                          <p:attrName>style.visibility</p:attrName>
                                        </p:attrNameLst>
                                      </p:cBhvr>
                                      <p:to>
                                        <p:strVal val="visible"/>
                                      </p:to>
                                    </p:set>
                                    <p:anim calcmode="lin" valueType="num">
                                      <p:cBhvr additive="base">
                                        <p:cTn id="158" dur="500" fill="hold"/>
                                        <p:tgtEl>
                                          <p:spTgt spid="89"/>
                                        </p:tgtEl>
                                        <p:attrNameLst>
                                          <p:attrName>ppt_x</p:attrName>
                                        </p:attrNameLst>
                                      </p:cBhvr>
                                      <p:tavLst>
                                        <p:tav tm="0">
                                          <p:val>
                                            <p:strVal val="#ppt_x"/>
                                          </p:val>
                                        </p:tav>
                                        <p:tav tm="100000">
                                          <p:val>
                                            <p:strVal val="#ppt_x"/>
                                          </p:val>
                                        </p:tav>
                                      </p:tavLst>
                                    </p:anim>
                                    <p:anim calcmode="lin" valueType="num">
                                      <p:cBhvr additive="base">
                                        <p:cTn id="159" dur="500" fill="hold"/>
                                        <p:tgtEl>
                                          <p:spTgt spid="89"/>
                                        </p:tgtEl>
                                        <p:attrNameLst>
                                          <p:attrName>ppt_y</p:attrName>
                                        </p:attrNameLst>
                                      </p:cBhvr>
                                      <p:tavLst>
                                        <p:tav tm="0">
                                          <p:val>
                                            <p:strVal val="1+#ppt_h/2"/>
                                          </p:val>
                                        </p:tav>
                                        <p:tav tm="100000">
                                          <p:val>
                                            <p:strVal val="#ppt_y"/>
                                          </p:val>
                                        </p:tav>
                                      </p:tavLst>
                                    </p:anim>
                                  </p:childTnLst>
                                </p:cTn>
                              </p:par>
                              <p:par>
                                <p:cTn id="160" presetID="2" presetClass="entr" presetSubtype="4" fill="hold" grpId="0" nodeType="withEffect">
                                  <p:stCondLst>
                                    <p:cond delay="0"/>
                                  </p:stCondLst>
                                  <p:childTnLst>
                                    <p:set>
                                      <p:cBhvr>
                                        <p:cTn id="161" dur="1" fill="hold">
                                          <p:stCondLst>
                                            <p:cond delay="0"/>
                                          </p:stCondLst>
                                        </p:cTn>
                                        <p:tgtEl>
                                          <p:spTgt spid="90"/>
                                        </p:tgtEl>
                                        <p:attrNameLst>
                                          <p:attrName>style.visibility</p:attrName>
                                        </p:attrNameLst>
                                      </p:cBhvr>
                                      <p:to>
                                        <p:strVal val="visible"/>
                                      </p:to>
                                    </p:set>
                                    <p:anim calcmode="lin" valueType="num">
                                      <p:cBhvr additive="base">
                                        <p:cTn id="162" dur="500" fill="hold"/>
                                        <p:tgtEl>
                                          <p:spTgt spid="90"/>
                                        </p:tgtEl>
                                        <p:attrNameLst>
                                          <p:attrName>ppt_x</p:attrName>
                                        </p:attrNameLst>
                                      </p:cBhvr>
                                      <p:tavLst>
                                        <p:tav tm="0">
                                          <p:val>
                                            <p:strVal val="#ppt_x"/>
                                          </p:val>
                                        </p:tav>
                                        <p:tav tm="100000">
                                          <p:val>
                                            <p:strVal val="#ppt_x"/>
                                          </p:val>
                                        </p:tav>
                                      </p:tavLst>
                                    </p:anim>
                                    <p:anim calcmode="lin" valueType="num">
                                      <p:cBhvr additive="base">
                                        <p:cTn id="163" dur="500" fill="hold"/>
                                        <p:tgtEl>
                                          <p:spTgt spid="90"/>
                                        </p:tgtEl>
                                        <p:attrNameLst>
                                          <p:attrName>ppt_y</p:attrName>
                                        </p:attrNameLst>
                                      </p:cBhvr>
                                      <p:tavLst>
                                        <p:tav tm="0">
                                          <p:val>
                                            <p:strVal val="1+#ppt_h/2"/>
                                          </p:val>
                                        </p:tav>
                                        <p:tav tm="100000">
                                          <p:val>
                                            <p:strVal val="#ppt_y"/>
                                          </p:val>
                                        </p:tav>
                                      </p:tavLst>
                                    </p:anim>
                                  </p:childTnLst>
                                </p:cTn>
                              </p:par>
                              <p:par>
                                <p:cTn id="164" presetID="2" presetClass="entr" presetSubtype="4" fill="hold" grpId="0" nodeType="withEffect">
                                  <p:stCondLst>
                                    <p:cond delay="0"/>
                                  </p:stCondLst>
                                  <p:childTnLst>
                                    <p:set>
                                      <p:cBhvr>
                                        <p:cTn id="165" dur="1" fill="hold">
                                          <p:stCondLst>
                                            <p:cond delay="0"/>
                                          </p:stCondLst>
                                        </p:cTn>
                                        <p:tgtEl>
                                          <p:spTgt spid="91"/>
                                        </p:tgtEl>
                                        <p:attrNameLst>
                                          <p:attrName>style.visibility</p:attrName>
                                        </p:attrNameLst>
                                      </p:cBhvr>
                                      <p:to>
                                        <p:strVal val="visible"/>
                                      </p:to>
                                    </p:set>
                                    <p:anim calcmode="lin" valueType="num">
                                      <p:cBhvr additive="base">
                                        <p:cTn id="166" dur="500" fill="hold"/>
                                        <p:tgtEl>
                                          <p:spTgt spid="91"/>
                                        </p:tgtEl>
                                        <p:attrNameLst>
                                          <p:attrName>ppt_x</p:attrName>
                                        </p:attrNameLst>
                                      </p:cBhvr>
                                      <p:tavLst>
                                        <p:tav tm="0">
                                          <p:val>
                                            <p:strVal val="#ppt_x"/>
                                          </p:val>
                                        </p:tav>
                                        <p:tav tm="100000">
                                          <p:val>
                                            <p:strVal val="#ppt_x"/>
                                          </p:val>
                                        </p:tav>
                                      </p:tavLst>
                                    </p:anim>
                                    <p:anim calcmode="lin" valueType="num">
                                      <p:cBhvr additive="base">
                                        <p:cTn id="167" dur="500" fill="hold"/>
                                        <p:tgtEl>
                                          <p:spTgt spid="91"/>
                                        </p:tgtEl>
                                        <p:attrNameLst>
                                          <p:attrName>ppt_y</p:attrName>
                                        </p:attrNameLst>
                                      </p:cBhvr>
                                      <p:tavLst>
                                        <p:tav tm="0">
                                          <p:val>
                                            <p:strVal val="1+#ppt_h/2"/>
                                          </p:val>
                                        </p:tav>
                                        <p:tav tm="100000">
                                          <p:val>
                                            <p:strVal val="#ppt_y"/>
                                          </p:val>
                                        </p:tav>
                                      </p:tavLst>
                                    </p:anim>
                                  </p:childTnLst>
                                </p:cTn>
                              </p:par>
                              <p:par>
                                <p:cTn id="168" presetID="2" presetClass="entr" presetSubtype="4" fill="hold" grpId="0" nodeType="withEffect">
                                  <p:stCondLst>
                                    <p:cond delay="0"/>
                                  </p:stCondLst>
                                  <p:childTnLst>
                                    <p:set>
                                      <p:cBhvr>
                                        <p:cTn id="169" dur="1" fill="hold">
                                          <p:stCondLst>
                                            <p:cond delay="0"/>
                                          </p:stCondLst>
                                        </p:cTn>
                                        <p:tgtEl>
                                          <p:spTgt spid="92"/>
                                        </p:tgtEl>
                                        <p:attrNameLst>
                                          <p:attrName>style.visibility</p:attrName>
                                        </p:attrNameLst>
                                      </p:cBhvr>
                                      <p:to>
                                        <p:strVal val="visible"/>
                                      </p:to>
                                    </p:set>
                                    <p:anim calcmode="lin" valueType="num">
                                      <p:cBhvr additive="base">
                                        <p:cTn id="170" dur="500" fill="hold"/>
                                        <p:tgtEl>
                                          <p:spTgt spid="92"/>
                                        </p:tgtEl>
                                        <p:attrNameLst>
                                          <p:attrName>ppt_x</p:attrName>
                                        </p:attrNameLst>
                                      </p:cBhvr>
                                      <p:tavLst>
                                        <p:tav tm="0">
                                          <p:val>
                                            <p:strVal val="#ppt_x"/>
                                          </p:val>
                                        </p:tav>
                                        <p:tav tm="100000">
                                          <p:val>
                                            <p:strVal val="#ppt_x"/>
                                          </p:val>
                                        </p:tav>
                                      </p:tavLst>
                                    </p:anim>
                                    <p:anim calcmode="lin" valueType="num">
                                      <p:cBhvr additive="base">
                                        <p:cTn id="171" dur="500" fill="hold"/>
                                        <p:tgtEl>
                                          <p:spTgt spid="92"/>
                                        </p:tgtEl>
                                        <p:attrNameLst>
                                          <p:attrName>ppt_y</p:attrName>
                                        </p:attrNameLst>
                                      </p:cBhvr>
                                      <p:tavLst>
                                        <p:tav tm="0">
                                          <p:val>
                                            <p:strVal val="1+#ppt_h/2"/>
                                          </p:val>
                                        </p:tav>
                                        <p:tav tm="100000">
                                          <p:val>
                                            <p:strVal val="#ppt_y"/>
                                          </p:val>
                                        </p:tav>
                                      </p:tavLst>
                                    </p:anim>
                                  </p:childTnLst>
                                </p:cTn>
                              </p:par>
                              <p:par>
                                <p:cTn id="172" presetID="2" presetClass="entr" presetSubtype="4" fill="hold" grpId="0" nodeType="withEffect">
                                  <p:stCondLst>
                                    <p:cond delay="0"/>
                                  </p:stCondLst>
                                  <p:childTnLst>
                                    <p:set>
                                      <p:cBhvr>
                                        <p:cTn id="173" dur="1" fill="hold">
                                          <p:stCondLst>
                                            <p:cond delay="0"/>
                                          </p:stCondLst>
                                        </p:cTn>
                                        <p:tgtEl>
                                          <p:spTgt spid="93"/>
                                        </p:tgtEl>
                                        <p:attrNameLst>
                                          <p:attrName>style.visibility</p:attrName>
                                        </p:attrNameLst>
                                      </p:cBhvr>
                                      <p:to>
                                        <p:strVal val="visible"/>
                                      </p:to>
                                    </p:set>
                                    <p:anim calcmode="lin" valueType="num">
                                      <p:cBhvr additive="base">
                                        <p:cTn id="174" dur="500" fill="hold"/>
                                        <p:tgtEl>
                                          <p:spTgt spid="93"/>
                                        </p:tgtEl>
                                        <p:attrNameLst>
                                          <p:attrName>ppt_x</p:attrName>
                                        </p:attrNameLst>
                                      </p:cBhvr>
                                      <p:tavLst>
                                        <p:tav tm="0">
                                          <p:val>
                                            <p:strVal val="#ppt_x"/>
                                          </p:val>
                                        </p:tav>
                                        <p:tav tm="100000">
                                          <p:val>
                                            <p:strVal val="#ppt_x"/>
                                          </p:val>
                                        </p:tav>
                                      </p:tavLst>
                                    </p:anim>
                                    <p:anim calcmode="lin" valueType="num">
                                      <p:cBhvr additive="base">
                                        <p:cTn id="175" dur="500" fill="hold"/>
                                        <p:tgtEl>
                                          <p:spTgt spid="93"/>
                                        </p:tgtEl>
                                        <p:attrNameLst>
                                          <p:attrName>ppt_y</p:attrName>
                                        </p:attrNameLst>
                                      </p:cBhvr>
                                      <p:tavLst>
                                        <p:tav tm="0">
                                          <p:val>
                                            <p:strVal val="1+#ppt_h/2"/>
                                          </p:val>
                                        </p:tav>
                                        <p:tav tm="100000">
                                          <p:val>
                                            <p:strVal val="#ppt_y"/>
                                          </p:val>
                                        </p:tav>
                                      </p:tavLst>
                                    </p:anim>
                                  </p:childTnLst>
                                </p:cTn>
                              </p:par>
                              <p:par>
                                <p:cTn id="176" presetID="2" presetClass="entr" presetSubtype="8" fill="hold" grpId="0" nodeType="withEffect">
                                  <p:stCondLst>
                                    <p:cond delay="0"/>
                                  </p:stCondLst>
                                  <p:childTnLst>
                                    <p:set>
                                      <p:cBhvr>
                                        <p:cTn id="177" dur="1" fill="hold">
                                          <p:stCondLst>
                                            <p:cond delay="0"/>
                                          </p:stCondLst>
                                        </p:cTn>
                                        <p:tgtEl>
                                          <p:spTgt spid="94"/>
                                        </p:tgtEl>
                                        <p:attrNameLst>
                                          <p:attrName>style.visibility</p:attrName>
                                        </p:attrNameLst>
                                      </p:cBhvr>
                                      <p:to>
                                        <p:strVal val="visible"/>
                                      </p:to>
                                    </p:set>
                                    <p:anim calcmode="lin" valueType="num">
                                      <p:cBhvr additive="base">
                                        <p:cTn id="178" dur="500" fill="hold"/>
                                        <p:tgtEl>
                                          <p:spTgt spid="94"/>
                                        </p:tgtEl>
                                        <p:attrNameLst>
                                          <p:attrName>ppt_x</p:attrName>
                                        </p:attrNameLst>
                                      </p:cBhvr>
                                      <p:tavLst>
                                        <p:tav tm="0">
                                          <p:val>
                                            <p:strVal val="0-#ppt_w/2"/>
                                          </p:val>
                                        </p:tav>
                                        <p:tav tm="100000">
                                          <p:val>
                                            <p:strVal val="#ppt_x"/>
                                          </p:val>
                                        </p:tav>
                                      </p:tavLst>
                                    </p:anim>
                                    <p:anim calcmode="lin" valueType="num">
                                      <p:cBhvr additive="base">
                                        <p:cTn id="179" dur="500" fill="hold"/>
                                        <p:tgtEl>
                                          <p:spTgt spid="94"/>
                                        </p:tgtEl>
                                        <p:attrNameLst>
                                          <p:attrName>ppt_y</p:attrName>
                                        </p:attrNameLst>
                                      </p:cBhvr>
                                      <p:tavLst>
                                        <p:tav tm="0">
                                          <p:val>
                                            <p:strVal val="#ppt_y"/>
                                          </p:val>
                                        </p:tav>
                                        <p:tav tm="100000">
                                          <p:val>
                                            <p:strVal val="#ppt_y"/>
                                          </p:val>
                                        </p:tav>
                                      </p:tavLst>
                                    </p:anim>
                                  </p:childTnLst>
                                </p:cTn>
                              </p:par>
                              <p:par>
                                <p:cTn id="180" presetID="2" presetClass="entr" presetSubtype="4" fill="hold" grpId="0" nodeType="withEffect">
                                  <p:stCondLst>
                                    <p:cond delay="0"/>
                                  </p:stCondLst>
                                  <p:childTnLst>
                                    <p:set>
                                      <p:cBhvr>
                                        <p:cTn id="181" dur="1" fill="hold">
                                          <p:stCondLst>
                                            <p:cond delay="0"/>
                                          </p:stCondLst>
                                        </p:cTn>
                                        <p:tgtEl>
                                          <p:spTgt spid="95"/>
                                        </p:tgtEl>
                                        <p:attrNameLst>
                                          <p:attrName>style.visibility</p:attrName>
                                        </p:attrNameLst>
                                      </p:cBhvr>
                                      <p:to>
                                        <p:strVal val="visible"/>
                                      </p:to>
                                    </p:set>
                                    <p:anim calcmode="lin" valueType="num">
                                      <p:cBhvr additive="base">
                                        <p:cTn id="182" dur="500" fill="hold"/>
                                        <p:tgtEl>
                                          <p:spTgt spid="95"/>
                                        </p:tgtEl>
                                        <p:attrNameLst>
                                          <p:attrName>ppt_x</p:attrName>
                                        </p:attrNameLst>
                                      </p:cBhvr>
                                      <p:tavLst>
                                        <p:tav tm="0">
                                          <p:val>
                                            <p:strVal val="#ppt_x"/>
                                          </p:val>
                                        </p:tav>
                                        <p:tav tm="100000">
                                          <p:val>
                                            <p:strVal val="#ppt_x"/>
                                          </p:val>
                                        </p:tav>
                                      </p:tavLst>
                                    </p:anim>
                                    <p:anim calcmode="lin" valueType="num">
                                      <p:cBhvr additive="base">
                                        <p:cTn id="183" dur="500" fill="hold"/>
                                        <p:tgtEl>
                                          <p:spTgt spid="95"/>
                                        </p:tgtEl>
                                        <p:attrNameLst>
                                          <p:attrName>ppt_y</p:attrName>
                                        </p:attrNameLst>
                                      </p:cBhvr>
                                      <p:tavLst>
                                        <p:tav tm="0">
                                          <p:val>
                                            <p:strVal val="1+#ppt_h/2"/>
                                          </p:val>
                                        </p:tav>
                                        <p:tav tm="100000">
                                          <p:val>
                                            <p:strVal val="#ppt_y"/>
                                          </p:val>
                                        </p:tav>
                                      </p:tavLst>
                                    </p:anim>
                                  </p:childTnLst>
                                </p:cTn>
                              </p:par>
                              <p:par>
                                <p:cTn id="184" presetID="2" presetClass="entr" presetSubtype="4" fill="hold" grpId="0" nodeType="withEffect">
                                  <p:stCondLst>
                                    <p:cond delay="0"/>
                                  </p:stCondLst>
                                  <p:childTnLst>
                                    <p:set>
                                      <p:cBhvr>
                                        <p:cTn id="185" dur="1" fill="hold">
                                          <p:stCondLst>
                                            <p:cond delay="0"/>
                                          </p:stCondLst>
                                        </p:cTn>
                                        <p:tgtEl>
                                          <p:spTgt spid="96"/>
                                        </p:tgtEl>
                                        <p:attrNameLst>
                                          <p:attrName>style.visibility</p:attrName>
                                        </p:attrNameLst>
                                      </p:cBhvr>
                                      <p:to>
                                        <p:strVal val="visible"/>
                                      </p:to>
                                    </p:set>
                                    <p:anim calcmode="lin" valueType="num">
                                      <p:cBhvr additive="base">
                                        <p:cTn id="186" dur="500" fill="hold"/>
                                        <p:tgtEl>
                                          <p:spTgt spid="96"/>
                                        </p:tgtEl>
                                        <p:attrNameLst>
                                          <p:attrName>ppt_x</p:attrName>
                                        </p:attrNameLst>
                                      </p:cBhvr>
                                      <p:tavLst>
                                        <p:tav tm="0">
                                          <p:val>
                                            <p:strVal val="#ppt_x"/>
                                          </p:val>
                                        </p:tav>
                                        <p:tav tm="100000">
                                          <p:val>
                                            <p:strVal val="#ppt_x"/>
                                          </p:val>
                                        </p:tav>
                                      </p:tavLst>
                                    </p:anim>
                                    <p:anim calcmode="lin" valueType="num">
                                      <p:cBhvr additive="base">
                                        <p:cTn id="187" dur="500" fill="hold"/>
                                        <p:tgtEl>
                                          <p:spTgt spid="96"/>
                                        </p:tgtEl>
                                        <p:attrNameLst>
                                          <p:attrName>ppt_y</p:attrName>
                                        </p:attrNameLst>
                                      </p:cBhvr>
                                      <p:tavLst>
                                        <p:tav tm="0">
                                          <p:val>
                                            <p:strVal val="1+#ppt_h/2"/>
                                          </p:val>
                                        </p:tav>
                                        <p:tav tm="100000">
                                          <p:val>
                                            <p:strVal val="#ppt_y"/>
                                          </p:val>
                                        </p:tav>
                                      </p:tavLst>
                                    </p:anim>
                                  </p:childTnLst>
                                </p:cTn>
                              </p:par>
                              <p:par>
                                <p:cTn id="188" presetID="2" presetClass="entr" presetSubtype="4" fill="hold" grpId="0" nodeType="withEffect">
                                  <p:stCondLst>
                                    <p:cond delay="0"/>
                                  </p:stCondLst>
                                  <p:childTnLst>
                                    <p:set>
                                      <p:cBhvr>
                                        <p:cTn id="189" dur="1" fill="hold">
                                          <p:stCondLst>
                                            <p:cond delay="0"/>
                                          </p:stCondLst>
                                        </p:cTn>
                                        <p:tgtEl>
                                          <p:spTgt spid="97"/>
                                        </p:tgtEl>
                                        <p:attrNameLst>
                                          <p:attrName>style.visibility</p:attrName>
                                        </p:attrNameLst>
                                      </p:cBhvr>
                                      <p:to>
                                        <p:strVal val="visible"/>
                                      </p:to>
                                    </p:set>
                                    <p:anim calcmode="lin" valueType="num">
                                      <p:cBhvr additive="base">
                                        <p:cTn id="190" dur="500" fill="hold"/>
                                        <p:tgtEl>
                                          <p:spTgt spid="97"/>
                                        </p:tgtEl>
                                        <p:attrNameLst>
                                          <p:attrName>ppt_x</p:attrName>
                                        </p:attrNameLst>
                                      </p:cBhvr>
                                      <p:tavLst>
                                        <p:tav tm="0">
                                          <p:val>
                                            <p:strVal val="#ppt_x"/>
                                          </p:val>
                                        </p:tav>
                                        <p:tav tm="100000">
                                          <p:val>
                                            <p:strVal val="#ppt_x"/>
                                          </p:val>
                                        </p:tav>
                                      </p:tavLst>
                                    </p:anim>
                                    <p:anim calcmode="lin" valueType="num">
                                      <p:cBhvr additive="base">
                                        <p:cTn id="191" dur="500" fill="hold"/>
                                        <p:tgtEl>
                                          <p:spTgt spid="97"/>
                                        </p:tgtEl>
                                        <p:attrNameLst>
                                          <p:attrName>ppt_y</p:attrName>
                                        </p:attrNameLst>
                                      </p:cBhvr>
                                      <p:tavLst>
                                        <p:tav tm="0">
                                          <p:val>
                                            <p:strVal val="1+#ppt_h/2"/>
                                          </p:val>
                                        </p:tav>
                                        <p:tav tm="100000">
                                          <p:val>
                                            <p:strVal val="#ppt_y"/>
                                          </p:val>
                                        </p:tav>
                                      </p:tavLst>
                                    </p:anim>
                                  </p:childTnLst>
                                </p:cTn>
                              </p:par>
                              <p:par>
                                <p:cTn id="192" presetID="2" presetClass="entr" presetSubtype="4" fill="hold" grpId="0" nodeType="withEffect">
                                  <p:stCondLst>
                                    <p:cond delay="0"/>
                                  </p:stCondLst>
                                  <p:childTnLst>
                                    <p:set>
                                      <p:cBhvr>
                                        <p:cTn id="193" dur="1" fill="hold">
                                          <p:stCondLst>
                                            <p:cond delay="0"/>
                                          </p:stCondLst>
                                        </p:cTn>
                                        <p:tgtEl>
                                          <p:spTgt spid="98"/>
                                        </p:tgtEl>
                                        <p:attrNameLst>
                                          <p:attrName>style.visibility</p:attrName>
                                        </p:attrNameLst>
                                      </p:cBhvr>
                                      <p:to>
                                        <p:strVal val="visible"/>
                                      </p:to>
                                    </p:set>
                                    <p:anim calcmode="lin" valueType="num">
                                      <p:cBhvr additive="base">
                                        <p:cTn id="194" dur="500" fill="hold"/>
                                        <p:tgtEl>
                                          <p:spTgt spid="98"/>
                                        </p:tgtEl>
                                        <p:attrNameLst>
                                          <p:attrName>ppt_x</p:attrName>
                                        </p:attrNameLst>
                                      </p:cBhvr>
                                      <p:tavLst>
                                        <p:tav tm="0">
                                          <p:val>
                                            <p:strVal val="#ppt_x"/>
                                          </p:val>
                                        </p:tav>
                                        <p:tav tm="100000">
                                          <p:val>
                                            <p:strVal val="#ppt_x"/>
                                          </p:val>
                                        </p:tav>
                                      </p:tavLst>
                                    </p:anim>
                                    <p:anim calcmode="lin" valueType="num">
                                      <p:cBhvr additive="base">
                                        <p:cTn id="195" dur="500" fill="hold"/>
                                        <p:tgtEl>
                                          <p:spTgt spid="98"/>
                                        </p:tgtEl>
                                        <p:attrNameLst>
                                          <p:attrName>ppt_y</p:attrName>
                                        </p:attrNameLst>
                                      </p:cBhvr>
                                      <p:tavLst>
                                        <p:tav tm="0">
                                          <p:val>
                                            <p:strVal val="1+#ppt_h/2"/>
                                          </p:val>
                                        </p:tav>
                                        <p:tav tm="100000">
                                          <p:val>
                                            <p:strVal val="#ppt_y"/>
                                          </p:val>
                                        </p:tav>
                                      </p:tavLst>
                                    </p:anim>
                                  </p:childTnLst>
                                </p:cTn>
                              </p:par>
                              <p:par>
                                <p:cTn id="196" presetID="2" presetClass="entr" presetSubtype="4" fill="hold" grpId="0" nodeType="withEffect">
                                  <p:stCondLst>
                                    <p:cond delay="0"/>
                                  </p:stCondLst>
                                  <p:childTnLst>
                                    <p:set>
                                      <p:cBhvr>
                                        <p:cTn id="197" dur="1" fill="hold">
                                          <p:stCondLst>
                                            <p:cond delay="0"/>
                                          </p:stCondLst>
                                        </p:cTn>
                                        <p:tgtEl>
                                          <p:spTgt spid="99"/>
                                        </p:tgtEl>
                                        <p:attrNameLst>
                                          <p:attrName>style.visibility</p:attrName>
                                        </p:attrNameLst>
                                      </p:cBhvr>
                                      <p:to>
                                        <p:strVal val="visible"/>
                                      </p:to>
                                    </p:set>
                                    <p:anim calcmode="lin" valueType="num">
                                      <p:cBhvr additive="base">
                                        <p:cTn id="198" dur="500" fill="hold"/>
                                        <p:tgtEl>
                                          <p:spTgt spid="99"/>
                                        </p:tgtEl>
                                        <p:attrNameLst>
                                          <p:attrName>ppt_x</p:attrName>
                                        </p:attrNameLst>
                                      </p:cBhvr>
                                      <p:tavLst>
                                        <p:tav tm="0">
                                          <p:val>
                                            <p:strVal val="#ppt_x"/>
                                          </p:val>
                                        </p:tav>
                                        <p:tav tm="100000">
                                          <p:val>
                                            <p:strVal val="#ppt_x"/>
                                          </p:val>
                                        </p:tav>
                                      </p:tavLst>
                                    </p:anim>
                                    <p:anim calcmode="lin" valueType="num">
                                      <p:cBhvr additive="base">
                                        <p:cTn id="199" dur="500" fill="hold"/>
                                        <p:tgtEl>
                                          <p:spTgt spid="99"/>
                                        </p:tgtEl>
                                        <p:attrNameLst>
                                          <p:attrName>ppt_y</p:attrName>
                                        </p:attrNameLst>
                                      </p:cBhvr>
                                      <p:tavLst>
                                        <p:tav tm="0">
                                          <p:val>
                                            <p:strVal val="1+#ppt_h/2"/>
                                          </p:val>
                                        </p:tav>
                                        <p:tav tm="100000">
                                          <p:val>
                                            <p:strVal val="#ppt_y"/>
                                          </p:val>
                                        </p:tav>
                                      </p:tavLst>
                                    </p:anim>
                                  </p:childTnLst>
                                </p:cTn>
                              </p:par>
                              <p:par>
                                <p:cTn id="200" presetID="2" presetClass="entr" presetSubtype="4" fill="hold" grpId="0" nodeType="withEffect">
                                  <p:stCondLst>
                                    <p:cond delay="0"/>
                                  </p:stCondLst>
                                  <p:childTnLst>
                                    <p:set>
                                      <p:cBhvr>
                                        <p:cTn id="201" dur="1" fill="hold">
                                          <p:stCondLst>
                                            <p:cond delay="0"/>
                                          </p:stCondLst>
                                        </p:cTn>
                                        <p:tgtEl>
                                          <p:spTgt spid="100"/>
                                        </p:tgtEl>
                                        <p:attrNameLst>
                                          <p:attrName>style.visibility</p:attrName>
                                        </p:attrNameLst>
                                      </p:cBhvr>
                                      <p:to>
                                        <p:strVal val="visible"/>
                                      </p:to>
                                    </p:set>
                                    <p:anim calcmode="lin" valueType="num">
                                      <p:cBhvr additive="base">
                                        <p:cTn id="202" dur="500" fill="hold"/>
                                        <p:tgtEl>
                                          <p:spTgt spid="100"/>
                                        </p:tgtEl>
                                        <p:attrNameLst>
                                          <p:attrName>ppt_x</p:attrName>
                                        </p:attrNameLst>
                                      </p:cBhvr>
                                      <p:tavLst>
                                        <p:tav tm="0">
                                          <p:val>
                                            <p:strVal val="#ppt_x"/>
                                          </p:val>
                                        </p:tav>
                                        <p:tav tm="100000">
                                          <p:val>
                                            <p:strVal val="#ppt_x"/>
                                          </p:val>
                                        </p:tav>
                                      </p:tavLst>
                                    </p:anim>
                                    <p:anim calcmode="lin" valueType="num">
                                      <p:cBhvr additive="base">
                                        <p:cTn id="203" dur="500" fill="hold"/>
                                        <p:tgtEl>
                                          <p:spTgt spid="100"/>
                                        </p:tgtEl>
                                        <p:attrNameLst>
                                          <p:attrName>ppt_y</p:attrName>
                                        </p:attrNameLst>
                                      </p:cBhvr>
                                      <p:tavLst>
                                        <p:tav tm="0">
                                          <p:val>
                                            <p:strVal val="1+#ppt_h/2"/>
                                          </p:val>
                                        </p:tav>
                                        <p:tav tm="100000">
                                          <p:val>
                                            <p:strVal val="#ppt_y"/>
                                          </p:val>
                                        </p:tav>
                                      </p:tavLst>
                                    </p:anim>
                                  </p:childTnLst>
                                </p:cTn>
                              </p:par>
                              <p:par>
                                <p:cTn id="204" presetID="2" presetClass="entr" presetSubtype="4" fill="hold" grpId="0" nodeType="withEffect">
                                  <p:stCondLst>
                                    <p:cond delay="0"/>
                                  </p:stCondLst>
                                  <p:childTnLst>
                                    <p:set>
                                      <p:cBhvr>
                                        <p:cTn id="205" dur="1" fill="hold">
                                          <p:stCondLst>
                                            <p:cond delay="0"/>
                                          </p:stCondLst>
                                        </p:cTn>
                                        <p:tgtEl>
                                          <p:spTgt spid="101"/>
                                        </p:tgtEl>
                                        <p:attrNameLst>
                                          <p:attrName>style.visibility</p:attrName>
                                        </p:attrNameLst>
                                      </p:cBhvr>
                                      <p:to>
                                        <p:strVal val="visible"/>
                                      </p:to>
                                    </p:set>
                                    <p:anim calcmode="lin" valueType="num">
                                      <p:cBhvr additive="base">
                                        <p:cTn id="206" dur="500" fill="hold"/>
                                        <p:tgtEl>
                                          <p:spTgt spid="101"/>
                                        </p:tgtEl>
                                        <p:attrNameLst>
                                          <p:attrName>ppt_x</p:attrName>
                                        </p:attrNameLst>
                                      </p:cBhvr>
                                      <p:tavLst>
                                        <p:tav tm="0">
                                          <p:val>
                                            <p:strVal val="#ppt_x"/>
                                          </p:val>
                                        </p:tav>
                                        <p:tav tm="100000">
                                          <p:val>
                                            <p:strVal val="#ppt_x"/>
                                          </p:val>
                                        </p:tav>
                                      </p:tavLst>
                                    </p:anim>
                                    <p:anim calcmode="lin" valueType="num">
                                      <p:cBhvr additive="base">
                                        <p:cTn id="207" dur="500" fill="hold"/>
                                        <p:tgtEl>
                                          <p:spTgt spid="101"/>
                                        </p:tgtEl>
                                        <p:attrNameLst>
                                          <p:attrName>ppt_y</p:attrName>
                                        </p:attrNameLst>
                                      </p:cBhvr>
                                      <p:tavLst>
                                        <p:tav tm="0">
                                          <p:val>
                                            <p:strVal val="1+#ppt_h/2"/>
                                          </p:val>
                                        </p:tav>
                                        <p:tav tm="100000">
                                          <p:val>
                                            <p:strVal val="#ppt_y"/>
                                          </p:val>
                                        </p:tav>
                                      </p:tavLst>
                                    </p:anim>
                                  </p:childTnLst>
                                </p:cTn>
                              </p:par>
                              <p:par>
                                <p:cTn id="208" presetID="2" presetClass="entr" presetSubtype="4" fill="hold" grpId="0" nodeType="withEffect">
                                  <p:stCondLst>
                                    <p:cond delay="0"/>
                                  </p:stCondLst>
                                  <p:childTnLst>
                                    <p:set>
                                      <p:cBhvr>
                                        <p:cTn id="209" dur="1" fill="hold">
                                          <p:stCondLst>
                                            <p:cond delay="0"/>
                                          </p:stCondLst>
                                        </p:cTn>
                                        <p:tgtEl>
                                          <p:spTgt spid="102"/>
                                        </p:tgtEl>
                                        <p:attrNameLst>
                                          <p:attrName>style.visibility</p:attrName>
                                        </p:attrNameLst>
                                      </p:cBhvr>
                                      <p:to>
                                        <p:strVal val="visible"/>
                                      </p:to>
                                    </p:set>
                                    <p:anim calcmode="lin" valueType="num">
                                      <p:cBhvr additive="base">
                                        <p:cTn id="210" dur="500" fill="hold"/>
                                        <p:tgtEl>
                                          <p:spTgt spid="102"/>
                                        </p:tgtEl>
                                        <p:attrNameLst>
                                          <p:attrName>ppt_x</p:attrName>
                                        </p:attrNameLst>
                                      </p:cBhvr>
                                      <p:tavLst>
                                        <p:tav tm="0">
                                          <p:val>
                                            <p:strVal val="#ppt_x"/>
                                          </p:val>
                                        </p:tav>
                                        <p:tav tm="100000">
                                          <p:val>
                                            <p:strVal val="#ppt_x"/>
                                          </p:val>
                                        </p:tav>
                                      </p:tavLst>
                                    </p:anim>
                                    <p:anim calcmode="lin" valueType="num">
                                      <p:cBhvr additive="base">
                                        <p:cTn id="211" dur="500" fill="hold"/>
                                        <p:tgtEl>
                                          <p:spTgt spid="102"/>
                                        </p:tgtEl>
                                        <p:attrNameLst>
                                          <p:attrName>ppt_y</p:attrName>
                                        </p:attrNameLst>
                                      </p:cBhvr>
                                      <p:tavLst>
                                        <p:tav tm="0">
                                          <p:val>
                                            <p:strVal val="1+#ppt_h/2"/>
                                          </p:val>
                                        </p:tav>
                                        <p:tav tm="100000">
                                          <p:val>
                                            <p:strVal val="#ppt_y"/>
                                          </p:val>
                                        </p:tav>
                                      </p:tavLst>
                                    </p:anim>
                                  </p:childTnLst>
                                </p:cTn>
                              </p:par>
                              <p:par>
                                <p:cTn id="212" presetID="2" presetClass="entr" presetSubtype="4" fill="hold" grpId="0" nodeType="withEffect">
                                  <p:stCondLst>
                                    <p:cond delay="0"/>
                                  </p:stCondLst>
                                  <p:childTnLst>
                                    <p:set>
                                      <p:cBhvr>
                                        <p:cTn id="213" dur="1" fill="hold">
                                          <p:stCondLst>
                                            <p:cond delay="0"/>
                                          </p:stCondLst>
                                        </p:cTn>
                                        <p:tgtEl>
                                          <p:spTgt spid="103"/>
                                        </p:tgtEl>
                                        <p:attrNameLst>
                                          <p:attrName>style.visibility</p:attrName>
                                        </p:attrNameLst>
                                      </p:cBhvr>
                                      <p:to>
                                        <p:strVal val="visible"/>
                                      </p:to>
                                    </p:set>
                                    <p:anim calcmode="lin" valueType="num">
                                      <p:cBhvr additive="base">
                                        <p:cTn id="214" dur="500" fill="hold"/>
                                        <p:tgtEl>
                                          <p:spTgt spid="103"/>
                                        </p:tgtEl>
                                        <p:attrNameLst>
                                          <p:attrName>ppt_x</p:attrName>
                                        </p:attrNameLst>
                                      </p:cBhvr>
                                      <p:tavLst>
                                        <p:tav tm="0">
                                          <p:val>
                                            <p:strVal val="#ppt_x"/>
                                          </p:val>
                                        </p:tav>
                                        <p:tav tm="100000">
                                          <p:val>
                                            <p:strVal val="#ppt_x"/>
                                          </p:val>
                                        </p:tav>
                                      </p:tavLst>
                                    </p:anim>
                                    <p:anim calcmode="lin" valueType="num">
                                      <p:cBhvr additive="base">
                                        <p:cTn id="215" dur="500" fill="hold"/>
                                        <p:tgtEl>
                                          <p:spTgt spid="103"/>
                                        </p:tgtEl>
                                        <p:attrNameLst>
                                          <p:attrName>ppt_y</p:attrName>
                                        </p:attrNameLst>
                                      </p:cBhvr>
                                      <p:tavLst>
                                        <p:tav tm="0">
                                          <p:val>
                                            <p:strVal val="1+#ppt_h/2"/>
                                          </p:val>
                                        </p:tav>
                                        <p:tav tm="100000">
                                          <p:val>
                                            <p:strVal val="#ppt_y"/>
                                          </p:val>
                                        </p:tav>
                                      </p:tavLst>
                                    </p:anim>
                                  </p:childTnLst>
                                </p:cTn>
                              </p:par>
                              <p:par>
                                <p:cTn id="216" presetID="2" presetClass="entr" presetSubtype="4" fill="hold" grpId="0" nodeType="withEffect">
                                  <p:stCondLst>
                                    <p:cond delay="0"/>
                                  </p:stCondLst>
                                  <p:childTnLst>
                                    <p:set>
                                      <p:cBhvr>
                                        <p:cTn id="217" dur="1" fill="hold">
                                          <p:stCondLst>
                                            <p:cond delay="0"/>
                                          </p:stCondLst>
                                        </p:cTn>
                                        <p:tgtEl>
                                          <p:spTgt spid="104"/>
                                        </p:tgtEl>
                                        <p:attrNameLst>
                                          <p:attrName>style.visibility</p:attrName>
                                        </p:attrNameLst>
                                      </p:cBhvr>
                                      <p:to>
                                        <p:strVal val="visible"/>
                                      </p:to>
                                    </p:set>
                                    <p:anim calcmode="lin" valueType="num">
                                      <p:cBhvr additive="base">
                                        <p:cTn id="218" dur="500" fill="hold"/>
                                        <p:tgtEl>
                                          <p:spTgt spid="104"/>
                                        </p:tgtEl>
                                        <p:attrNameLst>
                                          <p:attrName>ppt_x</p:attrName>
                                        </p:attrNameLst>
                                      </p:cBhvr>
                                      <p:tavLst>
                                        <p:tav tm="0">
                                          <p:val>
                                            <p:strVal val="#ppt_x"/>
                                          </p:val>
                                        </p:tav>
                                        <p:tav tm="100000">
                                          <p:val>
                                            <p:strVal val="#ppt_x"/>
                                          </p:val>
                                        </p:tav>
                                      </p:tavLst>
                                    </p:anim>
                                    <p:anim calcmode="lin" valueType="num">
                                      <p:cBhvr additive="base">
                                        <p:cTn id="219" dur="500" fill="hold"/>
                                        <p:tgtEl>
                                          <p:spTgt spid="104"/>
                                        </p:tgtEl>
                                        <p:attrNameLst>
                                          <p:attrName>ppt_y</p:attrName>
                                        </p:attrNameLst>
                                      </p:cBhvr>
                                      <p:tavLst>
                                        <p:tav tm="0">
                                          <p:val>
                                            <p:strVal val="1+#ppt_h/2"/>
                                          </p:val>
                                        </p:tav>
                                        <p:tav tm="100000">
                                          <p:val>
                                            <p:strVal val="#ppt_y"/>
                                          </p:val>
                                        </p:tav>
                                      </p:tavLst>
                                    </p:anim>
                                  </p:childTnLst>
                                </p:cTn>
                              </p:par>
                              <p:par>
                                <p:cTn id="220" presetID="2" presetClass="entr" presetSubtype="4" fill="hold" grpId="0" nodeType="withEffect">
                                  <p:stCondLst>
                                    <p:cond delay="0"/>
                                  </p:stCondLst>
                                  <p:childTnLst>
                                    <p:set>
                                      <p:cBhvr>
                                        <p:cTn id="221" dur="1" fill="hold">
                                          <p:stCondLst>
                                            <p:cond delay="0"/>
                                          </p:stCondLst>
                                        </p:cTn>
                                        <p:tgtEl>
                                          <p:spTgt spid="105"/>
                                        </p:tgtEl>
                                        <p:attrNameLst>
                                          <p:attrName>style.visibility</p:attrName>
                                        </p:attrNameLst>
                                      </p:cBhvr>
                                      <p:to>
                                        <p:strVal val="visible"/>
                                      </p:to>
                                    </p:set>
                                    <p:anim calcmode="lin" valueType="num">
                                      <p:cBhvr additive="base">
                                        <p:cTn id="222" dur="500" fill="hold"/>
                                        <p:tgtEl>
                                          <p:spTgt spid="105"/>
                                        </p:tgtEl>
                                        <p:attrNameLst>
                                          <p:attrName>ppt_x</p:attrName>
                                        </p:attrNameLst>
                                      </p:cBhvr>
                                      <p:tavLst>
                                        <p:tav tm="0">
                                          <p:val>
                                            <p:strVal val="#ppt_x"/>
                                          </p:val>
                                        </p:tav>
                                        <p:tav tm="100000">
                                          <p:val>
                                            <p:strVal val="#ppt_x"/>
                                          </p:val>
                                        </p:tav>
                                      </p:tavLst>
                                    </p:anim>
                                    <p:anim calcmode="lin" valueType="num">
                                      <p:cBhvr additive="base">
                                        <p:cTn id="223" dur="500" fill="hold"/>
                                        <p:tgtEl>
                                          <p:spTgt spid="105"/>
                                        </p:tgtEl>
                                        <p:attrNameLst>
                                          <p:attrName>ppt_y</p:attrName>
                                        </p:attrNameLst>
                                      </p:cBhvr>
                                      <p:tavLst>
                                        <p:tav tm="0">
                                          <p:val>
                                            <p:strVal val="1+#ppt_h/2"/>
                                          </p:val>
                                        </p:tav>
                                        <p:tav tm="100000">
                                          <p:val>
                                            <p:strVal val="#ppt_y"/>
                                          </p:val>
                                        </p:tav>
                                      </p:tavLst>
                                    </p:anim>
                                  </p:childTnLst>
                                </p:cTn>
                              </p:par>
                              <p:par>
                                <p:cTn id="224" presetID="2" presetClass="entr" presetSubtype="4" fill="hold" grpId="0" nodeType="withEffect">
                                  <p:stCondLst>
                                    <p:cond delay="0"/>
                                  </p:stCondLst>
                                  <p:childTnLst>
                                    <p:set>
                                      <p:cBhvr>
                                        <p:cTn id="225" dur="1" fill="hold">
                                          <p:stCondLst>
                                            <p:cond delay="0"/>
                                          </p:stCondLst>
                                        </p:cTn>
                                        <p:tgtEl>
                                          <p:spTgt spid="106"/>
                                        </p:tgtEl>
                                        <p:attrNameLst>
                                          <p:attrName>style.visibility</p:attrName>
                                        </p:attrNameLst>
                                      </p:cBhvr>
                                      <p:to>
                                        <p:strVal val="visible"/>
                                      </p:to>
                                    </p:set>
                                    <p:anim calcmode="lin" valueType="num">
                                      <p:cBhvr additive="base">
                                        <p:cTn id="226" dur="500" fill="hold"/>
                                        <p:tgtEl>
                                          <p:spTgt spid="106"/>
                                        </p:tgtEl>
                                        <p:attrNameLst>
                                          <p:attrName>ppt_x</p:attrName>
                                        </p:attrNameLst>
                                      </p:cBhvr>
                                      <p:tavLst>
                                        <p:tav tm="0">
                                          <p:val>
                                            <p:strVal val="#ppt_x"/>
                                          </p:val>
                                        </p:tav>
                                        <p:tav tm="100000">
                                          <p:val>
                                            <p:strVal val="#ppt_x"/>
                                          </p:val>
                                        </p:tav>
                                      </p:tavLst>
                                    </p:anim>
                                    <p:anim calcmode="lin" valueType="num">
                                      <p:cBhvr additive="base">
                                        <p:cTn id="227" dur="500" fill="hold"/>
                                        <p:tgtEl>
                                          <p:spTgt spid="106"/>
                                        </p:tgtEl>
                                        <p:attrNameLst>
                                          <p:attrName>ppt_y</p:attrName>
                                        </p:attrNameLst>
                                      </p:cBhvr>
                                      <p:tavLst>
                                        <p:tav tm="0">
                                          <p:val>
                                            <p:strVal val="1+#ppt_h/2"/>
                                          </p:val>
                                        </p:tav>
                                        <p:tav tm="100000">
                                          <p:val>
                                            <p:strVal val="#ppt_y"/>
                                          </p:val>
                                        </p:tav>
                                      </p:tavLst>
                                    </p:anim>
                                  </p:childTnLst>
                                </p:cTn>
                              </p:par>
                              <p:par>
                                <p:cTn id="228" presetID="2" presetClass="entr" presetSubtype="4" fill="hold" grpId="0" nodeType="withEffect">
                                  <p:stCondLst>
                                    <p:cond delay="0"/>
                                  </p:stCondLst>
                                  <p:childTnLst>
                                    <p:set>
                                      <p:cBhvr>
                                        <p:cTn id="229" dur="1" fill="hold">
                                          <p:stCondLst>
                                            <p:cond delay="0"/>
                                          </p:stCondLst>
                                        </p:cTn>
                                        <p:tgtEl>
                                          <p:spTgt spid="107"/>
                                        </p:tgtEl>
                                        <p:attrNameLst>
                                          <p:attrName>style.visibility</p:attrName>
                                        </p:attrNameLst>
                                      </p:cBhvr>
                                      <p:to>
                                        <p:strVal val="visible"/>
                                      </p:to>
                                    </p:set>
                                    <p:anim calcmode="lin" valueType="num">
                                      <p:cBhvr additive="base">
                                        <p:cTn id="230" dur="500" fill="hold"/>
                                        <p:tgtEl>
                                          <p:spTgt spid="107"/>
                                        </p:tgtEl>
                                        <p:attrNameLst>
                                          <p:attrName>ppt_x</p:attrName>
                                        </p:attrNameLst>
                                      </p:cBhvr>
                                      <p:tavLst>
                                        <p:tav tm="0">
                                          <p:val>
                                            <p:strVal val="#ppt_x"/>
                                          </p:val>
                                        </p:tav>
                                        <p:tav tm="100000">
                                          <p:val>
                                            <p:strVal val="#ppt_x"/>
                                          </p:val>
                                        </p:tav>
                                      </p:tavLst>
                                    </p:anim>
                                    <p:anim calcmode="lin" valueType="num">
                                      <p:cBhvr additive="base">
                                        <p:cTn id="231" dur="500" fill="hold"/>
                                        <p:tgtEl>
                                          <p:spTgt spid="107"/>
                                        </p:tgtEl>
                                        <p:attrNameLst>
                                          <p:attrName>ppt_y</p:attrName>
                                        </p:attrNameLst>
                                      </p:cBhvr>
                                      <p:tavLst>
                                        <p:tav tm="0">
                                          <p:val>
                                            <p:strVal val="1+#ppt_h/2"/>
                                          </p:val>
                                        </p:tav>
                                        <p:tav tm="100000">
                                          <p:val>
                                            <p:strVal val="#ppt_y"/>
                                          </p:val>
                                        </p:tav>
                                      </p:tavLst>
                                    </p:anim>
                                  </p:childTnLst>
                                </p:cTn>
                              </p:par>
                              <p:par>
                                <p:cTn id="232" presetID="2" presetClass="entr" presetSubtype="4" fill="hold" grpId="0" nodeType="withEffect">
                                  <p:stCondLst>
                                    <p:cond delay="0"/>
                                  </p:stCondLst>
                                  <p:childTnLst>
                                    <p:set>
                                      <p:cBhvr>
                                        <p:cTn id="233" dur="1" fill="hold">
                                          <p:stCondLst>
                                            <p:cond delay="0"/>
                                          </p:stCondLst>
                                        </p:cTn>
                                        <p:tgtEl>
                                          <p:spTgt spid="108"/>
                                        </p:tgtEl>
                                        <p:attrNameLst>
                                          <p:attrName>style.visibility</p:attrName>
                                        </p:attrNameLst>
                                      </p:cBhvr>
                                      <p:to>
                                        <p:strVal val="visible"/>
                                      </p:to>
                                    </p:set>
                                    <p:anim calcmode="lin" valueType="num">
                                      <p:cBhvr additive="base">
                                        <p:cTn id="234" dur="500" fill="hold"/>
                                        <p:tgtEl>
                                          <p:spTgt spid="108"/>
                                        </p:tgtEl>
                                        <p:attrNameLst>
                                          <p:attrName>ppt_x</p:attrName>
                                        </p:attrNameLst>
                                      </p:cBhvr>
                                      <p:tavLst>
                                        <p:tav tm="0">
                                          <p:val>
                                            <p:strVal val="#ppt_x"/>
                                          </p:val>
                                        </p:tav>
                                        <p:tav tm="100000">
                                          <p:val>
                                            <p:strVal val="#ppt_x"/>
                                          </p:val>
                                        </p:tav>
                                      </p:tavLst>
                                    </p:anim>
                                    <p:anim calcmode="lin" valueType="num">
                                      <p:cBhvr additive="base">
                                        <p:cTn id="235" dur="500" fill="hold"/>
                                        <p:tgtEl>
                                          <p:spTgt spid="108"/>
                                        </p:tgtEl>
                                        <p:attrNameLst>
                                          <p:attrName>ppt_y</p:attrName>
                                        </p:attrNameLst>
                                      </p:cBhvr>
                                      <p:tavLst>
                                        <p:tav tm="0">
                                          <p:val>
                                            <p:strVal val="1+#ppt_h/2"/>
                                          </p:val>
                                        </p:tav>
                                        <p:tav tm="100000">
                                          <p:val>
                                            <p:strVal val="#ppt_y"/>
                                          </p:val>
                                        </p:tav>
                                      </p:tavLst>
                                    </p:anim>
                                  </p:childTnLst>
                                </p:cTn>
                              </p:par>
                              <p:par>
                                <p:cTn id="236" presetID="2" presetClass="entr" presetSubtype="1" fill="hold" grpId="0" nodeType="withEffect">
                                  <p:stCondLst>
                                    <p:cond delay="0"/>
                                  </p:stCondLst>
                                  <p:childTnLst>
                                    <p:set>
                                      <p:cBhvr>
                                        <p:cTn id="237" dur="1" fill="hold">
                                          <p:stCondLst>
                                            <p:cond delay="0"/>
                                          </p:stCondLst>
                                        </p:cTn>
                                        <p:tgtEl>
                                          <p:spTgt spid="109"/>
                                        </p:tgtEl>
                                        <p:attrNameLst>
                                          <p:attrName>style.visibility</p:attrName>
                                        </p:attrNameLst>
                                      </p:cBhvr>
                                      <p:to>
                                        <p:strVal val="visible"/>
                                      </p:to>
                                    </p:set>
                                    <p:anim calcmode="lin" valueType="num">
                                      <p:cBhvr additive="base">
                                        <p:cTn id="238" dur="500" fill="hold"/>
                                        <p:tgtEl>
                                          <p:spTgt spid="109"/>
                                        </p:tgtEl>
                                        <p:attrNameLst>
                                          <p:attrName>ppt_x</p:attrName>
                                        </p:attrNameLst>
                                      </p:cBhvr>
                                      <p:tavLst>
                                        <p:tav tm="0">
                                          <p:val>
                                            <p:strVal val="#ppt_x"/>
                                          </p:val>
                                        </p:tav>
                                        <p:tav tm="100000">
                                          <p:val>
                                            <p:strVal val="#ppt_x"/>
                                          </p:val>
                                        </p:tav>
                                      </p:tavLst>
                                    </p:anim>
                                    <p:anim calcmode="lin" valueType="num">
                                      <p:cBhvr additive="base">
                                        <p:cTn id="239" dur="500" fill="hold"/>
                                        <p:tgtEl>
                                          <p:spTgt spid="109"/>
                                        </p:tgtEl>
                                        <p:attrNameLst>
                                          <p:attrName>ppt_y</p:attrName>
                                        </p:attrNameLst>
                                      </p:cBhvr>
                                      <p:tavLst>
                                        <p:tav tm="0">
                                          <p:val>
                                            <p:strVal val="0-#ppt_h/2"/>
                                          </p:val>
                                        </p:tav>
                                        <p:tav tm="100000">
                                          <p:val>
                                            <p:strVal val="#ppt_y"/>
                                          </p:val>
                                        </p:tav>
                                      </p:tavLst>
                                    </p:anim>
                                  </p:childTnLst>
                                </p:cTn>
                              </p:par>
                              <p:par>
                                <p:cTn id="240" presetID="2" presetClass="entr" presetSubtype="4" fill="hold" grpId="0" nodeType="withEffect">
                                  <p:stCondLst>
                                    <p:cond delay="0"/>
                                  </p:stCondLst>
                                  <p:childTnLst>
                                    <p:set>
                                      <p:cBhvr>
                                        <p:cTn id="241" dur="1" fill="hold">
                                          <p:stCondLst>
                                            <p:cond delay="0"/>
                                          </p:stCondLst>
                                        </p:cTn>
                                        <p:tgtEl>
                                          <p:spTgt spid="110"/>
                                        </p:tgtEl>
                                        <p:attrNameLst>
                                          <p:attrName>style.visibility</p:attrName>
                                        </p:attrNameLst>
                                      </p:cBhvr>
                                      <p:to>
                                        <p:strVal val="visible"/>
                                      </p:to>
                                    </p:set>
                                    <p:anim calcmode="lin" valueType="num">
                                      <p:cBhvr additive="base">
                                        <p:cTn id="242" dur="500" fill="hold"/>
                                        <p:tgtEl>
                                          <p:spTgt spid="110"/>
                                        </p:tgtEl>
                                        <p:attrNameLst>
                                          <p:attrName>ppt_x</p:attrName>
                                        </p:attrNameLst>
                                      </p:cBhvr>
                                      <p:tavLst>
                                        <p:tav tm="0">
                                          <p:val>
                                            <p:strVal val="#ppt_x"/>
                                          </p:val>
                                        </p:tav>
                                        <p:tav tm="100000">
                                          <p:val>
                                            <p:strVal val="#ppt_x"/>
                                          </p:val>
                                        </p:tav>
                                      </p:tavLst>
                                    </p:anim>
                                    <p:anim calcmode="lin" valueType="num">
                                      <p:cBhvr additive="base">
                                        <p:cTn id="243" dur="500" fill="hold"/>
                                        <p:tgtEl>
                                          <p:spTgt spid="110"/>
                                        </p:tgtEl>
                                        <p:attrNameLst>
                                          <p:attrName>ppt_y</p:attrName>
                                        </p:attrNameLst>
                                      </p:cBhvr>
                                      <p:tavLst>
                                        <p:tav tm="0">
                                          <p:val>
                                            <p:strVal val="1+#ppt_h/2"/>
                                          </p:val>
                                        </p:tav>
                                        <p:tav tm="100000">
                                          <p:val>
                                            <p:strVal val="#ppt_y"/>
                                          </p:val>
                                        </p:tav>
                                      </p:tavLst>
                                    </p:anim>
                                  </p:childTnLst>
                                </p:cTn>
                              </p:par>
                              <p:par>
                                <p:cTn id="244" presetID="2" presetClass="entr" presetSubtype="4" fill="hold" grpId="0" nodeType="withEffect">
                                  <p:stCondLst>
                                    <p:cond delay="0"/>
                                  </p:stCondLst>
                                  <p:childTnLst>
                                    <p:set>
                                      <p:cBhvr>
                                        <p:cTn id="245" dur="1" fill="hold">
                                          <p:stCondLst>
                                            <p:cond delay="0"/>
                                          </p:stCondLst>
                                        </p:cTn>
                                        <p:tgtEl>
                                          <p:spTgt spid="111"/>
                                        </p:tgtEl>
                                        <p:attrNameLst>
                                          <p:attrName>style.visibility</p:attrName>
                                        </p:attrNameLst>
                                      </p:cBhvr>
                                      <p:to>
                                        <p:strVal val="visible"/>
                                      </p:to>
                                    </p:set>
                                    <p:anim calcmode="lin" valueType="num">
                                      <p:cBhvr additive="base">
                                        <p:cTn id="246" dur="500" fill="hold"/>
                                        <p:tgtEl>
                                          <p:spTgt spid="111"/>
                                        </p:tgtEl>
                                        <p:attrNameLst>
                                          <p:attrName>ppt_x</p:attrName>
                                        </p:attrNameLst>
                                      </p:cBhvr>
                                      <p:tavLst>
                                        <p:tav tm="0">
                                          <p:val>
                                            <p:strVal val="#ppt_x"/>
                                          </p:val>
                                        </p:tav>
                                        <p:tav tm="100000">
                                          <p:val>
                                            <p:strVal val="#ppt_x"/>
                                          </p:val>
                                        </p:tav>
                                      </p:tavLst>
                                    </p:anim>
                                    <p:anim calcmode="lin" valueType="num">
                                      <p:cBhvr additive="base">
                                        <p:cTn id="247" dur="500" fill="hold"/>
                                        <p:tgtEl>
                                          <p:spTgt spid="111"/>
                                        </p:tgtEl>
                                        <p:attrNameLst>
                                          <p:attrName>ppt_y</p:attrName>
                                        </p:attrNameLst>
                                      </p:cBhvr>
                                      <p:tavLst>
                                        <p:tav tm="0">
                                          <p:val>
                                            <p:strVal val="1+#ppt_h/2"/>
                                          </p:val>
                                        </p:tav>
                                        <p:tav tm="100000">
                                          <p:val>
                                            <p:strVal val="#ppt_y"/>
                                          </p:val>
                                        </p:tav>
                                      </p:tavLst>
                                    </p:anim>
                                  </p:childTnLst>
                                </p:cTn>
                              </p:par>
                              <p:par>
                                <p:cTn id="248" presetID="2" presetClass="entr" presetSubtype="3" fill="hold" grpId="0" nodeType="withEffect">
                                  <p:stCondLst>
                                    <p:cond delay="0"/>
                                  </p:stCondLst>
                                  <p:childTnLst>
                                    <p:set>
                                      <p:cBhvr>
                                        <p:cTn id="249" dur="1" fill="hold">
                                          <p:stCondLst>
                                            <p:cond delay="0"/>
                                          </p:stCondLst>
                                        </p:cTn>
                                        <p:tgtEl>
                                          <p:spTgt spid="112"/>
                                        </p:tgtEl>
                                        <p:attrNameLst>
                                          <p:attrName>style.visibility</p:attrName>
                                        </p:attrNameLst>
                                      </p:cBhvr>
                                      <p:to>
                                        <p:strVal val="visible"/>
                                      </p:to>
                                    </p:set>
                                    <p:anim calcmode="lin" valueType="num">
                                      <p:cBhvr additive="base">
                                        <p:cTn id="250" dur="500" fill="hold"/>
                                        <p:tgtEl>
                                          <p:spTgt spid="112"/>
                                        </p:tgtEl>
                                        <p:attrNameLst>
                                          <p:attrName>ppt_x</p:attrName>
                                        </p:attrNameLst>
                                      </p:cBhvr>
                                      <p:tavLst>
                                        <p:tav tm="0">
                                          <p:val>
                                            <p:strVal val="1+#ppt_w/2"/>
                                          </p:val>
                                        </p:tav>
                                        <p:tav tm="100000">
                                          <p:val>
                                            <p:strVal val="#ppt_x"/>
                                          </p:val>
                                        </p:tav>
                                      </p:tavLst>
                                    </p:anim>
                                    <p:anim calcmode="lin" valueType="num">
                                      <p:cBhvr additive="base">
                                        <p:cTn id="251" dur="500" fill="hold"/>
                                        <p:tgtEl>
                                          <p:spTgt spid="112"/>
                                        </p:tgtEl>
                                        <p:attrNameLst>
                                          <p:attrName>ppt_y</p:attrName>
                                        </p:attrNameLst>
                                      </p:cBhvr>
                                      <p:tavLst>
                                        <p:tav tm="0">
                                          <p:val>
                                            <p:strVal val="0-#ppt_h/2"/>
                                          </p:val>
                                        </p:tav>
                                        <p:tav tm="100000">
                                          <p:val>
                                            <p:strVal val="#ppt_y"/>
                                          </p:val>
                                        </p:tav>
                                      </p:tavLst>
                                    </p:anim>
                                  </p:childTnLst>
                                </p:cTn>
                              </p:par>
                              <p:par>
                                <p:cTn id="252" presetID="2" presetClass="entr" presetSubtype="2" fill="hold" grpId="0" nodeType="withEffect">
                                  <p:stCondLst>
                                    <p:cond delay="0"/>
                                  </p:stCondLst>
                                  <p:childTnLst>
                                    <p:set>
                                      <p:cBhvr>
                                        <p:cTn id="253" dur="1" fill="hold">
                                          <p:stCondLst>
                                            <p:cond delay="0"/>
                                          </p:stCondLst>
                                        </p:cTn>
                                        <p:tgtEl>
                                          <p:spTgt spid="113"/>
                                        </p:tgtEl>
                                        <p:attrNameLst>
                                          <p:attrName>style.visibility</p:attrName>
                                        </p:attrNameLst>
                                      </p:cBhvr>
                                      <p:to>
                                        <p:strVal val="visible"/>
                                      </p:to>
                                    </p:set>
                                    <p:anim calcmode="lin" valueType="num">
                                      <p:cBhvr additive="base">
                                        <p:cTn id="254" dur="500" fill="hold"/>
                                        <p:tgtEl>
                                          <p:spTgt spid="113"/>
                                        </p:tgtEl>
                                        <p:attrNameLst>
                                          <p:attrName>ppt_x</p:attrName>
                                        </p:attrNameLst>
                                      </p:cBhvr>
                                      <p:tavLst>
                                        <p:tav tm="0">
                                          <p:val>
                                            <p:strVal val="1+#ppt_w/2"/>
                                          </p:val>
                                        </p:tav>
                                        <p:tav tm="100000">
                                          <p:val>
                                            <p:strVal val="#ppt_x"/>
                                          </p:val>
                                        </p:tav>
                                      </p:tavLst>
                                    </p:anim>
                                    <p:anim calcmode="lin" valueType="num">
                                      <p:cBhvr additive="base">
                                        <p:cTn id="255" dur="500" fill="hold"/>
                                        <p:tgtEl>
                                          <p:spTgt spid="113"/>
                                        </p:tgtEl>
                                        <p:attrNameLst>
                                          <p:attrName>ppt_y</p:attrName>
                                        </p:attrNameLst>
                                      </p:cBhvr>
                                      <p:tavLst>
                                        <p:tav tm="0">
                                          <p:val>
                                            <p:strVal val="#ppt_y"/>
                                          </p:val>
                                        </p:tav>
                                        <p:tav tm="100000">
                                          <p:val>
                                            <p:strVal val="#ppt_y"/>
                                          </p:val>
                                        </p:tav>
                                      </p:tavLst>
                                    </p:anim>
                                  </p:childTnLst>
                                </p:cTn>
                              </p:par>
                              <p:par>
                                <p:cTn id="256" presetID="2" presetClass="entr" presetSubtype="12" fill="hold" grpId="0" nodeType="withEffect">
                                  <p:stCondLst>
                                    <p:cond delay="0"/>
                                  </p:stCondLst>
                                  <p:childTnLst>
                                    <p:set>
                                      <p:cBhvr>
                                        <p:cTn id="257" dur="1" fill="hold">
                                          <p:stCondLst>
                                            <p:cond delay="0"/>
                                          </p:stCondLst>
                                        </p:cTn>
                                        <p:tgtEl>
                                          <p:spTgt spid="114"/>
                                        </p:tgtEl>
                                        <p:attrNameLst>
                                          <p:attrName>style.visibility</p:attrName>
                                        </p:attrNameLst>
                                      </p:cBhvr>
                                      <p:to>
                                        <p:strVal val="visible"/>
                                      </p:to>
                                    </p:set>
                                    <p:anim calcmode="lin" valueType="num">
                                      <p:cBhvr additive="base">
                                        <p:cTn id="258" dur="500" fill="hold"/>
                                        <p:tgtEl>
                                          <p:spTgt spid="114"/>
                                        </p:tgtEl>
                                        <p:attrNameLst>
                                          <p:attrName>ppt_x</p:attrName>
                                        </p:attrNameLst>
                                      </p:cBhvr>
                                      <p:tavLst>
                                        <p:tav tm="0">
                                          <p:val>
                                            <p:strVal val="0-#ppt_w/2"/>
                                          </p:val>
                                        </p:tav>
                                        <p:tav tm="100000">
                                          <p:val>
                                            <p:strVal val="#ppt_x"/>
                                          </p:val>
                                        </p:tav>
                                      </p:tavLst>
                                    </p:anim>
                                    <p:anim calcmode="lin" valueType="num">
                                      <p:cBhvr additive="base">
                                        <p:cTn id="259" dur="500" fill="hold"/>
                                        <p:tgtEl>
                                          <p:spTgt spid="114"/>
                                        </p:tgtEl>
                                        <p:attrNameLst>
                                          <p:attrName>ppt_y</p:attrName>
                                        </p:attrNameLst>
                                      </p:cBhvr>
                                      <p:tavLst>
                                        <p:tav tm="0">
                                          <p:val>
                                            <p:strVal val="1+#ppt_h/2"/>
                                          </p:val>
                                        </p:tav>
                                        <p:tav tm="100000">
                                          <p:val>
                                            <p:strVal val="#ppt_y"/>
                                          </p:val>
                                        </p:tav>
                                      </p:tavLst>
                                    </p:anim>
                                  </p:childTnLst>
                                </p:cTn>
                              </p:par>
                              <p:par>
                                <p:cTn id="260" presetID="2" presetClass="entr" presetSubtype="4" fill="hold" grpId="0" nodeType="withEffect">
                                  <p:stCondLst>
                                    <p:cond delay="0"/>
                                  </p:stCondLst>
                                  <p:childTnLst>
                                    <p:set>
                                      <p:cBhvr>
                                        <p:cTn id="261" dur="1" fill="hold">
                                          <p:stCondLst>
                                            <p:cond delay="0"/>
                                          </p:stCondLst>
                                        </p:cTn>
                                        <p:tgtEl>
                                          <p:spTgt spid="115"/>
                                        </p:tgtEl>
                                        <p:attrNameLst>
                                          <p:attrName>style.visibility</p:attrName>
                                        </p:attrNameLst>
                                      </p:cBhvr>
                                      <p:to>
                                        <p:strVal val="visible"/>
                                      </p:to>
                                    </p:set>
                                    <p:anim calcmode="lin" valueType="num">
                                      <p:cBhvr additive="base">
                                        <p:cTn id="262" dur="500" fill="hold"/>
                                        <p:tgtEl>
                                          <p:spTgt spid="115"/>
                                        </p:tgtEl>
                                        <p:attrNameLst>
                                          <p:attrName>ppt_x</p:attrName>
                                        </p:attrNameLst>
                                      </p:cBhvr>
                                      <p:tavLst>
                                        <p:tav tm="0">
                                          <p:val>
                                            <p:strVal val="#ppt_x"/>
                                          </p:val>
                                        </p:tav>
                                        <p:tav tm="100000">
                                          <p:val>
                                            <p:strVal val="#ppt_x"/>
                                          </p:val>
                                        </p:tav>
                                      </p:tavLst>
                                    </p:anim>
                                    <p:anim calcmode="lin" valueType="num">
                                      <p:cBhvr additive="base">
                                        <p:cTn id="263" dur="500" fill="hold"/>
                                        <p:tgtEl>
                                          <p:spTgt spid="115"/>
                                        </p:tgtEl>
                                        <p:attrNameLst>
                                          <p:attrName>ppt_y</p:attrName>
                                        </p:attrNameLst>
                                      </p:cBhvr>
                                      <p:tavLst>
                                        <p:tav tm="0">
                                          <p:val>
                                            <p:strVal val="1+#ppt_h/2"/>
                                          </p:val>
                                        </p:tav>
                                        <p:tav tm="100000">
                                          <p:val>
                                            <p:strVal val="#ppt_y"/>
                                          </p:val>
                                        </p:tav>
                                      </p:tavLst>
                                    </p:anim>
                                  </p:childTnLst>
                                </p:cTn>
                              </p:par>
                              <p:par>
                                <p:cTn id="264" presetID="2" presetClass="entr" presetSubtype="4" fill="hold" grpId="0" nodeType="withEffect">
                                  <p:stCondLst>
                                    <p:cond delay="0"/>
                                  </p:stCondLst>
                                  <p:childTnLst>
                                    <p:set>
                                      <p:cBhvr>
                                        <p:cTn id="265" dur="1" fill="hold">
                                          <p:stCondLst>
                                            <p:cond delay="0"/>
                                          </p:stCondLst>
                                        </p:cTn>
                                        <p:tgtEl>
                                          <p:spTgt spid="116"/>
                                        </p:tgtEl>
                                        <p:attrNameLst>
                                          <p:attrName>style.visibility</p:attrName>
                                        </p:attrNameLst>
                                      </p:cBhvr>
                                      <p:to>
                                        <p:strVal val="visible"/>
                                      </p:to>
                                    </p:set>
                                    <p:anim calcmode="lin" valueType="num">
                                      <p:cBhvr additive="base">
                                        <p:cTn id="266" dur="500" fill="hold"/>
                                        <p:tgtEl>
                                          <p:spTgt spid="116"/>
                                        </p:tgtEl>
                                        <p:attrNameLst>
                                          <p:attrName>ppt_x</p:attrName>
                                        </p:attrNameLst>
                                      </p:cBhvr>
                                      <p:tavLst>
                                        <p:tav tm="0">
                                          <p:val>
                                            <p:strVal val="#ppt_x"/>
                                          </p:val>
                                        </p:tav>
                                        <p:tav tm="100000">
                                          <p:val>
                                            <p:strVal val="#ppt_x"/>
                                          </p:val>
                                        </p:tav>
                                      </p:tavLst>
                                    </p:anim>
                                    <p:anim calcmode="lin" valueType="num">
                                      <p:cBhvr additive="base">
                                        <p:cTn id="267" dur="500" fill="hold"/>
                                        <p:tgtEl>
                                          <p:spTgt spid="116"/>
                                        </p:tgtEl>
                                        <p:attrNameLst>
                                          <p:attrName>ppt_y</p:attrName>
                                        </p:attrNameLst>
                                      </p:cBhvr>
                                      <p:tavLst>
                                        <p:tav tm="0">
                                          <p:val>
                                            <p:strVal val="1+#ppt_h/2"/>
                                          </p:val>
                                        </p:tav>
                                        <p:tav tm="100000">
                                          <p:val>
                                            <p:strVal val="#ppt_y"/>
                                          </p:val>
                                        </p:tav>
                                      </p:tavLst>
                                    </p:anim>
                                  </p:childTnLst>
                                </p:cTn>
                              </p:par>
                              <p:par>
                                <p:cTn id="268" presetID="2" presetClass="entr" presetSubtype="4" fill="hold" grpId="0" nodeType="withEffect">
                                  <p:stCondLst>
                                    <p:cond delay="0"/>
                                  </p:stCondLst>
                                  <p:childTnLst>
                                    <p:set>
                                      <p:cBhvr>
                                        <p:cTn id="269" dur="1" fill="hold">
                                          <p:stCondLst>
                                            <p:cond delay="0"/>
                                          </p:stCondLst>
                                        </p:cTn>
                                        <p:tgtEl>
                                          <p:spTgt spid="117"/>
                                        </p:tgtEl>
                                        <p:attrNameLst>
                                          <p:attrName>style.visibility</p:attrName>
                                        </p:attrNameLst>
                                      </p:cBhvr>
                                      <p:to>
                                        <p:strVal val="visible"/>
                                      </p:to>
                                    </p:set>
                                    <p:anim calcmode="lin" valueType="num">
                                      <p:cBhvr additive="base">
                                        <p:cTn id="270" dur="500" fill="hold"/>
                                        <p:tgtEl>
                                          <p:spTgt spid="117"/>
                                        </p:tgtEl>
                                        <p:attrNameLst>
                                          <p:attrName>ppt_x</p:attrName>
                                        </p:attrNameLst>
                                      </p:cBhvr>
                                      <p:tavLst>
                                        <p:tav tm="0">
                                          <p:val>
                                            <p:strVal val="#ppt_x"/>
                                          </p:val>
                                        </p:tav>
                                        <p:tav tm="100000">
                                          <p:val>
                                            <p:strVal val="#ppt_x"/>
                                          </p:val>
                                        </p:tav>
                                      </p:tavLst>
                                    </p:anim>
                                    <p:anim calcmode="lin" valueType="num">
                                      <p:cBhvr additive="base">
                                        <p:cTn id="271" dur="500" fill="hold"/>
                                        <p:tgtEl>
                                          <p:spTgt spid="117"/>
                                        </p:tgtEl>
                                        <p:attrNameLst>
                                          <p:attrName>ppt_y</p:attrName>
                                        </p:attrNameLst>
                                      </p:cBhvr>
                                      <p:tavLst>
                                        <p:tav tm="0">
                                          <p:val>
                                            <p:strVal val="1+#ppt_h/2"/>
                                          </p:val>
                                        </p:tav>
                                        <p:tav tm="100000">
                                          <p:val>
                                            <p:strVal val="#ppt_y"/>
                                          </p:val>
                                        </p:tav>
                                      </p:tavLst>
                                    </p:anim>
                                  </p:childTnLst>
                                </p:cTn>
                              </p:par>
                              <p:par>
                                <p:cTn id="272" presetID="2" presetClass="entr" presetSubtype="8" fill="hold" grpId="0" nodeType="withEffect">
                                  <p:stCondLst>
                                    <p:cond delay="0"/>
                                  </p:stCondLst>
                                  <p:childTnLst>
                                    <p:set>
                                      <p:cBhvr>
                                        <p:cTn id="273" dur="1" fill="hold">
                                          <p:stCondLst>
                                            <p:cond delay="0"/>
                                          </p:stCondLst>
                                        </p:cTn>
                                        <p:tgtEl>
                                          <p:spTgt spid="118"/>
                                        </p:tgtEl>
                                        <p:attrNameLst>
                                          <p:attrName>style.visibility</p:attrName>
                                        </p:attrNameLst>
                                      </p:cBhvr>
                                      <p:to>
                                        <p:strVal val="visible"/>
                                      </p:to>
                                    </p:set>
                                    <p:anim calcmode="lin" valueType="num">
                                      <p:cBhvr additive="base">
                                        <p:cTn id="274" dur="500" fill="hold"/>
                                        <p:tgtEl>
                                          <p:spTgt spid="118"/>
                                        </p:tgtEl>
                                        <p:attrNameLst>
                                          <p:attrName>ppt_x</p:attrName>
                                        </p:attrNameLst>
                                      </p:cBhvr>
                                      <p:tavLst>
                                        <p:tav tm="0">
                                          <p:val>
                                            <p:strVal val="0-#ppt_w/2"/>
                                          </p:val>
                                        </p:tav>
                                        <p:tav tm="100000">
                                          <p:val>
                                            <p:strVal val="#ppt_x"/>
                                          </p:val>
                                        </p:tav>
                                      </p:tavLst>
                                    </p:anim>
                                    <p:anim calcmode="lin" valueType="num">
                                      <p:cBhvr additive="base">
                                        <p:cTn id="275" dur="500" fill="hold"/>
                                        <p:tgtEl>
                                          <p:spTgt spid="118"/>
                                        </p:tgtEl>
                                        <p:attrNameLst>
                                          <p:attrName>ppt_y</p:attrName>
                                        </p:attrNameLst>
                                      </p:cBhvr>
                                      <p:tavLst>
                                        <p:tav tm="0">
                                          <p:val>
                                            <p:strVal val="#ppt_y"/>
                                          </p:val>
                                        </p:tav>
                                        <p:tav tm="100000">
                                          <p:val>
                                            <p:strVal val="#ppt_y"/>
                                          </p:val>
                                        </p:tav>
                                      </p:tavLst>
                                    </p:anim>
                                  </p:childTnLst>
                                </p:cTn>
                              </p:par>
                              <p:par>
                                <p:cTn id="276" presetID="2" presetClass="entr" presetSubtype="4" fill="hold" grpId="0" nodeType="withEffect">
                                  <p:stCondLst>
                                    <p:cond delay="0"/>
                                  </p:stCondLst>
                                  <p:childTnLst>
                                    <p:set>
                                      <p:cBhvr>
                                        <p:cTn id="277" dur="1" fill="hold">
                                          <p:stCondLst>
                                            <p:cond delay="0"/>
                                          </p:stCondLst>
                                        </p:cTn>
                                        <p:tgtEl>
                                          <p:spTgt spid="119"/>
                                        </p:tgtEl>
                                        <p:attrNameLst>
                                          <p:attrName>style.visibility</p:attrName>
                                        </p:attrNameLst>
                                      </p:cBhvr>
                                      <p:to>
                                        <p:strVal val="visible"/>
                                      </p:to>
                                    </p:set>
                                    <p:anim calcmode="lin" valueType="num">
                                      <p:cBhvr additive="base">
                                        <p:cTn id="278" dur="500" fill="hold"/>
                                        <p:tgtEl>
                                          <p:spTgt spid="119"/>
                                        </p:tgtEl>
                                        <p:attrNameLst>
                                          <p:attrName>ppt_x</p:attrName>
                                        </p:attrNameLst>
                                      </p:cBhvr>
                                      <p:tavLst>
                                        <p:tav tm="0">
                                          <p:val>
                                            <p:strVal val="#ppt_x"/>
                                          </p:val>
                                        </p:tav>
                                        <p:tav tm="100000">
                                          <p:val>
                                            <p:strVal val="#ppt_x"/>
                                          </p:val>
                                        </p:tav>
                                      </p:tavLst>
                                    </p:anim>
                                    <p:anim calcmode="lin" valueType="num">
                                      <p:cBhvr additive="base">
                                        <p:cTn id="279" dur="500" fill="hold"/>
                                        <p:tgtEl>
                                          <p:spTgt spid="119"/>
                                        </p:tgtEl>
                                        <p:attrNameLst>
                                          <p:attrName>ppt_y</p:attrName>
                                        </p:attrNameLst>
                                      </p:cBhvr>
                                      <p:tavLst>
                                        <p:tav tm="0">
                                          <p:val>
                                            <p:strVal val="1+#ppt_h/2"/>
                                          </p:val>
                                        </p:tav>
                                        <p:tav tm="100000">
                                          <p:val>
                                            <p:strVal val="#ppt_y"/>
                                          </p:val>
                                        </p:tav>
                                      </p:tavLst>
                                    </p:anim>
                                  </p:childTnLst>
                                </p:cTn>
                              </p:par>
                              <p:par>
                                <p:cTn id="280" presetID="2" presetClass="entr" presetSubtype="4" fill="hold" grpId="0" nodeType="withEffect">
                                  <p:stCondLst>
                                    <p:cond delay="0"/>
                                  </p:stCondLst>
                                  <p:childTnLst>
                                    <p:set>
                                      <p:cBhvr>
                                        <p:cTn id="281" dur="1" fill="hold">
                                          <p:stCondLst>
                                            <p:cond delay="0"/>
                                          </p:stCondLst>
                                        </p:cTn>
                                        <p:tgtEl>
                                          <p:spTgt spid="120"/>
                                        </p:tgtEl>
                                        <p:attrNameLst>
                                          <p:attrName>style.visibility</p:attrName>
                                        </p:attrNameLst>
                                      </p:cBhvr>
                                      <p:to>
                                        <p:strVal val="visible"/>
                                      </p:to>
                                    </p:set>
                                    <p:anim calcmode="lin" valueType="num">
                                      <p:cBhvr additive="base">
                                        <p:cTn id="282" dur="500" fill="hold"/>
                                        <p:tgtEl>
                                          <p:spTgt spid="120"/>
                                        </p:tgtEl>
                                        <p:attrNameLst>
                                          <p:attrName>ppt_x</p:attrName>
                                        </p:attrNameLst>
                                      </p:cBhvr>
                                      <p:tavLst>
                                        <p:tav tm="0">
                                          <p:val>
                                            <p:strVal val="#ppt_x"/>
                                          </p:val>
                                        </p:tav>
                                        <p:tav tm="100000">
                                          <p:val>
                                            <p:strVal val="#ppt_x"/>
                                          </p:val>
                                        </p:tav>
                                      </p:tavLst>
                                    </p:anim>
                                    <p:anim calcmode="lin" valueType="num">
                                      <p:cBhvr additive="base">
                                        <p:cTn id="283" dur="500" fill="hold"/>
                                        <p:tgtEl>
                                          <p:spTgt spid="120"/>
                                        </p:tgtEl>
                                        <p:attrNameLst>
                                          <p:attrName>ppt_y</p:attrName>
                                        </p:attrNameLst>
                                      </p:cBhvr>
                                      <p:tavLst>
                                        <p:tav tm="0">
                                          <p:val>
                                            <p:strVal val="1+#ppt_h/2"/>
                                          </p:val>
                                        </p:tav>
                                        <p:tav tm="100000">
                                          <p:val>
                                            <p:strVal val="#ppt_y"/>
                                          </p:val>
                                        </p:tav>
                                      </p:tavLst>
                                    </p:anim>
                                  </p:childTnLst>
                                </p:cTn>
                              </p:par>
                              <p:par>
                                <p:cTn id="284" presetID="2" presetClass="entr" presetSubtype="4" fill="hold" grpId="0" nodeType="withEffect">
                                  <p:stCondLst>
                                    <p:cond delay="0"/>
                                  </p:stCondLst>
                                  <p:childTnLst>
                                    <p:set>
                                      <p:cBhvr>
                                        <p:cTn id="285" dur="1" fill="hold">
                                          <p:stCondLst>
                                            <p:cond delay="0"/>
                                          </p:stCondLst>
                                        </p:cTn>
                                        <p:tgtEl>
                                          <p:spTgt spid="121"/>
                                        </p:tgtEl>
                                        <p:attrNameLst>
                                          <p:attrName>style.visibility</p:attrName>
                                        </p:attrNameLst>
                                      </p:cBhvr>
                                      <p:to>
                                        <p:strVal val="visible"/>
                                      </p:to>
                                    </p:set>
                                    <p:anim calcmode="lin" valueType="num">
                                      <p:cBhvr additive="base">
                                        <p:cTn id="286" dur="500" fill="hold"/>
                                        <p:tgtEl>
                                          <p:spTgt spid="121"/>
                                        </p:tgtEl>
                                        <p:attrNameLst>
                                          <p:attrName>ppt_x</p:attrName>
                                        </p:attrNameLst>
                                      </p:cBhvr>
                                      <p:tavLst>
                                        <p:tav tm="0">
                                          <p:val>
                                            <p:strVal val="#ppt_x"/>
                                          </p:val>
                                        </p:tav>
                                        <p:tav tm="100000">
                                          <p:val>
                                            <p:strVal val="#ppt_x"/>
                                          </p:val>
                                        </p:tav>
                                      </p:tavLst>
                                    </p:anim>
                                    <p:anim calcmode="lin" valueType="num">
                                      <p:cBhvr additive="base">
                                        <p:cTn id="287" dur="500" fill="hold"/>
                                        <p:tgtEl>
                                          <p:spTgt spid="121"/>
                                        </p:tgtEl>
                                        <p:attrNameLst>
                                          <p:attrName>ppt_y</p:attrName>
                                        </p:attrNameLst>
                                      </p:cBhvr>
                                      <p:tavLst>
                                        <p:tav tm="0">
                                          <p:val>
                                            <p:strVal val="1+#ppt_h/2"/>
                                          </p:val>
                                        </p:tav>
                                        <p:tav tm="100000">
                                          <p:val>
                                            <p:strVal val="#ppt_y"/>
                                          </p:val>
                                        </p:tav>
                                      </p:tavLst>
                                    </p:anim>
                                  </p:childTnLst>
                                </p:cTn>
                              </p:par>
                              <p:par>
                                <p:cTn id="288" presetID="2" presetClass="entr" presetSubtype="4" fill="hold" grpId="0" nodeType="withEffect">
                                  <p:stCondLst>
                                    <p:cond delay="0"/>
                                  </p:stCondLst>
                                  <p:childTnLst>
                                    <p:set>
                                      <p:cBhvr>
                                        <p:cTn id="289" dur="1" fill="hold">
                                          <p:stCondLst>
                                            <p:cond delay="0"/>
                                          </p:stCondLst>
                                        </p:cTn>
                                        <p:tgtEl>
                                          <p:spTgt spid="122"/>
                                        </p:tgtEl>
                                        <p:attrNameLst>
                                          <p:attrName>style.visibility</p:attrName>
                                        </p:attrNameLst>
                                      </p:cBhvr>
                                      <p:to>
                                        <p:strVal val="visible"/>
                                      </p:to>
                                    </p:set>
                                    <p:anim calcmode="lin" valueType="num">
                                      <p:cBhvr additive="base">
                                        <p:cTn id="290" dur="500" fill="hold"/>
                                        <p:tgtEl>
                                          <p:spTgt spid="122"/>
                                        </p:tgtEl>
                                        <p:attrNameLst>
                                          <p:attrName>ppt_x</p:attrName>
                                        </p:attrNameLst>
                                      </p:cBhvr>
                                      <p:tavLst>
                                        <p:tav tm="0">
                                          <p:val>
                                            <p:strVal val="#ppt_x"/>
                                          </p:val>
                                        </p:tav>
                                        <p:tav tm="100000">
                                          <p:val>
                                            <p:strVal val="#ppt_x"/>
                                          </p:val>
                                        </p:tav>
                                      </p:tavLst>
                                    </p:anim>
                                    <p:anim calcmode="lin" valueType="num">
                                      <p:cBhvr additive="base">
                                        <p:cTn id="291" dur="500" fill="hold"/>
                                        <p:tgtEl>
                                          <p:spTgt spid="122"/>
                                        </p:tgtEl>
                                        <p:attrNameLst>
                                          <p:attrName>ppt_y</p:attrName>
                                        </p:attrNameLst>
                                      </p:cBhvr>
                                      <p:tavLst>
                                        <p:tav tm="0">
                                          <p:val>
                                            <p:strVal val="1+#ppt_h/2"/>
                                          </p:val>
                                        </p:tav>
                                        <p:tav tm="100000">
                                          <p:val>
                                            <p:strVal val="#ppt_y"/>
                                          </p:val>
                                        </p:tav>
                                      </p:tavLst>
                                    </p:anim>
                                  </p:childTnLst>
                                </p:cTn>
                              </p:par>
                              <p:par>
                                <p:cTn id="292" presetID="2" presetClass="entr" presetSubtype="4" fill="hold" grpId="0" nodeType="withEffect">
                                  <p:stCondLst>
                                    <p:cond delay="0"/>
                                  </p:stCondLst>
                                  <p:childTnLst>
                                    <p:set>
                                      <p:cBhvr>
                                        <p:cTn id="293" dur="1" fill="hold">
                                          <p:stCondLst>
                                            <p:cond delay="0"/>
                                          </p:stCondLst>
                                        </p:cTn>
                                        <p:tgtEl>
                                          <p:spTgt spid="123"/>
                                        </p:tgtEl>
                                        <p:attrNameLst>
                                          <p:attrName>style.visibility</p:attrName>
                                        </p:attrNameLst>
                                      </p:cBhvr>
                                      <p:to>
                                        <p:strVal val="visible"/>
                                      </p:to>
                                    </p:set>
                                    <p:anim calcmode="lin" valueType="num">
                                      <p:cBhvr additive="base">
                                        <p:cTn id="294" dur="500" fill="hold"/>
                                        <p:tgtEl>
                                          <p:spTgt spid="123"/>
                                        </p:tgtEl>
                                        <p:attrNameLst>
                                          <p:attrName>ppt_x</p:attrName>
                                        </p:attrNameLst>
                                      </p:cBhvr>
                                      <p:tavLst>
                                        <p:tav tm="0">
                                          <p:val>
                                            <p:strVal val="#ppt_x"/>
                                          </p:val>
                                        </p:tav>
                                        <p:tav tm="100000">
                                          <p:val>
                                            <p:strVal val="#ppt_x"/>
                                          </p:val>
                                        </p:tav>
                                      </p:tavLst>
                                    </p:anim>
                                    <p:anim calcmode="lin" valueType="num">
                                      <p:cBhvr additive="base">
                                        <p:cTn id="295" dur="500" fill="hold"/>
                                        <p:tgtEl>
                                          <p:spTgt spid="123"/>
                                        </p:tgtEl>
                                        <p:attrNameLst>
                                          <p:attrName>ppt_y</p:attrName>
                                        </p:attrNameLst>
                                      </p:cBhvr>
                                      <p:tavLst>
                                        <p:tav tm="0">
                                          <p:val>
                                            <p:strVal val="1+#ppt_h/2"/>
                                          </p:val>
                                        </p:tav>
                                        <p:tav tm="100000">
                                          <p:val>
                                            <p:strVal val="#ppt_y"/>
                                          </p:val>
                                        </p:tav>
                                      </p:tavLst>
                                    </p:anim>
                                  </p:childTnLst>
                                </p:cTn>
                              </p:par>
                              <p:par>
                                <p:cTn id="296" presetID="2" presetClass="entr" presetSubtype="4" fill="hold" grpId="0" nodeType="withEffect">
                                  <p:stCondLst>
                                    <p:cond delay="0"/>
                                  </p:stCondLst>
                                  <p:childTnLst>
                                    <p:set>
                                      <p:cBhvr>
                                        <p:cTn id="297" dur="1" fill="hold">
                                          <p:stCondLst>
                                            <p:cond delay="0"/>
                                          </p:stCondLst>
                                        </p:cTn>
                                        <p:tgtEl>
                                          <p:spTgt spid="124"/>
                                        </p:tgtEl>
                                        <p:attrNameLst>
                                          <p:attrName>style.visibility</p:attrName>
                                        </p:attrNameLst>
                                      </p:cBhvr>
                                      <p:to>
                                        <p:strVal val="visible"/>
                                      </p:to>
                                    </p:set>
                                    <p:anim calcmode="lin" valueType="num">
                                      <p:cBhvr additive="base">
                                        <p:cTn id="298" dur="500" fill="hold"/>
                                        <p:tgtEl>
                                          <p:spTgt spid="124"/>
                                        </p:tgtEl>
                                        <p:attrNameLst>
                                          <p:attrName>ppt_x</p:attrName>
                                        </p:attrNameLst>
                                      </p:cBhvr>
                                      <p:tavLst>
                                        <p:tav tm="0">
                                          <p:val>
                                            <p:strVal val="#ppt_x"/>
                                          </p:val>
                                        </p:tav>
                                        <p:tav tm="100000">
                                          <p:val>
                                            <p:strVal val="#ppt_x"/>
                                          </p:val>
                                        </p:tav>
                                      </p:tavLst>
                                    </p:anim>
                                    <p:anim calcmode="lin" valueType="num">
                                      <p:cBhvr additive="base">
                                        <p:cTn id="299" dur="500" fill="hold"/>
                                        <p:tgtEl>
                                          <p:spTgt spid="124"/>
                                        </p:tgtEl>
                                        <p:attrNameLst>
                                          <p:attrName>ppt_y</p:attrName>
                                        </p:attrNameLst>
                                      </p:cBhvr>
                                      <p:tavLst>
                                        <p:tav tm="0">
                                          <p:val>
                                            <p:strVal val="1+#ppt_h/2"/>
                                          </p:val>
                                        </p:tav>
                                        <p:tav tm="100000">
                                          <p:val>
                                            <p:strVal val="#ppt_y"/>
                                          </p:val>
                                        </p:tav>
                                      </p:tavLst>
                                    </p:anim>
                                  </p:childTnLst>
                                </p:cTn>
                              </p:par>
                              <p:par>
                                <p:cTn id="300" presetID="2" presetClass="entr" presetSubtype="4" fill="hold" grpId="0" nodeType="withEffect">
                                  <p:stCondLst>
                                    <p:cond delay="0"/>
                                  </p:stCondLst>
                                  <p:childTnLst>
                                    <p:set>
                                      <p:cBhvr>
                                        <p:cTn id="301" dur="1" fill="hold">
                                          <p:stCondLst>
                                            <p:cond delay="0"/>
                                          </p:stCondLst>
                                        </p:cTn>
                                        <p:tgtEl>
                                          <p:spTgt spid="125"/>
                                        </p:tgtEl>
                                        <p:attrNameLst>
                                          <p:attrName>style.visibility</p:attrName>
                                        </p:attrNameLst>
                                      </p:cBhvr>
                                      <p:to>
                                        <p:strVal val="visible"/>
                                      </p:to>
                                    </p:set>
                                    <p:anim calcmode="lin" valueType="num">
                                      <p:cBhvr additive="base">
                                        <p:cTn id="302" dur="500" fill="hold"/>
                                        <p:tgtEl>
                                          <p:spTgt spid="125"/>
                                        </p:tgtEl>
                                        <p:attrNameLst>
                                          <p:attrName>ppt_x</p:attrName>
                                        </p:attrNameLst>
                                      </p:cBhvr>
                                      <p:tavLst>
                                        <p:tav tm="0">
                                          <p:val>
                                            <p:strVal val="#ppt_x"/>
                                          </p:val>
                                        </p:tav>
                                        <p:tav tm="100000">
                                          <p:val>
                                            <p:strVal val="#ppt_x"/>
                                          </p:val>
                                        </p:tav>
                                      </p:tavLst>
                                    </p:anim>
                                    <p:anim calcmode="lin" valueType="num">
                                      <p:cBhvr additive="base">
                                        <p:cTn id="303" dur="500" fill="hold"/>
                                        <p:tgtEl>
                                          <p:spTgt spid="125"/>
                                        </p:tgtEl>
                                        <p:attrNameLst>
                                          <p:attrName>ppt_y</p:attrName>
                                        </p:attrNameLst>
                                      </p:cBhvr>
                                      <p:tavLst>
                                        <p:tav tm="0">
                                          <p:val>
                                            <p:strVal val="1+#ppt_h/2"/>
                                          </p:val>
                                        </p:tav>
                                        <p:tav tm="100000">
                                          <p:val>
                                            <p:strVal val="#ppt_y"/>
                                          </p:val>
                                        </p:tav>
                                      </p:tavLst>
                                    </p:anim>
                                  </p:childTnLst>
                                </p:cTn>
                              </p:par>
                              <p:par>
                                <p:cTn id="304" presetID="2" presetClass="entr" presetSubtype="4" fill="hold" grpId="0" nodeType="withEffect">
                                  <p:stCondLst>
                                    <p:cond delay="0"/>
                                  </p:stCondLst>
                                  <p:childTnLst>
                                    <p:set>
                                      <p:cBhvr>
                                        <p:cTn id="305" dur="1" fill="hold">
                                          <p:stCondLst>
                                            <p:cond delay="0"/>
                                          </p:stCondLst>
                                        </p:cTn>
                                        <p:tgtEl>
                                          <p:spTgt spid="126"/>
                                        </p:tgtEl>
                                        <p:attrNameLst>
                                          <p:attrName>style.visibility</p:attrName>
                                        </p:attrNameLst>
                                      </p:cBhvr>
                                      <p:to>
                                        <p:strVal val="visible"/>
                                      </p:to>
                                    </p:set>
                                    <p:anim calcmode="lin" valueType="num">
                                      <p:cBhvr additive="base">
                                        <p:cTn id="306" dur="500" fill="hold"/>
                                        <p:tgtEl>
                                          <p:spTgt spid="126"/>
                                        </p:tgtEl>
                                        <p:attrNameLst>
                                          <p:attrName>ppt_x</p:attrName>
                                        </p:attrNameLst>
                                      </p:cBhvr>
                                      <p:tavLst>
                                        <p:tav tm="0">
                                          <p:val>
                                            <p:strVal val="#ppt_x"/>
                                          </p:val>
                                        </p:tav>
                                        <p:tav tm="100000">
                                          <p:val>
                                            <p:strVal val="#ppt_x"/>
                                          </p:val>
                                        </p:tav>
                                      </p:tavLst>
                                    </p:anim>
                                    <p:anim calcmode="lin" valueType="num">
                                      <p:cBhvr additive="base">
                                        <p:cTn id="307" dur="500" fill="hold"/>
                                        <p:tgtEl>
                                          <p:spTgt spid="126"/>
                                        </p:tgtEl>
                                        <p:attrNameLst>
                                          <p:attrName>ppt_y</p:attrName>
                                        </p:attrNameLst>
                                      </p:cBhvr>
                                      <p:tavLst>
                                        <p:tav tm="0">
                                          <p:val>
                                            <p:strVal val="1+#ppt_h/2"/>
                                          </p:val>
                                        </p:tav>
                                        <p:tav tm="100000">
                                          <p:val>
                                            <p:strVal val="#ppt_y"/>
                                          </p:val>
                                        </p:tav>
                                      </p:tavLst>
                                    </p:anim>
                                  </p:childTnLst>
                                </p:cTn>
                              </p:par>
                              <p:par>
                                <p:cTn id="308" presetID="2" presetClass="entr" presetSubtype="4" fill="hold" grpId="0" nodeType="withEffect">
                                  <p:stCondLst>
                                    <p:cond delay="0"/>
                                  </p:stCondLst>
                                  <p:childTnLst>
                                    <p:set>
                                      <p:cBhvr>
                                        <p:cTn id="309" dur="1" fill="hold">
                                          <p:stCondLst>
                                            <p:cond delay="0"/>
                                          </p:stCondLst>
                                        </p:cTn>
                                        <p:tgtEl>
                                          <p:spTgt spid="127"/>
                                        </p:tgtEl>
                                        <p:attrNameLst>
                                          <p:attrName>style.visibility</p:attrName>
                                        </p:attrNameLst>
                                      </p:cBhvr>
                                      <p:to>
                                        <p:strVal val="visible"/>
                                      </p:to>
                                    </p:set>
                                    <p:anim calcmode="lin" valueType="num">
                                      <p:cBhvr additive="base">
                                        <p:cTn id="310" dur="500" fill="hold"/>
                                        <p:tgtEl>
                                          <p:spTgt spid="127"/>
                                        </p:tgtEl>
                                        <p:attrNameLst>
                                          <p:attrName>ppt_x</p:attrName>
                                        </p:attrNameLst>
                                      </p:cBhvr>
                                      <p:tavLst>
                                        <p:tav tm="0">
                                          <p:val>
                                            <p:strVal val="#ppt_x"/>
                                          </p:val>
                                        </p:tav>
                                        <p:tav tm="100000">
                                          <p:val>
                                            <p:strVal val="#ppt_x"/>
                                          </p:val>
                                        </p:tav>
                                      </p:tavLst>
                                    </p:anim>
                                    <p:anim calcmode="lin" valueType="num">
                                      <p:cBhvr additive="base">
                                        <p:cTn id="311" dur="500" fill="hold"/>
                                        <p:tgtEl>
                                          <p:spTgt spid="127"/>
                                        </p:tgtEl>
                                        <p:attrNameLst>
                                          <p:attrName>ppt_y</p:attrName>
                                        </p:attrNameLst>
                                      </p:cBhvr>
                                      <p:tavLst>
                                        <p:tav tm="0">
                                          <p:val>
                                            <p:strVal val="1+#ppt_h/2"/>
                                          </p:val>
                                        </p:tav>
                                        <p:tav tm="100000">
                                          <p:val>
                                            <p:strVal val="#ppt_y"/>
                                          </p:val>
                                        </p:tav>
                                      </p:tavLst>
                                    </p:anim>
                                  </p:childTnLst>
                                </p:cTn>
                              </p:par>
                              <p:par>
                                <p:cTn id="312" presetID="2" presetClass="entr" presetSubtype="4" fill="hold" grpId="0" nodeType="withEffect">
                                  <p:stCondLst>
                                    <p:cond delay="0"/>
                                  </p:stCondLst>
                                  <p:childTnLst>
                                    <p:set>
                                      <p:cBhvr>
                                        <p:cTn id="313" dur="1" fill="hold">
                                          <p:stCondLst>
                                            <p:cond delay="0"/>
                                          </p:stCondLst>
                                        </p:cTn>
                                        <p:tgtEl>
                                          <p:spTgt spid="128"/>
                                        </p:tgtEl>
                                        <p:attrNameLst>
                                          <p:attrName>style.visibility</p:attrName>
                                        </p:attrNameLst>
                                      </p:cBhvr>
                                      <p:to>
                                        <p:strVal val="visible"/>
                                      </p:to>
                                    </p:set>
                                    <p:anim calcmode="lin" valueType="num">
                                      <p:cBhvr additive="base">
                                        <p:cTn id="314" dur="500" fill="hold"/>
                                        <p:tgtEl>
                                          <p:spTgt spid="128"/>
                                        </p:tgtEl>
                                        <p:attrNameLst>
                                          <p:attrName>ppt_x</p:attrName>
                                        </p:attrNameLst>
                                      </p:cBhvr>
                                      <p:tavLst>
                                        <p:tav tm="0">
                                          <p:val>
                                            <p:strVal val="#ppt_x"/>
                                          </p:val>
                                        </p:tav>
                                        <p:tav tm="100000">
                                          <p:val>
                                            <p:strVal val="#ppt_x"/>
                                          </p:val>
                                        </p:tav>
                                      </p:tavLst>
                                    </p:anim>
                                    <p:anim calcmode="lin" valueType="num">
                                      <p:cBhvr additive="base">
                                        <p:cTn id="315" dur="500" fill="hold"/>
                                        <p:tgtEl>
                                          <p:spTgt spid="128"/>
                                        </p:tgtEl>
                                        <p:attrNameLst>
                                          <p:attrName>ppt_y</p:attrName>
                                        </p:attrNameLst>
                                      </p:cBhvr>
                                      <p:tavLst>
                                        <p:tav tm="0">
                                          <p:val>
                                            <p:strVal val="1+#ppt_h/2"/>
                                          </p:val>
                                        </p:tav>
                                        <p:tav tm="100000">
                                          <p:val>
                                            <p:strVal val="#ppt_y"/>
                                          </p:val>
                                        </p:tav>
                                      </p:tavLst>
                                    </p:anim>
                                  </p:childTnLst>
                                </p:cTn>
                              </p:par>
                              <p:par>
                                <p:cTn id="316" presetID="2" presetClass="entr" presetSubtype="4" fill="hold" grpId="0" nodeType="withEffect">
                                  <p:stCondLst>
                                    <p:cond delay="0"/>
                                  </p:stCondLst>
                                  <p:childTnLst>
                                    <p:set>
                                      <p:cBhvr>
                                        <p:cTn id="317" dur="1" fill="hold">
                                          <p:stCondLst>
                                            <p:cond delay="0"/>
                                          </p:stCondLst>
                                        </p:cTn>
                                        <p:tgtEl>
                                          <p:spTgt spid="129"/>
                                        </p:tgtEl>
                                        <p:attrNameLst>
                                          <p:attrName>style.visibility</p:attrName>
                                        </p:attrNameLst>
                                      </p:cBhvr>
                                      <p:to>
                                        <p:strVal val="visible"/>
                                      </p:to>
                                    </p:set>
                                    <p:anim calcmode="lin" valueType="num">
                                      <p:cBhvr additive="base">
                                        <p:cTn id="318" dur="500" fill="hold"/>
                                        <p:tgtEl>
                                          <p:spTgt spid="129"/>
                                        </p:tgtEl>
                                        <p:attrNameLst>
                                          <p:attrName>ppt_x</p:attrName>
                                        </p:attrNameLst>
                                      </p:cBhvr>
                                      <p:tavLst>
                                        <p:tav tm="0">
                                          <p:val>
                                            <p:strVal val="#ppt_x"/>
                                          </p:val>
                                        </p:tav>
                                        <p:tav tm="100000">
                                          <p:val>
                                            <p:strVal val="#ppt_x"/>
                                          </p:val>
                                        </p:tav>
                                      </p:tavLst>
                                    </p:anim>
                                    <p:anim calcmode="lin" valueType="num">
                                      <p:cBhvr additive="base">
                                        <p:cTn id="319" dur="500" fill="hold"/>
                                        <p:tgtEl>
                                          <p:spTgt spid="129"/>
                                        </p:tgtEl>
                                        <p:attrNameLst>
                                          <p:attrName>ppt_y</p:attrName>
                                        </p:attrNameLst>
                                      </p:cBhvr>
                                      <p:tavLst>
                                        <p:tav tm="0">
                                          <p:val>
                                            <p:strVal val="1+#ppt_h/2"/>
                                          </p:val>
                                        </p:tav>
                                        <p:tav tm="100000">
                                          <p:val>
                                            <p:strVal val="#ppt_y"/>
                                          </p:val>
                                        </p:tav>
                                      </p:tavLst>
                                    </p:anim>
                                  </p:childTnLst>
                                </p:cTn>
                              </p:par>
                              <p:par>
                                <p:cTn id="320" presetID="2" presetClass="entr" presetSubtype="4" fill="hold" grpId="0" nodeType="withEffect">
                                  <p:stCondLst>
                                    <p:cond delay="0"/>
                                  </p:stCondLst>
                                  <p:childTnLst>
                                    <p:set>
                                      <p:cBhvr>
                                        <p:cTn id="321" dur="1" fill="hold">
                                          <p:stCondLst>
                                            <p:cond delay="0"/>
                                          </p:stCondLst>
                                        </p:cTn>
                                        <p:tgtEl>
                                          <p:spTgt spid="130"/>
                                        </p:tgtEl>
                                        <p:attrNameLst>
                                          <p:attrName>style.visibility</p:attrName>
                                        </p:attrNameLst>
                                      </p:cBhvr>
                                      <p:to>
                                        <p:strVal val="visible"/>
                                      </p:to>
                                    </p:set>
                                    <p:anim calcmode="lin" valueType="num">
                                      <p:cBhvr additive="base">
                                        <p:cTn id="322" dur="500" fill="hold"/>
                                        <p:tgtEl>
                                          <p:spTgt spid="130"/>
                                        </p:tgtEl>
                                        <p:attrNameLst>
                                          <p:attrName>ppt_x</p:attrName>
                                        </p:attrNameLst>
                                      </p:cBhvr>
                                      <p:tavLst>
                                        <p:tav tm="0">
                                          <p:val>
                                            <p:strVal val="#ppt_x"/>
                                          </p:val>
                                        </p:tav>
                                        <p:tav tm="100000">
                                          <p:val>
                                            <p:strVal val="#ppt_x"/>
                                          </p:val>
                                        </p:tav>
                                      </p:tavLst>
                                    </p:anim>
                                    <p:anim calcmode="lin" valueType="num">
                                      <p:cBhvr additive="base">
                                        <p:cTn id="323" dur="500" fill="hold"/>
                                        <p:tgtEl>
                                          <p:spTgt spid="130"/>
                                        </p:tgtEl>
                                        <p:attrNameLst>
                                          <p:attrName>ppt_y</p:attrName>
                                        </p:attrNameLst>
                                      </p:cBhvr>
                                      <p:tavLst>
                                        <p:tav tm="0">
                                          <p:val>
                                            <p:strVal val="1+#ppt_h/2"/>
                                          </p:val>
                                        </p:tav>
                                        <p:tav tm="100000">
                                          <p:val>
                                            <p:strVal val="#ppt_y"/>
                                          </p:val>
                                        </p:tav>
                                      </p:tavLst>
                                    </p:anim>
                                  </p:childTnLst>
                                </p:cTn>
                              </p:par>
                              <p:par>
                                <p:cTn id="324" presetID="2" presetClass="entr" presetSubtype="4" fill="hold" grpId="0" nodeType="withEffect">
                                  <p:stCondLst>
                                    <p:cond delay="0"/>
                                  </p:stCondLst>
                                  <p:childTnLst>
                                    <p:set>
                                      <p:cBhvr>
                                        <p:cTn id="325" dur="1" fill="hold">
                                          <p:stCondLst>
                                            <p:cond delay="0"/>
                                          </p:stCondLst>
                                        </p:cTn>
                                        <p:tgtEl>
                                          <p:spTgt spid="131"/>
                                        </p:tgtEl>
                                        <p:attrNameLst>
                                          <p:attrName>style.visibility</p:attrName>
                                        </p:attrNameLst>
                                      </p:cBhvr>
                                      <p:to>
                                        <p:strVal val="visible"/>
                                      </p:to>
                                    </p:set>
                                    <p:anim calcmode="lin" valueType="num">
                                      <p:cBhvr additive="base">
                                        <p:cTn id="326" dur="500" fill="hold"/>
                                        <p:tgtEl>
                                          <p:spTgt spid="131"/>
                                        </p:tgtEl>
                                        <p:attrNameLst>
                                          <p:attrName>ppt_x</p:attrName>
                                        </p:attrNameLst>
                                      </p:cBhvr>
                                      <p:tavLst>
                                        <p:tav tm="0">
                                          <p:val>
                                            <p:strVal val="#ppt_x"/>
                                          </p:val>
                                        </p:tav>
                                        <p:tav tm="100000">
                                          <p:val>
                                            <p:strVal val="#ppt_x"/>
                                          </p:val>
                                        </p:tav>
                                      </p:tavLst>
                                    </p:anim>
                                    <p:anim calcmode="lin" valueType="num">
                                      <p:cBhvr additive="base">
                                        <p:cTn id="327" dur="500" fill="hold"/>
                                        <p:tgtEl>
                                          <p:spTgt spid="131"/>
                                        </p:tgtEl>
                                        <p:attrNameLst>
                                          <p:attrName>ppt_y</p:attrName>
                                        </p:attrNameLst>
                                      </p:cBhvr>
                                      <p:tavLst>
                                        <p:tav tm="0">
                                          <p:val>
                                            <p:strVal val="1+#ppt_h/2"/>
                                          </p:val>
                                        </p:tav>
                                        <p:tav tm="100000">
                                          <p:val>
                                            <p:strVal val="#ppt_y"/>
                                          </p:val>
                                        </p:tav>
                                      </p:tavLst>
                                    </p:anim>
                                  </p:childTnLst>
                                </p:cTn>
                              </p:par>
                              <p:par>
                                <p:cTn id="328" presetID="2" presetClass="entr" presetSubtype="4" fill="hold" grpId="0" nodeType="withEffect">
                                  <p:stCondLst>
                                    <p:cond delay="0"/>
                                  </p:stCondLst>
                                  <p:childTnLst>
                                    <p:set>
                                      <p:cBhvr>
                                        <p:cTn id="329" dur="1" fill="hold">
                                          <p:stCondLst>
                                            <p:cond delay="0"/>
                                          </p:stCondLst>
                                        </p:cTn>
                                        <p:tgtEl>
                                          <p:spTgt spid="132"/>
                                        </p:tgtEl>
                                        <p:attrNameLst>
                                          <p:attrName>style.visibility</p:attrName>
                                        </p:attrNameLst>
                                      </p:cBhvr>
                                      <p:to>
                                        <p:strVal val="visible"/>
                                      </p:to>
                                    </p:set>
                                    <p:anim calcmode="lin" valueType="num">
                                      <p:cBhvr additive="base">
                                        <p:cTn id="330" dur="500" fill="hold"/>
                                        <p:tgtEl>
                                          <p:spTgt spid="132"/>
                                        </p:tgtEl>
                                        <p:attrNameLst>
                                          <p:attrName>ppt_x</p:attrName>
                                        </p:attrNameLst>
                                      </p:cBhvr>
                                      <p:tavLst>
                                        <p:tav tm="0">
                                          <p:val>
                                            <p:strVal val="#ppt_x"/>
                                          </p:val>
                                        </p:tav>
                                        <p:tav tm="100000">
                                          <p:val>
                                            <p:strVal val="#ppt_x"/>
                                          </p:val>
                                        </p:tav>
                                      </p:tavLst>
                                    </p:anim>
                                    <p:anim calcmode="lin" valueType="num">
                                      <p:cBhvr additive="base">
                                        <p:cTn id="331" dur="500" fill="hold"/>
                                        <p:tgtEl>
                                          <p:spTgt spid="132"/>
                                        </p:tgtEl>
                                        <p:attrNameLst>
                                          <p:attrName>ppt_y</p:attrName>
                                        </p:attrNameLst>
                                      </p:cBhvr>
                                      <p:tavLst>
                                        <p:tav tm="0">
                                          <p:val>
                                            <p:strVal val="1+#ppt_h/2"/>
                                          </p:val>
                                        </p:tav>
                                        <p:tav tm="100000">
                                          <p:val>
                                            <p:strVal val="#ppt_y"/>
                                          </p:val>
                                        </p:tav>
                                      </p:tavLst>
                                    </p:anim>
                                  </p:childTnLst>
                                </p:cTn>
                              </p:par>
                              <p:par>
                                <p:cTn id="332" presetID="2" presetClass="entr" presetSubtype="4" fill="hold" grpId="0" nodeType="withEffect">
                                  <p:stCondLst>
                                    <p:cond delay="0"/>
                                  </p:stCondLst>
                                  <p:childTnLst>
                                    <p:set>
                                      <p:cBhvr>
                                        <p:cTn id="333" dur="1" fill="hold">
                                          <p:stCondLst>
                                            <p:cond delay="0"/>
                                          </p:stCondLst>
                                        </p:cTn>
                                        <p:tgtEl>
                                          <p:spTgt spid="133"/>
                                        </p:tgtEl>
                                        <p:attrNameLst>
                                          <p:attrName>style.visibility</p:attrName>
                                        </p:attrNameLst>
                                      </p:cBhvr>
                                      <p:to>
                                        <p:strVal val="visible"/>
                                      </p:to>
                                    </p:set>
                                    <p:anim calcmode="lin" valueType="num">
                                      <p:cBhvr additive="base">
                                        <p:cTn id="334" dur="500" fill="hold"/>
                                        <p:tgtEl>
                                          <p:spTgt spid="133"/>
                                        </p:tgtEl>
                                        <p:attrNameLst>
                                          <p:attrName>ppt_x</p:attrName>
                                        </p:attrNameLst>
                                      </p:cBhvr>
                                      <p:tavLst>
                                        <p:tav tm="0">
                                          <p:val>
                                            <p:strVal val="#ppt_x"/>
                                          </p:val>
                                        </p:tav>
                                        <p:tav tm="100000">
                                          <p:val>
                                            <p:strVal val="#ppt_x"/>
                                          </p:val>
                                        </p:tav>
                                      </p:tavLst>
                                    </p:anim>
                                    <p:anim calcmode="lin" valueType="num">
                                      <p:cBhvr additive="base">
                                        <p:cTn id="335" dur="500" fill="hold"/>
                                        <p:tgtEl>
                                          <p:spTgt spid="133"/>
                                        </p:tgtEl>
                                        <p:attrNameLst>
                                          <p:attrName>ppt_y</p:attrName>
                                        </p:attrNameLst>
                                      </p:cBhvr>
                                      <p:tavLst>
                                        <p:tav tm="0">
                                          <p:val>
                                            <p:strVal val="1+#ppt_h/2"/>
                                          </p:val>
                                        </p:tav>
                                        <p:tav tm="100000">
                                          <p:val>
                                            <p:strVal val="#ppt_y"/>
                                          </p:val>
                                        </p:tav>
                                      </p:tavLst>
                                    </p:anim>
                                  </p:childTnLst>
                                </p:cTn>
                              </p:par>
                              <p:par>
                                <p:cTn id="336" presetID="2" presetClass="entr" presetSubtype="4" fill="hold" grpId="0" nodeType="withEffect">
                                  <p:stCondLst>
                                    <p:cond delay="0"/>
                                  </p:stCondLst>
                                  <p:childTnLst>
                                    <p:set>
                                      <p:cBhvr>
                                        <p:cTn id="337" dur="1" fill="hold">
                                          <p:stCondLst>
                                            <p:cond delay="0"/>
                                          </p:stCondLst>
                                        </p:cTn>
                                        <p:tgtEl>
                                          <p:spTgt spid="134"/>
                                        </p:tgtEl>
                                        <p:attrNameLst>
                                          <p:attrName>style.visibility</p:attrName>
                                        </p:attrNameLst>
                                      </p:cBhvr>
                                      <p:to>
                                        <p:strVal val="visible"/>
                                      </p:to>
                                    </p:set>
                                    <p:anim calcmode="lin" valueType="num">
                                      <p:cBhvr additive="base">
                                        <p:cTn id="338" dur="500" fill="hold"/>
                                        <p:tgtEl>
                                          <p:spTgt spid="134"/>
                                        </p:tgtEl>
                                        <p:attrNameLst>
                                          <p:attrName>ppt_x</p:attrName>
                                        </p:attrNameLst>
                                      </p:cBhvr>
                                      <p:tavLst>
                                        <p:tav tm="0">
                                          <p:val>
                                            <p:strVal val="#ppt_x"/>
                                          </p:val>
                                        </p:tav>
                                        <p:tav tm="100000">
                                          <p:val>
                                            <p:strVal val="#ppt_x"/>
                                          </p:val>
                                        </p:tav>
                                      </p:tavLst>
                                    </p:anim>
                                    <p:anim calcmode="lin" valueType="num">
                                      <p:cBhvr additive="base">
                                        <p:cTn id="339" dur="500" fill="hold"/>
                                        <p:tgtEl>
                                          <p:spTgt spid="134"/>
                                        </p:tgtEl>
                                        <p:attrNameLst>
                                          <p:attrName>ppt_y</p:attrName>
                                        </p:attrNameLst>
                                      </p:cBhvr>
                                      <p:tavLst>
                                        <p:tav tm="0">
                                          <p:val>
                                            <p:strVal val="1+#ppt_h/2"/>
                                          </p:val>
                                        </p:tav>
                                        <p:tav tm="100000">
                                          <p:val>
                                            <p:strVal val="#ppt_y"/>
                                          </p:val>
                                        </p:tav>
                                      </p:tavLst>
                                    </p:anim>
                                  </p:childTnLst>
                                </p:cTn>
                              </p:par>
                              <p:par>
                                <p:cTn id="340" presetID="2" presetClass="entr" presetSubtype="4" fill="hold" grpId="0" nodeType="withEffect">
                                  <p:stCondLst>
                                    <p:cond delay="0"/>
                                  </p:stCondLst>
                                  <p:childTnLst>
                                    <p:set>
                                      <p:cBhvr>
                                        <p:cTn id="341" dur="1" fill="hold">
                                          <p:stCondLst>
                                            <p:cond delay="0"/>
                                          </p:stCondLst>
                                        </p:cTn>
                                        <p:tgtEl>
                                          <p:spTgt spid="135"/>
                                        </p:tgtEl>
                                        <p:attrNameLst>
                                          <p:attrName>style.visibility</p:attrName>
                                        </p:attrNameLst>
                                      </p:cBhvr>
                                      <p:to>
                                        <p:strVal val="visible"/>
                                      </p:to>
                                    </p:set>
                                    <p:anim calcmode="lin" valueType="num">
                                      <p:cBhvr additive="base">
                                        <p:cTn id="342" dur="500" fill="hold"/>
                                        <p:tgtEl>
                                          <p:spTgt spid="135"/>
                                        </p:tgtEl>
                                        <p:attrNameLst>
                                          <p:attrName>ppt_x</p:attrName>
                                        </p:attrNameLst>
                                      </p:cBhvr>
                                      <p:tavLst>
                                        <p:tav tm="0">
                                          <p:val>
                                            <p:strVal val="#ppt_x"/>
                                          </p:val>
                                        </p:tav>
                                        <p:tav tm="100000">
                                          <p:val>
                                            <p:strVal val="#ppt_x"/>
                                          </p:val>
                                        </p:tav>
                                      </p:tavLst>
                                    </p:anim>
                                    <p:anim calcmode="lin" valueType="num">
                                      <p:cBhvr additive="base">
                                        <p:cTn id="343" dur="500" fill="hold"/>
                                        <p:tgtEl>
                                          <p:spTgt spid="135"/>
                                        </p:tgtEl>
                                        <p:attrNameLst>
                                          <p:attrName>ppt_y</p:attrName>
                                        </p:attrNameLst>
                                      </p:cBhvr>
                                      <p:tavLst>
                                        <p:tav tm="0">
                                          <p:val>
                                            <p:strVal val="1+#ppt_h/2"/>
                                          </p:val>
                                        </p:tav>
                                        <p:tav tm="100000">
                                          <p:val>
                                            <p:strVal val="#ppt_y"/>
                                          </p:val>
                                        </p:tav>
                                      </p:tavLst>
                                    </p:anim>
                                  </p:childTnLst>
                                </p:cTn>
                              </p:par>
                            </p:childTnLst>
                          </p:cTn>
                        </p:par>
                        <p:par>
                          <p:cTn id="344" fill="hold">
                            <p:stCondLst>
                              <p:cond delay="2000"/>
                            </p:stCondLst>
                            <p:childTnLst>
                              <p:par>
                                <p:cTn id="345" presetID="47" presetClass="entr" presetSubtype="0" fill="hold" grpId="0" nodeType="afterEffect">
                                  <p:stCondLst>
                                    <p:cond delay="0"/>
                                  </p:stCondLst>
                                  <p:childTnLst>
                                    <p:set>
                                      <p:cBhvr>
                                        <p:cTn id="346" dur="1" fill="hold">
                                          <p:stCondLst>
                                            <p:cond delay="0"/>
                                          </p:stCondLst>
                                        </p:cTn>
                                        <p:tgtEl>
                                          <p:spTgt spid="136"/>
                                        </p:tgtEl>
                                        <p:attrNameLst>
                                          <p:attrName>style.visibility</p:attrName>
                                        </p:attrNameLst>
                                      </p:cBhvr>
                                      <p:to>
                                        <p:strVal val="visible"/>
                                      </p:to>
                                    </p:set>
                                    <p:animEffect transition="in" filter="fade">
                                      <p:cBhvr>
                                        <p:cTn id="347" dur="1000"/>
                                        <p:tgtEl>
                                          <p:spTgt spid="136"/>
                                        </p:tgtEl>
                                      </p:cBhvr>
                                    </p:animEffect>
                                    <p:anim calcmode="lin" valueType="num">
                                      <p:cBhvr>
                                        <p:cTn id="348" dur="1000" fill="hold"/>
                                        <p:tgtEl>
                                          <p:spTgt spid="136"/>
                                        </p:tgtEl>
                                        <p:attrNameLst>
                                          <p:attrName>ppt_x</p:attrName>
                                        </p:attrNameLst>
                                      </p:cBhvr>
                                      <p:tavLst>
                                        <p:tav tm="0">
                                          <p:val>
                                            <p:strVal val="#ppt_x"/>
                                          </p:val>
                                        </p:tav>
                                        <p:tav tm="100000">
                                          <p:val>
                                            <p:strVal val="#ppt_x"/>
                                          </p:val>
                                        </p:tav>
                                      </p:tavLst>
                                    </p:anim>
                                    <p:anim calcmode="lin" valueType="num">
                                      <p:cBhvr>
                                        <p:cTn id="349" dur="1000" fill="hold"/>
                                        <p:tgtEl>
                                          <p:spTgt spid="136"/>
                                        </p:tgtEl>
                                        <p:attrNameLst>
                                          <p:attrName>ppt_y</p:attrName>
                                        </p:attrNameLst>
                                      </p:cBhvr>
                                      <p:tavLst>
                                        <p:tav tm="0">
                                          <p:val>
                                            <p:strVal val="#ppt_y-.1"/>
                                          </p:val>
                                        </p:tav>
                                        <p:tav tm="100000">
                                          <p:val>
                                            <p:strVal val="#ppt_y"/>
                                          </p:val>
                                        </p:tav>
                                      </p:tavLst>
                                    </p:anim>
                                  </p:childTnLst>
                                </p:cTn>
                              </p:par>
                            </p:childTnLst>
                          </p:cTn>
                        </p:par>
                        <p:par>
                          <p:cTn id="350" fill="hold">
                            <p:stCondLst>
                              <p:cond delay="3000"/>
                            </p:stCondLst>
                            <p:childTnLst>
                              <p:par>
                                <p:cTn id="351" presetID="22" presetClass="entr" presetSubtype="8" fill="hold" nodeType="afterEffect">
                                  <p:stCondLst>
                                    <p:cond delay="0"/>
                                  </p:stCondLst>
                                  <p:childTnLst>
                                    <p:set>
                                      <p:cBhvr>
                                        <p:cTn id="352" dur="1" fill="hold">
                                          <p:stCondLst>
                                            <p:cond delay="0"/>
                                          </p:stCondLst>
                                        </p:cTn>
                                        <p:tgtEl>
                                          <p:spTgt spid="137"/>
                                        </p:tgtEl>
                                        <p:attrNameLst>
                                          <p:attrName>style.visibility</p:attrName>
                                        </p:attrNameLst>
                                      </p:cBhvr>
                                      <p:to>
                                        <p:strVal val="visible"/>
                                      </p:to>
                                    </p:set>
                                    <p:animEffect transition="in" filter="wipe(left)">
                                      <p:cBhvr>
                                        <p:cTn id="353" dur="500"/>
                                        <p:tgtEl>
                                          <p:spTgt spid="137"/>
                                        </p:tgtEl>
                                      </p:cBhvr>
                                    </p:animEffect>
                                  </p:childTnLst>
                                </p:cTn>
                              </p:par>
                            </p:childTnLst>
                          </p:cTn>
                        </p:par>
                        <p:par>
                          <p:cTn id="354" fill="hold">
                            <p:stCondLst>
                              <p:cond delay="3500"/>
                            </p:stCondLst>
                            <p:childTnLst>
                              <p:par>
                                <p:cTn id="355" presetID="22" presetClass="entr" presetSubtype="8" fill="hold" grpId="0" nodeType="afterEffect">
                                  <p:stCondLst>
                                    <p:cond delay="0"/>
                                  </p:stCondLst>
                                  <p:childTnLst>
                                    <p:set>
                                      <p:cBhvr>
                                        <p:cTn id="356" dur="1" fill="hold">
                                          <p:stCondLst>
                                            <p:cond delay="0"/>
                                          </p:stCondLst>
                                        </p:cTn>
                                        <p:tgtEl>
                                          <p:spTgt spid="138"/>
                                        </p:tgtEl>
                                        <p:attrNameLst>
                                          <p:attrName>style.visibility</p:attrName>
                                        </p:attrNameLst>
                                      </p:cBhvr>
                                      <p:to>
                                        <p:strVal val="visible"/>
                                      </p:to>
                                    </p:set>
                                    <p:animEffect transition="in" filter="wipe(left)">
                                      <p:cBhvr>
                                        <p:cTn id="357" dur="500"/>
                                        <p:tgtEl>
                                          <p:spTgt spid="138"/>
                                        </p:tgtEl>
                                      </p:cBhvr>
                                    </p:animEffect>
                                  </p:childTnLst>
                                </p:cTn>
                              </p:par>
                              <p:par>
                                <p:cTn id="358" presetID="22" presetClass="entr" presetSubtype="8" fill="hold" grpId="0" nodeType="withEffect">
                                  <p:stCondLst>
                                    <p:cond delay="0"/>
                                  </p:stCondLst>
                                  <p:childTnLst>
                                    <p:set>
                                      <p:cBhvr>
                                        <p:cTn id="359" dur="1" fill="hold">
                                          <p:stCondLst>
                                            <p:cond delay="0"/>
                                          </p:stCondLst>
                                        </p:cTn>
                                        <p:tgtEl>
                                          <p:spTgt spid="139"/>
                                        </p:tgtEl>
                                        <p:attrNameLst>
                                          <p:attrName>style.visibility</p:attrName>
                                        </p:attrNameLst>
                                      </p:cBhvr>
                                      <p:to>
                                        <p:strVal val="visible"/>
                                      </p:to>
                                    </p:set>
                                    <p:animEffect transition="in" filter="wipe(left)">
                                      <p:cBhvr>
                                        <p:cTn id="360" dur="500"/>
                                        <p:tgtEl>
                                          <p:spTgt spid="139"/>
                                        </p:tgtEl>
                                      </p:cBhvr>
                                    </p:animEffect>
                                  </p:childTnLst>
                                </p:cTn>
                              </p:par>
                            </p:childTnLst>
                          </p:cTn>
                        </p:par>
                        <p:par>
                          <p:cTn id="361" fill="hold">
                            <p:stCondLst>
                              <p:cond delay="4000"/>
                            </p:stCondLst>
                            <p:childTnLst>
                              <p:par>
                                <p:cTn id="362" presetID="47" presetClass="entr" presetSubtype="0" fill="hold" grpId="0" nodeType="afterEffect">
                                  <p:stCondLst>
                                    <p:cond delay="0"/>
                                  </p:stCondLst>
                                  <p:childTnLst>
                                    <p:set>
                                      <p:cBhvr>
                                        <p:cTn id="363" dur="1" fill="hold">
                                          <p:stCondLst>
                                            <p:cond delay="0"/>
                                          </p:stCondLst>
                                        </p:cTn>
                                        <p:tgtEl>
                                          <p:spTgt spid="140"/>
                                        </p:tgtEl>
                                        <p:attrNameLst>
                                          <p:attrName>style.visibility</p:attrName>
                                        </p:attrNameLst>
                                      </p:cBhvr>
                                      <p:to>
                                        <p:strVal val="visible"/>
                                      </p:to>
                                    </p:set>
                                    <p:animEffect transition="in" filter="fade">
                                      <p:cBhvr>
                                        <p:cTn id="364" dur="1000"/>
                                        <p:tgtEl>
                                          <p:spTgt spid="140"/>
                                        </p:tgtEl>
                                      </p:cBhvr>
                                    </p:animEffect>
                                    <p:anim calcmode="lin" valueType="num">
                                      <p:cBhvr>
                                        <p:cTn id="365" dur="1000" fill="hold"/>
                                        <p:tgtEl>
                                          <p:spTgt spid="140"/>
                                        </p:tgtEl>
                                        <p:attrNameLst>
                                          <p:attrName>ppt_x</p:attrName>
                                        </p:attrNameLst>
                                      </p:cBhvr>
                                      <p:tavLst>
                                        <p:tav tm="0">
                                          <p:val>
                                            <p:strVal val="#ppt_x"/>
                                          </p:val>
                                        </p:tav>
                                        <p:tav tm="100000">
                                          <p:val>
                                            <p:strVal val="#ppt_x"/>
                                          </p:val>
                                        </p:tav>
                                      </p:tavLst>
                                    </p:anim>
                                    <p:anim calcmode="lin" valueType="num">
                                      <p:cBhvr>
                                        <p:cTn id="366" dur="1000" fill="hold"/>
                                        <p:tgtEl>
                                          <p:spTgt spid="140"/>
                                        </p:tgtEl>
                                        <p:attrNameLst>
                                          <p:attrName>ppt_y</p:attrName>
                                        </p:attrNameLst>
                                      </p:cBhvr>
                                      <p:tavLst>
                                        <p:tav tm="0">
                                          <p:val>
                                            <p:strVal val="#ppt_y-.1"/>
                                          </p:val>
                                        </p:tav>
                                        <p:tav tm="100000">
                                          <p:val>
                                            <p:strVal val="#ppt_y"/>
                                          </p:val>
                                        </p:tav>
                                      </p:tavLst>
                                    </p:anim>
                                  </p:childTnLst>
                                </p:cTn>
                              </p:par>
                            </p:childTnLst>
                          </p:cTn>
                        </p:par>
                        <p:par>
                          <p:cTn id="367" fill="hold">
                            <p:stCondLst>
                              <p:cond delay="5000"/>
                            </p:stCondLst>
                            <p:childTnLst>
                              <p:par>
                                <p:cTn id="368" presetID="22" presetClass="entr" presetSubtype="8" fill="hold" nodeType="afterEffect">
                                  <p:stCondLst>
                                    <p:cond delay="0"/>
                                  </p:stCondLst>
                                  <p:childTnLst>
                                    <p:set>
                                      <p:cBhvr>
                                        <p:cTn id="369" dur="1" fill="hold">
                                          <p:stCondLst>
                                            <p:cond delay="0"/>
                                          </p:stCondLst>
                                        </p:cTn>
                                        <p:tgtEl>
                                          <p:spTgt spid="141"/>
                                        </p:tgtEl>
                                        <p:attrNameLst>
                                          <p:attrName>style.visibility</p:attrName>
                                        </p:attrNameLst>
                                      </p:cBhvr>
                                      <p:to>
                                        <p:strVal val="visible"/>
                                      </p:to>
                                    </p:set>
                                    <p:animEffect transition="in" filter="wipe(left)">
                                      <p:cBhvr>
                                        <p:cTn id="370" dur="500"/>
                                        <p:tgtEl>
                                          <p:spTgt spid="141"/>
                                        </p:tgtEl>
                                      </p:cBhvr>
                                    </p:animEffect>
                                  </p:childTnLst>
                                </p:cTn>
                              </p:par>
                            </p:childTnLst>
                          </p:cTn>
                        </p:par>
                        <p:par>
                          <p:cTn id="371" fill="hold">
                            <p:stCondLst>
                              <p:cond delay="5500"/>
                            </p:stCondLst>
                            <p:childTnLst>
                              <p:par>
                                <p:cTn id="372" presetID="22" presetClass="entr" presetSubtype="8" fill="hold" grpId="0" nodeType="afterEffect">
                                  <p:stCondLst>
                                    <p:cond delay="0"/>
                                  </p:stCondLst>
                                  <p:childTnLst>
                                    <p:set>
                                      <p:cBhvr>
                                        <p:cTn id="373" dur="1" fill="hold">
                                          <p:stCondLst>
                                            <p:cond delay="0"/>
                                          </p:stCondLst>
                                        </p:cTn>
                                        <p:tgtEl>
                                          <p:spTgt spid="142"/>
                                        </p:tgtEl>
                                        <p:attrNameLst>
                                          <p:attrName>style.visibility</p:attrName>
                                        </p:attrNameLst>
                                      </p:cBhvr>
                                      <p:to>
                                        <p:strVal val="visible"/>
                                      </p:to>
                                    </p:set>
                                    <p:animEffect transition="in" filter="wipe(left)">
                                      <p:cBhvr>
                                        <p:cTn id="374" dur="500"/>
                                        <p:tgtEl>
                                          <p:spTgt spid="142"/>
                                        </p:tgtEl>
                                      </p:cBhvr>
                                    </p:animEffect>
                                  </p:childTnLst>
                                </p:cTn>
                              </p:par>
                              <p:par>
                                <p:cTn id="375" presetID="22" presetClass="entr" presetSubtype="8" fill="hold" grpId="0" nodeType="withEffect">
                                  <p:stCondLst>
                                    <p:cond delay="0"/>
                                  </p:stCondLst>
                                  <p:childTnLst>
                                    <p:set>
                                      <p:cBhvr>
                                        <p:cTn id="376" dur="1" fill="hold">
                                          <p:stCondLst>
                                            <p:cond delay="0"/>
                                          </p:stCondLst>
                                        </p:cTn>
                                        <p:tgtEl>
                                          <p:spTgt spid="143"/>
                                        </p:tgtEl>
                                        <p:attrNameLst>
                                          <p:attrName>style.visibility</p:attrName>
                                        </p:attrNameLst>
                                      </p:cBhvr>
                                      <p:to>
                                        <p:strVal val="visible"/>
                                      </p:to>
                                    </p:set>
                                    <p:animEffect transition="in" filter="wipe(left)">
                                      <p:cBhvr>
                                        <p:cTn id="377" dur="500"/>
                                        <p:tgtEl>
                                          <p:spTgt spid="143"/>
                                        </p:tgtEl>
                                      </p:cBhvr>
                                    </p:animEffect>
                                  </p:childTnLst>
                                </p:cTn>
                              </p:par>
                            </p:childTnLst>
                          </p:cTn>
                        </p:par>
                        <p:par>
                          <p:cTn id="378" fill="hold">
                            <p:stCondLst>
                              <p:cond delay="6000"/>
                            </p:stCondLst>
                            <p:childTnLst>
                              <p:par>
                                <p:cTn id="379" presetID="47" presetClass="entr" presetSubtype="0" fill="hold" grpId="0" nodeType="afterEffect">
                                  <p:stCondLst>
                                    <p:cond delay="0"/>
                                  </p:stCondLst>
                                  <p:childTnLst>
                                    <p:set>
                                      <p:cBhvr>
                                        <p:cTn id="380" dur="1" fill="hold">
                                          <p:stCondLst>
                                            <p:cond delay="0"/>
                                          </p:stCondLst>
                                        </p:cTn>
                                        <p:tgtEl>
                                          <p:spTgt spid="144"/>
                                        </p:tgtEl>
                                        <p:attrNameLst>
                                          <p:attrName>style.visibility</p:attrName>
                                        </p:attrNameLst>
                                      </p:cBhvr>
                                      <p:to>
                                        <p:strVal val="visible"/>
                                      </p:to>
                                    </p:set>
                                    <p:animEffect transition="in" filter="fade">
                                      <p:cBhvr>
                                        <p:cTn id="381" dur="1000"/>
                                        <p:tgtEl>
                                          <p:spTgt spid="144"/>
                                        </p:tgtEl>
                                      </p:cBhvr>
                                    </p:animEffect>
                                    <p:anim calcmode="lin" valueType="num">
                                      <p:cBhvr>
                                        <p:cTn id="382" dur="1000" fill="hold"/>
                                        <p:tgtEl>
                                          <p:spTgt spid="144"/>
                                        </p:tgtEl>
                                        <p:attrNameLst>
                                          <p:attrName>ppt_x</p:attrName>
                                        </p:attrNameLst>
                                      </p:cBhvr>
                                      <p:tavLst>
                                        <p:tav tm="0">
                                          <p:val>
                                            <p:strVal val="#ppt_x"/>
                                          </p:val>
                                        </p:tav>
                                        <p:tav tm="100000">
                                          <p:val>
                                            <p:strVal val="#ppt_x"/>
                                          </p:val>
                                        </p:tav>
                                      </p:tavLst>
                                    </p:anim>
                                    <p:anim calcmode="lin" valueType="num">
                                      <p:cBhvr>
                                        <p:cTn id="383" dur="1000" fill="hold"/>
                                        <p:tgtEl>
                                          <p:spTgt spid="144"/>
                                        </p:tgtEl>
                                        <p:attrNameLst>
                                          <p:attrName>ppt_y</p:attrName>
                                        </p:attrNameLst>
                                      </p:cBhvr>
                                      <p:tavLst>
                                        <p:tav tm="0">
                                          <p:val>
                                            <p:strVal val="#ppt_y-.1"/>
                                          </p:val>
                                        </p:tav>
                                        <p:tav tm="100000">
                                          <p:val>
                                            <p:strVal val="#ppt_y"/>
                                          </p:val>
                                        </p:tav>
                                      </p:tavLst>
                                    </p:anim>
                                  </p:childTnLst>
                                </p:cTn>
                              </p:par>
                            </p:childTnLst>
                          </p:cTn>
                        </p:par>
                        <p:par>
                          <p:cTn id="384" fill="hold">
                            <p:stCondLst>
                              <p:cond delay="7000"/>
                            </p:stCondLst>
                            <p:childTnLst>
                              <p:par>
                                <p:cTn id="385" presetID="22" presetClass="entr" presetSubtype="8" fill="hold" nodeType="afterEffect">
                                  <p:stCondLst>
                                    <p:cond delay="0"/>
                                  </p:stCondLst>
                                  <p:childTnLst>
                                    <p:set>
                                      <p:cBhvr>
                                        <p:cTn id="386" dur="1" fill="hold">
                                          <p:stCondLst>
                                            <p:cond delay="0"/>
                                          </p:stCondLst>
                                        </p:cTn>
                                        <p:tgtEl>
                                          <p:spTgt spid="145"/>
                                        </p:tgtEl>
                                        <p:attrNameLst>
                                          <p:attrName>style.visibility</p:attrName>
                                        </p:attrNameLst>
                                      </p:cBhvr>
                                      <p:to>
                                        <p:strVal val="visible"/>
                                      </p:to>
                                    </p:set>
                                    <p:animEffect transition="in" filter="wipe(left)">
                                      <p:cBhvr>
                                        <p:cTn id="387" dur="500"/>
                                        <p:tgtEl>
                                          <p:spTgt spid="145"/>
                                        </p:tgtEl>
                                      </p:cBhvr>
                                    </p:animEffect>
                                  </p:childTnLst>
                                </p:cTn>
                              </p:par>
                            </p:childTnLst>
                          </p:cTn>
                        </p:par>
                        <p:par>
                          <p:cTn id="388" fill="hold">
                            <p:stCondLst>
                              <p:cond delay="7500"/>
                            </p:stCondLst>
                            <p:childTnLst>
                              <p:par>
                                <p:cTn id="389" presetID="22" presetClass="entr" presetSubtype="8" fill="hold" grpId="0" nodeType="afterEffect">
                                  <p:stCondLst>
                                    <p:cond delay="0"/>
                                  </p:stCondLst>
                                  <p:childTnLst>
                                    <p:set>
                                      <p:cBhvr>
                                        <p:cTn id="390" dur="1" fill="hold">
                                          <p:stCondLst>
                                            <p:cond delay="0"/>
                                          </p:stCondLst>
                                        </p:cTn>
                                        <p:tgtEl>
                                          <p:spTgt spid="146"/>
                                        </p:tgtEl>
                                        <p:attrNameLst>
                                          <p:attrName>style.visibility</p:attrName>
                                        </p:attrNameLst>
                                      </p:cBhvr>
                                      <p:to>
                                        <p:strVal val="visible"/>
                                      </p:to>
                                    </p:set>
                                    <p:animEffect transition="in" filter="wipe(left)">
                                      <p:cBhvr>
                                        <p:cTn id="391" dur="500"/>
                                        <p:tgtEl>
                                          <p:spTgt spid="146"/>
                                        </p:tgtEl>
                                      </p:cBhvr>
                                    </p:animEffect>
                                  </p:childTnLst>
                                </p:cTn>
                              </p:par>
                              <p:par>
                                <p:cTn id="392" presetID="22" presetClass="entr" presetSubtype="8" fill="hold" grpId="0" nodeType="withEffect">
                                  <p:stCondLst>
                                    <p:cond delay="0"/>
                                  </p:stCondLst>
                                  <p:childTnLst>
                                    <p:set>
                                      <p:cBhvr>
                                        <p:cTn id="393" dur="1" fill="hold">
                                          <p:stCondLst>
                                            <p:cond delay="0"/>
                                          </p:stCondLst>
                                        </p:cTn>
                                        <p:tgtEl>
                                          <p:spTgt spid="147"/>
                                        </p:tgtEl>
                                        <p:attrNameLst>
                                          <p:attrName>style.visibility</p:attrName>
                                        </p:attrNameLst>
                                      </p:cBhvr>
                                      <p:to>
                                        <p:strVal val="visible"/>
                                      </p:to>
                                    </p:set>
                                    <p:animEffect transition="in" filter="wipe(left)">
                                      <p:cBhvr>
                                        <p:cTn id="394"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73" grpId="0" animBg="1"/>
      <p:bldP spid="74" grpId="0" animBg="1"/>
      <p:bldP spid="75" grpId="0" animBg="1"/>
      <p:bldP spid="76" grpId="0" animBg="1"/>
      <p:bldP spid="77" grpId="0" animBg="1"/>
      <p:bldP spid="78" grpId="0" animBg="1"/>
      <p:bldP spid="79" grpId="0" animBg="1"/>
      <p:bldP spid="84" grpId="0" animBg="1"/>
      <p:bldP spid="85"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animBg="1"/>
      <p:bldP spid="106" grpId="0" animBg="1"/>
      <p:bldP spid="107" grpId="0" animBg="1"/>
      <p:bldP spid="108" grpId="0" animBg="1"/>
      <p:bldP spid="109" grpId="0" animBg="1"/>
      <p:bldP spid="110" grpId="0" animBg="1"/>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2" grpId="0" animBg="1"/>
      <p:bldP spid="133" grpId="0" animBg="1"/>
      <p:bldP spid="134" grpId="0" animBg="1"/>
      <p:bldP spid="135" grpId="0" animBg="1"/>
      <p:bldP spid="136" grpId="0" animBg="1"/>
      <p:bldP spid="138" grpId="0"/>
      <p:bldP spid="139" grpId="0"/>
      <p:bldP spid="140" grpId="0" animBg="1"/>
      <p:bldP spid="142" grpId="0"/>
      <p:bldP spid="143" grpId="0"/>
      <p:bldP spid="144" grpId="0" animBg="1"/>
      <p:bldP spid="146" grpId="0"/>
      <p:bldP spid="1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解决问题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TO SOLVE THE PROBLEM</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118" name="圆角矩形 117"/>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圆角矩形 118"/>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21"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2" name="圆角矩形 121"/>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4" name="圆角矩形 12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6" name="圆角矩形 12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8" name="圆角矩形 12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130" name="组合 129"/>
          <p:cNvGrpSpPr/>
          <p:nvPr/>
        </p:nvGrpSpPr>
        <p:grpSpPr>
          <a:xfrm>
            <a:off x="5268126" y="1274571"/>
            <a:ext cx="1123045" cy="1302732"/>
            <a:chOff x="5301679" y="1577352"/>
            <a:chExt cx="1123045" cy="1302732"/>
          </a:xfrm>
        </p:grpSpPr>
        <p:sp>
          <p:nvSpPr>
            <p:cNvPr id="131" name="六边形 130"/>
            <p:cNvSpPr/>
            <p:nvPr/>
          </p:nvSpPr>
          <p:spPr>
            <a:xfrm rot="5400000">
              <a:off x="5211836" y="1667195"/>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32" name="KSO_Shape"/>
            <p:cNvSpPr>
              <a:spLocks/>
            </p:cNvSpPr>
            <p:nvPr/>
          </p:nvSpPr>
          <p:spPr bwMode="auto">
            <a:xfrm>
              <a:off x="5635344" y="2000361"/>
              <a:ext cx="455715" cy="455715"/>
            </a:xfrm>
            <a:custGeom>
              <a:avLst/>
              <a:gdLst>
                <a:gd name="T0" fmla="*/ 1159904 w 2208213"/>
                <a:gd name="T1" fmla="*/ 523327 h 2209801"/>
                <a:gd name="T2" fmla="*/ 1199134 w 2208213"/>
                <a:gd name="T3" fmla="*/ 565478 h 2209801"/>
                <a:gd name="T4" fmla="*/ 1206816 w 2208213"/>
                <a:gd name="T5" fmla="*/ 627336 h 2209801"/>
                <a:gd name="T6" fmla="*/ 1183496 w 2208213"/>
                <a:gd name="T7" fmla="*/ 668666 h 2209801"/>
                <a:gd name="T8" fmla="*/ 954421 w 2208213"/>
                <a:gd name="T9" fmla="*/ 947300 h 2209801"/>
                <a:gd name="T10" fmla="*/ 901747 w 2208213"/>
                <a:gd name="T11" fmla="*/ 1002588 h 2209801"/>
                <a:gd name="T12" fmla="*/ 871569 w 2208213"/>
                <a:gd name="T13" fmla="*/ 1378936 h 2209801"/>
                <a:gd name="T14" fmla="*/ 822461 w 2208213"/>
                <a:gd name="T15" fmla="*/ 1396179 h 2209801"/>
                <a:gd name="T16" fmla="*/ 784602 w 2208213"/>
                <a:gd name="T17" fmla="*/ 1361418 h 2209801"/>
                <a:gd name="T18" fmla="*/ 740982 w 2208213"/>
                <a:gd name="T19" fmla="*/ 986166 h 2209801"/>
                <a:gd name="T20" fmla="*/ 701476 w 2208213"/>
                <a:gd name="T21" fmla="*/ 923487 h 2209801"/>
                <a:gd name="T22" fmla="*/ 699830 w 2208213"/>
                <a:gd name="T23" fmla="*/ 851775 h 2209801"/>
                <a:gd name="T24" fmla="*/ 735769 w 2208213"/>
                <a:gd name="T25" fmla="*/ 788002 h 2209801"/>
                <a:gd name="T26" fmla="*/ 801886 w 2208213"/>
                <a:gd name="T27" fmla="*/ 751873 h 2209801"/>
                <a:gd name="T28" fmla="*/ 1066626 w 2208213"/>
                <a:gd name="T29" fmla="*/ 521138 h 2209801"/>
                <a:gd name="T30" fmla="*/ 533853 w 2208213"/>
                <a:gd name="T31" fmla="*/ 676984 h 2209801"/>
                <a:gd name="T32" fmla="*/ 283900 w 2208213"/>
                <a:gd name="T33" fmla="*/ 652063 h 2209801"/>
                <a:gd name="T34" fmla="*/ 235717 w 2208213"/>
                <a:gd name="T35" fmla="*/ 799950 h 2209801"/>
                <a:gd name="T36" fmla="*/ 219838 w 2208213"/>
                <a:gd name="T37" fmla="*/ 953315 h 2209801"/>
                <a:gd name="T38" fmla="*/ 235990 w 2208213"/>
                <a:gd name="T39" fmla="*/ 1107228 h 2209801"/>
                <a:gd name="T40" fmla="*/ 284722 w 2208213"/>
                <a:gd name="T41" fmla="*/ 1255389 h 2209801"/>
                <a:gd name="T42" fmla="*/ 365484 w 2208213"/>
                <a:gd name="T43" fmla="*/ 1392049 h 2209801"/>
                <a:gd name="T44" fmla="*/ 469517 w 2208213"/>
                <a:gd name="T45" fmla="*/ 1504060 h 2209801"/>
                <a:gd name="T46" fmla="*/ 671834 w 2208213"/>
                <a:gd name="T47" fmla="*/ 1628669 h 2209801"/>
                <a:gd name="T48" fmla="*/ 922061 w 2208213"/>
                <a:gd name="T49" fmla="*/ 1683442 h 2209801"/>
                <a:gd name="T50" fmla="*/ 1075099 w 2208213"/>
                <a:gd name="T51" fmla="*/ 1897058 h 2209801"/>
                <a:gd name="T52" fmla="*/ 829252 w 2208213"/>
                <a:gd name="T53" fmla="*/ 1897606 h 2209801"/>
                <a:gd name="T54" fmla="*/ 643088 w 2208213"/>
                <a:gd name="T55" fmla="*/ 1852966 h 2209801"/>
                <a:gd name="T56" fmla="*/ 484300 w 2208213"/>
                <a:gd name="T57" fmla="*/ 1782308 h 2209801"/>
                <a:gd name="T58" fmla="*/ 338654 w 2208213"/>
                <a:gd name="T59" fmla="*/ 1681799 h 2209801"/>
                <a:gd name="T60" fmla="*/ 196841 w 2208213"/>
                <a:gd name="T61" fmla="*/ 1533637 h 2209801"/>
                <a:gd name="T62" fmla="*/ 84047 w 2208213"/>
                <a:gd name="T63" fmla="*/ 1345217 h 2209801"/>
                <a:gd name="T64" fmla="*/ 18342 w 2208213"/>
                <a:gd name="T65" fmla="*/ 1140913 h 2209801"/>
                <a:gd name="T66" fmla="*/ 0 w 2208213"/>
                <a:gd name="T67" fmla="*/ 928667 h 2209801"/>
                <a:gd name="T68" fmla="*/ 29020 w 2208213"/>
                <a:gd name="T69" fmla="*/ 717516 h 2209801"/>
                <a:gd name="T70" fmla="*/ 105128 w 2208213"/>
                <a:gd name="T71" fmla="*/ 516225 h 2209801"/>
                <a:gd name="T72" fmla="*/ 210530 w 2208213"/>
                <a:gd name="T73" fmla="*/ 353822 h 2209801"/>
                <a:gd name="T74" fmla="*/ 1141446 w 2208213"/>
                <a:gd name="T75" fmla="*/ 18620 h 2209801"/>
                <a:gd name="T76" fmla="*/ 1322266 w 2208213"/>
                <a:gd name="T77" fmla="*/ 74481 h 2209801"/>
                <a:gd name="T78" fmla="*/ 1477059 w 2208213"/>
                <a:gd name="T79" fmla="*/ 157177 h 2209801"/>
                <a:gd name="T80" fmla="*/ 1614592 w 2208213"/>
                <a:gd name="T81" fmla="*/ 267528 h 2209801"/>
                <a:gd name="T82" fmla="*/ 1754042 w 2208213"/>
                <a:gd name="T83" fmla="*/ 437575 h 2209801"/>
                <a:gd name="T84" fmla="*/ 1849932 w 2208213"/>
                <a:gd name="T85" fmla="*/ 632539 h 2209801"/>
                <a:gd name="T86" fmla="*/ 1898425 w 2208213"/>
                <a:gd name="T87" fmla="*/ 840647 h 2209801"/>
                <a:gd name="T88" fmla="*/ 1899521 w 2208213"/>
                <a:gd name="T89" fmla="*/ 1053410 h 2209801"/>
                <a:gd name="T90" fmla="*/ 1853220 w 2208213"/>
                <a:gd name="T91" fmla="*/ 1262339 h 2209801"/>
                <a:gd name="T92" fmla="*/ 1761440 w 2208213"/>
                <a:gd name="T93" fmla="*/ 1455113 h 2209801"/>
                <a:gd name="T94" fmla="*/ 1536237 w 2208213"/>
                <a:gd name="T95" fmla="*/ 1393502 h 2209801"/>
                <a:gd name="T96" fmla="*/ 1625825 w 2208213"/>
                <a:gd name="T97" fmla="*/ 1239886 h 2209801"/>
                <a:gd name="T98" fmla="*/ 1671304 w 2208213"/>
                <a:gd name="T99" fmla="*/ 1090925 h 2209801"/>
                <a:gd name="T100" fmla="*/ 1684455 w 2208213"/>
                <a:gd name="T101" fmla="*/ 937034 h 2209801"/>
                <a:gd name="T102" fmla="*/ 1665003 w 2208213"/>
                <a:gd name="T103" fmla="*/ 783965 h 2209801"/>
                <a:gd name="T104" fmla="*/ 1613770 w 2208213"/>
                <a:gd name="T105" fmla="*/ 636646 h 2209801"/>
                <a:gd name="T106" fmla="*/ 1529935 w 2208213"/>
                <a:gd name="T107" fmla="*/ 501102 h 2209801"/>
                <a:gd name="T108" fmla="*/ 1425004 w 2208213"/>
                <a:gd name="T109" fmla="*/ 392393 h 2209801"/>
                <a:gd name="T110" fmla="*/ 1313773 w 2208213"/>
                <a:gd name="T111" fmla="*/ 315174 h 2209801"/>
                <a:gd name="T112" fmla="*/ 1191035 w 2208213"/>
                <a:gd name="T113" fmla="*/ 259314 h 2209801"/>
                <a:gd name="T114" fmla="*/ 996790 w 2208213"/>
                <a:gd name="T115" fmla="*/ 220977 h 2209801"/>
                <a:gd name="T116" fmla="*/ 817613 w 2208213"/>
                <a:gd name="T117" fmla="*/ 53670 h 220980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208213" h="2209801">
                  <a:moveTo>
                    <a:pt x="1288552" y="590550"/>
                  </a:moveTo>
                  <a:lnTo>
                    <a:pt x="1298410" y="590868"/>
                  </a:lnTo>
                  <a:lnTo>
                    <a:pt x="1307950" y="592138"/>
                  </a:lnTo>
                  <a:lnTo>
                    <a:pt x="1313039" y="593408"/>
                  </a:lnTo>
                  <a:lnTo>
                    <a:pt x="1317809" y="594678"/>
                  </a:lnTo>
                  <a:lnTo>
                    <a:pt x="1322579" y="596265"/>
                  </a:lnTo>
                  <a:lnTo>
                    <a:pt x="1326713" y="598170"/>
                  </a:lnTo>
                  <a:lnTo>
                    <a:pt x="1331483" y="600075"/>
                  </a:lnTo>
                  <a:lnTo>
                    <a:pt x="1335935" y="601980"/>
                  </a:lnTo>
                  <a:lnTo>
                    <a:pt x="1340705" y="604520"/>
                  </a:lnTo>
                  <a:lnTo>
                    <a:pt x="1344522" y="607060"/>
                  </a:lnTo>
                  <a:lnTo>
                    <a:pt x="1348974" y="610235"/>
                  </a:lnTo>
                  <a:lnTo>
                    <a:pt x="1352790" y="613410"/>
                  </a:lnTo>
                  <a:lnTo>
                    <a:pt x="1356924" y="616585"/>
                  </a:lnTo>
                  <a:lnTo>
                    <a:pt x="1360740" y="620078"/>
                  </a:lnTo>
                  <a:lnTo>
                    <a:pt x="1371870" y="631190"/>
                  </a:lnTo>
                  <a:lnTo>
                    <a:pt x="1375368" y="635000"/>
                  </a:lnTo>
                  <a:lnTo>
                    <a:pt x="1378867" y="639128"/>
                  </a:lnTo>
                  <a:lnTo>
                    <a:pt x="1382047" y="642938"/>
                  </a:lnTo>
                  <a:lnTo>
                    <a:pt x="1384909" y="647383"/>
                  </a:lnTo>
                  <a:lnTo>
                    <a:pt x="1387453" y="651510"/>
                  </a:lnTo>
                  <a:lnTo>
                    <a:pt x="1389997" y="655955"/>
                  </a:lnTo>
                  <a:lnTo>
                    <a:pt x="1392223" y="660718"/>
                  </a:lnTo>
                  <a:lnTo>
                    <a:pt x="1394131" y="664845"/>
                  </a:lnTo>
                  <a:lnTo>
                    <a:pt x="1395721" y="669608"/>
                  </a:lnTo>
                  <a:lnTo>
                    <a:pt x="1397311" y="674370"/>
                  </a:lnTo>
                  <a:lnTo>
                    <a:pt x="1398901" y="679133"/>
                  </a:lnTo>
                  <a:lnTo>
                    <a:pt x="1399855" y="683895"/>
                  </a:lnTo>
                  <a:lnTo>
                    <a:pt x="1401445" y="693738"/>
                  </a:lnTo>
                  <a:lnTo>
                    <a:pt x="1401763" y="703580"/>
                  </a:lnTo>
                  <a:lnTo>
                    <a:pt x="1401445" y="713105"/>
                  </a:lnTo>
                  <a:lnTo>
                    <a:pt x="1399855" y="722948"/>
                  </a:lnTo>
                  <a:lnTo>
                    <a:pt x="1398901" y="727710"/>
                  </a:lnTo>
                  <a:lnTo>
                    <a:pt x="1397311" y="732155"/>
                  </a:lnTo>
                  <a:lnTo>
                    <a:pt x="1395721" y="736918"/>
                  </a:lnTo>
                  <a:lnTo>
                    <a:pt x="1394131" y="741680"/>
                  </a:lnTo>
                  <a:lnTo>
                    <a:pt x="1392223" y="746443"/>
                  </a:lnTo>
                  <a:lnTo>
                    <a:pt x="1389997" y="750888"/>
                  </a:lnTo>
                  <a:lnTo>
                    <a:pt x="1387453" y="755015"/>
                  </a:lnTo>
                  <a:lnTo>
                    <a:pt x="1384909" y="759460"/>
                  </a:lnTo>
                  <a:lnTo>
                    <a:pt x="1382047" y="763905"/>
                  </a:lnTo>
                  <a:lnTo>
                    <a:pt x="1378867" y="767715"/>
                  </a:lnTo>
                  <a:lnTo>
                    <a:pt x="1375368" y="771525"/>
                  </a:lnTo>
                  <a:lnTo>
                    <a:pt x="1371870" y="775653"/>
                  </a:lnTo>
                  <a:lnTo>
                    <a:pt x="1123823" y="1022668"/>
                  </a:lnTo>
                  <a:lnTo>
                    <a:pt x="1123823" y="1030605"/>
                  </a:lnTo>
                  <a:lnTo>
                    <a:pt x="1123505" y="1038543"/>
                  </a:lnTo>
                  <a:lnTo>
                    <a:pt x="1122551" y="1046480"/>
                  </a:lnTo>
                  <a:lnTo>
                    <a:pt x="1121279" y="1053783"/>
                  </a:lnTo>
                  <a:lnTo>
                    <a:pt x="1120007" y="1061720"/>
                  </a:lnTo>
                  <a:lnTo>
                    <a:pt x="1117781" y="1069340"/>
                  </a:lnTo>
                  <a:lnTo>
                    <a:pt x="1115555" y="1076643"/>
                  </a:lnTo>
                  <a:lnTo>
                    <a:pt x="1112693" y="1084263"/>
                  </a:lnTo>
                  <a:lnTo>
                    <a:pt x="1109513" y="1091565"/>
                  </a:lnTo>
                  <a:lnTo>
                    <a:pt x="1106333" y="1098868"/>
                  </a:lnTo>
                  <a:lnTo>
                    <a:pt x="1102517" y="1105853"/>
                  </a:lnTo>
                  <a:lnTo>
                    <a:pt x="1098064" y="1112520"/>
                  </a:lnTo>
                  <a:lnTo>
                    <a:pt x="1093930" y="1119188"/>
                  </a:lnTo>
                  <a:lnTo>
                    <a:pt x="1088842" y="1125855"/>
                  </a:lnTo>
                  <a:lnTo>
                    <a:pt x="1083118" y="1132205"/>
                  </a:lnTo>
                  <a:lnTo>
                    <a:pt x="1077712" y="1138238"/>
                  </a:lnTo>
                  <a:lnTo>
                    <a:pt x="1071352" y="1143953"/>
                  </a:lnTo>
                  <a:lnTo>
                    <a:pt x="1064992" y="1149033"/>
                  </a:lnTo>
                  <a:lnTo>
                    <a:pt x="1058631" y="1154113"/>
                  </a:lnTo>
                  <a:lnTo>
                    <a:pt x="1051953" y="1158558"/>
                  </a:lnTo>
                  <a:lnTo>
                    <a:pt x="1045275" y="1163003"/>
                  </a:lnTo>
                  <a:lnTo>
                    <a:pt x="1038279" y="1166813"/>
                  </a:lnTo>
                  <a:lnTo>
                    <a:pt x="1031283" y="1169988"/>
                  </a:lnTo>
                  <a:lnTo>
                    <a:pt x="1023650" y="1173163"/>
                  </a:lnTo>
                  <a:lnTo>
                    <a:pt x="1023650" y="1562101"/>
                  </a:lnTo>
                  <a:lnTo>
                    <a:pt x="1023650" y="1567816"/>
                  </a:lnTo>
                  <a:lnTo>
                    <a:pt x="1022378" y="1573848"/>
                  </a:lnTo>
                  <a:lnTo>
                    <a:pt x="1021424" y="1579246"/>
                  </a:lnTo>
                  <a:lnTo>
                    <a:pt x="1019198" y="1584961"/>
                  </a:lnTo>
                  <a:lnTo>
                    <a:pt x="1016654" y="1590041"/>
                  </a:lnTo>
                  <a:lnTo>
                    <a:pt x="1013792" y="1594803"/>
                  </a:lnTo>
                  <a:lnTo>
                    <a:pt x="1010294" y="1599566"/>
                  </a:lnTo>
                  <a:lnTo>
                    <a:pt x="1006796" y="1603376"/>
                  </a:lnTo>
                  <a:lnTo>
                    <a:pt x="1002344" y="1607186"/>
                  </a:lnTo>
                  <a:lnTo>
                    <a:pt x="997892" y="1610361"/>
                  </a:lnTo>
                  <a:lnTo>
                    <a:pt x="993439" y="1613536"/>
                  </a:lnTo>
                  <a:lnTo>
                    <a:pt x="988033" y="1616076"/>
                  </a:lnTo>
                  <a:lnTo>
                    <a:pt x="982627" y="1617981"/>
                  </a:lnTo>
                  <a:lnTo>
                    <a:pt x="977221" y="1619568"/>
                  </a:lnTo>
                  <a:lnTo>
                    <a:pt x="971179" y="1620203"/>
                  </a:lnTo>
                  <a:lnTo>
                    <a:pt x="965455" y="1620838"/>
                  </a:lnTo>
                  <a:lnTo>
                    <a:pt x="959413" y="1620203"/>
                  </a:lnTo>
                  <a:lnTo>
                    <a:pt x="953370" y="1619568"/>
                  </a:lnTo>
                  <a:lnTo>
                    <a:pt x="947964" y="1617981"/>
                  </a:lnTo>
                  <a:lnTo>
                    <a:pt x="942558" y="1616076"/>
                  </a:lnTo>
                  <a:lnTo>
                    <a:pt x="937470" y="1613536"/>
                  </a:lnTo>
                  <a:lnTo>
                    <a:pt x="932700" y="1610361"/>
                  </a:lnTo>
                  <a:lnTo>
                    <a:pt x="927930" y="1607186"/>
                  </a:lnTo>
                  <a:lnTo>
                    <a:pt x="923795" y="1603376"/>
                  </a:lnTo>
                  <a:lnTo>
                    <a:pt x="919979" y="1599566"/>
                  </a:lnTo>
                  <a:lnTo>
                    <a:pt x="916799" y="1594803"/>
                  </a:lnTo>
                  <a:lnTo>
                    <a:pt x="913619" y="1590041"/>
                  </a:lnTo>
                  <a:lnTo>
                    <a:pt x="911393" y="1584961"/>
                  </a:lnTo>
                  <a:lnTo>
                    <a:pt x="909485" y="1579246"/>
                  </a:lnTo>
                  <a:lnTo>
                    <a:pt x="907895" y="1573848"/>
                  </a:lnTo>
                  <a:lnTo>
                    <a:pt x="906941" y="1567816"/>
                  </a:lnTo>
                  <a:lnTo>
                    <a:pt x="906623" y="1562101"/>
                  </a:lnTo>
                  <a:lnTo>
                    <a:pt x="906623" y="1173163"/>
                  </a:lnTo>
                  <a:lnTo>
                    <a:pt x="899627" y="1169988"/>
                  </a:lnTo>
                  <a:lnTo>
                    <a:pt x="892313" y="1166813"/>
                  </a:lnTo>
                  <a:lnTo>
                    <a:pt x="885316" y="1163003"/>
                  </a:lnTo>
                  <a:lnTo>
                    <a:pt x="878638" y="1158558"/>
                  </a:lnTo>
                  <a:lnTo>
                    <a:pt x="871960" y="1154113"/>
                  </a:lnTo>
                  <a:lnTo>
                    <a:pt x="865282" y="1149033"/>
                  </a:lnTo>
                  <a:lnTo>
                    <a:pt x="858922" y="1143953"/>
                  </a:lnTo>
                  <a:lnTo>
                    <a:pt x="852879" y="1138238"/>
                  </a:lnTo>
                  <a:lnTo>
                    <a:pt x="847473" y="1132205"/>
                  </a:lnTo>
                  <a:lnTo>
                    <a:pt x="842385" y="1125855"/>
                  </a:lnTo>
                  <a:lnTo>
                    <a:pt x="837297" y="1119505"/>
                  </a:lnTo>
                  <a:lnTo>
                    <a:pt x="832845" y="1113473"/>
                  </a:lnTo>
                  <a:lnTo>
                    <a:pt x="828393" y="1106488"/>
                  </a:lnTo>
                  <a:lnTo>
                    <a:pt x="824577" y="1099503"/>
                  </a:lnTo>
                  <a:lnTo>
                    <a:pt x="821397" y="1092835"/>
                  </a:lnTo>
                  <a:lnTo>
                    <a:pt x="818216" y="1085850"/>
                  </a:lnTo>
                  <a:lnTo>
                    <a:pt x="815354" y="1078230"/>
                  </a:lnTo>
                  <a:lnTo>
                    <a:pt x="813128" y="1071245"/>
                  </a:lnTo>
                  <a:lnTo>
                    <a:pt x="811220" y="1063625"/>
                  </a:lnTo>
                  <a:lnTo>
                    <a:pt x="809630" y="1056323"/>
                  </a:lnTo>
                  <a:lnTo>
                    <a:pt x="808040" y="1048703"/>
                  </a:lnTo>
                  <a:lnTo>
                    <a:pt x="807086" y="1041400"/>
                  </a:lnTo>
                  <a:lnTo>
                    <a:pt x="806768" y="1033463"/>
                  </a:lnTo>
                  <a:lnTo>
                    <a:pt x="806450" y="1025843"/>
                  </a:lnTo>
                  <a:lnTo>
                    <a:pt x="806768" y="1018540"/>
                  </a:lnTo>
                  <a:lnTo>
                    <a:pt x="807086" y="1010920"/>
                  </a:lnTo>
                  <a:lnTo>
                    <a:pt x="808040" y="1002983"/>
                  </a:lnTo>
                  <a:lnTo>
                    <a:pt x="809630" y="995680"/>
                  </a:lnTo>
                  <a:lnTo>
                    <a:pt x="811220" y="988060"/>
                  </a:lnTo>
                  <a:lnTo>
                    <a:pt x="813128" y="981075"/>
                  </a:lnTo>
                  <a:lnTo>
                    <a:pt x="815354" y="973455"/>
                  </a:lnTo>
                  <a:lnTo>
                    <a:pt x="818216" y="966470"/>
                  </a:lnTo>
                  <a:lnTo>
                    <a:pt x="821397" y="959485"/>
                  </a:lnTo>
                  <a:lnTo>
                    <a:pt x="824577" y="952183"/>
                  </a:lnTo>
                  <a:lnTo>
                    <a:pt x="828393" y="945515"/>
                  </a:lnTo>
                  <a:lnTo>
                    <a:pt x="832845" y="938848"/>
                  </a:lnTo>
                  <a:lnTo>
                    <a:pt x="837297" y="932180"/>
                  </a:lnTo>
                  <a:lnTo>
                    <a:pt x="842385" y="925830"/>
                  </a:lnTo>
                  <a:lnTo>
                    <a:pt x="847473" y="920115"/>
                  </a:lnTo>
                  <a:lnTo>
                    <a:pt x="852879" y="914083"/>
                  </a:lnTo>
                  <a:lnTo>
                    <a:pt x="859240" y="908368"/>
                  </a:lnTo>
                  <a:lnTo>
                    <a:pt x="865282" y="902653"/>
                  </a:lnTo>
                  <a:lnTo>
                    <a:pt x="871960" y="897890"/>
                  </a:lnTo>
                  <a:lnTo>
                    <a:pt x="878638" y="893445"/>
                  </a:lnTo>
                  <a:lnTo>
                    <a:pt x="885316" y="889000"/>
                  </a:lnTo>
                  <a:lnTo>
                    <a:pt x="892313" y="885508"/>
                  </a:lnTo>
                  <a:lnTo>
                    <a:pt x="899627" y="882015"/>
                  </a:lnTo>
                  <a:lnTo>
                    <a:pt x="906941" y="878840"/>
                  </a:lnTo>
                  <a:lnTo>
                    <a:pt x="914573" y="875983"/>
                  </a:lnTo>
                  <a:lnTo>
                    <a:pt x="921887" y="873760"/>
                  </a:lnTo>
                  <a:lnTo>
                    <a:pt x="929520" y="872173"/>
                  </a:lnTo>
                  <a:lnTo>
                    <a:pt x="936834" y="870585"/>
                  </a:lnTo>
                  <a:lnTo>
                    <a:pt x="944784" y="869315"/>
                  </a:lnTo>
                  <a:lnTo>
                    <a:pt x="952734" y="868363"/>
                  </a:lnTo>
                  <a:lnTo>
                    <a:pt x="960685" y="868045"/>
                  </a:lnTo>
                  <a:lnTo>
                    <a:pt x="967999" y="867728"/>
                  </a:lnTo>
                  <a:lnTo>
                    <a:pt x="1216364" y="620078"/>
                  </a:lnTo>
                  <a:lnTo>
                    <a:pt x="1219862" y="616585"/>
                  </a:lnTo>
                  <a:lnTo>
                    <a:pt x="1223996" y="613410"/>
                  </a:lnTo>
                  <a:lnTo>
                    <a:pt x="1228130" y="610235"/>
                  </a:lnTo>
                  <a:lnTo>
                    <a:pt x="1232264" y="607060"/>
                  </a:lnTo>
                  <a:lnTo>
                    <a:pt x="1236398" y="604520"/>
                  </a:lnTo>
                  <a:lnTo>
                    <a:pt x="1240851" y="601980"/>
                  </a:lnTo>
                  <a:lnTo>
                    <a:pt x="1245621" y="599758"/>
                  </a:lnTo>
                  <a:lnTo>
                    <a:pt x="1250073" y="597535"/>
                  </a:lnTo>
                  <a:lnTo>
                    <a:pt x="1254843" y="596265"/>
                  </a:lnTo>
                  <a:lnTo>
                    <a:pt x="1259295" y="594678"/>
                  </a:lnTo>
                  <a:lnTo>
                    <a:pt x="1264065" y="593408"/>
                  </a:lnTo>
                  <a:lnTo>
                    <a:pt x="1268835" y="592138"/>
                  </a:lnTo>
                  <a:lnTo>
                    <a:pt x="1278694" y="590868"/>
                  </a:lnTo>
                  <a:lnTo>
                    <a:pt x="1288552" y="590550"/>
                  </a:lnTo>
                  <a:close/>
                  <a:moveTo>
                    <a:pt x="799395" y="26988"/>
                  </a:moveTo>
                  <a:lnTo>
                    <a:pt x="618825" y="785302"/>
                  </a:lnTo>
                  <a:lnTo>
                    <a:pt x="426196" y="592785"/>
                  </a:lnTo>
                  <a:lnTo>
                    <a:pt x="414454" y="608987"/>
                  </a:lnTo>
                  <a:lnTo>
                    <a:pt x="403030" y="625189"/>
                  </a:lnTo>
                  <a:lnTo>
                    <a:pt x="392240" y="641708"/>
                  </a:lnTo>
                  <a:lnTo>
                    <a:pt x="381450" y="658228"/>
                  </a:lnTo>
                  <a:lnTo>
                    <a:pt x="371295" y="674748"/>
                  </a:lnTo>
                  <a:lnTo>
                    <a:pt x="361775" y="691585"/>
                  </a:lnTo>
                  <a:lnTo>
                    <a:pt x="352254" y="709058"/>
                  </a:lnTo>
                  <a:lnTo>
                    <a:pt x="343369" y="726213"/>
                  </a:lnTo>
                  <a:lnTo>
                    <a:pt x="336387" y="741144"/>
                  </a:lnTo>
                  <a:lnTo>
                    <a:pt x="329088" y="756393"/>
                  </a:lnTo>
                  <a:lnTo>
                    <a:pt x="322741" y="771642"/>
                  </a:lnTo>
                  <a:lnTo>
                    <a:pt x="316711" y="786573"/>
                  </a:lnTo>
                  <a:lnTo>
                    <a:pt x="310365" y="801822"/>
                  </a:lnTo>
                  <a:lnTo>
                    <a:pt x="304652" y="817706"/>
                  </a:lnTo>
                  <a:lnTo>
                    <a:pt x="299257" y="832955"/>
                  </a:lnTo>
                  <a:lnTo>
                    <a:pt x="294180" y="848839"/>
                  </a:lnTo>
                  <a:lnTo>
                    <a:pt x="289420" y="864723"/>
                  </a:lnTo>
                  <a:lnTo>
                    <a:pt x="284977" y="880290"/>
                  </a:lnTo>
                  <a:lnTo>
                    <a:pt x="280851" y="896174"/>
                  </a:lnTo>
                  <a:lnTo>
                    <a:pt x="276726" y="912376"/>
                  </a:lnTo>
                  <a:lnTo>
                    <a:pt x="273235" y="927942"/>
                  </a:lnTo>
                  <a:lnTo>
                    <a:pt x="270062" y="944144"/>
                  </a:lnTo>
                  <a:lnTo>
                    <a:pt x="267523" y="960346"/>
                  </a:lnTo>
                  <a:lnTo>
                    <a:pt x="264667" y="976548"/>
                  </a:lnTo>
                  <a:lnTo>
                    <a:pt x="262128" y="992433"/>
                  </a:lnTo>
                  <a:lnTo>
                    <a:pt x="260224" y="1008634"/>
                  </a:lnTo>
                  <a:lnTo>
                    <a:pt x="258637" y="1024836"/>
                  </a:lnTo>
                  <a:lnTo>
                    <a:pt x="257050" y="1041038"/>
                  </a:lnTo>
                  <a:lnTo>
                    <a:pt x="256098" y="1057240"/>
                  </a:lnTo>
                  <a:lnTo>
                    <a:pt x="255464" y="1073760"/>
                  </a:lnTo>
                  <a:lnTo>
                    <a:pt x="254829" y="1089962"/>
                  </a:lnTo>
                  <a:lnTo>
                    <a:pt x="254829" y="1105846"/>
                  </a:lnTo>
                  <a:lnTo>
                    <a:pt x="254829" y="1122683"/>
                  </a:lnTo>
                  <a:lnTo>
                    <a:pt x="255464" y="1138568"/>
                  </a:lnTo>
                  <a:lnTo>
                    <a:pt x="256416" y="1155087"/>
                  </a:lnTo>
                  <a:lnTo>
                    <a:pt x="257050" y="1171289"/>
                  </a:lnTo>
                  <a:lnTo>
                    <a:pt x="258637" y="1187491"/>
                  </a:lnTo>
                  <a:lnTo>
                    <a:pt x="260224" y="1203693"/>
                  </a:lnTo>
                  <a:lnTo>
                    <a:pt x="262128" y="1219895"/>
                  </a:lnTo>
                  <a:lnTo>
                    <a:pt x="264667" y="1236097"/>
                  </a:lnTo>
                  <a:lnTo>
                    <a:pt x="267523" y="1251981"/>
                  </a:lnTo>
                  <a:lnTo>
                    <a:pt x="270379" y="1268183"/>
                  </a:lnTo>
                  <a:lnTo>
                    <a:pt x="273552" y="1284385"/>
                  </a:lnTo>
                  <a:lnTo>
                    <a:pt x="277361" y="1300269"/>
                  </a:lnTo>
                  <a:lnTo>
                    <a:pt x="281169" y="1316153"/>
                  </a:lnTo>
                  <a:lnTo>
                    <a:pt x="284977" y="1332038"/>
                  </a:lnTo>
                  <a:lnTo>
                    <a:pt x="289737" y="1347922"/>
                  </a:lnTo>
                  <a:lnTo>
                    <a:pt x="294497" y="1363488"/>
                  </a:lnTo>
                  <a:lnTo>
                    <a:pt x="299575" y="1379373"/>
                  </a:lnTo>
                  <a:lnTo>
                    <a:pt x="305287" y="1394622"/>
                  </a:lnTo>
                  <a:lnTo>
                    <a:pt x="310682" y="1410188"/>
                  </a:lnTo>
                  <a:lnTo>
                    <a:pt x="317029" y="1425437"/>
                  </a:lnTo>
                  <a:lnTo>
                    <a:pt x="323376" y="1440686"/>
                  </a:lnTo>
                  <a:lnTo>
                    <a:pt x="330040" y="1456252"/>
                  </a:lnTo>
                  <a:lnTo>
                    <a:pt x="337022" y="1471184"/>
                  </a:lnTo>
                  <a:lnTo>
                    <a:pt x="344003" y="1486115"/>
                  </a:lnTo>
                  <a:lnTo>
                    <a:pt x="351620" y="1501046"/>
                  </a:lnTo>
                  <a:lnTo>
                    <a:pt x="359553" y="1515660"/>
                  </a:lnTo>
                  <a:lnTo>
                    <a:pt x="367804" y="1530273"/>
                  </a:lnTo>
                  <a:lnTo>
                    <a:pt x="376373" y="1544887"/>
                  </a:lnTo>
                  <a:lnTo>
                    <a:pt x="384941" y="1558865"/>
                  </a:lnTo>
                  <a:lnTo>
                    <a:pt x="394461" y="1573161"/>
                  </a:lnTo>
                  <a:lnTo>
                    <a:pt x="403982" y="1587139"/>
                  </a:lnTo>
                  <a:lnTo>
                    <a:pt x="413819" y="1601117"/>
                  </a:lnTo>
                  <a:lnTo>
                    <a:pt x="423657" y="1614777"/>
                  </a:lnTo>
                  <a:lnTo>
                    <a:pt x="434130" y="1628120"/>
                  </a:lnTo>
                  <a:lnTo>
                    <a:pt x="444919" y="1641780"/>
                  </a:lnTo>
                  <a:lnTo>
                    <a:pt x="455709" y="1655123"/>
                  </a:lnTo>
                  <a:lnTo>
                    <a:pt x="466816" y="1668148"/>
                  </a:lnTo>
                  <a:lnTo>
                    <a:pt x="478558" y="1680856"/>
                  </a:lnTo>
                  <a:lnTo>
                    <a:pt x="490300" y="1693563"/>
                  </a:lnTo>
                  <a:lnTo>
                    <a:pt x="502676" y="1706270"/>
                  </a:lnTo>
                  <a:lnTo>
                    <a:pt x="512832" y="1716119"/>
                  </a:lnTo>
                  <a:lnTo>
                    <a:pt x="522987" y="1725967"/>
                  </a:lnTo>
                  <a:lnTo>
                    <a:pt x="533776" y="1735497"/>
                  </a:lnTo>
                  <a:lnTo>
                    <a:pt x="544249" y="1744710"/>
                  </a:lnTo>
                  <a:lnTo>
                    <a:pt x="555039" y="1753923"/>
                  </a:lnTo>
                  <a:lnTo>
                    <a:pt x="565511" y="1762818"/>
                  </a:lnTo>
                  <a:lnTo>
                    <a:pt x="587725" y="1780291"/>
                  </a:lnTo>
                  <a:lnTo>
                    <a:pt x="609939" y="1796811"/>
                  </a:lnTo>
                  <a:lnTo>
                    <a:pt x="633106" y="1812695"/>
                  </a:lnTo>
                  <a:lnTo>
                    <a:pt x="656589" y="1827626"/>
                  </a:lnTo>
                  <a:lnTo>
                    <a:pt x="680073" y="1841604"/>
                  </a:lnTo>
                  <a:lnTo>
                    <a:pt x="704509" y="1854629"/>
                  </a:lnTo>
                  <a:lnTo>
                    <a:pt x="728944" y="1867337"/>
                  </a:lnTo>
                  <a:lnTo>
                    <a:pt x="753697" y="1878774"/>
                  </a:lnTo>
                  <a:lnTo>
                    <a:pt x="778768" y="1889257"/>
                  </a:lnTo>
                  <a:lnTo>
                    <a:pt x="804155" y="1899741"/>
                  </a:lnTo>
                  <a:lnTo>
                    <a:pt x="829543" y="1908636"/>
                  </a:lnTo>
                  <a:lnTo>
                    <a:pt x="855566" y="1916896"/>
                  </a:lnTo>
                  <a:lnTo>
                    <a:pt x="881906" y="1923885"/>
                  </a:lnTo>
                  <a:lnTo>
                    <a:pt x="908245" y="1930556"/>
                  </a:lnTo>
                  <a:lnTo>
                    <a:pt x="934585" y="1936592"/>
                  </a:lnTo>
                  <a:lnTo>
                    <a:pt x="961242" y="1941357"/>
                  </a:lnTo>
                  <a:lnTo>
                    <a:pt x="988217" y="1945805"/>
                  </a:lnTo>
                  <a:lnTo>
                    <a:pt x="1014874" y="1948982"/>
                  </a:lnTo>
                  <a:lnTo>
                    <a:pt x="1042165" y="1951206"/>
                  </a:lnTo>
                  <a:lnTo>
                    <a:pt x="1068823" y="1952794"/>
                  </a:lnTo>
                  <a:lnTo>
                    <a:pt x="1095797" y="1953112"/>
                  </a:lnTo>
                  <a:lnTo>
                    <a:pt x="1123089" y="1953112"/>
                  </a:lnTo>
                  <a:lnTo>
                    <a:pt x="1150063" y="1951841"/>
                  </a:lnTo>
                  <a:lnTo>
                    <a:pt x="1177355" y="1950253"/>
                  </a:lnTo>
                  <a:lnTo>
                    <a:pt x="1204012" y="1947711"/>
                  </a:lnTo>
                  <a:lnTo>
                    <a:pt x="1231304" y="1944217"/>
                  </a:lnTo>
                  <a:lnTo>
                    <a:pt x="1257961" y="1939451"/>
                  </a:lnTo>
                  <a:lnTo>
                    <a:pt x="1284618" y="1934368"/>
                  </a:lnTo>
                  <a:lnTo>
                    <a:pt x="1311275" y="1928015"/>
                  </a:lnTo>
                  <a:lnTo>
                    <a:pt x="1258913" y="2147853"/>
                  </a:lnTo>
                  <a:lnTo>
                    <a:pt x="1246219" y="2200588"/>
                  </a:lnTo>
                  <a:lnTo>
                    <a:pt x="1220514" y="2203130"/>
                  </a:lnTo>
                  <a:lnTo>
                    <a:pt x="1195126" y="2205989"/>
                  </a:lnTo>
                  <a:lnTo>
                    <a:pt x="1169104" y="2207895"/>
                  </a:lnTo>
                  <a:lnTo>
                    <a:pt x="1143082" y="2209166"/>
                  </a:lnTo>
                  <a:lnTo>
                    <a:pt x="1117694" y="2209801"/>
                  </a:lnTo>
                  <a:lnTo>
                    <a:pt x="1091672" y="2209801"/>
                  </a:lnTo>
                  <a:lnTo>
                    <a:pt x="1065649" y="2209483"/>
                  </a:lnTo>
                  <a:lnTo>
                    <a:pt x="1039627" y="2208530"/>
                  </a:lnTo>
                  <a:lnTo>
                    <a:pt x="1013287" y="2206307"/>
                  </a:lnTo>
                  <a:lnTo>
                    <a:pt x="987265" y="2204083"/>
                  </a:lnTo>
                  <a:lnTo>
                    <a:pt x="961242" y="2201224"/>
                  </a:lnTo>
                  <a:lnTo>
                    <a:pt x="935537" y="2197411"/>
                  </a:lnTo>
                  <a:lnTo>
                    <a:pt x="909832" y="2193282"/>
                  </a:lnTo>
                  <a:lnTo>
                    <a:pt x="883810" y="2188199"/>
                  </a:lnTo>
                  <a:lnTo>
                    <a:pt x="857787" y="2182798"/>
                  </a:lnTo>
                  <a:lnTo>
                    <a:pt x="832400" y="2176762"/>
                  </a:lnTo>
                  <a:lnTo>
                    <a:pt x="832717" y="2174856"/>
                  </a:lnTo>
                  <a:lnTo>
                    <a:pt x="814946" y="2170091"/>
                  </a:lnTo>
                  <a:lnTo>
                    <a:pt x="797808" y="2165325"/>
                  </a:lnTo>
                  <a:lnTo>
                    <a:pt x="780037" y="2160242"/>
                  </a:lnTo>
                  <a:lnTo>
                    <a:pt x="762583" y="2154842"/>
                  </a:lnTo>
                  <a:lnTo>
                    <a:pt x="745446" y="2149441"/>
                  </a:lnTo>
                  <a:lnTo>
                    <a:pt x="727992" y="2143087"/>
                  </a:lnTo>
                  <a:lnTo>
                    <a:pt x="710856" y="2136734"/>
                  </a:lnTo>
                  <a:lnTo>
                    <a:pt x="693719" y="2130380"/>
                  </a:lnTo>
                  <a:lnTo>
                    <a:pt x="676900" y="2123391"/>
                  </a:lnTo>
                  <a:lnTo>
                    <a:pt x="660080" y="2116084"/>
                  </a:lnTo>
                  <a:lnTo>
                    <a:pt x="642943" y="2108777"/>
                  </a:lnTo>
                  <a:lnTo>
                    <a:pt x="626441" y="2100835"/>
                  </a:lnTo>
                  <a:lnTo>
                    <a:pt x="609939" y="2092893"/>
                  </a:lnTo>
                  <a:lnTo>
                    <a:pt x="593437" y="2084633"/>
                  </a:lnTo>
                  <a:lnTo>
                    <a:pt x="577253" y="2076056"/>
                  </a:lnTo>
                  <a:lnTo>
                    <a:pt x="561385" y="2067478"/>
                  </a:lnTo>
                  <a:lnTo>
                    <a:pt x="545201" y="2057948"/>
                  </a:lnTo>
                  <a:lnTo>
                    <a:pt x="529016" y="2048417"/>
                  </a:lnTo>
                  <a:lnTo>
                    <a:pt x="513149" y="2038887"/>
                  </a:lnTo>
                  <a:lnTo>
                    <a:pt x="497916" y="2028721"/>
                  </a:lnTo>
                  <a:lnTo>
                    <a:pt x="482049" y="2018555"/>
                  </a:lnTo>
                  <a:lnTo>
                    <a:pt x="466816" y="2007754"/>
                  </a:lnTo>
                  <a:lnTo>
                    <a:pt x="451901" y="1996952"/>
                  </a:lnTo>
                  <a:lnTo>
                    <a:pt x="436668" y="1985833"/>
                  </a:lnTo>
                  <a:lnTo>
                    <a:pt x="422070" y="1974397"/>
                  </a:lnTo>
                  <a:lnTo>
                    <a:pt x="407155" y="1962642"/>
                  </a:lnTo>
                  <a:lnTo>
                    <a:pt x="392557" y="1950888"/>
                  </a:lnTo>
                  <a:lnTo>
                    <a:pt x="378277" y="1938498"/>
                  </a:lnTo>
                  <a:lnTo>
                    <a:pt x="364313" y="1926109"/>
                  </a:lnTo>
                  <a:lnTo>
                    <a:pt x="350033" y="1913083"/>
                  </a:lnTo>
                  <a:lnTo>
                    <a:pt x="336387" y="1900058"/>
                  </a:lnTo>
                  <a:lnTo>
                    <a:pt x="322424" y="1886716"/>
                  </a:lnTo>
                  <a:lnTo>
                    <a:pt x="305604" y="1869243"/>
                  </a:lnTo>
                  <a:lnTo>
                    <a:pt x="289420" y="1852088"/>
                  </a:lnTo>
                  <a:lnTo>
                    <a:pt x="273235" y="1833980"/>
                  </a:lnTo>
                  <a:lnTo>
                    <a:pt x="258002" y="1815554"/>
                  </a:lnTo>
                  <a:lnTo>
                    <a:pt x="242452" y="1797446"/>
                  </a:lnTo>
                  <a:lnTo>
                    <a:pt x="228172" y="1779020"/>
                  </a:lnTo>
                  <a:lnTo>
                    <a:pt x="213891" y="1760277"/>
                  </a:lnTo>
                  <a:lnTo>
                    <a:pt x="200245" y="1741216"/>
                  </a:lnTo>
                  <a:lnTo>
                    <a:pt x="187234" y="1721837"/>
                  </a:lnTo>
                  <a:lnTo>
                    <a:pt x="174223" y="1702141"/>
                  </a:lnTo>
                  <a:lnTo>
                    <a:pt x="161846" y="1682444"/>
                  </a:lnTo>
                  <a:lnTo>
                    <a:pt x="150105" y="1662748"/>
                  </a:lnTo>
                  <a:lnTo>
                    <a:pt x="138363" y="1642734"/>
                  </a:lnTo>
                  <a:lnTo>
                    <a:pt x="127573" y="1622402"/>
                  </a:lnTo>
                  <a:lnTo>
                    <a:pt x="117101" y="1602388"/>
                  </a:lnTo>
                  <a:lnTo>
                    <a:pt x="106946" y="1581420"/>
                  </a:lnTo>
                  <a:lnTo>
                    <a:pt x="97425" y="1560453"/>
                  </a:lnTo>
                  <a:lnTo>
                    <a:pt x="87905" y="1539486"/>
                  </a:lnTo>
                  <a:lnTo>
                    <a:pt x="79336" y="1518836"/>
                  </a:lnTo>
                  <a:lnTo>
                    <a:pt x="71085" y="1497551"/>
                  </a:lnTo>
                  <a:lnTo>
                    <a:pt x="63152" y="1476267"/>
                  </a:lnTo>
                  <a:lnTo>
                    <a:pt x="56170" y="1454664"/>
                  </a:lnTo>
                  <a:lnTo>
                    <a:pt x="49189" y="1432744"/>
                  </a:lnTo>
                  <a:lnTo>
                    <a:pt x="42842" y="1411141"/>
                  </a:lnTo>
                  <a:lnTo>
                    <a:pt x="36495" y="1389539"/>
                  </a:lnTo>
                  <a:lnTo>
                    <a:pt x="31100" y="1367618"/>
                  </a:lnTo>
                  <a:lnTo>
                    <a:pt x="25705" y="1345380"/>
                  </a:lnTo>
                  <a:lnTo>
                    <a:pt x="21262" y="1323460"/>
                  </a:lnTo>
                  <a:lnTo>
                    <a:pt x="17137" y="1301222"/>
                  </a:lnTo>
                  <a:lnTo>
                    <a:pt x="13328" y="1278984"/>
                  </a:lnTo>
                  <a:lnTo>
                    <a:pt x="10155" y="1256746"/>
                  </a:lnTo>
                  <a:lnTo>
                    <a:pt x="7299" y="1234508"/>
                  </a:lnTo>
                  <a:lnTo>
                    <a:pt x="5077" y="1211953"/>
                  </a:lnTo>
                  <a:lnTo>
                    <a:pt x="2856" y="1189397"/>
                  </a:lnTo>
                  <a:lnTo>
                    <a:pt x="1587" y="1167159"/>
                  </a:lnTo>
                  <a:lnTo>
                    <a:pt x="317" y="1144604"/>
                  </a:lnTo>
                  <a:lnTo>
                    <a:pt x="0" y="1122048"/>
                  </a:lnTo>
                  <a:lnTo>
                    <a:pt x="0" y="1099810"/>
                  </a:lnTo>
                  <a:lnTo>
                    <a:pt x="0" y="1077254"/>
                  </a:lnTo>
                  <a:lnTo>
                    <a:pt x="635" y="1054699"/>
                  </a:lnTo>
                  <a:lnTo>
                    <a:pt x="2221" y="1032461"/>
                  </a:lnTo>
                  <a:lnTo>
                    <a:pt x="3808" y="1009905"/>
                  </a:lnTo>
                  <a:lnTo>
                    <a:pt x="5712" y="987350"/>
                  </a:lnTo>
                  <a:lnTo>
                    <a:pt x="8568" y="965429"/>
                  </a:lnTo>
                  <a:lnTo>
                    <a:pt x="11742" y="942874"/>
                  </a:lnTo>
                  <a:lnTo>
                    <a:pt x="14915" y="920636"/>
                  </a:lnTo>
                  <a:lnTo>
                    <a:pt x="19041" y="898398"/>
                  </a:lnTo>
                  <a:lnTo>
                    <a:pt x="23484" y="876478"/>
                  </a:lnTo>
                  <a:lnTo>
                    <a:pt x="28244" y="854240"/>
                  </a:lnTo>
                  <a:lnTo>
                    <a:pt x="33639" y="832319"/>
                  </a:lnTo>
                  <a:lnTo>
                    <a:pt x="39351" y="810717"/>
                  </a:lnTo>
                  <a:lnTo>
                    <a:pt x="45380" y="788479"/>
                  </a:lnTo>
                  <a:lnTo>
                    <a:pt x="52045" y="766876"/>
                  </a:lnTo>
                  <a:lnTo>
                    <a:pt x="59344" y="745591"/>
                  </a:lnTo>
                  <a:lnTo>
                    <a:pt x="66643" y="723989"/>
                  </a:lnTo>
                  <a:lnTo>
                    <a:pt x="74894" y="702704"/>
                  </a:lnTo>
                  <a:lnTo>
                    <a:pt x="83145" y="681737"/>
                  </a:lnTo>
                  <a:lnTo>
                    <a:pt x="92348" y="660452"/>
                  </a:lnTo>
                  <a:lnTo>
                    <a:pt x="101868" y="639802"/>
                  </a:lnTo>
                  <a:lnTo>
                    <a:pt x="111706" y="619153"/>
                  </a:lnTo>
                  <a:lnTo>
                    <a:pt x="121861" y="598821"/>
                  </a:lnTo>
                  <a:lnTo>
                    <a:pt x="132333" y="578171"/>
                  </a:lnTo>
                  <a:lnTo>
                    <a:pt x="143758" y="558157"/>
                  </a:lnTo>
                  <a:lnTo>
                    <a:pt x="155182" y="538143"/>
                  </a:lnTo>
                  <a:lnTo>
                    <a:pt x="165337" y="521623"/>
                  </a:lnTo>
                  <a:lnTo>
                    <a:pt x="175810" y="505422"/>
                  </a:lnTo>
                  <a:lnTo>
                    <a:pt x="186282" y="489220"/>
                  </a:lnTo>
                  <a:lnTo>
                    <a:pt x="197389" y="473018"/>
                  </a:lnTo>
                  <a:lnTo>
                    <a:pt x="208814" y="457451"/>
                  </a:lnTo>
                  <a:lnTo>
                    <a:pt x="220238" y="441567"/>
                  </a:lnTo>
                  <a:lnTo>
                    <a:pt x="231980" y="425683"/>
                  </a:lnTo>
                  <a:lnTo>
                    <a:pt x="244039" y="410434"/>
                  </a:lnTo>
                  <a:lnTo>
                    <a:pt x="41255" y="207115"/>
                  </a:lnTo>
                  <a:lnTo>
                    <a:pt x="799395" y="26988"/>
                  </a:lnTo>
                  <a:close/>
                  <a:moveTo>
                    <a:pt x="1115113" y="0"/>
                  </a:moveTo>
                  <a:lnTo>
                    <a:pt x="1141155" y="953"/>
                  </a:lnTo>
                  <a:lnTo>
                    <a:pt x="1167196" y="1906"/>
                  </a:lnTo>
                  <a:lnTo>
                    <a:pt x="1193555" y="3494"/>
                  </a:lnTo>
                  <a:lnTo>
                    <a:pt x="1219596" y="6035"/>
                  </a:lnTo>
                  <a:lnTo>
                    <a:pt x="1245320" y="9212"/>
                  </a:lnTo>
                  <a:lnTo>
                    <a:pt x="1271044" y="12706"/>
                  </a:lnTo>
                  <a:lnTo>
                    <a:pt x="1297085" y="17152"/>
                  </a:lnTo>
                  <a:lnTo>
                    <a:pt x="1323126" y="21599"/>
                  </a:lnTo>
                  <a:lnTo>
                    <a:pt x="1348532" y="27317"/>
                  </a:lnTo>
                  <a:lnTo>
                    <a:pt x="1374574" y="33670"/>
                  </a:lnTo>
                  <a:lnTo>
                    <a:pt x="1392676" y="38434"/>
                  </a:lnTo>
                  <a:lnTo>
                    <a:pt x="1410460" y="42881"/>
                  </a:lnTo>
                  <a:lnTo>
                    <a:pt x="1428244" y="48599"/>
                  </a:lnTo>
                  <a:lnTo>
                    <a:pt x="1445711" y="53999"/>
                  </a:lnTo>
                  <a:lnTo>
                    <a:pt x="1463495" y="60034"/>
                  </a:lnTo>
                  <a:lnTo>
                    <a:pt x="1480962" y="66387"/>
                  </a:lnTo>
                  <a:lnTo>
                    <a:pt x="1498746" y="72422"/>
                  </a:lnTo>
                  <a:lnTo>
                    <a:pt x="1515578" y="79092"/>
                  </a:lnTo>
                  <a:lnTo>
                    <a:pt x="1532727" y="86398"/>
                  </a:lnTo>
                  <a:lnTo>
                    <a:pt x="1549876" y="93703"/>
                  </a:lnTo>
                  <a:lnTo>
                    <a:pt x="1566708" y="101327"/>
                  </a:lnTo>
                  <a:lnTo>
                    <a:pt x="1583222" y="109585"/>
                  </a:lnTo>
                  <a:lnTo>
                    <a:pt x="1600053" y="117526"/>
                  </a:lnTo>
                  <a:lnTo>
                    <a:pt x="1616250" y="126103"/>
                  </a:lnTo>
                  <a:lnTo>
                    <a:pt x="1632764" y="134679"/>
                  </a:lnTo>
                  <a:lnTo>
                    <a:pt x="1648960" y="143890"/>
                  </a:lnTo>
                  <a:lnTo>
                    <a:pt x="1665157" y="152784"/>
                  </a:lnTo>
                  <a:lnTo>
                    <a:pt x="1681035" y="162631"/>
                  </a:lnTo>
                  <a:lnTo>
                    <a:pt x="1696597" y="172478"/>
                  </a:lnTo>
                  <a:lnTo>
                    <a:pt x="1712158" y="182325"/>
                  </a:lnTo>
                  <a:lnTo>
                    <a:pt x="1727402" y="193124"/>
                  </a:lnTo>
                  <a:lnTo>
                    <a:pt x="1742645" y="203606"/>
                  </a:lnTo>
                  <a:lnTo>
                    <a:pt x="1757572" y="214406"/>
                  </a:lnTo>
                  <a:lnTo>
                    <a:pt x="1772498" y="225206"/>
                  </a:lnTo>
                  <a:lnTo>
                    <a:pt x="1787106" y="236641"/>
                  </a:lnTo>
                  <a:lnTo>
                    <a:pt x="1801715" y="248711"/>
                  </a:lnTo>
                  <a:lnTo>
                    <a:pt x="1816323" y="260464"/>
                  </a:lnTo>
                  <a:lnTo>
                    <a:pt x="1830614" y="272534"/>
                  </a:lnTo>
                  <a:lnTo>
                    <a:pt x="1844270" y="284922"/>
                  </a:lnTo>
                  <a:lnTo>
                    <a:pt x="1857926" y="297310"/>
                  </a:lnTo>
                  <a:lnTo>
                    <a:pt x="1871582" y="310333"/>
                  </a:lnTo>
                  <a:lnTo>
                    <a:pt x="1884920" y="323356"/>
                  </a:lnTo>
                  <a:lnTo>
                    <a:pt x="1901751" y="340826"/>
                  </a:lnTo>
                  <a:lnTo>
                    <a:pt x="1918265" y="358296"/>
                  </a:lnTo>
                  <a:lnTo>
                    <a:pt x="1934144" y="376084"/>
                  </a:lnTo>
                  <a:lnTo>
                    <a:pt x="1949706" y="394190"/>
                  </a:lnTo>
                  <a:lnTo>
                    <a:pt x="1964632" y="412295"/>
                  </a:lnTo>
                  <a:lnTo>
                    <a:pt x="1979240" y="431036"/>
                  </a:lnTo>
                  <a:lnTo>
                    <a:pt x="1993531" y="449776"/>
                  </a:lnTo>
                  <a:lnTo>
                    <a:pt x="2007187" y="468835"/>
                  </a:lnTo>
                  <a:lnTo>
                    <a:pt x="2020525" y="487893"/>
                  </a:lnTo>
                  <a:lnTo>
                    <a:pt x="2033228" y="507587"/>
                  </a:lnTo>
                  <a:lnTo>
                    <a:pt x="2045931" y="527280"/>
                  </a:lnTo>
                  <a:lnTo>
                    <a:pt x="2057682" y="546974"/>
                  </a:lnTo>
                  <a:lnTo>
                    <a:pt x="2069114" y="567303"/>
                  </a:lnTo>
                  <a:lnTo>
                    <a:pt x="2080230" y="587314"/>
                  </a:lnTo>
                  <a:lnTo>
                    <a:pt x="2090710" y="607643"/>
                  </a:lnTo>
                  <a:lnTo>
                    <a:pt x="2100555" y="628607"/>
                  </a:lnTo>
                  <a:lnTo>
                    <a:pt x="2110399" y="648936"/>
                  </a:lnTo>
                  <a:lnTo>
                    <a:pt x="2119609" y="670218"/>
                  </a:lnTo>
                  <a:lnTo>
                    <a:pt x="2128184" y="691182"/>
                  </a:lnTo>
                  <a:lnTo>
                    <a:pt x="2136441" y="712464"/>
                  </a:lnTo>
                  <a:lnTo>
                    <a:pt x="2144380" y="733745"/>
                  </a:lnTo>
                  <a:lnTo>
                    <a:pt x="2151684" y="755345"/>
                  </a:lnTo>
                  <a:lnTo>
                    <a:pt x="2158354" y="776627"/>
                  </a:lnTo>
                  <a:lnTo>
                    <a:pt x="2165023" y="798544"/>
                  </a:lnTo>
                  <a:lnTo>
                    <a:pt x="2171057" y="820461"/>
                  </a:lnTo>
                  <a:lnTo>
                    <a:pt x="2176455" y="842378"/>
                  </a:lnTo>
                  <a:lnTo>
                    <a:pt x="2181537" y="863977"/>
                  </a:lnTo>
                  <a:lnTo>
                    <a:pt x="2186300" y="886530"/>
                  </a:lnTo>
                  <a:lnTo>
                    <a:pt x="2190429" y="908447"/>
                  </a:lnTo>
                  <a:lnTo>
                    <a:pt x="2194240" y="930681"/>
                  </a:lnTo>
                  <a:lnTo>
                    <a:pt x="2197416" y="952916"/>
                  </a:lnTo>
                  <a:lnTo>
                    <a:pt x="2200591" y="975151"/>
                  </a:lnTo>
                  <a:lnTo>
                    <a:pt x="2202814" y="997703"/>
                  </a:lnTo>
                  <a:lnTo>
                    <a:pt x="2204402" y="1019938"/>
                  </a:lnTo>
                  <a:lnTo>
                    <a:pt x="2205990" y="1042490"/>
                  </a:lnTo>
                  <a:lnTo>
                    <a:pt x="2207260" y="1065043"/>
                  </a:lnTo>
                  <a:lnTo>
                    <a:pt x="2207578" y="1087277"/>
                  </a:lnTo>
                  <a:lnTo>
                    <a:pt x="2208213" y="1109830"/>
                  </a:lnTo>
                  <a:lnTo>
                    <a:pt x="2207578" y="1132382"/>
                  </a:lnTo>
                  <a:lnTo>
                    <a:pt x="2206943" y="1154617"/>
                  </a:lnTo>
                  <a:lnTo>
                    <a:pt x="2205673" y="1177169"/>
                  </a:lnTo>
                  <a:lnTo>
                    <a:pt x="2203767" y="1199721"/>
                  </a:lnTo>
                  <a:lnTo>
                    <a:pt x="2201862" y="1221956"/>
                  </a:lnTo>
                  <a:lnTo>
                    <a:pt x="2199003" y="1244508"/>
                  </a:lnTo>
                  <a:lnTo>
                    <a:pt x="2195828" y="1267061"/>
                  </a:lnTo>
                  <a:lnTo>
                    <a:pt x="2192652" y="1288978"/>
                  </a:lnTo>
                  <a:lnTo>
                    <a:pt x="2188841" y="1310895"/>
                  </a:lnTo>
                  <a:lnTo>
                    <a:pt x="2184077" y="1333447"/>
                  </a:lnTo>
                  <a:lnTo>
                    <a:pt x="2179314" y="1355047"/>
                  </a:lnTo>
                  <a:lnTo>
                    <a:pt x="2173915" y="1377281"/>
                  </a:lnTo>
                  <a:lnTo>
                    <a:pt x="2168198" y="1399198"/>
                  </a:lnTo>
                  <a:lnTo>
                    <a:pt x="2162165" y="1420798"/>
                  </a:lnTo>
                  <a:lnTo>
                    <a:pt x="2155178" y="1442397"/>
                  </a:lnTo>
                  <a:lnTo>
                    <a:pt x="2148191" y="1464314"/>
                  </a:lnTo>
                  <a:lnTo>
                    <a:pt x="2140887" y="1485596"/>
                  </a:lnTo>
                  <a:lnTo>
                    <a:pt x="2132630" y="1506878"/>
                  </a:lnTo>
                  <a:lnTo>
                    <a:pt x="2124055" y="1527842"/>
                  </a:lnTo>
                  <a:lnTo>
                    <a:pt x="2115163" y="1548806"/>
                  </a:lnTo>
                  <a:lnTo>
                    <a:pt x="2105636" y="1569770"/>
                  </a:lnTo>
                  <a:lnTo>
                    <a:pt x="2095791" y="1590735"/>
                  </a:lnTo>
                  <a:lnTo>
                    <a:pt x="2085628" y="1611063"/>
                  </a:lnTo>
                  <a:lnTo>
                    <a:pt x="2075148" y="1631710"/>
                  </a:lnTo>
                  <a:lnTo>
                    <a:pt x="2063716" y="1651721"/>
                  </a:lnTo>
                  <a:lnTo>
                    <a:pt x="2052283" y="1671732"/>
                  </a:lnTo>
                  <a:lnTo>
                    <a:pt x="2041803" y="1687932"/>
                  </a:lnTo>
                  <a:lnTo>
                    <a:pt x="2031640" y="1704449"/>
                  </a:lnTo>
                  <a:lnTo>
                    <a:pt x="2021160" y="1720649"/>
                  </a:lnTo>
                  <a:lnTo>
                    <a:pt x="2010045" y="1736848"/>
                  </a:lnTo>
                  <a:lnTo>
                    <a:pt x="1998930" y="1752413"/>
                  </a:lnTo>
                  <a:lnTo>
                    <a:pt x="1987180" y="1768295"/>
                  </a:lnTo>
                  <a:lnTo>
                    <a:pt x="1975429" y="1783541"/>
                  </a:lnTo>
                  <a:lnTo>
                    <a:pt x="1963044" y="1798788"/>
                  </a:lnTo>
                  <a:lnTo>
                    <a:pt x="2166293" y="2002394"/>
                  </a:lnTo>
                  <a:lnTo>
                    <a:pt x="1407602" y="2182813"/>
                  </a:lnTo>
                  <a:lnTo>
                    <a:pt x="1588303" y="1424292"/>
                  </a:lnTo>
                  <a:lnTo>
                    <a:pt x="1780755" y="1616463"/>
                  </a:lnTo>
                  <a:lnTo>
                    <a:pt x="1792823" y="1600899"/>
                  </a:lnTo>
                  <a:lnTo>
                    <a:pt x="1804255" y="1584699"/>
                  </a:lnTo>
                  <a:lnTo>
                    <a:pt x="1815053" y="1568182"/>
                  </a:lnTo>
                  <a:lnTo>
                    <a:pt x="1825851" y="1551665"/>
                  </a:lnTo>
                  <a:lnTo>
                    <a:pt x="1836013" y="1534830"/>
                  </a:lnTo>
                  <a:lnTo>
                    <a:pt x="1845540" y="1517678"/>
                  </a:lnTo>
                  <a:lnTo>
                    <a:pt x="1855068" y="1500525"/>
                  </a:lnTo>
                  <a:lnTo>
                    <a:pt x="1863960" y="1483055"/>
                  </a:lnTo>
                  <a:lnTo>
                    <a:pt x="1870946" y="1468126"/>
                  </a:lnTo>
                  <a:lnTo>
                    <a:pt x="1878251" y="1453197"/>
                  </a:lnTo>
                  <a:lnTo>
                    <a:pt x="1884602" y="1438268"/>
                  </a:lnTo>
                  <a:lnTo>
                    <a:pt x="1891271" y="1422704"/>
                  </a:lnTo>
                  <a:lnTo>
                    <a:pt x="1896988" y="1407457"/>
                  </a:lnTo>
                  <a:lnTo>
                    <a:pt x="1902704" y="1392210"/>
                  </a:lnTo>
                  <a:lnTo>
                    <a:pt x="1908103" y="1376328"/>
                  </a:lnTo>
                  <a:lnTo>
                    <a:pt x="1913184" y="1360764"/>
                  </a:lnTo>
                  <a:lnTo>
                    <a:pt x="1917948" y="1344882"/>
                  </a:lnTo>
                  <a:lnTo>
                    <a:pt x="1922712" y="1329000"/>
                  </a:lnTo>
                  <a:lnTo>
                    <a:pt x="1926522" y="1313436"/>
                  </a:lnTo>
                  <a:lnTo>
                    <a:pt x="1930651" y="1297554"/>
                  </a:lnTo>
                  <a:lnTo>
                    <a:pt x="1934144" y="1281354"/>
                  </a:lnTo>
                  <a:lnTo>
                    <a:pt x="1937320" y="1265473"/>
                  </a:lnTo>
                  <a:lnTo>
                    <a:pt x="1940496" y="1249591"/>
                  </a:lnTo>
                  <a:lnTo>
                    <a:pt x="1942719" y="1233391"/>
                  </a:lnTo>
                  <a:lnTo>
                    <a:pt x="1944942" y="1217191"/>
                  </a:lnTo>
                  <a:lnTo>
                    <a:pt x="1947165" y="1200992"/>
                  </a:lnTo>
                  <a:lnTo>
                    <a:pt x="1949070" y="1184475"/>
                  </a:lnTo>
                  <a:lnTo>
                    <a:pt x="1950341" y="1168593"/>
                  </a:lnTo>
                  <a:lnTo>
                    <a:pt x="1951293" y="1152393"/>
                  </a:lnTo>
                  <a:lnTo>
                    <a:pt x="1952246" y="1135876"/>
                  </a:lnTo>
                  <a:lnTo>
                    <a:pt x="1952564" y="1119676"/>
                  </a:lnTo>
                  <a:lnTo>
                    <a:pt x="1952564" y="1103477"/>
                  </a:lnTo>
                  <a:lnTo>
                    <a:pt x="1952564" y="1086960"/>
                  </a:lnTo>
                  <a:lnTo>
                    <a:pt x="1952246" y="1070760"/>
                  </a:lnTo>
                  <a:lnTo>
                    <a:pt x="1951293" y="1054560"/>
                  </a:lnTo>
                  <a:lnTo>
                    <a:pt x="1950341" y="1038043"/>
                  </a:lnTo>
                  <a:lnTo>
                    <a:pt x="1948753" y="1021844"/>
                  </a:lnTo>
                  <a:lnTo>
                    <a:pt x="1947165" y="1005962"/>
                  </a:lnTo>
                  <a:lnTo>
                    <a:pt x="1944942" y="989762"/>
                  </a:lnTo>
                  <a:lnTo>
                    <a:pt x="1942719" y="973563"/>
                  </a:lnTo>
                  <a:lnTo>
                    <a:pt x="1939861" y="957363"/>
                  </a:lnTo>
                  <a:lnTo>
                    <a:pt x="1937320" y="941163"/>
                  </a:lnTo>
                  <a:lnTo>
                    <a:pt x="1933509" y="925599"/>
                  </a:lnTo>
                  <a:lnTo>
                    <a:pt x="1930016" y="909400"/>
                  </a:lnTo>
                  <a:lnTo>
                    <a:pt x="1926522" y="893518"/>
                  </a:lnTo>
                  <a:lnTo>
                    <a:pt x="1922394" y="877318"/>
                  </a:lnTo>
                  <a:lnTo>
                    <a:pt x="1917948" y="861754"/>
                  </a:lnTo>
                  <a:lnTo>
                    <a:pt x="1912867" y="845872"/>
                  </a:lnTo>
                  <a:lnTo>
                    <a:pt x="1907785" y="830625"/>
                  </a:lnTo>
                  <a:lnTo>
                    <a:pt x="1902704" y="814743"/>
                  </a:lnTo>
                  <a:lnTo>
                    <a:pt x="1896670" y="799497"/>
                  </a:lnTo>
                  <a:lnTo>
                    <a:pt x="1890636" y="784250"/>
                  </a:lnTo>
                  <a:lnTo>
                    <a:pt x="1883967" y="768686"/>
                  </a:lnTo>
                  <a:lnTo>
                    <a:pt x="1877298" y="753757"/>
                  </a:lnTo>
                  <a:lnTo>
                    <a:pt x="1870629" y="738510"/>
                  </a:lnTo>
                  <a:lnTo>
                    <a:pt x="1863325" y="723899"/>
                  </a:lnTo>
                  <a:lnTo>
                    <a:pt x="1855703" y="708970"/>
                  </a:lnTo>
                  <a:lnTo>
                    <a:pt x="1847763" y="694358"/>
                  </a:lnTo>
                  <a:lnTo>
                    <a:pt x="1839506" y="679747"/>
                  </a:lnTo>
                  <a:lnTo>
                    <a:pt x="1830932" y="665135"/>
                  </a:lnTo>
                  <a:lnTo>
                    <a:pt x="1822357" y="650524"/>
                  </a:lnTo>
                  <a:lnTo>
                    <a:pt x="1813147" y="636548"/>
                  </a:lnTo>
                  <a:lnTo>
                    <a:pt x="1803620" y="622572"/>
                  </a:lnTo>
                  <a:lnTo>
                    <a:pt x="1793775" y="608913"/>
                  </a:lnTo>
                  <a:lnTo>
                    <a:pt x="1783613" y="595255"/>
                  </a:lnTo>
                  <a:lnTo>
                    <a:pt x="1773450" y="581279"/>
                  </a:lnTo>
                  <a:lnTo>
                    <a:pt x="1762653" y="567938"/>
                  </a:lnTo>
                  <a:lnTo>
                    <a:pt x="1751855" y="554915"/>
                  </a:lnTo>
                  <a:lnTo>
                    <a:pt x="1740422" y="541892"/>
                  </a:lnTo>
                  <a:lnTo>
                    <a:pt x="1728672" y="528868"/>
                  </a:lnTo>
                  <a:lnTo>
                    <a:pt x="1716604" y="516481"/>
                  </a:lnTo>
                  <a:lnTo>
                    <a:pt x="1704536" y="503775"/>
                  </a:lnTo>
                  <a:lnTo>
                    <a:pt x="1694374" y="493611"/>
                  </a:lnTo>
                  <a:lnTo>
                    <a:pt x="1683576" y="483764"/>
                  </a:lnTo>
                  <a:lnTo>
                    <a:pt x="1673414" y="473917"/>
                  </a:lnTo>
                  <a:lnTo>
                    <a:pt x="1662298" y="464388"/>
                  </a:lnTo>
                  <a:lnTo>
                    <a:pt x="1651818" y="455176"/>
                  </a:lnTo>
                  <a:lnTo>
                    <a:pt x="1640703" y="445965"/>
                  </a:lnTo>
                  <a:lnTo>
                    <a:pt x="1629270" y="437071"/>
                  </a:lnTo>
                  <a:lnTo>
                    <a:pt x="1618155" y="428177"/>
                  </a:lnTo>
                  <a:lnTo>
                    <a:pt x="1607040" y="419918"/>
                  </a:lnTo>
                  <a:lnTo>
                    <a:pt x="1594972" y="411342"/>
                  </a:lnTo>
                  <a:lnTo>
                    <a:pt x="1583539" y="403401"/>
                  </a:lnTo>
                  <a:lnTo>
                    <a:pt x="1571789" y="395460"/>
                  </a:lnTo>
                  <a:lnTo>
                    <a:pt x="1559721" y="387519"/>
                  </a:lnTo>
                  <a:lnTo>
                    <a:pt x="1547971" y="380213"/>
                  </a:lnTo>
                  <a:lnTo>
                    <a:pt x="1535585" y="372590"/>
                  </a:lnTo>
                  <a:lnTo>
                    <a:pt x="1522882" y="365602"/>
                  </a:lnTo>
                  <a:lnTo>
                    <a:pt x="1510814" y="358296"/>
                  </a:lnTo>
                  <a:lnTo>
                    <a:pt x="1498111" y="351626"/>
                  </a:lnTo>
                  <a:lnTo>
                    <a:pt x="1485726" y="345591"/>
                  </a:lnTo>
                  <a:lnTo>
                    <a:pt x="1472705" y="339238"/>
                  </a:lnTo>
                  <a:lnTo>
                    <a:pt x="1460002" y="332885"/>
                  </a:lnTo>
                  <a:lnTo>
                    <a:pt x="1446981" y="326850"/>
                  </a:lnTo>
                  <a:lnTo>
                    <a:pt x="1433961" y="321450"/>
                  </a:lnTo>
                  <a:lnTo>
                    <a:pt x="1420622" y="316051"/>
                  </a:lnTo>
                  <a:lnTo>
                    <a:pt x="1407284" y="310651"/>
                  </a:lnTo>
                  <a:lnTo>
                    <a:pt x="1394263" y="305568"/>
                  </a:lnTo>
                  <a:lnTo>
                    <a:pt x="1380608" y="300804"/>
                  </a:lnTo>
                  <a:lnTo>
                    <a:pt x="1367269" y="296674"/>
                  </a:lnTo>
                  <a:lnTo>
                    <a:pt x="1353614" y="292228"/>
                  </a:lnTo>
                  <a:lnTo>
                    <a:pt x="1339958" y="288416"/>
                  </a:lnTo>
                  <a:lnTo>
                    <a:pt x="1326302" y="284287"/>
                  </a:lnTo>
                  <a:lnTo>
                    <a:pt x="1312329" y="280793"/>
                  </a:lnTo>
                  <a:lnTo>
                    <a:pt x="1286287" y="274440"/>
                  </a:lnTo>
                  <a:lnTo>
                    <a:pt x="1259928" y="269358"/>
                  </a:lnTo>
                  <a:lnTo>
                    <a:pt x="1234205" y="264593"/>
                  </a:lnTo>
                  <a:lnTo>
                    <a:pt x="1207528" y="261099"/>
                  </a:lnTo>
                  <a:lnTo>
                    <a:pt x="1181169" y="258558"/>
                  </a:lnTo>
                  <a:lnTo>
                    <a:pt x="1155446" y="256334"/>
                  </a:lnTo>
                  <a:lnTo>
                    <a:pt x="1129087" y="255381"/>
                  </a:lnTo>
                  <a:lnTo>
                    <a:pt x="1102410" y="254746"/>
                  </a:lnTo>
                  <a:lnTo>
                    <a:pt x="1076687" y="255699"/>
                  </a:lnTo>
                  <a:lnTo>
                    <a:pt x="1050328" y="256970"/>
                  </a:lnTo>
                  <a:lnTo>
                    <a:pt x="1024286" y="258875"/>
                  </a:lnTo>
                  <a:lnTo>
                    <a:pt x="998245" y="261417"/>
                  </a:lnTo>
                  <a:lnTo>
                    <a:pt x="972204" y="265546"/>
                  </a:lnTo>
                  <a:lnTo>
                    <a:pt x="946798" y="269993"/>
                  </a:lnTo>
                  <a:lnTo>
                    <a:pt x="921074" y="275075"/>
                  </a:lnTo>
                  <a:lnTo>
                    <a:pt x="895350" y="280793"/>
                  </a:lnTo>
                  <a:lnTo>
                    <a:pt x="947750" y="62257"/>
                  </a:lnTo>
                  <a:lnTo>
                    <a:pt x="960453" y="9847"/>
                  </a:lnTo>
                  <a:lnTo>
                    <a:pt x="986177" y="6670"/>
                  </a:lnTo>
                  <a:lnTo>
                    <a:pt x="1011583" y="4129"/>
                  </a:lnTo>
                  <a:lnTo>
                    <a:pt x="1037625" y="2541"/>
                  </a:lnTo>
                  <a:lnTo>
                    <a:pt x="1063666" y="953"/>
                  </a:lnTo>
                  <a:lnTo>
                    <a:pt x="1089072" y="635"/>
                  </a:lnTo>
                  <a:lnTo>
                    <a:pt x="111511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5868543" y="2347404"/>
            <a:ext cx="1123045" cy="1302732"/>
            <a:chOff x="5902096" y="2650185"/>
            <a:chExt cx="1123045" cy="1302732"/>
          </a:xfrm>
        </p:grpSpPr>
        <p:sp>
          <p:nvSpPr>
            <p:cNvPr id="134" name="六边形 133"/>
            <p:cNvSpPr/>
            <p:nvPr/>
          </p:nvSpPr>
          <p:spPr>
            <a:xfrm rot="5400000">
              <a:off x="5812253" y="2740028"/>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35" name="KSO_Shape"/>
            <p:cNvSpPr>
              <a:spLocks noChangeArrowheads="1"/>
            </p:cNvSpPr>
            <p:nvPr/>
          </p:nvSpPr>
          <p:spPr bwMode="auto">
            <a:xfrm>
              <a:off x="6218596" y="3069394"/>
              <a:ext cx="490046" cy="460643"/>
            </a:xfrm>
            <a:custGeom>
              <a:avLst/>
              <a:gdLst>
                <a:gd name="T0" fmla="*/ 186557 w 1993900"/>
                <a:gd name="T1" fmla="*/ 1472016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5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6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6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36" name="组合 135"/>
          <p:cNvGrpSpPr/>
          <p:nvPr/>
        </p:nvGrpSpPr>
        <p:grpSpPr>
          <a:xfrm>
            <a:off x="5268126" y="3421235"/>
            <a:ext cx="1123045" cy="1302732"/>
            <a:chOff x="5301679" y="3724016"/>
            <a:chExt cx="1123045" cy="1302732"/>
          </a:xfrm>
        </p:grpSpPr>
        <p:sp>
          <p:nvSpPr>
            <p:cNvPr id="137" name="六边形 136"/>
            <p:cNvSpPr/>
            <p:nvPr/>
          </p:nvSpPr>
          <p:spPr>
            <a:xfrm rot="5400000">
              <a:off x="5211836" y="3813859"/>
              <a:ext cx="1302732" cy="1123045"/>
            </a:xfrm>
            <a:prstGeom prst="hexag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38" name="KSO_Shape"/>
            <p:cNvSpPr>
              <a:spLocks/>
            </p:cNvSpPr>
            <p:nvPr/>
          </p:nvSpPr>
          <p:spPr bwMode="auto">
            <a:xfrm>
              <a:off x="5622788" y="4143426"/>
              <a:ext cx="480825" cy="453578"/>
            </a:xfrm>
            <a:custGeom>
              <a:avLst/>
              <a:gdLst>
                <a:gd name="T0" fmla="*/ 186247 w 2959101"/>
                <a:gd name="T1" fmla="*/ 1226349 h 2789237"/>
                <a:gd name="T2" fmla="*/ 230689 w 2959101"/>
                <a:gd name="T3" fmla="*/ 1237612 h 2789237"/>
                <a:gd name="T4" fmla="*/ 288413 w 2959101"/>
                <a:gd name="T5" fmla="*/ 1242988 h 2789237"/>
                <a:gd name="T6" fmla="*/ 479719 w 2959101"/>
                <a:gd name="T7" fmla="*/ 1671247 h 2789237"/>
                <a:gd name="T8" fmla="*/ 447792 w 2959101"/>
                <a:gd name="T9" fmla="*/ 1667919 h 2789237"/>
                <a:gd name="T10" fmla="*/ 425571 w 2959101"/>
                <a:gd name="T11" fmla="*/ 1655632 h 2789237"/>
                <a:gd name="T12" fmla="*/ 406415 w 2959101"/>
                <a:gd name="T13" fmla="*/ 1632337 h 2789237"/>
                <a:gd name="T14" fmla="*/ 1684037 w 2959101"/>
                <a:gd name="T15" fmla="*/ 1235155 h 2789237"/>
                <a:gd name="T16" fmla="*/ 1739462 w 2959101"/>
                <a:gd name="T17" fmla="*/ 1231059 h 2789237"/>
                <a:gd name="T18" fmla="*/ 1778540 w 2959101"/>
                <a:gd name="T19" fmla="*/ 1219540 h 2789237"/>
                <a:gd name="T20" fmla="*/ 1816086 w 2959101"/>
                <a:gd name="T21" fmla="*/ 1198804 h 2789237"/>
                <a:gd name="T22" fmla="*/ 1573698 w 2959101"/>
                <a:gd name="T23" fmla="*/ 1645505 h 2789237"/>
                <a:gd name="T24" fmla="*/ 1560927 w 2959101"/>
                <a:gd name="T25" fmla="*/ 1659840 h 2789237"/>
                <a:gd name="T26" fmla="*/ 1547390 w 2959101"/>
                <a:gd name="T27" fmla="*/ 1666496 h 2789237"/>
                <a:gd name="T28" fmla="*/ 1509589 w 2959101"/>
                <a:gd name="T29" fmla="*/ 1671104 h 2789237"/>
                <a:gd name="T30" fmla="*/ 1044479 w 2959101"/>
                <a:gd name="T31" fmla="*/ 1465033 h 2789237"/>
                <a:gd name="T32" fmla="*/ 653055 w 2959101"/>
                <a:gd name="T33" fmla="*/ 989868 h 2789237"/>
                <a:gd name="T34" fmla="*/ 262244 w 2959101"/>
                <a:gd name="T35" fmla="*/ 1208432 h 2789237"/>
                <a:gd name="T36" fmla="*/ 203201 w 2959101"/>
                <a:gd name="T37" fmla="*/ 1197683 h 2789237"/>
                <a:gd name="T38" fmla="*/ 151059 w 2959101"/>
                <a:gd name="T39" fmla="*/ 1173369 h 2789237"/>
                <a:gd name="T40" fmla="*/ 106841 w 2959101"/>
                <a:gd name="T41" fmla="*/ 1139075 h 2789237"/>
                <a:gd name="T42" fmla="*/ 72846 w 2959101"/>
                <a:gd name="T43" fmla="*/ 1097359 h 2789237"/>
                <a:gd name="T44" fmla="*/ 49586 w 2959101"/>
                <a:gd name="T45" fmla="*/ 1051547 h 2789237"/>
                <a:gd name="T46" fmla="*/ 39874 w 2959101"/>
                <a:gd name="T47" fmla="*/ 1004712 h 2789237"/>
                <a:gd name="T48" fmla="*/ 44474 w 2959101"/>
                <a:gd name="T49" fmla="*/ 953782 h 2789237"/>
                <a:gd name="T50" fmla="*/ 156427 w 2959101"/>
                <a:gd name="T51" fmla="*/ 723445 h 2789237"/>
                <a:gd name="T52" fmla="*/ 1881769 w 2959101"/>
                <a:gd name="T53" fmla="*/ 891877 h 2789237"/>
                <a:gd name="T54" fmla="*/ 1894788 w 2959101"/>
                <a:gd name="T55" fmla="*/ 923328 h 2789237"/>
                <a:gd name="T56" fmla="*/ 1902958 w 2959101"/>
                <a:gd name="T57" fmla="*/ 957080 h 2789237"/>
                <a:gd name="T58" fmla="*/ 1904745 w 2959101"/>
                <a:gd name="T59" fmla="*/ 994156 h 2789237"/>
                <a:gd name="T60" fmla="*/ 1893767 w 2959101"/>
                <a:gd name="T61" fmla="*/ 1047342 h 2789237"/>
                <a:gd name="T62" fmla="*/ 1869771 w 2959101"/>
                <a:gd name="T63" fmla="*/ 1095413 h 2789237"/>
                <a:gd name="T64" fmla="*/ 1834797 w 2959101"/>
                <a:gd name="T65" fmla="*/ 1136069 h 2789237"/>
                <a:gd name="T66" fmla="*/ 1792164 w 2959101"/>
                <a:gd name="T67" fmla="*/ 1167520 h 2789237"/>
                <a:gd name="T68" fmla="*/ 1744425 w 2959101"/>
                <a:gd name="T69" fmla="*/ 1188999 h 2789237"/>
                <a:gd name="T70" fmla="*/ 1694645 w 2959101"/>
                <a:gd name="T71" fmla="*/ 1198460 h 2789237"/>
                <a:gd name="T72" fmla="*/ 1531517 w 2959101"/>
                <a:gd name="T73" fmla="*/ 727463 h 2789237"/>
                <a:gd name="T74" fmla="*/ 1310612 w 2959101"/>
                <a:gd name="T75" fmla="*/ 512 h 2789237"/>
                <a:gd name="T76" fmla="*/ 1333869 w 2959101"/>
                <a:gd name="T77" fmla="*/ 7934 h 2789237"/>
                <a:gd name="T78" fmla="*/ 1352526 w 2959101"/>
                <a:gd name="T79" fmla="*/ 26874 h 2789237"/>
                <a:gd name="T80" fmla="*/ 1493861 w 2959101"/>
                <a:gd name="T81" fmla="*/ 264384 h 2789237"/>
                <a:gd name="T82" fmla="*/ 892487 w 2959101"/>
                <a:gd name="T83" fmla="*/ 95976 h 2789237"/>
                <a:gd name="T84" fmla="*/ 832682 w 2959101"/>
                <a:gd name="T85" fmla="*/ 21499 h 2789237"/>
                <a:gd name="T86" fmla="*/ 658932 w 2959101"/>
                <a:gd name="T87" fmla="*/ 0 h 2789237"/>
                <a:gd name="T88" fmla="*/ 706710 w 2959101"/>
                <a:gd name="T89" fmla="*/ 3069 h 2789237"/>
                <a:gd name="T90" fmla="*/ 746568 w 2959101"/>
                <a:gd name="T91" fmla="*/ 12022 h 2789237"/>
                <a:gd name="T92" fmla="*/ 779783 w 2959101"/>
                <a:gd name="T93" fmla="*/ 26347 h 2789237"/>
                <a:gd name="T94" fmla="*/ 807888 w 2959101"/>
                <a:gd name="T95" fmla="*/ 45788 h 2789237"/>
                <a:gd name="T96" fmla="*/ 831905 w 2959101"/>
                <a:gd name="T97" fmla="*/ 69578 h 2789237"/>
                <a:gd name="T98" fmla="*/ 862565 w 2959101"/>
                <a:gd name="T99" fmla="*/ 112553 h 2789237"/>
                <a:gd name="T100" fmla="*/ 861798 w 2959101"/>
                <a:gd name="T101" fmla="*/ 328704 h 2789237"/>
                <a:gd name="T102" fmla="*/ 501800 w 2959101"/>
                <a:gd name="T103" fmla="*/ 83903 h 2789237"/>
                <a:gd name="T104" fmla="*/ 531183 w 2959101"/>
                <a:gd name="T105" fmla="*/ 43998 h 2789237"/>
                <a:gd name="T106" fmla="*/ 566697 w 2959101"/>
                <a:gd name="T107" fmla="*/ 17394 h 2789237"/>
                <a:gd name="T108" fmla="*/ 612431 w 2959101"/>
                <a:gd name="T109" fmla="*/ 3325 h 2789237"/>
                <a:gd name="T110" fmla="*/ 658932 w 2959101"/>
                <a:gd name="T111" fmla="*/ 0 h 278923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959101" h="2789237">
                  <a:moveTo>
                    <a:pt x="230188" y="1878012"/>
                  </a:moveTo>
                  <a:lnTo>
                    <a:pt x="253199" y="1889137"/>
                  </a:lnTo>
                  <a:lnTo>
                    <a:pt x="265102" y="1894302"/>
                  </a:lnTo>
                  <a:lnTo>
                    <a:pt x="277004" y="1898673"/>
                  </a:lnTo>
                  <a:lnTo>
                    <a:pt x="289303" y="1903440"/>
                  </a:lnTo>
                  <a:lnTo>
                    <a:pt x="301999" y="1907414"/>
                  </a:lnTo>
                  <a:lnTo>
                    <a:pt x="315092" y="1911387"/>
                  </a:lnTo>
                  <a:lnTo>
                    <a:pt x="328978" y="1914963"/>
                  </a:lnTo>
                  <a:lnTo>
                    <a:pt x="343657" y="1918538"/>
                  </a:lnTo>
                  <a:lnTo>
                    <a:pt x="358337" y="1920922"/>
                  </a:lnTo>
                  <a:lnTo>
                    <a:pt x="374207" y="1923704"/>
                  </a:lnTo>
                  <a:lnTo>
                    <a:pt x="391267" y="1925690"/>
                  </a:lnTo>
                  <a:lnTo>
                    <a:pt x="408724" y="1927279"/>
                  </a:lnTo>
                  <a:lnTo>
                    <a:pt x="427767" y="1928471"/>
                  </a:lnTo>
                  <a:lnTo>
                    <a:pt x="448001" y="1929266"/>
                  </a:lnTo>
                  <a:lnTo>
                    <a:pt x="469029" y="1929266"/>
                  </a:lnTo>
                  <a:lnTo>
                    <a:pt x="1446213" y="1929266"/>
                  </a:lnTo>
                  <a:lnTo>
                    <a:pt x="1293069" y="2273739"/>
                  </a:lnTo>
                  <a:lnTo>
                    <a:pt x="1446213" y="2593975"/>
                  </a:lnTo>
                  <a:lnTo>
                    <a:pt x="745164" y="2593975"/>
                  </a:lnTo>
                  <a:lnTo>
                    <a:pt x="733261" y="2593975"/>
                  </a:lnTo>
                  <a:lnTo>
                    <a:pt x="722946" y="2593181"/>
                  </a:lnTo>
                  <a:lnTo>
                    <a:pt x="713424" y="2591989"/>
                  </a:lnTo>
                  <a:lnTo>
                    <a:pt x="703902" y="2590399"/>
                  </a:lnTo>
                  <a:lnTo>
                    <a:pt x="695571" y="2588810"/>
                  </a:lnTo>
                  <a:lnTo>
                    <a:pt x="688032" y="2586029"/>
                  </a:lnTo>
                  <a:lnTo>
                    <a:pt x="680891" y="2582850"/>
                  </a:lnTo>
                  <a:lnTo>
                    <a:pt x="673750" y="2578877"/>
                  </a:lnTo>
                  <a:lnTo>
                    <a:pt x="667402" y="2574507"/>
                  </a:lnTo>
                  <a:lnTo>
                    <a:pt x="661054" y="2569739"/>
                  </a:lnTo>
                  <a:lnTo>
                    <a:pt x="655103" y="2564177"/>
                  </a:lnTo>
                  <a:lnTo>
                    <a:pt x="649151" y="2557422"/>
                  </a:lnTo>
                  <a:lnTo>
                    <a:pt x="643200" y="2550668"/>
                  </a:lnTo>
                  <a:lnTo>
                    <a:pt x="637646" y="2542324"/>
                  </a:lnTo>
                  <a:lnTo>
                    <a:pt x="631298" y="2533583"/>
                  </a:lnTo>
                  <a:lnTo>
                    <a:pt x="625347" y="2523650"/>
                  </a:lnTo>
                  <a:lnTo>
                    <a:pt x="230188" y="1878012"/>
                  </a:lnTo>
                  <a:close/>
                  <a:moveTo>
                    <a:pt x="1932679" y="1738312"/>
                  </a:moveTo>
                  <a:lnTo>
                    <a:pt x="1932679" y="1917109"/>
                  </a:lnTo>
                  <a:lnTo>
                    <a:pt x="2615872" y="1917109"/>
                  </a:lnTo>
                  <a:lnTo>
                    <a:pt x="2636106" y="1916711"/>
                  </a:lnTo>
                  <a:lnTo>
                    <a:pt x="2654356" y="1915917"/>
                  </a:lnTo>
                  <a:lnTo>
                    <a:pt x="2671416" y="1914725"/>
                  </a:lnTo>
                  <a:lnTo>
                    <a:pt x="2687286" y="1912738"/>
                  </a:lnTo>
                  <a:lnTo>
                    <a:pt x="2701965" y="1910751"/>
                  </a:lnTo>
                  <a:lnTo>
                    <a:pt x="2715851" y="1907970"/>
                  </a:lnTo>
                  <a:lnTo>
                    <a:pt x="2728547" y="1904791"/>
                  </a:lnTo>
                  <a:lnTo>
                    <a:pt x="2740449" y="1901216"/>
                  </a:lnTo>
                  <a:lnTo>
                    <a:pt x="2751955" y="1897640"/>
                  </a:lnTo>
                  <a:lnTo>
                    <a:pt x="2762667" y="1892872"/>
                  </a:lnTo>
                  <a:lnTo>
                    <a:pt x="2772982" y="1888104"/>
                  </a:lnTo>
                  <a:lnTo>
                    <a:pt x="2782901" y="1883336"/>
                  </a:lnTo>
                  <a:lnTo>
                    <a:pt x="2792423" y="1878171"/>
                  </a:lnTo>
                  <a:lnTo>
                    <a:pt x="2802341" y="1872608"/>
                  </a:lnTo>
                  <a:lnTo>
                    <a:pt x="2820988" y="1860688"/>
                  </a:lnTo>
                  <a:lnTo>
                    <a:pt x="2473441" y="2504355"/>
                  </a:lnTo>
                  <a:lnTo>
                    <a:pt x="2465506" y="2519056"/>
                  </a:lnTo>
                  <a:lnTo>
                    <a:pt x="2458364" y="2532168"/>
                  </a:lnTo>
                  <a:lnTo>
                    <a:pt x="2451223" y="2544088"/>
                  </a:lnTo>
                  <a:lnTo>
                    <a:pt x="2444478" y="2554021"/>
                  </a:lnTo>
                  <a:lnTo>
                    <a:pt x="2438130" y="2562365"/>
                  </a:lnTo>
                  <a:lnTo>
                    <a:pt x="2434956" y="2566338"/>
                  </a:lnTo>
                  <a:lnTo>
                    <a:pt x="2431386" y="2569914"/>
                  </a:lnTo>
                  <a:lnTo>
                    <a:pt x="2428212" y="2573092"/>
                  </a:lnTo>
                  <a:lnTo>
                    <a:pt x="2424641" y="2576271"/>
                  </a:lnTo>
                  <a:lnTo>
                    <a:pt x="2420674" y="2578655"/>
                  </a:lnTo>
                  <a:lnTo>
                    <a:pt x="2416706" y="2581039"/>
                  </a:lnTo>
                  <a:lnTo>
                    <a:pt x="2412342" y="2583025"/>
                  </a:lnTo>
                  <a:lnTo>
                    <a:pt x="2407978" y="2585012"/>
                  </a:lnTo>
                  <a:lnTo>
                    <a:pt x="2403614" y="2586601"/>
                  </a:lnTo>
                  <a:lnTo>
                    <a:pt x="2398059" y="2587793"/>
                  </a:lnTo>
                  <a:lnTo>
                    <a:pt x="2387347" y="2590575"/>
                  </a:lnTo>
                  <a:lnTo>
                    <a:pt x="2375048" y="2591767"/>
                  </a:lnTo>
                  <a:lnTo>
                    <a:pt x="2361162" y="2593356"/>
                  </a:lnTo>
                  <a:lnTo>
                    <a:pt x="2344896" y="2593753"/>
                  </a:lnTo>
                  <a:lnTo>
                    <a:pt x="2326645" y="2594151"/>
                  </a:lnTo>
                  <a:lnTo>
                    <a:pt x="2306411" y="2594151"/>
                  </a:lnTo>
                  <a:lnTo>
                    <a:pt x="1958864" y="2594151"/>
                  </a:lnTo>
                  <a:lnTo>
                    <a:pt x="1958864" y="2789237"/>
                  </a:lnTo>
                  <a:lnTo>
                    <a:pt x="1622425" y="2273907"/>
                  </a:lnTo>
                  <a:lnTo>
                    <a:pt x="1932679" y="1738312"/>
                  </a:lnTo>
                  <a:close/>
                  <a:moveTo>
                    <a:pt x="0" y="995362"/>
                  </a:moveTo>
                  <a:lnTo>
                    <a:pt x="674158" y="995362"/>
                  </a:lnTo>
                  <a:lnTo>
                    <a:pt x="950888" y="1437085"/>
                  </a:lnTo>
                  <a:lnTo>
                    <a:pt x="1014413" y="1536394"/>
                  </a:lnTo>
                  <a:lnTo>
                    <a:pt x="950888" y="1504615"/>
                  </a:lnTo>
                  <a:lnTo>
                    <a:pt x="840911" y="1449797"/>
                  </a:lnTo>
                  <a:lnTo>
                    <a:pt x="608251" y="1876425"/>
                  </a:lnTo>
                  <a:lnTo>
                    <a:pt x="426411" y="1876425"/>
                  </a:lnTo>
                  <a:lnTo>
                    <a:pt x="407353" y="1875631"/>
                  </a:lnTo>
                  <a:lnTo>
                    <a:pt x="388296" y="1874439"/>
                  </a:lnTo>
                  <a:lnTo>
                    <a:pt x="369635" y="1871658"/>
                  </a:lnTo>
                  <a:lnTo>
                    <a:pt x="350975" y="1868083"/>
                  </a:lnTo>
                  <a:lnTo>
                    <a:pt x="333506" y="1864111"/>
                  </a:lnTo>
                  <a:lnTo>
                    <a:pt x="315639" y="1858947"/>
                  </a:lnTo>
                  <a:lnTo>
                    <a:pt x="298567" y="1852988"/>
                  </a:lnTo>
                  <a:lnTo>
                    <a:pt x="281892" y="1845838"/>
                  </a:lnTo>
                  <a:lnTo>
                    <a:pt x="265614" y="1838291"/>
                  </a:lnTo>
                  <a:lnTo>
                    <a:pt x="249732" y="1829949"/>
                  </a:lnTo>
                  <a:lnTo>
                    <a:pt x="234645" y="1821210"/>
                  </a:lnTo>
                  <a:lnTo>
                    <a:pt x="219955" y="1811676"/>
                  </a:lnTo>
                  <a:lnTo>
                    <a:pt x="205662" y="1801745"/>
                  </a:lnTo>
                  <a:lnTo>
                    <a:pt x="192163" y="1791020"/>
                  </a:lnTo>
                  <a:lnTo>
                    <a:pt x="179061" y="1779500"/>
                  </a:lnTo>
                  <a:lnTo>
                    <a:pt x="165959" y="1767981"/>
                  </a:lnTo>
                  <a:lnTo>
                    <a:pt x="154445" y="1755666"/>
                  </a:lnTo>
                  <a:lnTo>
                    <a:pt x="142931" y="1743352"/>
                  </a:lnTo>
                  <a:lnTo>
                    <a:pt x="132211" y="1730243"/>
                  </a:lnTo>
                  <a:lnTo>
                    <a:pt x="122285" y="1716738"/>
                  </a:lnTo>
                  <a:lnTo>
                    <a:pt x="113154" y="1703232"/>
                  </a:lnTo>
                  <a:lnTo>
                    <a:pt x="104419" y="1689328"/>
                  </a:lnTo>
                  <a:lnTo>
                    <a:pt x="96479" y="1675425"/>
                  </a:lnTo>
                  <a:lnTo>
                    <a:pt x="89332" y="1661125"/>
                  </a:lnTo>
                  <a:lnTo>
                    <a:pt x="82979" y="1646824"/>
                  </a:lnTo>
                  <a:lnTo>
                    <a:pt x="77024" y="1632127"/>
                  </a:lnTo>
                  <a:lnTo>
                    <a:pt x="72657" y="1617826"/>
                  </a:lnTo>
                  <a:lnTo>
                    <a:pt x="68289" y="1602732"/>
                  </a:lnTo>
                  <a:lnTo>
                    <a:pt x="65510" y="1588431"/>
                  </a:lnTo>
                  <a:lnTo>
                    <a:pt x="63128" y="1574131"/>
                  </a:lnTo>
                  <a:lnTo>
                    <a:pt x="61937" y="1559433"/>
                  </a:lnTo>
                  <a:lnTo>
                    <a:pt x="61540" y="1545133"/>
                  </a:lnTo>
                  <a:lnTo>
                    <a:pt x="61937" y="1528846"/>
                  </a:lnTo>
                  <a:lnTo>
                    <a:pt x="63128" y="1512560"/>
                  </a:lnTo>
                  <a:lnTo>
                    <a:pt x="65907" y="1496273"/>
                  </a:lnTo>
                  <a:lnTo>
                    <a:pt x="69083" y="1480384"/>
                  </a:lnTo>
                  <a:lnTo>
                    <a:pt x="73848" y="1465289"/>
                  </a:lnTo>
                  <a:lnTo>
                    <a:pt x="79009" y="1449400"/>
                  </a:lnTo>
                  <a:lnTo>
                    <a:pt x="85362" y="1433908"/>
                  </a:lnTo>
                  <a:lnTo>
                    <a:pt x="92508" y="1418813"/>
                  </a:lnTo>
                  <a:lnTo>
                    <a:pt x="242983" y="1122874"/>
                  </a:lnTo>
                  <a:lnTo>
                    <a:pt x="0" y="995362"/>
                  </a:lnTo>
                  <a:close/>
                  <a:moveTo>
                    <a:pt x="2574057" y="833437"/>
                  </a:moveTo>
                  <a:lnTo>
                    <a:pt x="2912705" y="1366837"/>
                  </a:lnTo>
                  <a:lnTo>
                    <a:pt x="2917861" y="1375172"/>
                  </a:lnTo>
                  <a:lnTo>
                    <a:pt x="2923016" y="1384300"/>
                  </a:lnTo>
                  <a:lnTo>
                    <a:pt x="2927378" y="1393428"/>
                  </a:lnTo>
                  <a:lnTo>
                    <a:pt x="2931740" y="1402953"/>
                  </a:lnTo>
                  <a:lnTo>
                    <a:pt x="2936102" y="1412478"/>
                  </a:lnTo>
                  <a:lnTo>
                    <a:pt x="2940067" y="1422797"/>
                  </a:lnTo>
                  <a:lnTo>
                    <a:pt x="2943239" y="1433116"/>
                  </a:lnTo>
                  <a:lnTo>
                    <a:pt x="2946808" y="1443434"/>
                  </a:lnTo>
                  <a:lnTo>
                    <a:pt x="2949188" y="1453753"/>
                  </a:lnTo>
                  <a:lnTo>
                    <a:pt x="2951963" y="1464469"/>
                  </a:lnTo>
                  <a:lnTo>
                    <a:pt x="2954343" y="1474788"/>
                  </a:lnTo>
                  <a:lnTo>
                    <a:pt x="2955929" y="1485503"/>
                  </a:lnTo>
                  <a:lnTo>
                    <a:pt x="2957118" y="1495822"/>
                  </a:lnTo>
                  <a:lnTo>
                    <a:pt x="2958308" y="1505744"/>
                  </a:lnTo>
                  <a:lnTo>
                    <a:pt x="2958705" y="1516063"/>
                  </a:lnTo>
                  <a:lnTo>
                    <a:pt x="2959101" y="1525588"/>
                  </a:lnTo>
                  <a:lnTo>
                    <a:pt x="2958705" y="1543050"/>
                  </a:lnTo>
                  <a:lnTo>
                    <a:pt x="2956722" y="1560116"/>
                  </a:lnTo>
                  <a:lnTo>
                    <a:pt x="2954739" y="1576784"/>
                  </a:lnTo>
                  <a:lnTo>
                    <a:pt x="2951170" y="1593453"/>
                  </a:lnTo>
                  <a:lnTo>
                    <a:pt x="2946808" y="1609725"/>
                  </a:lnTo>
                  <a:lnTo>
                    <a:pt x="2941653" y="1625600"/>
                  </a:lnTo>
                  <a:lnTo>
                    <a:pt x="2935705" y="1641475"/>
                  </a:lnTo>
                  <a:lnTo>
                    <a:pt x="2928964" y="1656556"/>
                  </a:lnTo>
                  <a:lnTo>
                    <a:pt x="2921429" y="1671638"/>
                  </a:lnTo>
                  <a:lnTo>
                    <a:pt x="2913102" y="1685925"/>
                  </a:lnTo>
                  <a:lnTo>
                    <a:pt x="2904378" y="1700213"/>
                  </a:lnTo>
                  <a:lnTo>
                    <a:pt x="2894464" y="1713706"/>
                  </a:lnTo>
                  <a:lnTo>
                    <a:pt x="2884154" y="1726803"/>
                  </a:lnTo>
                  <a:lnTo>
                    <a:pt x="2873448" y="1739106"/>
                  </a:lnTo>
                  <a:lnTo>
                    <a:pt x="2862344" y="1751410"/>
                  </a:lnTo>
                  <a:lnTo>
                    <a:pt x="2850052" y="1763316"/>
                  </a:lnTo>
                  <a:lnTo>
                    <a:pt x="2837759" y="1774031"/>
                  </a:lnTo>
                  <a:lnTo>
                    <a:pt x="2825069" y="1784747"/>
                  </a:lnTo>
                  <a:lnTo>
                    <a:pt x="2811983" y="1794272"/>
                  </a:lnTo>
                  <a:lnTo>
                    <a:pt x="2797708" y="1803797"/>
                  </a:lnTo>
                  <a:lnTo>
                    <a:pt x="2783829" y="1812131"/>
                  </a:lnTo>
                  <a:lnTo>
                    <a:pt x="2769950" y="1820466"/>
                  </a:lnTo>
                  <a:lnTo>
                    <a:pt x="2754881" y="1827610"/>
                  </a:lnTo>
                  <a:lnTo>
                    <a:pt x="2740209" y="1834753"/>
                  </a:lnTo>
                  <a:lnTo>
                    <a:pt x="2725140" y="1840310"/>
                  </a:lnTo>
                  <a:lnTo>
                    <a:pt x="2709675" y="1845469"/>
                  </a:lnTo>
                  <a:lnTo>
                    <a:pt x="2694606" y="1849835"/>
                  </a:lnTo>
                  <a:lnTo>
                    <a:pt x="2679141" y="1853803"/>
                  </a:lnTo>
                  <a:lnTo>
                    <a:pt x="2663279" y="1856978"/>
                  </a:lnTo>
                  <a:lnTo>
                    <a:pt x="2648211" y="1858566"/>
                  </a:lnTo>
                  <a:lnTo>
                    <a:pt x="2632349" y="1860153"/>
                  </a:lnTo>
                  <a:lnTo>
                    <a:pt x="2616487" y="1860550"/>
                  </a:lnTo>
                  <a:lnTo>
                    <a:pt x="2418215" y="1860550"/>
                  </a:lnTo>
                  <a:lnTo>
                    <a:pt x="2078376" y="1290637"/>
                  </a:lnTo>
                  <a:lnTo>
                    <a:pt x="2008188" y="1171972"/>
                  </a:lnTo>
                  <a:lnTo>
                    <a:pt x="2378957" y="1129109"/>
                  </a:lnTo>
                  <a:lnTo>
                    <a:pt x="2574057" y="833437"/>
                  </a:lnTo>
                  <a:close/>
                  <a:moveTo>
                    <a:pt x="1239838" y="0"/>
                  </a:moveTo>
                  <a:lnTo>
                    <a:pt x="2017953" y="0"/>
                  </a:lnTo>
                  <a:lnTo>
                    <a:pt x="2027084" y="397"/>
                  </a:lnTo>
                  <a:lnTo>
                    <a:pt x="2035818" y="794"/>
                  </a:lnTo>
                  <a:lnTo>
                    <a:pt x="2044155" y="1986"/>
                  </a:lnTo>
                  <a:lnTo>
                    <a:pt x="2051697" y="3178"/>
                  </a:lnTo>
                  <a:lnTo>
                    <a:pt x="2058843" y="5561"/>
                  </a:lnTo>
                  <a:lnTo>
                    <a:pt x="2065195" y="8739"/>
                  </a:lnTo>
                  <a:lnTo>
                    <a:pt x="2071944" y="12314"/>
                  </a:lnTo>
                  <a:lnTo>
                    <a:pt x="2077899" y="16684"/>
                  </a:lnTo>
                  <a:lnTo>
                    <a:pt x="2083854" y="21451"/>
                  </a:lnTo>
                  <a:lnTo>
                    <a:pt x="2089015" y="27013"/>
                  </a:lnTo>
                  <a:lnTo>
                    <a:pt x="2094970" y="34163"/>
                  </a:lnTo>
                  <a:lnTo>
                    <a:pt x="2100925" y="41711"/>
                  </a:lnTo>
                  <a:lnTo>
                    <a:pt x="2106880" y="50053"/>
                  </a:lnTo>
                  <a:lnTo>
                    <a:pt x="2112835" y="59587"/>
                  </a:lnTo>
                  <a:lnTo>
                    <a:pt x="2119584" y="69518"/>
                  </a:lnTo>
                  <a:lnTo>
                    <a:pt x="2126730" y="81435"/>
                  </a:lnTo>
                  <a:lnTo>
                    <a:pt x="2320465" y="410355"/>
                  </a:lnTo>
                  <a:lnTo>
                    <a:pt x="2530476" y="296742"/>
                  </a:lnTo>
                  <a:lnTo>
                    <a:pt x="2219230" y="850900"/>
                  </a:lnTo>
                  <a:lnTo>
                    <a:pt x="1584035" y="850900"/>
                  </a:lnTo>
                  <a:lnTo>
                    <a:pt x="1749979" y="743246"/>
                  </a:lnTo>
                  <a:lnTo>
                    <a:pt x="1386330" y="148967"/>
                  </a:lnTo>
                  <a:lnTo>
                    <a:pt x="1337499" y="76668"/>
                  </a:lnTo>
                  <a:lnTo>
                    <a:pt x="1327177" y="64354"/>
                  </a:lnTo>
                  <a:lnTo>
                    <a:pt x="1316061" y="52834"/>
                  </a:lnTo>
                  <a:lnTo>
                    <a:pt x="1304945" y="42902"/>
                  </a:lnTo>
                  <a:lnTo>
                    <a:pt x="1293433" y="33369"/>
                  </a:lnTo>
                  <a:lnTo>
                    <a:pt x="1281126" y="23835"/>
                  </a:lnTo>
                  <a:lnTo>
                    <a:pt x="1268422" y="15492"/>
                  </a:lnTo>
                  <a:lnTo>
                    <a:pt x="1254527" y="7945"/>
                  </a:lnTo>
                  <a:lnTo>
                    <a:pt x="1239838" y="0"/>
                  </a:lnTo>
                  <a:close/>
                  <a:moveTo>
                    <a:pt x="1023541" y="0"/>
                  </a:moveTo>
                  <a:lnTo>
                    <a:pt x="1039416" y="397"/>
                  </a:lnTo>
                  <a:lnTo>
                    <a:pt x="1054895" y="794"/>
                  </a:lnTo>
                  <a:lnTo>
                    <a:pt x="1069579" y="1588"/>
                  </a:lnTo>
                  <a:lnTo>
                    <a:pt x="1084263" y="2779"/>
                  </a:lnTo>
                  <a:lnTo>
                    <a:pt x="1097757" y="4764"/>
                  </a:lnTo>
                  <a:lnTo>
                    <a:pt x="1110854" y="6749"/>
                  </a:lnTo>
                  <a:lnTo>
                    <a:pt x="1123951" y="9132"/>
                  </a:lnTo>
                  <a:lnTo>
                    <a:pt x="1136254" y="12308"/>
                  </a:lnTo>
                  <a:lnTo>
                    <a:pt x="1148160" y="15087"/>
                  </a:lnTo>
                  <a:lnTo>
                    <a:pt x="1159670" y="18660"/>
                  </a:lnTo>
                  <a:lnTo>
                    <a:pt x="1170385" y="22234"/>
                  </a:lnTo>
                  <a:lnTo>
                    <a:pt x="1181498" y="26601"/>
                  </a:lnTo>
                  <a:lnTo>
                    <a:pt x="1191420" y="30968"/>
                  </a:lnTo>
                  <a:lnTo>
                    <a:pt x="1201738" y="35733"/>
                  </a:lnTo>
                  <a:lnTo>
                    <a:pt x="1211263" y="40894"/>
                  </a:lnTo>
                  <a:lnTo>
                    <a:pt x="1220391" y="46453"/>
                  </a:lnTo>
                  <a:lnTo>
                    <a:pt x="1229520" y="52011"/>
                  </a:lnTo>
                  <a:lnTo>
                    <a:pt x="1238251" y="57967"/>
                  </a:lnTo>
                  <a:lnTo>
                    <a:pt x="1246585" y="64319"/>
                  </a:lnTo>
                  <a:lnTo>
                    <a:pt x="1254920" y="71069"/>
                  </a:lnTo>
                  <a:lnTo>
                    <a:pt x="1262857" y="77818"/>
                  </a:lnTo>
                  <a:lnTo>
                    <a:pt x="1270398" y="85362"/>
                  </a:lnTo>
                  <a:lnTo>
                    <a:pt x="1277938" y="92906"/>
                  </a:lnTo>
                  <a:lnTo>
                    <a:pt x="1285082" y="100052"/>
                  </a:lnTo>
                  <a:lnTo>
                    <a:pt x="1292226" y="107993"/>
                  </a:lnTo>
                  <a:lnTo>
                    <a:pt x="1299370" y="116331"/>
                  </a:lnTo>
                  <a:lnTo>
                    <a:pt x="1312863" y="133800"/>
                  </a:lnTo>
                  <a:lnTo>
                    <a:pt x="1325960" y="152064"/>
                  </a:lnTo>
                  <a:lnTo>
                    <a:pt x="1338660" y="171121"/>
                  </a:lnTo>
                  <a:lnTo>
                    <a:pt x="1339851" y="174695"/>
                  </a:lnTo>
                  <a:lnTo>
                    <a:pt x="1341835" y="178268"/>
                  </a:lnTo>
                  <a:lnTo>
                    <a:pt x="1343423" y="181047"/>
                  </a:lnTo>
                  <a:lnTo>
                    <a:pt x="1345010" y="183826"/>
                  </a:lnTo>
                  <a:lnTo>
                    <a:pt x="1435101" y="335096"/>
                  </a:lnTo>
                  <a:lnTo>
                    <a:pt x="1338660" y="510188"/>
                  </a:lnTo>
                  <a:lnTo>
                    <a:pt x="1069579" y="995363"/>
                  </a:lnTo>
                  <a:lnTo>
                    <a:pt x="835820" y="696397"/>
                  </a:lnTo>
                  <a:lnTo>
                    <a:pt x="481013" y="681706"/>
                  </a:lnTo>
                  <a:lnTo>
                    <a:pt x="771129" y="144917"/>
                  </a:lnTo>
                  <a:lnTo>
                    <a:pt x="779463" y="130227"/>
                  </a:lnTo>
                  <a:lnTo>
                    <a:pt x="788194" y="115934"/>
                  </a:lnTo>
                  <a:lnTo>
                    <a:pt x="796926" y="102832"/>
                  </a:lnTo>
                  <a:lnTo>
                    <a:pt x="806451" y="90524"/>
                  </a:lnTo>
                  <a:lnTo>
                    <a:pt x="815579" y="78613"/>
                  </a:lnTo>
                  <a:lnTo>
                    <a:pt x="825104" y="68290"/>
                  </a:lnTo>
                  <a:lnTo>
                    <a:pt x="835026" y="57967"/>
                  </a:lnTo>
                  <a:lnTo>
                    <a:pt x="845741" y="49232"/>
                  </a:lnTo>
                  <a:lnTo>
                    <a:pt x="856854" y="40894"/>
                  </a:lnTo>
                  <a:lnTo>
                    <a:pt x="867966" y="33748"/>
                  </a:lnTo>
                  <a:lnTo>
                    <a:pt x="880269" y="26998"/>
                  </a:lnTo>
                  <a:lnTo>
                    <a:pt x="892970" y="21440"/>
                  </a:lnTo>
                  <a:lnTo>
                    <a:pt x="906066" y="15881"/>
                  </a:lnTo>
                  <a:lnTo>
                    <a:pt x="920751" y="11514"/>
                  </a:lnTo>
                  <a:lnTo>
                    <a:pt x="935435" y="8338"/>
                  </a:lnTo>
                  <a:lnTo>
                    <a:pt x="951310" y="5161"/>
                  </a:lnTo>
                  <a:lnTo>
                    <a:pt x="959248" y="3970"/>
                  </a:lnTo>
                  <a:lnTo>
                    <a:pt x="967582" y="2779"/>
                  </a:lnTo>
                  <a:lnTo>
                    <a:pt x="985441" y="1191"/>
                  </a:lnTo>
                  <a:lnTo>
                    <a:pt x="1004491" y="397"/>
                  </a:lnTo>
                  <a:lnTo>
                    <a:pt x="1023541"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cxnSp>
        <p:nvCxnSpPr>
          <p:cNvPr id="139" name="直接连接符 138"/>
          <p:cNvCxnSpPr/>
          <p:nvPr/>
        </p:nvCxnSpPr>
        <p:spPr>
          <a:xfrm>
            <a:off x="1713403" y="1925437"/>
            <a:ext cx="3311090"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0" name="组合 139"/>
          <p:cNvGrpSpPr/>
          <p:nvPr/>
        </p:nvGrpSpPr>
        <p:grpSpPr>
          <a:xfrm>
            <a:off x="6533560" y="1490595"/>
            <a:ext cx="4100531" cy="1171413"/>
            <a:chOff x="6567113" y="1793376"/>
            <a:chExt cx="4100531" cy="1171413"/>
          </a:xfrm>
        </p:grpSpPr>
        <p:sp>
          <p:nvSpPr>
            <p:cNvPr id="141" name="文本框 69"/>
            <p:cNvSpPr txBox="1"/>
            <p:nvPr/>
          </p:nvSpPr>
          <p:spPr>
            <a:xfrm>
              <a:off x="6567113" y="1810921"/>
              <a:ext cx="916058" cy="830997"/>
            </a:xfrm>
            <a:prstGeom prst="rect">
              <a:avLst/>
            </a:prstGeom>
            <a:noFill/>
          </p:spPr>
          <p:txBody>
            <a:bodyPr wrap="square" rtlCol="0">
              <a:spAutoFit/>
            </a:bodyPr>
            <a:lstStyle/>
            <a:p>
              <a:pPr algn="ctr"/>
              <a:r>
                <a:rPr lang="en-US" altLang="zh-CN" sz="4800" dirty="0" smtClean="0">
                  <a:solidFill>
                    <a:schemeClr val="bg1">
                      <a:lumMod val="50000"/>
                    </a:schemeClr>
                  </a:solidFill>
                  <a:latin typeface="Impact MT Std" pitchFamily="34" charset="0"/>
                  <a:ea typeface="微软雅黑" panose="020B0503020204020204" pitchFamily="34" charset="-122"/>
                </a:rPr>
                <a:t>01</a:t>
              </a:r>
              <a:endParaRPr lang="zh-CN" altLang="en-US" sz="4800" dirty="0">
                <a:solidFill>
                  <a:schemeClr val="bg1">
                    <a:lumMod val="50000"/>
                  </a:schemeClr>
                </a:solidFill>
                <a:latin typeface="Impact MT Std" pitchFamily="34" charset="0"/>
                <a:ea typeface="微软雅黑" panose="020B0503020204020204" pitchFamily="34" charset="-122"/>
              </a:endParaRPr>
            </a:p>
          </p:txBody>
        </p:sp>
        <p:grpSp>
          <p:nvGrpSpPr>
            <p:cNvPr id="142" name="组合 141"/>
            <p:cNvGrpSpPr/>
            <p:nvPr/>
          </p:nvGrpSpPr>
          <p:grpSpPr>
            <a:xfrm>
              <a:off x="7395055" y="1793376"/>
              <a:ext cx="3272589" cy="1171413"/>
              <a:chOff x="6968290" y="1689104"/>
              <a:chExt cx="3272589" cy="1171413"/>
            </a:xfrm>
          </p:grpSpPr>
          <p:sp>
            <p:nvSpPr>
              <p:cNvPr id="143" name="文本框 9"/>
              <p:cNvSpPr txBox="1"/>
              <p:nvPr/>
            </p:nvSpPr>
            <p:spPr>
              <a:xfrm>
                <a:off x="6968290" y="1689104"/>
                <a:ext cx="2329313" cy="369332"/>
              </a:xfrm>
              <a:prstGeom prst="rect">
                <a:avLst/>
              </a:prstGeom>
              <a:noFill/>
            </p:spPr>
            <p:txBody>
              <a:bodyPr wrap="square" rtlCol="0">
                <a:spAutoFit/>
              </a:bodyPr>
              <a:lstStyle/>
              <a:p>
                <a:r>
                  <a:rPr lang="zh-CN" altLang="en-US"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4" name="文本框 11"/>
              <p:cNvSpPr txBox="1"/>
              <p:nvPr/>
            </p:nvSpPr>
            <p:spPr>
              <a:xfrm>
                <a:off x="6968290" y="2029520"/>
                <a:ext cx="3272589" cy="830997"/>
              </a:xfrm>
              <a:prstGeom prst="rect">
                <a:avLst/>
              </a:prstGeom>
              <a:noFill/>
            </p:spPr>
            <p:txBody>
              <a:bodyPr wrap="square" rtlCol="0">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在此输入详细介绍，以表达项目工作的详细资料和文字信息。在此输入详细介绍，以表达项目工作的详细资料和文字信息。</a:t>
                </a:r>
              </a:p>
              <a:p>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cxnSp>
        <p:nvCxnSpPr>
          <p:cNvPr id="145" name="直接连接符 144"/>
          <p:cNvCxnSpPr/>
          <p:nvPr/>
        </p:nvCxnSpPr>
        <p:spPr>
          <a:xfrm>
            <a:off x="7236376" y="2980860"/>
            <a:ext cx="3311090"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46" name="组合 145"/>
          <p:cNvGrpSpPr/>
          <p:nvPr/>
        </p:nvGrpSpPr>
        <p:grpSpPr>
          <a:xfrm>
            <a:off x="1490804" y="2520193"/>
            <a:ext cx="4188647" cy="1014370"/>
            <a:chOff x="1524357" y="2822974"/>
            <a:chExt cx="4188647" cy="1014370"/>
          </a:xfrm>
        </p:grpSpPr>
        <p:sp>
          <p:nvSpPr>
            <p:cNvPr id="147" name="文本框 75"/>
            <p:cNvSpPr txBox="1"/>
            <p:nvPr/>
          </p:nvSpPr>
          <p:spPr>
            <a:xfrm>
              <a:off x="4796946" y="2868142"/>
              <a:ext cx="916058" cy="830997"/>
            </a:xfrm>
            <a:prstGeom prst="rect">
              <a:avLst/>
            </a:prstGeom>
            <a:noFill/>
          </p:spPr>
          <p:txBody>
            <a:bodyPr wrap="square" rtlCol="0">
              <a:spAutoFit/>
            </a:bodyPr>
            <a:lstStyle/>
            <a:p>
              <a:pPr algn="ctr"/>
              <a:r>
                <a:rPr lang="en-US" altLang="zh-CN" sz="4800" dirty="0" smtClean="0">
                  <a:solidFill>
                    <a:schemeClr val="bg1">
                      <a:lumMod val="50000"/>
                    </a:schemeClr>
                  </a:solidFill>
                  <a:latin typeface="Impact MT Std" pitchFamily="34" charset="0"/>
                  <a:ea typeface="微软雅黑" panose="020B0503020204020204" pitchFamily="34" charset="-122"/>
                </a:rPr>
                <a:t>02</a:t>
              </a:r>
              <a:endParaRPr lang="zh-CN" altLang="en-US" sz="4800" dirty="0">
                <a:solidFill>
                  <a:schemeClr val="bg1">
                    <a:lumMod val="50000"/>
                  </a:schemeClr>
                </a:solidFill>
                <a:latin typeface="Impact MT Std" pitchFamily="34" charset="0"/>
                <a:ea typeface="微软雅黑" panose="020B0503020204020204" pitchFamily="34" charset="-122"/>
              </a:endParaRPr>
            </a:p>
          </p:txBody>
        </p:sp>
        <p:grpSp>
          <p:nvGrpSpPr>
            <p:cNvPr id="148" name="组合 147"/>
            <p:cNvGrpSpPr/>
            <p:nvPr/>
          </p:nvGrpSpPr>
          <p:grpSpPr>
            <a:xfrm>
              <a:off x="1524357" y="2822974"/>
              <a:ext cx="3272589" cy="1014370"/>
              <a:chOff x="6968290" y="1661481"/>
              <a:chExt cx="3272589" cy="1014370"/>
            </a:xfrm>
          </p:grpSpPr>
          <p:sp>
            <p:nvSpPr>
              <p:cNvPr id="149" name="文本框 77"/>
              <p:cNvSpPr txBox="1"/>
              <p:nvPr/>
            </p:nvSpPr>
            <p:spPr>
              <a:xfrm>
                <a:off x="7911566" y="1661481"/>
                <a:ext cx="2329313" cy="400110"/>
              </a:xfrm>
              <a:prstGeom prst="rect">
                <a:avLst/>
              </a:prstGeom>
              <a:noFill/>
            </p:spPr>
            <p:txBody>
              <a:bodyPr wrap="square" rtlCol="0">
                <a:spAutoFit/>
              </a:bodyPr>
              <a:lstStyle/>
              <a:p>
                <a:pPr algn="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0" name="文本框 80"/>
              <p:cNvSpPr txBox="1"/>
              <p:nvPr/>
            </p:nvSpPr>
            <p:spPr>
              <a:xfrm>
                <a:off x="6968290" y="2029520"/>
                <a:ext cx="3272589" cy="646331"/>
              </a:xfrm>
              <a:prstGeom prst="rect">
                <a:avLst/>
              </a:prstGeom>
              <a:noFill/>
            </p:spPr>
            <p:txBody>
              <a:bodyPr wrap="square" rtlCol="0">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由在此输入详细介绍，以表达项目工作的详细资料和文字信息。在此输入详细介绍，以表达项目工作的详细资料和文字信息。</a:t>
                </a:r>
              </a:p>
            </p:txBody>
          </p:sp>
        </p:grpSp>
      </p:grpSp>
      <p:cxnSp>
        <p:nvCxnSpPr>
          <p:cNvPr id="151" name="直接连接符 150"/>
          <p:cNvCxnSpPr/>
          <p:nvPr/>
        </p:nvCxnSpPr>
        <p:spPr>
          <a:xfrm>
            <a:off x="1713403" y="4067434"/>
            <a:ext cx="3311090"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2" name="组合 151"/>
          <p:cNvGrpSpPr/>
          <p:nvPr/>
        </p:nvGrpSpPr>
        <p:grpSpPr>
          <a:xfrm>
            <a:off x="6533560" y="3610765"/>
            <a:ext cx="4100531" cy="1212260"/>
            <a:chOff x="6567113" y="3913546"/>
            <a:chExt cx="4100531" cy="1212260"/>
          </a:xfrm>
        </p:grpSpPr>
        <p:sp>
          <p:nvSpPr>
            <p:cNvPr id="153" name="文本框 101"/>
            <p:cNvSpPr txBox="1"/>
            <p:nvPr/>
          </p:nvSpPr>
          <p:spPr>
            <a:xfrm>
              <a:off x="6567113" y="3971938"/>
              <a:ext cx="916058" cy="830997"/>
            </a:xfrm>
            <a:prstGeom prst="rect">
              <a:avLst/>
            </a:prstGeom>
            <a:noFill/>
          </p:spPr>
          <p:txBody>
            <a:bodyPr wrap="square" rtlCol="0">
              <a:spAutoFit/>
            </a:bodyPr>
            <a:lstStyle/>
            <a:p>
              <a:pPr algn="ctr"/>
              <a:r>
                <a:rPr lang="en-US" altLang="zh-CN" sz="4800" dirty="0" smtClean="0">
                  <a:solidFill>
                    <a:schemeClr val="bg1">
                      <a:lumMod val="50000"/>
                    </a:schemeClr>
                  </a:solidFill>
                  <a:latin typeface="Impact MT Std" pitchFamily="34" charset="0"/>
                  <a:ea typeface="微软雅黑" panose="020B0503020204020204" pitchFamily="34" charset="-122"/>
                </a:rPr>
                <a:t>03</a:t>
              </a:r>
              <a:endParaRPr lang="zh-CN" altLang="en-US" sz="4800" dirty="0">
                <a:solidFill>
                  <a:schemeClr val="bg1">
                    <a:lumMod val="50000"/>
                  </a:schemeClr>
                </a:solidFill>
                <a:latin typeface="Impact MT Std" pitchFamily="34" charset="0"/>
                <a:ea typeface="微软雅黑" panose="020B0503020204020204" pitchFamily="34" charset="-122"/>
              </a:endParaRPr>
            </a:p>
          </p:txBody>
        </p:sp>
        <p:grpSp>
          <p:nvGrpSpPr>
            <p:cNvPr id="154" name="组合 153"/>
            <p:cNvGrpSpPr/>
            <p:nvPr/>
          </p:nvGrpSpPr>
          <p:grpSpPr>
            <a:xfrm>
              <a:off x="7395055" y="3913546"/>
              <a:ext cx="3272589" cy="1212260"/>
              <a:chOff x="6968290" y="1648257"/>
              <a:chExt cx="3272589" cy="1212260"/>
            </a:xfrm>
          </p:grpSpPr>
          <p:sp>
            <p:nvSpPr>
              <p:cNvPr id="155" name="文本框 103"/>
              <p:cNvSpPr txBox="1"/>
              <p:nvPr/>
            </p:nvSpPr>
            <p:spPr>
              <a:xfrm>
                <a:off x="6968290" y="1648257"/>
                <a:ext cx="2329313" cy="400110"/>
              </a:xfrm>
              <a:prstGeom prst="rect">
                <a:avLst/>
              </a:prstGeom>
              <a:noFill/>
            </p:spPr>
            <p:txBody>
              <a:bodyPr wrap="square" rtlCol="0">
                <a:spAutoFit/>
              </a:bodyPr>
              <a:lstStyle/>
              <a:p>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6" name="文本框 104"/>
              <p:cNvSpPr txBox="1"/>
              <p:nvPr/>
            </p:nvSpPr>
            <p:spPr>
              <a:xfrm>
                <a:off x="6968290" y="2029520"/>
                <a:ext cx="3272589" cy="830997"/>
              </a:xfrm>
              <a:prstGeom prst="rect">
                <a:avLst/>
              </a:prstGeom>
              <a:noFill/>
            </p:spPr>
            <p:txBody>
              <a:bodyPr wrap="square" rtlCol="0">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在此输入详细介绍，以表达项目工作的详细资料和文字信息。在此输入详细介绍，以表达项目工作的详细资料和文字信息。</a:t>
                </a:r>
              </a:p>
              <a:p>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cxnSp>
        <p:nvCxnSpPr>
          <p:cNvPr id="157" name="直接连接符 156"/>
          <p:cNvCxnSpPr/>
          <p:nvPr/>
        </p:nvCxnSpPr>
        <p:spPr>
          <a:xfrm>
            <a:off x="7236376" y="5140765"/>
            <a:ext cx="3311090" cy="0"/>
          </a:xfrm>
          <a:prstGeom prst="line">
            <a:avLst/>
          </a:prstGeom>
          <a:ln w="9525">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1503479" y="4802963"/>
            <a:ext cx="4188647" cy="1002301"/>
            <a:chOff x="1524357" y="2835043"/>
            <a:chExt cx="4188647" cy="1002301"/>
          </a:xfrm>
        </p:grpSpPr>
        <p:sp>
          <p:nvSpPr>
            <p:cNvPr id="159" name="文本框 75"/>
            <p:cNvSpPr txBox="1"/>
            <p:nvPr/>
          </p:nvSpPr>
          <p:spPr>
            <a:xfrm>
              <a:off x="4796946" y="2868142"/>
              <a:ext cx="916058" cy="830997"/>
            </a:xfrm>
            <a:prstGeom prst="rect">
              <a:avLst/>
            </a:prstGeom>
            <a:noFill/>
          </p:spPr>
          <p:txBody>
            <a:bodyPr wrap="square" rtlCol="0">
              <a:spAutoFit/>
            </a:bodyPr>
            <a:lstStyle/>
            <a:p>
              <a:pPr algn="ctr"/>
              <a:r>
                <a:rPr lang="en-US" altLang="zh-CN" sz="4800" dirty="0" smtClean="0">
                  <a:solidFill>
                    <a:schemeClr val="bg1">
                      <a:lumMod val="50000"/>
                    </a:schemeClr>
                  </a:solidFill>
                  <a:latin typeface="Impact MT Std" pitchFamily="34" charset="0"/>
                  <a:ea typeface="微软雅黑" panose="020B0503020204020204" pitchFamily="34" charset="-122"/>
                </a:rPr>
                <a:t>04</a:t>
              </a:r>
              <a:endParaRPr lang="zh-CN" altLang="en-US" sz="4800" dirty="0">
                <a:solidFill>
                  <a:schemeClr val="bg1">
                    <a:lumMod val="50000"/>
                  </a:schemeClr>
                </a:solidFill>
                <a:latin typeface="Impact MT Std" pitchFamily="34" charset="0"/>
                <a:ea typeface="微软雅黑" panose="020B0503020204020204" pitchFamily="34" charset="-122"/>
              </a:endParaRPr>
            </a:p>
          </p:txBody>
        </p:sp>
        <p:grpSp>
          <p:nvGrpSpPr>
            <p:cNvPr id="160" name="组合 159"/>
            <p:cNvGrpSpPr/>
            <p:nvPr/>
          </p:nvGrpSpPr>
          <p:grpSpPr>
            <a:xfrm>
              <a:off x="1524357" y="2835043"/>
              <a:ext cx="3272589" cy="1002301"/>
              <a:chOff x="6968290" y="1673550"/>
              <a:chExt cx="3272589" cy="1002301"/>
            </a:xfrm>
          </p:grpSpPr>
          <p:sp>
            <p:nvSpPr>
              <p:cNvPr id="161" name="文本框 77"/>
              <p:cNvSpPr txBox="1"/>
              <p:nvPr/>
            </p:nvSpPr>
            <p:spPr>
              <a:xfrm>
                <a:off x="7911566" y="1673550"/>
                <a:ext cx="2329313" cy="400110"/>
              </a:xfrm>
              <a:prstGeom prst="rect">
                <a:avLst/>
              </a:prstGeom>
              <a:noFill/>
            </p:spPr>
            <p:txBody>
              <a:bodyPr wrap="square" rtlCol="0">
                <a:spAutoFit/>
              </a:bodyPr>
              <a:lstStyle/>
              <a:p>
                <a:pPr algn="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输入标题</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2" name="文本框 80"/>
              <p:cNvSpPr txBox="1"/>
              <p:nvPr/>
            </p:nvSpPr>
            <p:spPr>
              <a:xfrm>
                <a:off x="6968290" y="2029520"/>
                <a:ext cx="3272589" cy="646331"/>
              </a:xfrm>
              <a:prstGeom prst="rect">
                <a:avLst/>
              </a:prstGeom>
              <a:noFill/>
            </p:spPr>
            <p:txBody>
              <a:bodyPr wrap="square" rtlCol="0">
                <a:spAutoFit/>
              </a:bodyPr>
              <a:lstStyle/>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由在此输入详细介绍，以表达项目工作的详细资料和文字信息。在此输入详细介绍，以表达项目工作的详细资料和文字信息。</a:t>
                </a:r>
              </a:p>
            </p:txBody>
          </p:sp>
        </p:grpSp>
      </p:grpSp>
      <p:grpSp>
        <p:nvGrpSpPr>
          <p:cNvPr id="163" name="组合 162"/>
          <p:cNvGrpSpPr/>
          <p:nvPr/>
        </p:nvGrpSpPr>
        <p:grpSpPr>
          <a:xfrm>
            <a:off x="5853042" y="4494688"/>
            <a:ext cx="1123045" cy="1302732"/>
            <a:chOff x="5550606" y="4704901"/>
            <a:chExt cx="1123045" cy="1302732"/>
          </a:xfrm>
        </p:grpSpPr>
        <p:sp>
          <p:nvSpPr>
            <p:cNvPr id="164" name="六边形 163"/>
            <p:cNvSpPr/>
            <p:nvPr/>
          </p:nvSpPr>
          <p:spPr>
            <a:xfrm rot="5400000">
              <a:off x="5460763" y="4794744"/>
              <a:ext cx="1302732" cy="1123045"/>
            </a:xfrm>
            <a:prstGeom prst="hexag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65" name="组合 164"/>
            <p:cNvGrpSpPr/>
            <p:nvPr/>
          </p:nvGrpSpPr>
          <p:grpSpPr>
            <a:xfrm>
              <a:off x="5923329" y="5169661"/>
              <a:ext cx="348517" cy="446576"/>
              <a:chOff x="3095876" y="2479873"/>
              <a:chExt cx="366231" cy="470769"/>
            </a:xfrm>
          </p:grpSpPr>
          <p:sp>
            <p:nvSpPr>
              <p:cNvPr id="166"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50000"/>
                    </a:schemeClr>
                  </a:solidFill>
                  <a:latin typeface="Calibri"/>
                  <a:ea typeface="宋体"/>
                </a:endParaRPr>
              </a:p>
            </p:txBody>
          </p:sp>
          <p:sp>
            <p:nvSpPr>
              <p:cNvPr id="167"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50000"/>
                    </a:schemeClr>
                  </a:solidFill>
                  <a:latin typeface="Calibri"/>
                  <a:ea typeface="宋体"/>
                </a:endParaRPr>
              </a:p>
            </p:txBody>
          </p:sp>
          <p:sp>
            <p:nvSpPr>
              <p:cNvPr id="168"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50000"/>
                    </a:schemeClr>
                  </a:solidFill>
                  <a:latin typeface="Calibri"/>
                  <a:ea typeface="宋体"/>
                </a:endParaRPr>
              </a:p>
            </p:txBody>
          </p:sp>
          <p:sp>
            <p:nvSpPr>
              <p:cNvPr id="169"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755203">
                  <a:defRPr/>
                </a:pPr>
                <a:endParaRPr lang="zh-CN" altLang="en-US" sz="1500">
                  <a:solidFill>
                    <a:schemeClr val="bg1">
                      <a:lumMod val="50000"/>
                    </a:schemeClr>
                  </a:solidFill>
                  <a:latin typeface="Calibri"/>
                  <a:ea typeface="宋体"/>
                </a:endParaRPr>
              </a:p>
            </p:txBody>
          </p:sp>
        </p:grpSp>
      </p:grpSp>
    </p:spTree>
    <p:extLst>
      <p:ext uri="{BB962C8B-B14F-4D97-AF65-F5344CB8AC3E}">
        <p14:creationId xmlns:p14="http://schemas.microsoft.com/office/powerpoint/2010/main" val="165290396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30"/>
                                        </p:tgtEl>
                                        <p:attrNameLst>
                                          <p:attrName>style.visibility</p:attrName>
                                        </p:attrNameLst>
                                      </p:cBhvr>
                                      <p:to>
                                        <p:strVal val="visible"/>
                                      </p:to>
                                    </p:set>
                                    <p:anim calcmode="lin" valueType="num">
                                      <p:cBhvr>
                                        <p:cTn id="7" dur="500" fill="hold"/>
                                        <p:tgtEl>
                                          <p:spTgt spid="130"/>
                                        </p:tgtEl>
                                        <p:attrNameLst>
                                          <p:attrName>ppt_w</p:attrName>
                                        </p:attrNameLst>
                                      </p:cBhvr>
                                      <p:tavLst>
                                        <p:tav tm="0">
                                          <p:val>
                                            <p:fltVal val="0"/>
                                          </p:val>
                                        </p:tav>
                                        <p:tav tm="100000">
                                          <p:val>
                                            <p:strVal val="#ppt_w"/>
                                          </p:val>
                                        </p:tav>
                                      </p:tavLst>
                                    </p:anim>
                                    <p:anim calcmode="lin" valueType="num">
                                      <p:cBhvr>
                                        <p:cTn id="8" dur="500" fill="hold"/>
                                        <p:tgtEl>
                                          <p:spTgt spid="130"/>
                                        </p:tgtEl>
                                        <p:attrNameLst>
                                          <p:attrName>ppt_h</p:attrName>
                                        </p:attrNameLst>
                                      </p:cBhvr>
                                      <p:tavLst>
                                        <p:tav tm="0">
                                          <p:val>
                                            <p:fltVal val="0"/>
                                          </p:val>
                                        </p:tav>
                                        <p:tav tm="100000">
                                          <p:val>
                                            <p:strVal val="#ppt_h"/>
                                          </p:val>
                                        </p:tav>
                                      </p:tavLst>
                                    </p:anim>
                                    <p:anim calcmode="lin" valueType="num">
                                      <p:cBhvr>
                                        <p:cTn id="9" dur="500" fill="hold"/>
                                        <p:tgtEl>
                                          <p:spTgt spid="130"/>
                                        </p:tgtEl>
                                        <p:attrNameLst>
                                          <p:attrName>style.rotation</p:attrName>
                                        </p:attrNameLst>
                                      </p:cBhvr>
                                      <p:tavLst>
                                        <p:tav tm="0">
                                          <p:val>
                                            <p:fltVal val="360"/>
                                          </p:val>
                                        </p:tav>
                                        <p:tav tm="100000">
                                          <p:val>
                                            <p:fltVal val="0"/>
                                          </p:val>
                                        </p:tav>
                                      </p:tavLst>
                                    </p:anim>
                                    <p:animEffect transition="in" filter="fade">
                                      <p:cBhvr>
                                        <p:cTn id="10" dur="500"/>
                                        <p:tgtEl>
                                          <p:spTgt spid="130"/>
                                        </p:tgtEl>
                                      </p:cBhvr>
                                    </p:animEffect>
                                  </p:childTnLst>
                                </p:cTn>
                              </p:par>
                            </p:childTnLst>
                          </p:cTn>
                        </p:par>
                        <p:par>
                          <p:cTn id="11" fill="hold">
                            <p:stCondLst>
                              <p:cond delay="500"/>
                            </p:stCondLst>
                            <p:childTnLst>
                              <p:par>
                                <p:cTn id="12" presetID="22" presetClass="entr" presetSubtype="2" fill="hold" nodeType="afterEffect">
                                  <p:stCondLst>
                                    <p:cond delay="0"/>
                                  </p:stCondLst>
                                  <p:childTnLst>
                                    <p:set>
                                      <p:cBhvr>
                                        <p:cTn id="13" dur="1" fill="hold">
                                          <p:stCondLst>
                                            <p:cond delay="0"/>
                                          </p:stCondLst>
                                        </p:cTn>
                                        <p:tgtEl>
                                          <p:spTgt spid="139"/>
                                        </p:tgtEl>
                                        <p:attrNameLst>
                                          <p:attrName>style.visibility</p:attrName>
                                        </p:attrNameLst>
                                      </p:cBhvr>
                                      <p:to>
                                        <p:strVal val="visible"/>
                                      </p:to>
                                    </p:set>
                                    <p:animEffect transition="in" filter="wipe(right)">
                                      <p:cBhvr>
                                        <p:cTn id="14" dur="500"/>
                                        <p:tgtEl>
                                          <p:spTgt spid="139"/>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140"/>
                                        </p:tgtEl>
                                        <p:attrNameLst>
                                          <p:attrName>style.visibility</p:attrName>
                                        </p:attrNameLst>
                                      </p:cBhvr>
                                      <p:to>
                                        <p:strVal val="visible"/>
                                      </p:to>
                                    </p:set>
                                    <p:anim calcmode="lin" valueType="num">
                                      <p:cBhvr additive="base">
                                        <p:cTn id="18" dur="500"/>
                                        <p:tgtEl>
                                          <p:spTgt spid="140"/>
                                        </p:tgtEl>
                                        <p:attrNameLst>
                                          <p:attrName>ppt_x</p:attrName>
                                        </p:attrNameLst>
                                      </p:cBhvr>
                                      <p:tavLst>
                                        <p:tav tm="0">
                                          <p:val>
                                            <p:strVal val="#ppt_x-#ppt_w*1.125000"/>
                                          </p:val>
                                        </p:tav>
                                        <p:tav tm="100000">
                                          <p:val>
                                            <p:strVal val="#ppt_x"/>
                                          </p:val>
                                        </p:tav>
                                      </p:tavLst>
                                    </p:anim>
                                    <p:animEffect transition="in" filter="wipe(right)">
                                      <p:cBhvr>
                                        <p:cTn id="19" dur="500"/>
                                        <p:tgtEl>
                                          <p:spTgt spid="140"/>
                                        </p:tgtEl>
                                      </p:cBhvr>
                                    </p:animEffect>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133"/>
                                        </p:tgtEl>
                                        <p:attrNameLst>
                                          <p:attrName>style.visibility</p:attrName>
                                        </p:attrNameLst>
                                      </p:cBhvr>
                                      <p:to>
                                        <p:strVal val="visible"/>
                                      </p:to>
                                    </p:set>
                                    <p:anim calcmode="lin" valueType="num">
                                      <p:cBhvr>
                                        <p:cTn id="23" dur="500" fill="hold"/>
                                        <p:tgtEl>
                                          <p:spTgt spid="133"/>
                                        </p:tgtEl>
                                        <p:attrNameLst>
                                          <p:attrName>ppt_w</p:attrName>
                                        </p:attrNameLst>
                                      </p:cBhvr>
                                      <p:tavLst>
                                        <p:tav tm="0">
                                          <p:val>
                                            <p:fltVal val="0"/>
                                          </p:val>
                                        </p:tav>
                                        <p:tav tm="100000">
                                          <p:val>
                                            <p:strVal val="#ppt_w"/>
                                          </p:val>
                                        </p:tav>
                                      </p:tavLst>
                                    </p:anim>
                                    <p:anim calcmode="lin" valueType="num">
                                      <p:cBhvr>
                                        <p:cTn id="24" dur="500" fill="hold"/>
                                        <p:tgtEl>
                                          <p:spTgt spid="133"/>
                                        </p:tgtEl>
                                        <p:attrNameLst>
                                          <p:attrName>ppt_h</p:attrName>
                                        </p:attrNameLst>
                                      </p:cBhvr>
                                      <p:tavLst>
                                        <p:tav tm="0">
                                          <p:val>
                                            <p:fltVal val="0"/>
                                          </p:val>
                                        </p:tav>
                                        <p:tav tm="100000">
                                          <p:val>
                                            <p:strVal val="#ppt_h"/>
                                          </p:val>
                                        </p:tav>
                                      </p:tavLst>
                                    </p:anim>
                                    <p:anim calcmode="lin" valueType="num">
                                      <p:cBhvr>
                                        <p:cTn id="25" dur="500" fill="hold"/>
                                        <p:tgtEl>
                                          <p:spTgt spid="133"/>
                                        </p:tgtEl>
                                        <p:attrNameLst>
                                          <p:attrName>style.rotation</p:attrName>
                                        </p:attrNameLst>
                                      </p:cBhvr>
                                      <p:tavLst>
                                        <p:tav tm="0">
                                          <p:val>
                                            <p:fltVal val="360"/>
                                          </p:val>
                                        </p:tav>
                                        <p:tav tm="100000">
                                          <p:val>
                                            <p:fltVal val="0"/>
                                          </p:val>
                                        </p:tav>
                                      </p:tavLst>
                                    </p:anim>
                                    <p:animEffect transition="in" filter="fade">
                                      <p:cBhvr>
                                        <p:cTn id="26" dur="500"/>
                                        <p:tgtEl>
                                          <p:spTgt spid="133"/>
                                        </p:tgtEl>
                                      </p:cBhvr>
                                    </p:animEffect>
                                  </p:childTnLst>
                                </p:cTn>
                              </p:par>
                            </p:childTnLst>
                          </p:cTn>
                        </p:par>
                        <p:par>
                          <p:cTn id="27" fill="hold">
                            <p:stCondLst>
                              <p:cond delay="2000"/>
                            </p:stCondLst>
                            <p:childTnLst>
                              <p:par>
                                <p:cTn id="28" presetID="22" presetClass="entr" presetSubtype="8" fill="hold" nodeType="afterEffect">
                                  <p:stCondLst>
                                    <p:cond delay="0"/>
                                  </p:stCondLst>
                                  <p:childTnLst>
                                    <p:set>
                                      <p:cBhvr>
                                        <p:cTn id="29" dur="1" fill="hold">
                                          <p:stCondLst>
                                            <p:cond delay="0"/>
                                          </p:stCondLst>
                                        </p:cTn>
                                        <p:tgtEl>
                                          <p:spTgt spid="145"/>
                                        </p:tgtEl>
                                        <p:attrNameLst>
                                          <p:attrName>style.visibility</p:attrName>
                                        </p:attrNameLst>
                                      </p:cBhvr>
                                      <p:to>
                                        <p:strVal val="visible"/>
                                      </p:to>
                                    </p:set>
                                    <p:animEffect transition="in" filter="wipe(left)">
                                      <p:cBhvr>
                                        <p:cTn id="30" dur="500"/>
                                        <p:tgtEl>
                                          <p:spTgt spid="145"/>
                                        </p:tgtEl>
                                      </p:cBhvr>
                                    </p:animEffect>
                                  </p:childTnLst>
                                </p:cTn>
                              </p:par>
                            </p:childTnLst>
                          </p:cTn>
                        </p:par>
                        <p:par>
                          <p:cTn id="31" fill="hold">
                            <p:stCondLst>
                              <p:cond delay="2500"/>
                            </p:stCondLst>
                            <p:childTnLst>
                              <p:par>
                                <p:cTn id="32" presetID="12" presetClass="entr" presetSubtype="2" fill="hold" nodeType="afterEffect">
                                  <p:stCondLst>
                                    <p:cond delay="0"/>
                                  </p:stCondLst>
                                  <p:childTnLst>
                                    <p:set>
                                      <p:cBhvr>
                                        <p:cTn id="33" dur="1" fill="hold">
                                          <p:stCondLst>
                                            <p:cond delay="0"/>
                                          </p:stCondLst>
                                        </p:cTn>
                                        <p:tgtEl>
                                          <p:spTgt spid="146"/>
                                        </p:tgtEl>
                                        <p:attrNameLst>
                                          <p:attrName>style.visibility</p:attrName>
                                        </p:attrNameLst>
                                      </p:cBhvr>
                                      <p:to>
                                        <p:strVal val="visible"/>
                                      </p:to>
                                    </p:set>
                                    <p:anim calcmode="lin" valueType="num">
                                      <p:cBhvr additive="base">
                                        <p:cTn id="34" dur="500"/>
                                        <p:tgtEl>
                                          <p:spTgt spid="146"/>
                                        </p:tgtEl>
                                        <p:attrNameLst>
                                          <p:attrName>ppt_x</p:attrName>
                                        </p:attrNameLst>
                                      </p:cBhvr>
                                      <p:tavLst>
                                        <p:tav tm="0">
                                          <p:val>
                                            <p:strVal val="#ppt_x+#ppt_w*1.125000"/>
                                          </p:val>
                                        </p:tav>
                                        <p:tav tm="100000">
                                          <p:val>
                                            <p:strVal val="#ppt_x"/>
                                          </p:val>
                                        </p:tav>
                                      </p:tavLst>
                                    </p:anim>
                                    <p:animEffect transition="in" filter="wipe(left)">
                                      <p:cBhvr>
                                        <p:cTn id="35" dur="500"/>
                                        <p:tgtEl>
                                          <p:spTgt spid="146"/>
                                        </p:tgtEl>
                                      </p:cBhvr>
                                    </p:animEffect>
                                  </p:childTnLst>
                                </p:cTn>
                              </p:par>
                            </p:childTnLst>
                          </p:cTn>
                        </p:par>
                        <p:par>
                          <p:cTn id="36" fill="hold">
                            <p:stCondLst>
                              <p:cond delay="3000"/>
                            </p:stCondLst>
                            <p:childTnLst>
                              <p:par>
                                <p:cTn id="37" presetID="49" presetClass="entr" presetSubtype="0" decel="100000" fill="hold" nodeType="afterEffect">
                                  <p:stCondLst>
                                    <p:cond delay="0"/>
                                  </p:stCondLst>
                                  <p:childTnLst>
                                    <p:set>
                                      <p:cBhvr>
                                        <p:cTn id="38" dur="1" fill="hold">
                                          <p:stCondLst>
                                            <p:cond delay="0"/>
                                          </p:stCondLst>
                                        </p:cTn>
                                        <p:tgtEl>
                                          <p:spTgt spid="136"/>
                                        </p:tgtEl>
                                        <p:attrNameLst>
                                          <p:attrName>style.visibility</p:attrName>
                                        </p:attrNameLst>
                                      </p:cBhvr>
                                      <p:to>
                                        <p:strVal val="visible"/>
                                      </p:to>
                                    </p:set>
                                    <p:anim calcmode="lin" valueType="num">
                                      <p:cBhvr>
                                        <p:cTn id="39" dur="500" fill="hold"/>
                                        <p:tgtEl>
                                          <p:spTgt spid="136"/>
                                        </p:tgtEl>
                                        <p:attrNameLst>
                                          <p:attrName>ppt_w</p:attrName>
                                        </p:attrNameLst>
                                      </p:cBhvr>
                                      <p:tavLst>
                                        <p:tav tm="0">
                                          <p:val>
                                            <p:fltVal val="0"/>
                                          </p:val>
                                        </p:tav>
                                        <p:tav tm="100000">
                                          <p:val>
                                            <p:strVal val="#ppt_w"/>
                                          </p:val>
                                        </p:tav>
                                      </p:tavLst>
                                    </p:anim>
                                    <p:anim calcmode="lin" valueType="num">
                                      <p:cBhvr>
                                        <p:cTn id="40" dur="500" fill="hold"/>
                                        <p:tgtEl>
                                          <p:spTgt spid="136"/>
                                        </p:tgtEl>
                                        <p:attrNameLst>
                                          <p:attrName>ppt_h</p:attrName>
                                        </p:attrNameLst>
                                      </p:cBhvr>
                                      <p:tavLst>
                                        <p:tav tm="0">
                                          <p:val>
                                            <p:fltVal val="0"/>
                                          </p:val>
                                        </p:tav>
                                        <p:tav tm="100000">
                                          <p:val>
                                            <p:strVal val="#ppt_h"/>
                                          </p:val>
                                        </p:tav>
                                      </p:tavLst>
                                    </p:anim>
                                    <p:anim calcmode="lin" valueType="num">
                                      <p:cBhvr>
                                        <p:cTn id="41" dur="500" fill="hold"/>
                                        <p:tgtEl>
                                          <p:spTgt spid="136"/>
                                        </p:tgtEl>
                                        <p:attrNameLst>
                                          <p:attrName>style.rotation</p:attrName>
                                        </p:attrNameLst>
                                      </p:cBhvr>
                                      <p:tavLst>
                                        <p:tav tm="0">
                                          <p:val>
                                            <p:fltVal val="360"/>
                                          </p:val>
                                        </p:tav>
                                        <p:tav tm="100000">
                                          <p:val>
                                            <p:fltVal val="0"/>
                                          </p:val>
                                        </p:tav>
                                      </p:tavLst>
                                    </p:anim>
                                    <p:animEffect transition="in" filter="fade">
                                      <p:cBhvr>
                                        <p:cTn id="42" dur="500"/>
                                        <p:tgtEl>
                                          <p:spTgt spid="136"/>
                                        </p:tgtEl>
                                      </p:cBhvr>
                                    </p:animEffect>
                                  </p:childTnLst>
                                </p:cTn>
                              </p:par>
                            </p:childTnLst>
                          </p:cTn>
                        </p:par>
                        <p:par>
                          <p:cTn id="43" fill="hold">
                            <p:stCondLst>
                              <p:cond delay="3500"/>
                            </p:stCondLst>
                            <p:childTnLst>
                              <p:par>
                                <p:cTn id="44" presetID="22" presetClass="entr" presetSubtype="2" fill="hold" nodeType="afterEffect">
                                  <p:stCondLst>
                                    <p:cond delay="0"/>
                                  </p:stCondLst>
                                  <p:childTnLst>
                                    <p:set>
                                      <p:cBhvr>
                                        <p:cTn id="45" dur="1" fill="hold">
                                          <p:stCondLst>
                                            <p:cond delay="0"/>
                                          </p:stCondLst>
                                        </p:cTn>
                                        <p:tgtEl>
                                          <p:spTgt spid="151"/>
                                        </p:tgtEl>
                                        <p:attrNameLst>
                                          <p:attrName>style.visibility</p:attrName>
                                        </p:attrNameLst>
                                      </p:cBhvr>
                                      <p:to>
                                        <p:strVal val="visible"/>
                                      </p:to>
                                    </p:set>
                                    <p:animEffect transition="in" filter="wipe(right)">
                                      <p:cBhvr>
                                        <p:cTn id="46" dur="500"/>
                                        <p:tgtEl>
                                          <p:spTgt spid="151"/>
                                        </p:tgtEl>
                                      </p:cBhvr>
                                    </p:animEffect>
                                  </p:childTnLst>
                                </p:cTn>
                              </p:par>
                            </p:childTnLst>
                          </p:cTn>
                        </p:par>
                        <p:par>
                          <p:cTn id="47" fill="hold">
                            <p:stCondLst>
                              <p:cond delay="4000"/>
                            </p:stCondLst>
                            <p:childTnLst>
                              <p:par>
                                <p:cTn id="48" presetID="12" presetClass="entr" presetSubtype="8" fill="hold" nodeType="afterEffect">
                                  <p:stCondLst>
                                    <p:cond delay="0"/>
                                  </p:stCondLst>
                                  <p:childTnLst>
                                    <p:set>
                                      <p:cBhvr>
                                        <p:cTn id="49" dur="1" fill="hold">
                                          <p:stCondLst>
                                            <p:cond delay="0"/>
                                          </p:stCondLst>
                                        </p:cTn>
                                        <p:tgtEl>
                                          <p:spTgt spid="152"/>
                                        </p:tgtEl>
                                        <p:attrNameLst>
                                          <p:attrName>style.visibility</p:attrName>
                                        </p:attrNameLst>
                                      </p:cBhvr>
                                      <p:to>
                                        <p:strVal val="visible"/>
                                      </p:to>
                                    </p:set>
                                    <p:anim calcmode="lin" valueType="num">
                                      <p:cBhvr additive="base">
                                        <p:cTn id="50" dur="500"/>
                                        <p:tgtEl>
                                          <p:spTgt spid="152"/>
                                        </p:tgtEl>
                                        <p:attrNameLst>
                                          <p:attrName>ppt_x</p:attrName>
                                        </p:attrNameLst>
                                      </p:cBhvr>
                                      <p:tavLst>
                                        <p:tav tm="0">
                                          <p:val>
                                            <p:strVal val="#ppt_x-#ppt_w*1.125000"/>
                                          </p:val>
                                        </p:tav>
                                        <p:tav tm="100000">
                                          <p:val>
                                            <p:strVal val="#ppt_x"/>
                                          </p:val>
                                        </p:tav>
                                      </p:tavLst>
                                    </p:anim>
                                    <p:animEffect transition="in" filter="wipe(right)">
                                      <p:cBhvr>
                                        <p:cTn id="51" dur="500"/>
                                        <p:tgtEl>
                                          <p:spTgt spid="152"/>
                                        </p:tgtEl>
                                      </p:cBhvr>
                                    </p:animEffect>
                                  </p:childTnLst>
                                </p:cTn>
                              </p:par>
                            </p:childTnLst>
                          </p:cTn>
                        </p:par>
                        <p:par>
                          <p:cTn id="52" fill="hold">
                            <p:stCondLst>
                              <p:cond delay="4500"/>
                            </p:stCondLst>
                            <p:childTnLst>
                              <p:par>
                                <p:cTn id="53" presetID="49" presetClass="entr" presetSubtype="0" decel="100000" fill="hold" nodeType="afterEffect">
                                  <p:stCondLst>
                                    <p:cond delay="0"/>
                                  </p:stCondLst>
                                  <p:childTnLst>
                                    <p:set>
                                      <p:cBhvr>
                                        <p:cTn id="54" dur="1" fill="hold">
                                          <p:stCondLst>
                                            <p:cond delay="0"/>
                                          </p:stCondLst>
                                        </p:cTn>
                                        <p:tgtEl>
                                          <p:spTgt spid="163"/>
                                        </p:tgtEl>
                                        <p:attrNameLst>
                                          <p:attrName>style.visibility</p:attrName>
                                        </p:attrNameLst>
                                      </p:cBhvr>
                                      <p:to>
                                        <p:strVal val="visible"/>
                                      </p:to>
                                    </p:set>
                                    <p:anim calcmode="lin" valueType="num">
                                      <p:cBhvr>
                                        <p:cTn id="55" dur="500" fill="hold"/>
                                        <p:tgtEl>
                                          <p:spTgt spid="163"/>
                                        </p:tgtEl>
                                        <p:attrNameLst>
                                          <p:attrName>ppt_w</p:attrName>
                                        </p:attrNameLst>
                                      </p:cBhvr>
                                      <p:tavLst>
                                        <p:tav tm="0">
                                          <p:val>
                                            <p:fltVal val="0"/>
                                          </p:val>
                                        </p:tav>
                                        <p:tav tm="100000">
                                          <p:val>
                                            <p:strVal val="#ppt_w"/>
                                          </p:val>
                                        </p:tav>
                                      </p:tavLst>
                                    </p:anim>
                                    <p:anim calcmode="lin" valueType="num">
                                      <p:cBhvr>
                                        <p:cTn id="56" dur="500" fill="hold"/>
                                        <p:tgtEl>
                                          <p:spTgt spid="163"/>
                                        </p:tgtEl>
                                        <p:attrNameLst>
                                          <p:attrName>ppt_h</p:attrName>
                                        </p:attrNameLst>
                                      </p:cBhvr>
                                      <p:tavLst>
                                        <p:tav tm="0">
                                          <p:val>
                                            <p:fltVal val="0"/>
                                          </p:val>
                                        </p:tav>
                                        <p:tav tm="100000">
                                          <p:val>
                                            <p:strVal val="#ppt_h"/>
                                          </p:val>
                                        </p:tav>
                                      </p:tavLst>
                                    </p:anim>
                                    <p:anim calcmode="lin" valueType="num">
                                      <p:cBhvr>
                                        <p:cTn id="57" dur="500" fill="hold"/>
                                        <p:tgtEl>
                                          <p:spTgt spid="163"/>
                                        </p:tgtEl>
                                        <p:attrNameLst>
                                          <p:attrName>style.rotation</p:attrName>
                                        </p:attrNameLst>
                                      </p:cBhvr>
                                      <p:tavLst>
                                        <p:tav tm="0">
                                          <p:val>
                                            <p:fltVal val="360"/>
                                          </p:val>
                                        </p:tav>
                                        <p:tav tm="100000">
                                          <p:val>
                                            <p:fltVal val="0"/>
                                          </p:val>
                                        </p:tav>
                                      </p:tavLst>
                                    </p:anim>
                                    <p:animEffect transition="in" filter="fade">
                                      <p:cBhvr>
                                        <p:cTn id="58" dur="500"/>
                                        <p:tgtEl>
                                          <p:spTgt spid="163"/>
                                        </p:tgtEl>
                                      </p:cBhvr>
                                    </p:animEffect>
                                  </p:childTnLst>
                                </p:cTn>
                              </p:par>
                            </p:childTnLst>
                          </p:cTn>
                        </p:par>
                        <p:par>
                          <p:cTn id="59" fill="hold">
                            <p:stCondLst>
                              <p:cond delay="5000"/>
                            </p:stCondLst>
                            <p:childTnLst>
                              <p:par>
                                <p:cTn id="60" presetID="22" presetClass="entr" presetSubtype="8" fill="hold" nodeType="afterEffect">
                                  <p:stCondLst>
                                    <p:cond delay="0"/>
                                  </p:stCondLst>
                                  <p:childTnLst>
                                    <p:set>
                                      <p:cBhvr>
                                        <p:cTn id="61" dur="1" fill="hold">
                                          <p:stCondLst>
                                            <p:cond delay="0"/>
                                          </p:stCondLst>
                                        </p:cTn>
                                        <p:tgtEl>
                                          <p:spTgt spid="157"/>
                                        </p:tgtEl>
                                        <p:attrNameLst>
                                          <p:attrName>style.visibility</p:attrName>
                                        </p:attrNameLst>
                                      </p:cBhvr>
                                      <p:to>
                                        <p:strVal val="visible"/>
                                      </p:to>
                                    </p:set>
                                    <p:animEffect transition="in" filter="wipe(left)">
                                      <p:cBhvr>
                                        <p:cTn id="62" dur="500"/>
                                        <p:tgtEl>
                                          <p:spTgt spid="157"/>
                                        </p:tgtEl>
                                      </p:cBhvr>
                                    </p:animEffect>
                                  </p:childTnLst>
                                </p:cTn>
                              </p:par>
                            </p:childTnLst>
                          </p:cTn>
                        </p:par>
                        <p:par>
                          <p:cTn id="63" fill="hold">
                            <p:stCondLst>
                              <p:cond delay="5500"/>
                            </p:stCondLst>
                            <p:childTnLst>
                              <p:par>
                                <p:cTn id="64" presetID="12" presetClass="entr" presetSubtype="2" fill="hold" nodeType="afterEffect">
                                  <p:stCondLst>
                                    <p:cond delay="0"/>
                                  </p:stCondLst>
                                  <p:childTnLst>
                                    <p:set>
                                      <p:cBhvr>
                                        <p:cTn id="65" dur="1" fill="hold">
                                          <p:stCondLst>
                                            <p:cond delay="0"/>
                                          </p:stCondLst>
                                        </p:cTn>
                                        <p:tgtEl>
                                          <p:spTgt spid="158"/>
                                        </p:tgtEl>
                                        <p:attrNameLst>
                                          <p:attrName>style.visibility</p:attrName>
                                        </p:attrNameLst>
                                      </p:cBhvr>
                                      <p:to>
                                        <p:strVal val="visible"/>
                                      </p:to>
                                    </p:set>
                                    <p:anim calcmode="lin" valueType="num">
                                      <p:cBhvr additive="base">
                                        <p:cTn id="66" dur="500"/>
                                        <p:tgtEl>
                                          <p:spTgt spid="158"/>
                                        </p:tgtEl>
                                        <p:attrNameLst>
                                          <p:attrName>ppt_x</p:attrName>
                                        </p:attrNameLst>
                                      </p:cBhvr>
                                      <p:tavLst>
                                        <p:tav tm="0">
                                          <p:val>
                                            <p:strVal val="#ppt_x+#ppt_w*1.125000"/>
                                          </p:val>
                                        </p:tav>
                                        <p:tav tm="100000">
                                          <p:val>
                                            <p:strVal val="#ppt_x"/>
                                          </p:val>
                                        </p:tav>
                                      </p:tavLst>
                                    </p:anim>
                                    <p:animEffect transition="in" filter="wipe(left)">
                                      <p:cBhvr>
                                        <p:cTn id="67" dur="500"/>
                                        <p:tgtEl>
                                          <p:spTgt spid="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行业前景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INDUSTRY OUTLOOK</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cxnSp>
        <p:nvCxnSpPr>
          <p:cNvPr id="30" name="直接连接符 29"/>
          <p:cNvCxnSpPr/>
          <p:nvPr/>
        </p:nvCxnSpPr>
        <p:spPr>
          <a:xfrm>
            <a:off x="6050563" y="682286"/>
            <a:ext cx="0" cy="1948415"/>
          </a:xfrm>
          <a:prstGeom prst="line">
            <a:avLst/>
          </a:prstGeom>
          <a:ln w="0">
            <a:solidFill>
              <a:srgbClr val="C00000"/>
            </a:solidFill>
            <a:prstDash val="sysDash"/>
          </a:ln>
        </p:spPr>
        <p:style>
          <a:lnRef idx="1">
            <a:schemeClr val="accent1"/>
          </a:lnRef>
          <a:fillRef idx="0">
            <a:schemeClr val="accent1"/>
          </a:fillRef>
          <a:effectRef idx="0">
            <a:schemeClr val="accent1"/>
          </a:effectRef>
          <a:fontRef idx="minor">
            <a:schemeClr val="tx1"/>
          </a:fontRef>
        </p:style>
      </p:cxnSp>
      <p:sp>
        <p:nvSpPr>
          <p:cNvPr id="31" name="文本框 18"/>
          <p:cNvSpPr txBox="1"/>
          <p:nvPr/>
        </p:nvSpPr>
        <p:spPr>
          <a:xfrm>
            <a:off x="2057901" y="2210791"/>
            <a:ext cx="1961652" cy="1061829"/>
          </a:xfrm>
          <a:prstGeom prst="rect">
            <a:avLst/>
          </a:prstGeom>
          <a:noFill/>
          <a:ln>
            <a:noFill/>
          </a:ln>
        </p:spPr>
        <p:txBody>
          <a:bodyPr wrap="square" rtlCol="0">
            <a:spAutoFit/>
          </a:bodyPr>
          <a:lstStyle/>
          <a:p>
            <a:pPr algn="r">
              <a:lnSpc>
                <a:spcPct val="150000"/>
              </a:lnSpc>
            </a:pPr>
            <a:r>
              <a:rPr lang="zh-CN" altLang="en-US" sz="1400" dirty="0" smtClean="0">
                <a:solidFill>
                  <a:srgbClr val="2C3637"/>
                </a:solidFill>
                <a:latin typeface="微软雅黑" pitchFamily="34" charset="-122"/>
                <a:ea typeface="微软雅黑" pitchFamily="34" charset="-122"/>
              </a:rPr>
              <a:t>点击输入简要文字内容，文字内容需概括精炼文字内容</a:t>
            </a:r>
            <a:r>
              <a:rPr lang="en-US" altLang="zh-CN" sz="1400" dirty="0" smtClean="0">
                <a:solidFill>
                  <a:srgbClr val="2C3637"/>
                </a:solidFill>
                <a:latin typeface="微软雅黑" pitchFamily="34" charset="-122"/>
                <a:ea typeface="微软雅黑" pitchFamily="34" charset="-122"/>
              </a:rPr>
              <a:t>……</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32" name="文本框 19"/>
          <p:cNvSpPr txBox="1"/>
          <p:nvPr/>
        </p:nvSpPr>
        <p:spPr>
          <a:xfrm>
            <a:off x="2353171" y="3807331"/>
            <a:ext cx="2026422" cy="1061829"/>
          </a:xfrm>
          <a:prstGeom prst="rect">
            <a:avLst/>
          </a:prstGeom>
          <a:noFill/>
          <a:ln>
            <a:noFill/>
          </a:ln>
        </p:spPr>
        <p:txBody>
          <a:bodyPr wrap="square" rtlCol="0">
            <a:spAutoFit/>
          </a:bodyPr>
          <a:lstStyle/>
          <a:p>
            <a:pPr algn="r">
              <a:lnSpc>
                <a:spcPct val="150000"/>
              </a:lnSpc>
            </a:pPr>
            <a:r>
              <a:rPr lang="zh-CN" altLang="en-US" sz="1400" dirty="0" smtClean="0">
                <a:solidFill>
                  <a:srgbClr val="2C3637"/>
                </a:solidFill>
                <a:latin typeface="微软雅黑" pitchFamily="34" charset="-122"/>
                <a:ea typeface="微软雅黑" pitchFamily="34" charset="-122"/>
              </a:rPr>
              <a:t>点击输入简要文字内容，文字内容需概括精炼文字内容</a:t>
            </a:r>
            <a:r>
              <a:rPr lang="en-US" altLang="zh-CN" sz="1400" dirty="0" smtClean="0">
                <a:solidFill>
                  <a:srgbClr val="2C3637"/>
                </a:solidFill>
                <a:latin typeface="微软雅黑" pitchFamily="34" charset="-122"/>
                <a:ea typeface="微软雅黑" pitchFamily="34" charset="-122"/>
              </a:rPr>
              <a:t>……</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33" name="文本框 20"/>
          <p:cNvSpPr txBox="1"/>
          <p:nvPr/>
        </p:nvSpPr>
        <p:spPr>
          <a:xfrm>
            <a:off x="7815581" y="1647091"/>
            <a:ext cx="2242446" cy="1061829"/>
          </a:xfrm>
          <a:prstGeom prst="rect">
            <a:avLst/>
          </a:prstGeom>
          <a:noFill/>
          <a:ln>
            <a:noFill/>
          </a:ln>
        </p:spPr>
        <p:txBody>
          <a:bodyPr wrap="square" rtlCol="0">
            <a:spAutoFit/>
          </a:bodyPr>
          <a:lstStyle/>
          <a:p>
            <a:pPr>
              <a:lnSpc>
                <a:spcPct val="150000"/>
              </a:lnSpc>
            </a:pPr>
            <a:r>
              <a:rPr lang="zh-CN" altLang="en-US" sz="1400" dirty="0" smtClean="0">
                <a:solidFill>
                  <a:srgbClr val="2C3637"/>
                </a:solidFill>
                <a:latin typeface="微软雅黑" pitchFamily="34" charset="-122"/>
                <a:ea typeface="微软雅黑" pitchFamily="34" charset="-122"/>
              </a:rPr>
              <a:t>点击输入简要文字内容，文字内容需概括精炼文字内容</a:t>
            </a:r>
            <a:r>
              <a:rPr lang="en-US" altLang="zh-CN" sz="1400" dirty="0" smtClean="0">
                <a:solidFill>
                  <a:srgbClr val="2C3637"/>
                </a:solidFill>
                <a:latin typeface="微软雅黑" pitchFamily="34" charset="-122"/>
                <a:ea typeface="微软雅黑" pitchFamily="34" charset="-122"/>
              </a:rPr>
              <a:t>……</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sp>
        <p:nvSpPr>
          <p:cNvPr id="34" name="文本框 21"/>
          <p:cNvSpPr txBox="1"/>
          <p:nvPr/>
        </p:nvSpPr>
        <p:spPr>
          <a:xfrm>
            <a:off x="8031605" y="3519299"/>
            <a:ext cx="2026422" cy="1061829"/>
          </a:xfrm>
          <a:prstGeom prst="rect">
            <a:avLst/>
          </a:prstGeom>
          <a:noFill/>
          <a:ln>
            <a:noFill/>
          </a:ln>
        </p:spPr>
        <p:txBody>
          <a:bodyPr wrap="square" rtlCol="0">
            <a:spAutoFit/>
          </a:bodyPr>
          <a:lstStyle/>
          <a:p>
            <a:pPr>
              <a:lnSpc>
                <a:spcPct val="150000"/>
              </a:lnSpc>
            </a:pPr>
            <a:r>
              <a:rPr lang="zh-CN" altLang="en-US" sz="1400" dirty="0" smtClean="0">
                <a:solidFill>
                  <a:srgbClr val="2C3637"/>
                </a:solidFill>
                <a:latin typeface="微软雅黑" pitchFamily="34" charset="-122"/>
                <a:ea typeface="微软雅黑" pitchFamily="34" charset="-122"/>
              </a:rPr>
              <a:t>点击输入简要文字内容，文字内容需概括精炼文字内容</a:t>
            </a:r>
            <a:r>
              <a:rPr lang="en-US" altLang="zh-CN" sz="1400" dirty="0" smtClean="0">
                <a:solidFill>
                  <a:srgbClr val="2C3637"/>
                </a:solidFill>
                <a:latin typeface="微软雅黑" pitchFamily="34" charset="-122"/>
                <a:ea typeface="微软雅黑" pitchFamily="34" charset="-122"/>
              </a:rPr>
              <a:t>……</a:t>
            </a:r>
            <a:endParaRPr lang="zh-CN" altLang="en-US" sz="1400" b="1" dirty="0">
              <a:solidFill>
                <a:srgbClr val="2C3637"/>
              </a:solidFill>
              <a:latin typeface="微软雅黑" panose="020B0503020204020204" pitchFamily="34" charset="-122"/>
              <a:ea typeface="微软雅黑" panose="020B0503020204020204" pitchFamily="34" charset="-122"/>
            </a:endParaRPr>
          </a:p>
        </p:txBody>
      </p:sp>
      <p:grpSp>
        <p:nvGrpSpPr>
          <p:cNvPr id="35" name="组合 34"/>
          <p:cNvGrpSpPr/>
          <p:nvPr/>
        </p:nvGrpSpPr>
        <p:grpSpPr>
          <a:xfrm>
            <a:off x="4660794" y="1753221"/>
            <a:ext cx="2779537" cy="2779537"/>
            <a:chOff x="3325860" y="1074902"/>
            <a:chExt cx="2531533" cy="2531533"/>
          </a:xfrm>
        </p:grpSpPr>
        <p:sp>
          <p:nvSpPr>
            <p:cNvPr id="36" name="椭圆 35"/>
            <p:cNvSpPr/>
            <p:nvPr/>
          </p:nvSpPr>
          <p:spPr>
            <a:xfrm>
              <a:off x="3325860" y="1074902"/>
              <a:ext cx="2531533" cy="253153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37"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sp>
          <p:nvSpPr>
            <p:cNvPr id="38" name="文本框 23"/>
            <p:cNvSpPr txBox="1"/>
            <p:nvPr/>
          </p:nvSpPr>
          <p:spPr>
            <a:xfrm>
              <a:off x="3505189" y="2198316"/>
              <a:ext cx="2172875" cy="1205355"/>
            </a:xfrm>
            <a:prstGeom prst="rect">
              <a:avLst/>
            </a:prstGeom>
            <a:no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行业前景</a:t>
              </a:r>
              <a:endParaRPr lang="en-US" altLang="zh-CN" sz="2000" b="1" dirty="0" smtClean="0">
                <a:solidFill>
                  <a:schemeClr val="bg1"/>
                </a:solidFill>
                <a:latin typeface="微软雅黑" panose="020B0503020204020204" pitchFamily="34" charset="-122"/>
                <a:ea typeface="微软雅黑" panose="020B0503020204020204" pitchFamily="34" charset="-122"/>
              </a:endParaRPr>
            </a:p>
            <a:p>
              <a:pPr algn="ct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在此输入详细文字介绍，在此输入详细文字介绍</a:t>
              </a:r>
            </a:p>
            <a:p>
              <a:pPr algn="ctr"/>
              <a:r>
                <a:rPr lang="zh-CN" altLang="en-US" sz="1200" dirty="0" smtClean="0">
                  <a:solidFill>
                    <a:schemeClr val="bg1"/>
                  </a:solidFill>
                  <a:latin typeface="微软雅黑" panose="020B0503020204020204" pitchFamily="34" charset="-122"/>
                  <a:ea typeface="微软雅黑" panose="020B0503020204020204" pitchFamily="34" charset="-122"/>
                </a:rPr>
                <a:t>在此输入详细文字介绍</a:t>
              </a:r>
            </a:p>
            <a:p>
              <a:pPr algn="ct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4078343" y="2019448"/>
            <a:ext cx="939800" cy="939800"/>
            <a:chOff x="2386060" y="1495059"/>
            <a:chExt cx="939800" cy="939800"/>
          </a:xfrm>
        </p:grpSpPr>
        <p:sp>
          <p:nvSpPr>
            <p:cNvPr id="40" name="椭圆 39"/>
            <p:cNvSpPr/>
            <p:nvPr/>
          </p:nvSpPr>
          <p:spPr>
            <a:xfrm>
              <a:off x="2386060" y="1495059"/>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41"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6773534" y="1740891"/>
            <a:ext cx="939800" cy="939800"/>
            <a:chOff x="5454052" y="1074902"/>
            <a:chExt cx="939800" cy="939800"/>
          </a:xfrm>
        </p:grpSpPr>
        <p:sp>
          <p:nvSpPr>
            <p:cNvPr id="45" name="椭圆 44"/>
            <p:cNvSpPr/>
            <p:nvPr/>
          </p:nvSpPr>
          <p:spPr>
            <a:xfrm>
              <a:off x="5454052" y="107490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46" name="组合 45"/>
            <p:cNvGrpSpPr/>
            <p:nvPr/>
          </p:nvGrpSpPr>
          <p:grpSpPr>
            <a:xfrm>
              <a:off x="5729640" y="1309909"/>
              <a:ext cx="411300" cy="441104"/>
              <a:chOff x="5995987" y="547688"/>
              <a:chExt cx="219075" cy="234950"/>
            </a:xfrm>
            <a:solidFill>
              <a:schemeClr val="bg1"/>
            </a:solidFill>
          </p:grpSpPr>
          <p:sp>
            <p:nvSpPr>
              <p:cNvPr id="47"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8"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49" name="组合 48"/>
          <p:cNvGrpSpPr/>
          <p:nvPr/>
        </p:nvGrpSpPr>
        <p:grpSpPr>
          <a:xfrm>
            <a:off x="4369395" y="3749975"/>
            <a:ext cx="939800" cy="939800"/>
            <a:chOff x="3080330" y="2789142"/>
            <a:chExt cx="939800" cy="939800"/>
          </a:xfrm>
        </p:grpSpPr>
        <p:sp>
          <p:nvSpPr>
            <p:cNvPr id="50" name="椭圆 49"/>
            <p:cNvSpPr/>
            <p:nvPr/>
          </p:nvSpPr>
          <p:spPr>
            <a:xfrm>
              <a:off x="3080330" y="2789142"/>
              <a:ext cx="939800" cy="939800"/>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grpSp>
          <p:nvGrpSpPr>
            <p:cNvPr id="51" name="组合 50"/>
            <p:cNvGrpSpPr/>
            <p:nvPr/>
          </p:nvGrpSpPr>
          <p:grpSpPr>
            <a:xfrm>
              <a:off x="3294687" y="3010257"/>
              <a:ext cx="497794" cy="491067"/>
              <a:chOff x="8123237" y="3667126"/>
              <a:chExt cx="234950" cy="231775"/>
            </a:xfrm>
            <a:solidFill>
              <a:schemeClr val="bg1"/>
            </a:solidFill>
          </p:grpSpPr>
          <p:sp>
            <p:nvSpPr>
              <p:cNvPr id="52"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3"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grpSp>
        <p:nvGrpSpPr>
          <p:cNvPr id="54" name="组合 53"/>
          <p:cNvGrpSpPr/>
          <p:nvPr/>
        </p:nvGrpSpPr>
        <p:grpSpPr>
          <a:xfrm>
            <a:off x="7076985" y="3389777"/>
            <a:ext cx="901165" cy="901165"/>
            <a:chOff x="5719249" y="3077288"/>
            <a:chExt cx="767347" cy="767347"/>
          </a:xfrm>
        </p:grpSpPr>
        <p:sp>
          <p:nvSpPr>
            <p:cNvPr id="55" name="椭圆 54"/>
            <p:cNvSpPr/>
            <p:nvPr/>
          </p:nvSpPr>
          <p:spPr>
            <a:xfrm>
              <a:off x="5719249" y="3077288"/>
              <a:ext cx="767347" cy="767347"/>
            </a:xfrm>
            <a:prstGeom prst="ellipse">
              <a:avLst/>
            </a:prstGeom>
            <a:solidFill>
              <a:srgbClr val="C0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微软雅黑" panose="020B0503020204020204" pitchFamily="34" charset="-122"/>
                <a:ea typeface="微软雅黑" panose="020B0503020204020204" pitchFamily="34" charset="-122"/>
              </a:endParaRPr>
            </a:p>
          </p:txBody>
        </p:sp>
        <p:sp>
          <p:nvSpPr>
            <p:cNvPr id="56"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350">
                <a:latin typeface="微软雅黑" panose="020B0503020204020204" pitchFamily="34" charset="-122"/>
                <a:ea typeface="微软雅黑" panose="020B0503020204020204" pitchFamily="34" charset="-122"/>
              </a:endParaRPr>
            </a:p>
          </p:txBody>
        </p:sp>
      </p:grpSp>
      <p:sp>
        <p:nvSpPr>
          <p:cNvPr id="57" name="椭圆 56"/>
          <p:cNvSpPr/>
          <p:nvPr/>
        </p:nvSpPr>
        <p:spPr>
          <a:xfrm>
            <a:off x="5733891" y="116632"/>
            <a:ext cx="633343" cy="633343"/>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47"/>
          <p:cNvSpPr>
            <a:spLocks noChangeArrowheads="1"/>
          </p:cNvSpPr>
          <p:nvPr/>
        </p:nvSpPr>
        <p:spPr bwMode="auto">
          <a:xfrm>
            <a:off x="2353171" y="5341184"/>
            <a:ext cx="7992888" cy="1469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pP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a:p>
            <a:pPr>
              <a:lnSpc>
                <a:spcPct val="130000"/>
              </a:lnSpc>
              <a:spcBef>
                <a:spcPct val="0"/>
              </a:spcBef>
            </a:pPr>
            <a:endPar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endParaRPr lang="zh-CN" altLang="en-US" sz="1400" dirty="0">
              <a:solidFill>
                <a:srgbClr val="2C3637"/>
              </a:solidFill>
              <a:latin typeface="微软雅黑" panose="020B0503020204020204" pitchFamily="34" charset="-122"/>
              <a:ea typeface="微软雅黑" panose="020B0503020204020204" pitchFamily="34" charset="-122"/>
              <a:sym typeface="微软雅黑" pitchFamily="34" charset="-122"/>
            </a:endParaRPr>
          </a:p>
        </p:txBody>
      </p:sp>
      <p:sp>
        <p:nvSpPr>
          <p:cNvPr id="58" name="圆角矩形 57"/>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圆角矩形 58"/>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62"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3" name="圆角矩形 62"/>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5" name="圆角矩形 64"/>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7" name="圆角矩形 66"/>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9" name="圆角矩形 68"/>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15</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2005956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ppt_x"/>
                                          </p:val>
                                        </p:tav>
                                        <p:tav tm="100000">
                                          <p:val>
                                            <p:strVal val="#ppt_x"/>
                                          </p:val>
                                        </p:tav>
                                      </p:tavLst>
                                    </p:anim>
                                    <p:anim calcmode="lin" valueType="num">
                                      <p:cBhvr additive="base">
                                        <p:cTn id="8" dur="500" fill="hold"/>
                                        <p:tgtEl>
                                          <p:spTgt spid="5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up)">
                                      <p:cBhvr>
                                        <p:cTn id="12" dur="500"/>
                                        <p:tgtEl>
                                          <p:spTgt spid="30"/>
                                        </p:tgtEl>
                                      </p:cBhvr>
                                    </p:animEffect>
                                  </p:childTnLst>
                                </p:cTn>
                              </p:par>
                              <p:par>
                                <p:cTn id="13" presetID="23" presetClass="entr" presetSubtype="32"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p:cTn id="15" dur="500" fill="hold"/>
                                        <p:tgtEl>
                                          <p:spTgt spid="35"/>
                                        </p:tgtEl>
                                        <p:attrNameLst>
                                          <p:attrName>ppt_w</p:attrName>
                                        </p:attrNameLst>
                                      </p:cBhvr>
                                      <p:tavLst>
                                        <p:tav tm="0">
                                          <p:val>
                                            <p:strVal val="4*#ppt_w"/>
                                          </p:val>
                                        </p:tav>
                                        <p:tav tm="100000">
                                          <p:val>
                                            <p:strVal val="#ppt_w"/>
                                          </p:val>
                                        </p:tav>
                                      </p:tavLst>
                                    </p:anim>
                                    <p:anim calcmode="lin" valueType="num">
                                      <p:cBhvr>
                                        <p:cTn id="16" dur="500" fill="hold"/>
                                        <p:tgtEl>
                                          <p:spTgt spid="35"/>
                                        </p:tgtEl>
                                        <p:attrNameLst>
                                          <p:attrName>ppt_h</p:attrName>
                                        </p:attrNameLst>
                                      </p:cBhvr>
                                      <p:tavLst>
                                        <p:tav tm="0">
                                          <p:val>
                                            <p:strVal val="4*#ppt_h"/>
                                          </p:val>
                                        </p:tav>
                                        <p:tav tm="100000">
                                          <p:val>
                                            <p:strVal val="#ppt_h"/>
                                          </p:val>
                                        </p:tav>
                                      </p:tavLst>
                                    </p:anim>
                                  </p:childTnLst>
                                </p:cTn>
                              </p:par>
                            </p:childTnLst>
                          </p:cTn>
                        </p:par>
                        <p:par>
                          <p:cTn id="17" fill="hold">
                            <p:stCondLst>
                              <p:cond delay="1000"/>
                            </p:stCondLst>
                            <p:childTnLst>
                              <p:par>
                                <p:cTn id="18" presetID="53" presetClass="entr" presetSubtype="16" fill="hold" nodeType="after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p:cTn id="20" dur="400" fill="hold"/>
                                        <p:tgtEl>
                                          <p:spTgt spid="39"/>
                                        </p:tgtEl>
                                        <p:attrNameLst>
                                          <p:attrName>ppt_w</p:attrName>
                                        </p:attrNameLst>
                                      </p:cBhvr>
                                      <p:tavLst>
                                        <p:tav tm="0">
                                          <p:val>
                                            <p:fltVal val="0"/>
                                          </p:val>
                                        </p:tav>
                                        <p:tav tm="100000">
                                          <p:val>
                                            <p:strVal val="#ppt_w"/>
                                          </p:val>
                                        </p:tav>
                                      </p:tavLst>
                                    </p:anim>
                                    <p:anim calcmode="lin" valueType="num">
                                      <p:cBhvr>
                                        <p:cTn id="21" dur="400" fill="hold"/>
                                        <p:tgtEl>
                                          <p:spTgt spid="39"/>
                                        </p:tgtEl>
                                        <p:attrNameLst>
                                          <p:attrName>ppt_h</p:attrName>
                                        </p:attrNameLst>
                                      </p:cBhvr>
                                      <p:tavLst>
                                        <p:tav tm="0">
                                          <p:val>
                                            <p:fltVal val="0"/>
                                          </p:val>
                                        </p:tav>
                                        <p:tav tm="100000">
                                          <p:val>
                                            <p:strVal val="#ppt_h"/>
                                          </p:val>
                                        </p:tav>
                                      </p:tavLst>
                                    </p:anim>
                                    <p:animEffect transition="in" filter="fade">
                                      <p:cBhvr>
                                        <p:cTn id="22" dur="400"/>
                                        <p:tgtEl>
                                          <p:spTgt spid="3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childTnLst>
                          </p:cTn>
                        </p:par>
                        <p:par>
                          <p:cTn id="26" fill="hold">
                            <p:stCondLst>
                              <p:cond delay="1500"/>
                            </p:stCondLst>
                            <p:childTnLst>
                              <p:par>
                                <p:cTn id="27" presetID="53" presetClass="entr" presetSubtype="16" fill="hold" nodeType="afterEffect">
                                  <p:stCondLst>
                                    <p:cond delay="0"/>
                                  </p:stCondLst>
                                  <p:childTnLst>
                                    <p:set>
                                      <p:cBhvr>
                                        <p:cTn id="28" dur="1" fill="hold">
                                          <p:stCondLst>
                                            <p:cond delay="0"/>
                                          </p:stCondLst>
                                        </p:cTn>
                                        <p:tgtEl>
                                          <p:spTgt spid="49"/>
                                        </p:tgtEl>
                                        <p:attrNameLst>
                                          <p:attrName>style.visibility</p:attrName>
                                        </p:attrNameLst>
                                      </p:cBhvr>
                                      <p:to>
                                        <p:strVal val="visible"/>
                                      </p:to>
                                    </p:set>
                                    <p:anim calcmode="lin" valueType="num">
                                      <p:cBhvr>
                                        <p:cTn id="29" dur="400" fill="hold"/>
                                        <p:tgtEl>
                                          <p:spTgt spid="49"/>
                                        </p:tgtEl>
                                        <p:attrNameLst>
                                          <p:attrName>ppt_w</p:attrName>
                                        </p:attrNameLst>
                                      </p:cBhvr>
                                      <p:tavLst>
                                        <p:tav tm="0">
                                          <p:val>
                                            <p:fltVal val="0"/>
                                          </p:val>
                                        </p:tav>
                                        <p:tav tm="100000">
                                          <p:val>
                                            <p:strVal val="#ppt_w"/>
                                          </p:val>
                                        </p:tav>
                                      </p:tavLst>
                                    </p:anim>
                                    <p:anim calcmode="lin" valueType="num">
                                      <p:cBhvr>
                                        <p:cTn id="30" dur="400" fill="hold"/>
                                        <p:tgtEl>
                                          <p:spTgt spid="49"/>
                                        </p:tgtEl>
                                        <p:attrNameLst>
                                          <p:attrName>ppt_h</p:attrName>
                                        </p:attrNameLst>
                                      </p:cBhvr>
                                      <p:tavLst>
                                        <p:tav tm="0">
                                          <p:val>
                                            <p:fltVal val="0"/>
                                          </p:val>
                                        </p:tav>
                                        <p:tav tm="100000">
                                          <p:val>
                                            <p:strVal val="#ppt_h"/>
                                          </p:val>
                                        </p:tav>
                                      </p:tavLst>
                                    </p:anim>
                                    <p:animEffect transition="in" filter="fade">
                                      <p:cBhvr>
                                        <p:cTn id="31" dur="400"/>
                                        <p:tgtEl>
                                          <p:spTgt spid="4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Effect transition="in" filter="fade">
                                      <p:cBhvr>
                                        <p:cTn id="34" dur="500"/>
                                        <p:tgtEl>
                                          <p:spTgt spid="32"/>
                                        </p:tgtEl>
                                      </p:cBhvr>
                                    </p:animEffect>
                                  </p:childTnLst>
                                </p:cTn>
                              </p:par>
                            </p:childTnLst>
                          </p:cTn>
                        </p:par>
                        <p:par>
                          <p:cTn id="35" fill="hold">
                            <p:stCondLst>
                              <p:cond delay="2000"/>
                            </p:stCondLst>
                            <p:childTnLst>
                              <p:par>
                                <p:cTn id="36" presetID="53" presetClass="entr" presetSubtype="16" fill="hold" nodeType="afterEffect">
                                  <p:stCondLst>
                                    <p:cond delay="0"/>
                                  </p:stCondLst>
                                  <p:childTnLst>
                                    <p:set>
                                      <p:cBhvr>
                                        <p:cTn id="37" dur="1" fill="hold">
                                          <p:stCondLst>
                                            <p:cond delay="0"/>
                                          </p:stCondLst>
                                        </p:cTn>
                                        <p:tgtEl>
                                          <p:spTgt spid="54"/>
                                        </p:tgtEl>
                                        <p:attrNameLst>
                                          <p:attrName>style.visibility</p:attrName>
                                        </p:attrNameLst>
                                      </p:cBhvr>
                                      <p:to>
                                        <p:strVal val="visible"/>
                                      </p:to>
                                    </p:set>
                                    <p:anim calcmode="lin" valueType="num">
                                      <p:cBhvr>
                                        <p:cTn id="38" dur="400" fill="hold"/>
                                        <p:tgtEl>
                                          <p:spTgt spid="54"/>
                                        </p:tgtEl>
                                        <p:attrNameLst>
                                          <p:attrName>ppt_w</p:attrName>
                                        </p:attrNameLst>
                                      </p:cBhvr>
                                      <p:tavLst>
                                        <p:tav tm="0">
                                          <p:val>
                                            <p:fltVal val="0"/>
                                          </p:val>
                                        </p:tav>
                                        <p:tav tm="100000">
                                          <p:val>
                                            <p:strVal val="#ppt_w"/>
                                          </p:val>
                                        </p:tav>
                                      </p:tavLst>
                                    </p:anim>
                                    <p:anim calcmode="lin" valueType="num">
                                      <p:cBhvr>
                                        <p:cTn id="39" dur="400" fill="hold"/>
                                        <p:tgtEl>
                                          <p:spTgt spid="54"/>
                                        </p:tgtEl>
                                        <p:attrNameLst>
                                          <p:attrName>ppt_h</p:attrName>
                                        </p:attrNameLst>
                                      </p:cBhvr>
                                      <p:tavLst>
                                        <p:tav tm="0">
                                          <p:val>
                                            <p:fltVal val="0"/>
                                          </p:val>
                                        </p:tav>
                                        <p:tav tm="100000">
                                          <p:val>
                                            <p:strVal val="#ppt_h"/>
                                          </p:val>
                                        </p:tav>
                                      </p:tavLst>
                                    </p:anim>
                                    <p:animEffect transition="in" filter="fade">
                                      <p:cBhvr>
                                        <p:cTn id="40" dur="400"/>
                                        <p:tgtEl>
                                          <p:spTgt spid="5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500"/>
                                        <p:tgtEl>
                                          <p:spTgt spid="34"/>
                                        </p:tgtEl>
                                      </p:cBhvr>
                                    </p:animEffect>
                                  </p:childTnLst>
                                </p:cTn>
                              </p:par>
                            </p:childTnLst>
                          </p:cTn>
                        </p:par>
                        <p:par>
                          <p:cTn id="44" fill="hold">
                            <p:stCondLst>
                              <p:cond delay="2500"/>
                            </p:stCondLst>
                            <p:childTnLst>
                              <p:par>
                                <p:cTn id="45" presetID="53" presetClass="entr" presetSubtype="16" fill="hold" nodeType="afterEffect">
                                  <p:stCondLst>
                                    <p:cond delay="0"/>
                                  </p:stCondLst>
                                  <p:childTnLst>
                                    <p:set>
                                      <p:cBhvr>
                                        <p:cTn id="46" dur="1" fill="hold">
                                          <p:stCondLst>
                                            <p:cond delay="0"/>
                                          </p:stCondLst>
                                        </p:cTn>
                                        <p:tgtEl>
                                          <p:spTgt spid="44"/>
                                        </p:tgtEl>
                                        <p:attrNameLst>
                                          <p:attrName>style.visibility</p:attrName>
                                        </p:attrNameLst>
                                      </p:cBhvr>
                                      <p:to>
                                        <p:strVal val="visible"/>
                                      </p:to>
                                    </p:set>
                                    <p:anim calcmode="lin" valueType="num">
                                      <p:cBhvr>
                                        <p:cTn id="47" dur="400" fill="hold"/>
                                        <p:tgtEl>
                                          <p:spTgt spid="44"/>
                                        </p:tgtEl>
                                        <p:attrNameLst>
                                          <p:attrName>ppt_w</p:attrName>
                                        </p:attrNameLst>
                                      </p:cBhvr>
                                      <p:tavLst>
                                        <p:tav tm="0">
                                          <p:val>
                                            <p:fltVal val="0"/>
                                          </p:val>
                                        </p:tav>
                                        <p:tav tm="100000">
                                          <p:val>
                                            <p:strVal val="#ppt_w"/>
                                          </p:val>
                                        </p:tav>
                                      </p:tavLst>
                                    </p:anim>
                                    <p:anim calcmode="lin" valueType="num">
                                      <p:cBhvr>
                                        <p:cTn id="48" dur="400" fill="hold"/>
                                        <p:tgtEl>
                                          <p:spTgt spid="44"/>
                                        </p:tgtEl>
                                        <p:attrNameLst>
                                          <p:attrName>ppt_h</p:attrName>
                                        </p:attrNameLst>
                                      </p:cBhvr>
                                      <p:tavLst>
                                        <p:tav tm="0">
                                          <p:val>
                                            <p:fltVal val="0"/>
                                          </p:val>
                                        </p:tav>
                                        <p:tav tm="100000">
                                          <p:val>
                                            <p:strVal val="#ppt_h"/>
                                          </p:val>
                                        </p:tav>
                                      </p:tavLst>
                                    </p:anim>
                                    <p:animEffect transition="in" filter="fade">
                                      <p:cBhvr>
                                        <p:cTn id="49" dur="400"/>
                                        <p:tgtEl>
                                          <p:spTgt spid="4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3"/>
                                        </p:tgtEl>
                                        <p:attrNameLst>
                                          <p:attrName>style.visibility</p:attrName>
                                        </p:attrNameLst>
                                      </p:cBhvr>
                                      <p:to>
                                        <p:strVal val="visible"/>
                                      </p:to>
                                    </p:set>
                                    <p:animEffect transition="in" filter="fade">
                                      <p:cBhvr>
                                        <p:cTn id="52" dur="500"/>
                                        <p:tgtEl>
                                          <p:spTgt spid="33"/>
                                        </p:tgtEl>
                                      </p:cBhvr>
                                    </p:animEffect>
                                  </p:childTnLst>
                                </p:cTn>
                              </p:par>
                            </p:childTnLst>
                          </p:cTn>
                        </p:par>
                        <p:par>
                          <p:cTn id="53" fill="hold">
                            <p:stCondLst>
                              <p:cond delay="3000"/>
                            </p:stCondLst>
                            <p:childTnLst>
                              <p:par>
                                <p:cTn id="54" presetID="14" presetClass="entr" presetSubtype="10" fill="hold" grpId="0" nodeType="after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randombar(horizontal)">
                                      <p:cBhvr>
                                        <p:cTn id="56" dur="7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57" grpId="0" animBg="1"/>
      <p:bldP spid="6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竞争对手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COMPETITORS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Freeform 192"/>
          <p:cNvSpPr>
            <a:spLocks noEditPoints="1"/>
          </p:cNvSpPr>
          <p:nvPr/>
        </p:nvSpPr>
        <p:spPr bwMode="auto">
          <a:xfrm>
            <a:off x="1201043" y="2748880"/>
            <a:ext cx="1152525" cy="2724150"/>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chemeClr val="tx1">
              <a:lumMod val="65000"/>
              <a:lumOff val="35000"/>
            </a:schemeClr>
          </a:solidFill>
          <a:ln>
            <a:noFill/>
          </a:ln>
          <a:effectLst/>
        </p:spPr>
        <p:txBody>
          <a:bodyPr lIns="121920" tIns="60960" rIns="121920" bIns="60960"/>
          <a:lstStyle/>
          <a:p>
            <a:pPr eaLnBrk="1" fontAlgn="auto" hangingPunct="1">
              <a:spcBef>
                <a:spcPts val="0"/>
              </a:spcBef>
              <a:spcAft>
                <a:spcPts val="0"/>
              </a:spcAft>
              <a:defRPr/>
            </a:pPr>
            <a:endParaRPr lang="id-ID" sz="2400">
              <a:solidFill>
                <a:srgbClr val="F6AC19"/>
              </a:solidFill>
              <a:latin typeface="+mn-lt"/>
            </a:endParaRPr>
          </a:p>
        </p:txBody>
      </p:sp>
      <p:sp>
        <p:nvSpPr>
          <p:cNvPr id="31" name="Oval 12"/>
          <p:cNvSpPr/>
          <p:nvPr/>
        </p:nvSpPr>
        <p:spPr>
          <a:xfrm>
            <a:off x="2244030" y="3042568"/>
            <a:ext cx="219075" cy="219075"/>
          </a:xfrm>
          <a:prstGeom prst="ellipse">
            <a:avLst/>
          </a:prstGeom>
          <a:noFill/>
          <a:ln w="38100">
            <a:solidFill>
              <a:srgbClr val="55735B"/>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2" name="Oval 13"/>
          <p:cNvSpPr/>
          <p:nvPr/>
        </p:nvSpPr>
        <p:spPr>
          <a:xfrm>
            <a:off x="3650555" y="2193255"/>
            <a:ext cx="217488" cy="219075"/>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3" name="Oval 14"/>
          <p:cNvSpPr/>
          <p:nvPr/>
        </p:nvSpPr>
        <p:spPr>
          <a:xfrm>
            <a:off x="4969768" y="2717130"/>
            <a:ext cx="217487" cy="21748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4" name="Oval 15"/>
          <p:cNvSpPr/>
          <p:nvPr/>
        </p:nvSpPr>
        <p:spPr>
          <a:xfrm>
            <a:off x="6428680" y="1688430"/>
            <a:ext cx="217488" cy="217488"/>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5" name="Oval 16"/>
          <p:cNvSpPr/>
          <p:nvPr/>
        </p:nvSpPr>
        <p:spPr>
          <a:xfrm>
            <a:off x="7733605" y="1748755"/>
            <a:ext cx="217488" cy="21748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6" name="Oval 17"/>
          <p:cNvSpPr/>
          <p:nvPr/>
        </p:nvSpPr>
        <p:spPr>
          <a:xfrm>
            <a:off x="8986143" y="2607593"/>
            <a:ext cx="217487" cy="217487"/>
          </a:xfrm>
          <a:prstGeom prst="ellipse">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37" name="Oval 18"/>
          <p:cNvSpPr/>
          <p:nvPr/>
        </p:nvSpPr>
        <p:spPr>
          <a:xfrm>
            <a:off x="10897493" y="1469355"/>
            <a:ext cx="217487" cy="219075"/>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cxnSp>
        <p:nvCxnSpPr>
          <p:cNvPr id="38" name="Straight Connector 20"/>
          <p:cNvCxnSpPr>
            <a:stCxn id="31" idx="7"/>
            <a:endCxn id="32" idx="3"/>
          </p:cNvCxnSpPr>
          <p:nvPr/>
        </p:nvCxnSpPr>
        <p:spPr>
          <a:xfrm flipV="1">
            <a:off x="2431355" y="2380580"/>
            <a:ext cx="1250950" cy="693738"/>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39" name="Straight Connector 23"/>
          <p:cNvCxnSpPr>
            <a:stCxn id="32" idx="5"/>
            <a:endCxn id="33" idx="2"/>
          </p:cNvCxnSpPr>
          <p:nvPr/>
        </p:nvCxnSpPr>
        <p:spPr>
          <a:xfrm>
            <a:off x="3836293" y="2380580"/>
            <a:ext cx="1133475" cy="444500"/>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0" name="Straight Connector 25"/>
          <p:cNvCxnSpPr>
            <a:stCxn id="33" idx="7"/>
            <a:endCxn id="34" idx="3"/>
          </p:cNvCxnSpPr>
          <p:nvPr/>
        </p:nvCxnSpPr>
        <p:spPr>
          <a:xfrm flipV="1">
            <a:off x="5155505" y="1874168"/>
            <a:ext cx="1304925" cy="874712"/>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27"/>
          <p:cNvCxnSpPr>
            <a:stCxn id="34" idx="6"/>
            <a:endCxn id="35" idx="2"/>
          </p:cNvCxnSpPr>
          <p:nvPr/>
        </p:nvCxnSpPr>
        <p:spPr>
          <a:xfrm>
            <a:off x="6646168" y="1796380"/>
            <a:ext cx="1087437" cy="60325"/>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29"/>
          <p:cNvCxnSpPr>
            <a:stCxn id="35" idx="5"/>
            <a:endCxn id="36" idx="1"/>
          </p:cNvCxnSpPr>
          <p:nvPr/>
        </p:nvCxnSpPr>
        <p:spPr>
          <a:xfrm>
            <a:off x="7919343" y="1934493"/>
            <a:ext cx="1098550" cy="704850"/>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cxnSp>
        <p:nvCxnSpPr>
          <p:cNvPr id="45" name="Straight Connector 31"/>
          <p:cNvCxnSpPr>
            <a:stCxn id="36" idx="6"/>
            <a:endCxn id="37" idx="3"/>
          </p:cNvCxnSpPr>
          <p:nvPr/>
        </p:nvCxnSpPr>
        <p:spPr>
          <a:xfrm flipV="1">
            <a:off x="9203630" y="1656680"/>
            <a:ext cx="1725613" cy="1060450"/>
          </a:xfrm>
          <a:prstGeom prst="line">
            <a:avLst/>
          </a:prstGeom>
          <a:ln w="3175">
            <a:solidFill>
              <a:srgbClr val="7F8C8D"/>
            </a:solidFill>
            <a:prstDash val="dash"/>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322568" y="1885280"/>
            <a:ext cx="902811" cy="307777"/>
          </a:xfrm>
          <a:prstGeom prst="rect">
            <a:avLst/>
          </a:prstGeom>
          <a:noFill/>
        </p:spPr>
        <p:txBody>
          <a:bodyPr wrap="none">
            <a:spAutoFit/>
          </a:bodyPr>
          <a:lstStyle/>
          <a:p>
            <a:r>
              <a:rPr lang="zh-CN" altLang="en-US" sz="1400" b="1" dirty="0" smtClean="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2386905" y="3393405"/>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4590355" y="3094955"/>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6088955" y="1340768"/>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7422455" y="1340768"/>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8570218" y="2939380"/>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2" name="TextBox 51"/>
          <p:cNvSpPr txBox="1"/>
          <p:nvPr/>
        </p:nvSpPr>
        <p:spPr>
          <a:xfrm>
            <a:off x="9698930" y="1453480"/>
            <a:ext cx="902811" cy="307777"/>
          </a:xfrm>
          <a:prstGeom prst="rect">
            <a:avLst/>
          </a:prstGeom>
          <a:noFill/>
        </p:spPr>
        <p:txBody>
          <a:bodyPr wrap="none">
            <a:spAutoFit/>
          </a:bodyPr>
          <a:lstStyle/>
          <a:p>
            <a:r>
              <a:rPr lang="zh-CN" altLang="en-US" sz="1400" b="1" dirty="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altLang="zh-CN" sz="14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3491805" y="2594893"/>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广东地区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4" name="TextBox 53"/>
          <p:cNvSpPr txBox="1"/>
          <p:nvPr/>
        </p:nvSpPr>
        <p:spPr>
          <a:xfrm>
            <a:off x="4657427" y="2258343"/>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广西地区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5" name="TextBox 54"/>
          <p:cNvSpPr txBox="1"/>
          <p:nvPr/>
        </p:nvSpPr>
        <p:spPr>
          <a:xfrm>
            <a:off x="6169595" y="2071018"/>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湖南地区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6" name="TextBox 55"/>
          <p:cNvSpPr txBox="1"/>
          <p:nvPr/>
        </p:nvSpPr>
        <p:spPr>
          <a:xfrm>
            <a:off x="7393731" y="2121818"/>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北京地区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7" name="TextBox 56"/>
          <p:cNvSpPr txBox="1"/>
          <p:nvPr/>
        </p:nvSpPr>
        <p:spPr>
          <a:xfrm>
            <a:off x="8761883" y="2136105"/>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河北地区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8" name="TextBox 57"/>
          <p:cNvSpPr txBox="1"/>
          <p:nvPr/>
        </p:nvSpPr>
        <p:spPr>
          <a:xfrm>
            <a:off x="10738743" y="1872580"/>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江苏地区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59" name="TextBox 58"/>
          <p:cNvSpPr txBox="1"/>
          <p:nvPr/>
        </p:nvSpPr>
        <p:spPr>
          <a:xfrm>
            <a:off x="2085280" y="2563143"/>
            <a:ext cx="902811" cy="307777"/>
          </a:xfrm>
          <a:prstGeom prst="rect">
            <a:avLst/>
          </a:prstGeom>
          <a:noFill/>
        </p:spPr>
        <p:txBody>
          <a:bodyPr wrap="none">
            <a:spAutoFit/>
          </a:bodyPr>
          <a:lstStyle/>
          <a:p>
            <a:pPr eaLnBrk="1" fontAlgn="auto" hangingPunct="1">
              <a:spcBef>
                <a:spcPts val="0"/>
              </a:spcBef>
              <a:spcAft>
                <a:spcPts val="0"/>
              </a:spcAft>
              <a:defRPr/>
            </a:pPr>
            <a:r>
              <a:rPr lang="zh-CN" altLang="en-US" sz="1400" b="1" dirty="0" smtClean="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湖北地区</a:t>
            </a:r>
            <a:endParaRPr lang="en-US" sz="14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0" name="TextBox 59"/>
          <p:cNvSpPr txBox="1"/>
          <p:nvPr/>
        </p:nvSpPr>
        <p:spPr>
          <a:xfrm>
            <a:off x="5511105" y="4344318"/>
            <a:ext cx="5695950" cy="1046440"/>
          </a:xfrm>
          <a:prstGeom prst="rect">
            <a:avLst/>
          </a:prstGeom>
          <a:noFill/>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zh-CN" altLang="en-US" sz="1600" b="1" dirty="0" smtClean="0">
                <a:solidFill>
                  <a:schemeClr val="tx1">
                    <a:lumMod val="75000"/>
                    <a:lumOff val="25000"/>
                  </a:schemeClr>
                </a:solidFill>
                <a:latin typeface="微软雅黑" panose="020B0503020204020204" pitchFamily="34" charset="-122"/>
                <a:ea typeface="微软雅黑" panose="020B0503020204020204" pitchFamily="34" charset="-122"/>
              </a:rPr>
              <a:t>市场占有率</a:t>
            </a:r>
            <a:endParaRPr lang="id-ID" altLang="zh-CN" sz="1600" b="1" dirty="0">
              <a:solidFill>
                <a:schemeClr val="bg2">
                  <a:lumMod val="50000"/>
                </a:schemeClr>
              </a:solidFill>
              <a:latin typeface="微软雅黑" panose="020B0503020204020204" pitchFamily="34" charset="-122"/>
              <a:ea typeface="微软雅黑" panose="020B0503020204020204" pitchFamily="34" charset="-122"/>
            </a:endParaRPr>
          </a:p>
          <a:p>
            <a:pPr eaLnBrk="1" hangingPunct="1"/>
            <a:endParaRPr lang="en-US" altLang="zh-CN" sz="1000" dirty="0">
              <a:solidFill>
                <a:srgbClr val="7F7F7F"/>
              </a:solidFill>
              <a:latin typeface="Open Sans" pitchFamily="34" charset="0"/>
            </a:endParaRPr>
          </a:p>
          <a:p>
            <a:pPr algn="just"/>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61" name="Oval 47"/>
          <p:cNvSpPr/>
          <p:nvPr/>
        </p:nvSpPr>
        <p:spPr>
          <a:xfrm>
            <a:off x="3760093" y="4195093"/>
            <a:ext cx="1408112" cy="1408112"/>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3600" b="1" dirty="0">
                <a:solidFill>
                  <a:srgbClr val="C00000"/>
                </a:solidFill>
                <a:latin typeface="Open Sans" panose="020B0606030504020204" pitchFamily="34" charset="0"/>
                <a:ea typeface="Open Sans" panose="020B0606030504020204" pitchFamily="34" charset="0"/>
                <a:cs typeface="Open Sans" panose="020B0606030504020204" pitchFamily="34" charset="0"/>
              </a:rPr>
              <a:t>85%</a:t>
            </a:r>
          </a:p>
          <a:p>
            <a:pPr algn="ctr"/>
            <a:r>
              <a:rPr lang="zh-CN" altLang="en-US" sz="1200" b="1" dirty="0" smtClean="0">
                <a:solidFill>
                  <a:srgbClr val="C00000"/>
                </a:solidFill>
                <a:latin typeface="微软雅黑" panose="020B0503020204020204" pitchFamily="34" charset="-122"/>
                <a:ea typeface="微软雅黑" panose="020B0503020204020204" pitchFamily="34" charset="-122"/>
              </a:rPr>
              <a:t> 输入</a:t>
            </a:r>
            <a:r>
              <a:rPr lang="zh-CN" altLang="en-US" sz="1200" b="1" dirty="0">
                <a:solidFill>
                  <a:srgbClr val="C00000"/>
                </a:solidFill>
                <a:latin typeface="微软雅黑" panose="020B0503020204020204" pitchFamily="34" charset="-122"/>
                <a:ea typeface="微软雅黑" panose="020B0503020204020204" pitchFamily="34" charset="-122"/>
              </a:rPr>
              <a:t>标题</a:t>
            </a:r>
            <a:endParaRPr lang="id-ID" altLang="zh-CN" sz="1200" b="1" dirty="0">
              <a:solidFill>
                <a:srgbClr val="C00000"/>
              </a:solidFill>
              <a:latin typeface="微软雅黑" panose="020B0503020204020204" pitchFamily="34" charset="-122"/>
              <a:ea typeface="微软雅黑" panose="020B0503020204020204" pitchFamily="34" charset="-122"/>
            </a:endParaRPr>
          </a:p>
        </p:txBody>
      </p:sp>
      <p:sp>
        <p:nvSpPr>
          <p:cNvPr id="62" name="Arc 48"/>
          <p:cNvSpPr/>
          <p:nvPr/>
        </p:nvSpPr>
        <p:spPr>
          <a:xfrm>
            <a:off x="3760093" y="4195093"/>
            <a:ext cx="1408112" cy="1408112"/>
          </a:xfrm>
          <a:prstGeom prst="arc">
            <a:avLst>
              <a:gd name="adj1" fmla="val 16200000"/>
              <a:gd name="adj2" fmla="val 11287514"/>
            </a:avLst>
          </a:prstGeom>
          <a:ln w="101600" cap="rnd">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73" name="圆角矩形 72"/>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圆角矩形 73"/>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76"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7" name="圆角矩形 76"/>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9" name="圆角矩形 78"/>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5" name="圆角矩形 84"/>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7" name="圆角矩形 86"/>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16</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5880911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ppt_x"/>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par>
                                <p:cTn id="9" presetID="53" presetClass="entr" presetSubtype="16" fill="hold" grpId="0" nodeType="withEffect">
                                  <p:stCondLst>
                                    <p:cond delay="500"/>
                                  </p:stCondLst>
                                  <p:childTnLst>
                                    <p:set>
                                      <p:cBhvr>
                                        <p:cTn id="10" dur="1" fill="hold">
                                          <p:stCondLst>
                                            <p:cond delay="0"/>
                                          </p:stCondLst>
                                        </p:cTn>
                                        <p:tgtEl>
                                          <p:spTgt spid="31"/>
                                        </p:tgtEl>
                                        <p:attrNameLst>
                                          <p:attrName>style.visibility</p:attrName>
                                        </p:attrNameLst>
                                      </p:cBhvr>
                                      <p:to>
                                        <p:strVal val="visible"/>
                                      </p:to>
                                    </p:set>
                                    <p:anim calcmode="lin" valueType="num">
                                      <p:cBhvr>
                                        <p:cTn id="11" dur="500" fill="hold"/>
                                        <p:tgtEl>
                                          <p:spTgt spid="31"/>
                                        </p:tgtEl>
                                        <p:attrNameLst>
                                          <p:attrName>ppt_w</p:attrName>
                                        </p:attrNameLst>
                                      </p:cBhvr>
                                      <p:tavLst>
                                        <p:tav tm="0">
                                          <p:val>
                                            <p:fltVal val="0"/>
                                          </p:val>
                                        </p:tav>
                                        <p:tav tm="100000">
                                          <p:val>
                                            <p:strVal val="#ppt_w"/>
                                          </p:val>
                                        </p:tav>
                                      </p:tavLst>
                                    </p:anim>
                                    <p:anim calcmode="lin" valueType="num">
                                      <p:cBhvr>
                                        <p:cTn id="12" dur="500" fill="hold"/>
                                        <p:tgtEl>
                                          <p:spTgt spid="31"/>
                                        </p:tgtEl>
                                        <p:attrNameLst>
                                          <p:attrName>ppt_h</p:attrName>
                                        </p:attrNameLst>
                                      </p:cBhvr>
                                      <p:tavLst>
                                        <p:tav tm="0">
                                          <p:val>
                                            <p:fltVal val="0"/>
                                          </p:val>
                                        </p:tav>
                                        <p:tav tm="100000">
                                          <p:val>
                                            <p:strVal val="#ppt_h"/>
                                          </p:val>
                                        </p:tav>
                                      </p:tavLst>
                                    </p:anim>
                                    <p:animEffect transition="in" filter="fade">
                                      <p:cBhvr>
                                        <p:cTn id="13" dur="500"/>
                                        <p:tgtEl>
                                          <p:spTgt spid="31"/>
                                        </p:tgtEl>
                                      </p:cBhvr>
                                    </p:animEffect>
                                  </p:childTnLst>
                                </p:cTn>
                              </p:par>
                              <p:par>
                                <p:cTn id="14" presetID="53" presetClass="entr" presetSubtype="16" fill="hold" grpId="0" nodeType="withEffect">
                                  <p:stCondLst>
                                    <p:cond delay="500"/>
                                  </p:stCondLst>
                                  <p:childTnLst>
                                    <p:set>
                                      <p:cBhvr>
                                        <p:cTn id="15" dur="1" fill="hold">
                                          <p:stCondLst>
                                            <p:cond delay="0"/>
                                          </p:stCondLst>
                                        </p:cTn>
                                        <p:tgtEl>
                                          <p:spTgt spid="32"/>
                                        </p:tgtEl>
                                        <p:attrNameLst>
                                          <p:attrName>style.visibility</p:attrName>
                                        </p:attrNameLst>
                                      </p:cBhvr>
                                      <p:to>
                                        <p:strVal val="visible"/>
                                      </p:to>
                                    </p:set>
                                    <p:anim calcmode="lin" valueType="num">
                                      <p:cBhvr>
                                        <p:cTn id="16" dur="500" fill="hold"/>
                                        <p:tgtEl>
                                          <p:spTgt spid="32"/>
                                        </p:tgtEl>
                                        <p:attrNameLst>
                                          <p:attrName>ppt_w</p:attrName>
                                        </p:attrNameLst>
                                      </p:cBhvr>
                                      <p:tavLst>
                                        <p:tav tm="0">
                                          <p:val>
                                            <p:fltVal val="0"/>
                                          </p:val>
                                        </p:tav>
                                        <p:tav tm="100000">
                                          <p:val>
                                            <p:strVal val="#ppt_w"/>
                                          </p:val>
                                        </p:tav>
                                      </p:tavLst>
                                    </p:anim>
                                    <p:anim calcmode="lin" valueType="num">
                                      <p:cBhvr>
                                        <p:cTn id="17" dur="500" fill="hold"/>
                                        <p:tgtEl>
                                          <p:spTgt spid="32"/>
                                        </p:tgtEl>
                                        <p:attrNameLst>
                                          <p:attrName>ppt_h</p:attrName>
                                        </p:attrNameLst>
                                      </p:cBhvr>
                                      <p:tavLst>
                                        <p:tav tm="0">
                                          <p:val>
                                            <p:fltVal val="0"/>
                                          </p:val>
                                        </p:tav>
                                        <p:tav tm="100000">
                                          <p:val>
                                            <p:strVal val="#ppt_h"/>
                                          </p:val>
                                        </p:tav>
                                      </p:tavLst>
                                    </p:anim>
                                    <p:animEffect transition="in" filter="fade">
                                      <p:cBhvr>
                                        <p:cTn id="18" dur="500"/>
                                        <p:tgtEl>
                                          <p:spTgt spid="32"/>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33"/>
                                        </p:tgtEl>
                                        <p:attrNameLst>
                                          <p:attrName>style.visibility</p:attrName>
                                        </p:attrNameLst>
                                      </p:cBhvr>
                                      <p:to>
                                        <p:strVal val="visible"/>
                                      </p:to>
                                    </p:set>
                                    <p:anim calcmode="lin" valueType="num">
                                      <p:cBhvr>
                                        <p:cTn id="21" dur="500" fill="hold"/>
                                        <p:tgtEl>
                                          <p:spTgt spid="33"/>
                                        </p:tgtEl>
                                        <p:attrNameLst>
                                          <p:attrName>ppt_w</p:attrName>
                                        </p:attrNameLst>
                                      </p:cBhvr>
                                      <p:tavLst>
                                        <p:tav tm="0">
                                          <p:val>
                                            <p:fltVal val="0"/>
                                          </p:val>
                                        </p:tav>
                                        <p:tav tm="100000">
                                          <p:val>
                                            <p:strVal val="#ppt_w"/>
                                          </p:val>
                                        </p:tav>
                                      </p:tavLst>
                                    </p:anim>
                                    <p:anim calcmode="lin" valueType="num">
                                      <p:cBhvr>
                                        <p:cTn id="22" dur="500" fill="hold"/>
                                        <p:tgtEl>
                                          <p:spTgt spid="33"/>
                                        </p:tgtEl>
                                        <p:attrNameLst>
                                          <p:attrName>ppt_h</p:attrName>
                                        </p:attrNameLst>
                                      </p:cBhvr>
                                      <p:tavLst>
                                        <p:tav tm="0">
                                          <p:val>
                                            <p:fltVal val="0"/>
                                          </p:val>
                                        </p:tav>
                                        <p:tav tm="100000">
                                          <p:val>
                                            <p:strVal val="#ppt_h"/>
                                          </p:val>
                                        </p:tav>
                                      </p:tavLst>
                                    </p:anim>
                                    <p:animEffect transition="in" filter="fade">
                                      <p:cBhvr>
                                        <p:cTn id="23" dur="500"/>
                                        <p:tgtEl>
                                          <p:spTgt spid="33"/>
                                        </p:tgtEl>
                                      </p:cBhvr>
                                    </p:animEffect>
                                  </p:childTnLst>
                                </p:cTn>
                              </p:par>
                              <p:par>
                                <p:cTn id="24" presetID="53" presetClass="entr" presetSubtype="16" fill="hold" grpId="0" nodeType="withEffect">
                                  <p:stCondLst>
                                    <p:cond delay="500"/>
                                  </p:stCondLst>
                                  <p:childTnLst>
                                    <p:set>
                                      <p:cBhvr>
                                        <p:cTn id="25" dur="1" fill="hold">
                                          <p:stCondLst>
                                            <p:cond delay="0"/>
                                          </p:stCondLst>
                                        </p:cTn>
                                        <p:tgtEl>
                                          <p:spTgt spid="34"/>
                                        </p:tgtEl>
                                        <p:attrNameLst>
                                          <p:attrName>style.visibility</p:attrName>
                                        </p:attrNameLst>
                                      </p:cBhvr>
                                      <p:to>
                                        <p:strVal val="visible"/>
                                      </p:to>
                                    </p:set>
                                    <p:anim calcmode="lin" valueType="num">
                                      <p:cBhvr>
                                        <p:cTn id="26" dur="500" fill="hold"/>
                                        <p:tgtEl>
                                          <p:spTgt spid="34"/>
                                        </p:tgtEl>
                                        <p:attrNameLst>
                                          <p:attrName>ppt_w</p:attrName>
                                        </p:attrNameLst>
                                      </p:cBhvr>
                                      <p:tavLst>
                                        <p:tav tm="0">
                                          <p:val>
                                            <p:fltVal val="0"/>
                                          </p:val>
                                        </p:tav>
                                        <p:tav tm="100000">
                                          <p:val>
                                            <p:strVal val="#ppt_w"/>
                                          </p:val>
                                        </p:tav>
                                      </p:tavLst>
                                    </p:anim>
                                    <p:anim calcmode="lin" valueType="num">
                                      <p:cBhvr>
                                        <p:cTn id="27" dur="500" fill="hold"/>
                                        <p:tgtEl>
                                          <p:spTgt spid="34"/>
                                        </p:tgtEl>
                                        <p:attrNameLst>
                                          <p:attrName>ppt_h</p:attrName>
                                        </p:attrNameLst>
                                      </p:cBhvr>
                                      <p:tavLst>
                                        <p:tav tm="0">
                                          <p:val>
                                            <p:fltVal val="0"/>
                                          </p:val>
                                        </p:tav>
                                        <p:tav tm="100000">
                                          <p:val>
                                            <p:strVal val="#ppt_h"/>
                                          </p:val>
                                        </p:tav>
                                      </p:tavLst>
                                    </p:anim>
                                    <p:animEffect transition="in" filter="fade">
                                      <p:cBhvr>
                                        <p:cTn id="28" dur="500"/>
                                        <p:tgtEl>
                                          <p:spTgt spid="34"/>
                                        </p:tgtEl>
                                      </p:cBhvr>
                                    </p:animEffect>
                                  </p:childTnLst>
                                </p:cTn>
                              </p:par>
                              <p:par>
                                <p:cTn id="29" presetID="53" presetClass="entr" presetSubtype="16"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anim calcmode="lin" valueType="num">
                                      <p:cBhvr>
                                        <p:cTn id="31" dur="500" fill="hold"/>
                                        <p:tgtEl>
                                          <p:spTgt spid="35"/>
                                        </p:tgtEl>
                                        <p:attrNameLst>
                                          <p:attrName>ppt_w</p:attrName>
                                        </p:attrNameLst>
                                      </p:cBhvr>
                                      <p:tavLst>
                                        <p:tav tm="0">
                                          <p:val>
                                            <p:fltVal val="0"/>
                                          </p:val>
                                        </p:tav>
                                        <p:tav tm="100000">
                                          <p:val>
                                            <p:strVal val="#ppt_w"/>
                                          </p:val>
                                        </p:tav>
                                      </p:tavLst>
                                    </p:anim>
                                    <p:anim calcmode="lin" valueType="num">
                                      <p:cBhvr>
                                        <p:cTn id="32" dur="500" fill="hold"/>
                                        <p:tgtEl>
                                          <p:spTgt spid="35"/>
                                        </p:tgtEl>
                                        <p:attrNameLst>
                                          <p:attrName>ppt_h</p:attrName>
                                        </p:attrNameLst>
                                      </p:cBhvr>
                                      <p:tavLst>
                                        <p:tav tm="0">
                                          <p:val>
                                            <p:fltVal val="0"/>
                                          </p:val>
                                        </p:tav>
                                        <p:tav tm="100000">
                                          <p:val>
                                            <p:strVal val="#ppt_h"/>
                                          </p:val>
                                        </p:tav>
                                      </p:tavLst>
                                    </p:anim>
                                    <p:animEffect transition="in" filter="fade">
                                      <p:cBhvr>
                                        <p:cTn id="33" dur="500"/>
                                        <p:tgtEl>
                                          <p:spTgt spid="35"/>
                                        </p:tgtEl>
                                      </p:cBhvr>
                                    </p:animEffect>
                                  </p:childTnLst>
                                </p:cTn>
                              </p:par>
                              <p:par>
                                <p:cTn id="34" presetID="53" presetClass="entr" presetSubtype="16" fill="hold" grpId="0" nodeType="withEffect">
                                  <p:stCondLst>
                                    <p:cond delay="500"/>
                                  </p:stCondLst>
                                  <p:childTnLst>
                                    <p:set>
                                      <p:cBhvr>
                                        <p:cTn id="35" dur="1" fill="hold">
                                          <p:stCondLst>
                                            <p:cond delay="0"/>
                                          </p:stCondLst>
                                        </p:cTn>
                                        <p:tgtEl>
                                          <p:spTgt spid="36"/>
                                        </p:tgtEl>
                                        <p:attrNameLst>
                                          <p:attrName>style.visibility</p:attrName>
                                        </p:attrNameLst>
                                      </p:cBhvr>
                                      <p:to>
                                        <p:strVal val="visible"/>
                                      </p:to>
                                    </p:set>
                                    <p:anim calcmode="lin" valueType="num">
                                      <p:cBhvr>
                                        <p:cTn id="36" dur="500" fill="hold"/>
                                        <p:tgtEl>
                                          <p:spTgt spid="36"/>
                                        </p:tgtEl>
                                        <p:attrNameLst>
                                          <p:attrName>ppt_w</p:attrName>
                                        </p:attrNameLst>
                                      </p:cBhvr>
                                      <p:tavLst>
                                        <p:tav tm="0">
                                          <p:val>
                                            <p:fltVal val="0"/>
                                          </p:val>
                                        </p:tav>
                                        <p:tav tm="100000">
                                          <p:val>
                                            <p:strVal val="#ppt_w"/>
                                          </p:val>
                                        </p:tav>
                                      </p:tavLst>
                                    </p:anim>
                                    <p:anim calcmode="lin" valueType="num">
                                      <p:cBhvr>
                                        <p:cTn id="37" dur="500" fill="hold"/>
                                        <p:tgtEl>
                                          <p:spTgt spid="36"/>
                                        </p:tgtEl>
                                        <p:attrNameLst>
                                          <p:attrName>ppt_h</p:attrName>
                                        </p:attrNameLst>
                                      </p:cBhvr>
                                      <p:tavLst>
                                        <p:tav tm="0">
                                          <p:val>
                                            <p:fltVal val="0"/>
                                          </p:val>
                                        </p:tav>
                                        <p:tav tm="100000">
                                          <p:val>
                                            <p:strVal val="#ppt_h"/>
                                          </p:val>
                                        </p:tav>
                                      </p:tavLst>
                                    </p:anim>
                                    <p:animEffect transition="in" filter="fade">
                                      <p:cBhvr>
                                        <p:cTn id="38" dur="500"/>
                                        <p:tgtEl>
                                          <p:spTgt spid="36"/>
                                        </p:tgtEl>
                                      </p:cBhvr>
                                    </p:animEffect>
                                  </p:childTnLst>
                                </p:cTn>
                              </p:par>
                              <p:par>
                                <p:cTn id="39" presetID="53" presetClass="entr" presetSubtype="16" fill="hold" grpId="0" nodeType="withEffect">
                                  <p:stCondLst>
                                    <p:cond delay="50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par>
                                <p:cTn id="44" presetID="22" presetClass="entr" presetSubtype="4" fill="hold" nodeType="withEffect">
                                  <p:stCondLst>
                                    <p:cond delay="1000"/>
                                  </p:stCondLst>
                                  <p:childTnLst>
                                    <p:set>
                                      <p:cBhvr>
                                        <p:cTn id="45" dur="1" fill="hold">
                                          <p:stCondLst>
                                            <p:cond delay="0"/>
                                          </p:stCondLst>
                                        </p:cTn>
                                        <p:tgtEl>
                                          <p:spTgt spid="38"/>
                                        </p:tgtEl>
                                        <p:attrNameLst>
                                          <p:attrName>style.visibility</p:attrName>
                                        </p:attrNameLst>
                                      </p:cBhvr>
                                      <p:to>
                                        <p:strVal val="visible"/>
                                      </p:to>
                                    </p:set>
                                    <p:animEffect transition="in" filter="wipe(down)">
                                      <p:cBhvr>
                                        <p:cTn id="46" dur="500"/>
                                        <p:tgtEl>
                                          <p:spTgt spid="38"/>
                                        </p:tgtEl>
                                      </p:cBhvr>
                                    </p:animEffect>
                                  </p:childTnLst>
                                </p:cTn>
                              </p:par>
                              <p:par>
                                <p:cTn id="47" presetID="22" presetClass="entr" presetSubtype="4" fill="hold" nodeType="withEffect">
                                  <p:stCondLst>
                                    <p:cond delay="1000"/>
                                  </p:stCondLst>
                                  <p:childTnLst>
                                    <p:set>
                                      <p:cBhvr>
                                        <p:cTn id="48" dur="1" fill="hold">
                                          <p:stCondLst>
                                            <p:cond delay="0"/>
                                          </p:stCondLst>
                                        </p:cTn>
                                        <p:tgtEl>
                                          <p:spTgt spid="39"/>
                                        </p:tgtEl>
                                        <p:attrNameLst>
                                          <p:attrName>style.visibility</p:attrName>
                                        </p:attrNameLst>
                                      </p:cBhvr>
                                      <p:to>
                                        <p:strVal val="visible"/>
                                      </p:to>
                                    </p:set>
                                    <p:animEffect transition="in" filter="wipe(down)">
                                      <p:cBhvr>
                                        <p:cTn id="49" dur="500"/>
                                        <p:tgtEl>
                                          <p:spTgt spid="39"/>
                                        </p:tgtEl>
                                      </p:cBhvr>
                                    </p:animEffect>
                                  </p:childTnLst>
                                </p:cTn>
                              </p:par>
                              <p:par>
                                <p:cTn id="50" presetID="22" presetClass="entr" presetSubtype="4" fill="hold" nodeType="withEffect">
                                  <p:stCondLst>
                                    <p:cond delay="1000"/>
                                  </p:stCondLst>
                                  <p:childTnLst>
                                    <p:set>
                                      <p:cBhvr>
                                        <p:cTn id="51" dur="1" fill="hold">
                                          <p:stCondLst>
                                            <p:cond delay="0"/>
                                          </p:stCondLst>
                                        </p:cTn>
                                        <p:tgtEl>
                                          <p:spTgt spid="40"/>
                                        </p:tgtEl>
                                        <p:attrNameLst>
                                          <p:attrName>style.visibility</p:attrName>
                                        </p:attrNameLst>
                                      </p:cBhvr>
                                      <p:to>
                                        <p:strVal val="visible"/>
                                      </p:to>
                                    </p:set>
                                    <p:animEffect transition="in" filter="wipe(down)">
                                      <p:cBhvr>
                                        <p:cTn id="52" dur="500"/>
                                        <p:tgtEl>
                                          <p:spTgt spid="40"/>
                                        </p:tgtEl>
                                      </p:cBhvr>
                                    </p:animEffect>
                                  </p:childTnLst>
                                </p:cTn>
                              </p:par>
                              <p:par>
                                <p:cTn id="53" presetID="22" presetClass="entr" presetSubtype="4" fill="hold" nodeType="withEffect">
                                  <p:stCondLst>
                                    <p:cond delay="1000"/>
                                  </p:stCondLst>
                                  <p:childTnLst>
                                    <p:set>
                                      <p:cBhvr>
                                        <p:cTn id="54" dur="1" fill="hold">
                                          <p:stCondLst>
                                            <p:cond delay="0"/>
                                          </p:stCondLst>
                                        </p:cTn>
                                        <p:tgtEl>
                                          <p:spTgt spid="41"/>
                                        </p:tgtEl>
                                        <p:attrNameLst>
                                          <p:attrName>style.visibility</p:attrName>
                                        </p:attrNameLst>
                                      </p:cBhvr>
                                      <p:to>
                                        <p:strVal val="visible"/>
                                      </p:to>
                                    </p:set>
                                    <p:animEffect transition="in" filter="wipe(down)">
                                      <p:cBhvr>
                                        <p:cTn id="55" dur="500"/>
                                        <p:tgtEl>
                                          <p:spTgt spid="41"/>
                                        </p:tgtEl>
                                      </p:cBhvr>
                                    </p:animEffect>
                                  </p:childTnLst>
                                </p:cTn>
                              </p:par>
                              <p:par>
                                <p:cTn id="56" presetID="22" presetClass="entr" presetSubtype="4" fill="hold" nodeType="withEffect">
                                  <p:stCondLst>
                                    <p:cond delay="1000"/>
                                  </p:stCondLst>
                                  <p:childTnLst>
                                    <p:set>
                                      <p:cBhvr>
                                        <p:cTn id="57" dur="1" fill="hold">
                                          <p:stCondLst>
                                            <p:cond delay="0"/>
                                          </p:stCondLst>
                                        </p:cTn>
                                        <p:tgtEl>
                                          <p:spTgt spid="44"/>
                                        </p:tgtEl>
                                        <p:attrNameLst>
                                          <p:attrName>style.visibility</p:attrName>
                                        </p:attrNameLst>
                                      </p:cBhvr>
                                      <p:to>
                                        <p:strVal val="visible"/>
                                      </p:to>
                                    </p:set>
                                    <p:animEffect transition="in" filter="wipe(down)">
                                      <p:cBhvr>
                                        <p:cTn id="58" dur="500"/>
                                        <p:tgtEl>
                                          <p:spTgt spid="44"/>
                                        </p:tgtEl>
                                      </p:cBhvr>
                                    </p:animEffect>
                                  </p:childTnLst>
                                </p:cTn>
                              </p:par>
                              <p:par>
                                <p:cTn id="59" presetID="22" presetClass="entr" presetSubtype="4" fill="hold" nodeType="withEffect">
                                  <p:stCondLst>
                                    <p:cond delay="1000"/>
                                  </p:stCondLst>
                                  <p:childTnLst>
                                    <p:set>
                                      <p:cBhvr>
                                        <p:cTn id="60" dur="1" fill="hold">
                                          <p:stCondLst>
                                            <p:cond delay="0"/>
                                          </p:stCondLst>
                                        </p:cTn>
                                        <p:tgtEl>
                                          <p:spTgt spid="45"/>
                                        </p:tgtEl>
                                        <p:attrNameLst>
                                          <p:attrName>style.visibility</p:attrName>
                                        </p:attrNameLst>
                                      </p:cBhvr>
                                      <p:to>
                                        <p:strVal val="visible"/>
                                      </p:to>
                                    </p:set>
                                    <p:animEffect transition="in" filter="wipe(down)">
                                      <p:cBhvr>
                                        <p:cTn id="61" dur="500"/>
                                        <p:tgtEl>
                                          <p:spTgt spid="45"/>
                                        </p:tgtEl>
                                      </p:cBhvr>
                                    </p:animEffect>
                                  </p:childTnLst>
                                </p:cTn>
                              </p:par>
                              <p:par>
                                <p:cTn id="62" presetID="53" presetClass="entr" presetSubtype="16" fill="hold" grpId="0" nodeType="withEffect">
                                  <p:stCondLst>
                                    <p:cond delay="1500"/>
                                  </p:stCondLst>
                                  <p:childTnLst>
                                    <p:set>
                                      <p:cBhvr>
                                        <p:cTn id="63" dur="1" fill="hold">
                                          <p:stCondLst>
                                            <p:cond delay="0"/>
                                          </p:stCondLst>
                                        </p:cTn>
                                        <p:tgtEl>
                                          <p:spTgt spid="59"/>
                                        </p:tgtEl>
                                        <p:attrNameLst>
                                          <p:attrName>style.visibility</p:attrName>
                                        </p:attrNameLst>
                                      </p:cBhvr>
                                      <p:to>
                                        <p:strVal val="visible"/>
                                      </p:to>
                                    </p:set>
                                    <p:anim calcmode="lin" valueType="num">
                                      <p:cBhvr>
                                        <p:cTn id="64" dur="500" fill="hold"/>
                                        <p:tgtEl>
                                          <p:spTgt spid="59"/>
                                        </p:tgtEl>
                                        <p:attrNameLst>
                                          <p:attrName>ppt_w</p:attrName>
                                        </p:attrNameLst>
                                      </p:cBhvr>
                                      <p:tavLst>
                                        <p:tav tm="0">
                                          <p:val>
                                            <p:fltVal val="0"/>
                                          </p:val>
                                        </p:tav>
                                        <p:tav tm="100000">
                                          <p:val>
                                            <p:strVal val="#ppt_w"/>
                                          </p:val>
                                        </p:tav>
                                      </p:tavLst>
                                    </p:anim>
                                    <p:anim calcmode="lin" valueType="num">
                                      <p:cBhvr>
                                        <p:cTn id="65" dur="500" fill="hold"/>
                                        <p:tgtEl>
                                          <p:spTgt spid="59"/>
                                        </p:tgtEl>
                                        <p:attrNameLst>
                                          <p:attrName>ppt_h</p:attrName>
                                        </p:attrNameLst>
                                      </p:cBhvr>
                                      <p:tavLst>
                                        <p:tav tm="0">
                                          <p:val>
                                            <p:fltVal val="0"/>
                                          </p:val>
                                        </p:tav>
                                        <p:tav tm="100000">
                                          <p:val>
                                            <p:strVal val="#ppt_h"/>
                                          </p:val>
                                        </p:tav>
                                      </p:tavLst>
                                    </p:anim>
                                    <p:animEffect transition="in" filter="fade">
                                      <p:cBhvr>
                                        <p:cTn id="66" dur="500"/>
                                        <p:tgtEl>
                                          <p:spTgt spid="5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53"/>
                                        </p:tgtEl>
                                        <p:attrNameLst>
                                          <p:attrName>style.visibility</p:attrName>
                                        </p:attrNameLst>
                                      </p:cBhvr>
                                      <p:to>
                                        <p:strVal val="visible"/>
                                      </p:to>
                                    </p:set>
                                    <p:anim calcmode="lin" valueType="num">
                                      <p:cBhvr>
                                        <p:cTn id="69" dur="500" fill="hold"/>
                                        <p:tgtEl>
                                          <p:spTgt spid="53"/>
                                        </p:tgtEl>
                                        <p:attrNameLst>
                                          <p:attrName>ppt_w</p:attrName>
                                        </p:attrNameLst>
                                      </p:cBhvr>
                                      <p:tavLst>
                                        <p:tav tm="0">
                                          <p:val>
                                            <p:fltVal val="0"/>
                                          </p:val>
                                        </p:tav>
                                        <p:tav tm="100000">
                                          <p:val>
                                            <p:strVal val="#ppt_w"/>
                                          </p:val>
                                        </p:tav>
                                      </p:tavLst>
                                    </p:anim>
                                    <p:anim calcmode="lin" valueType="num">
                                      <p:cBhvr>
                                        <p:cTn id="70" dur="500" fill="hold"/>
                                        <p:tgtEl>
                                          <p:spTgt spid="53"/>
                                        </p:tgtEl>
                                        <p:attrNameLst>
                                          <p:attrName>ppt_h</p:attrName>
                                        </p:attrNameLst>
                                      </p:cBhvr>
                                      <p:tavLst>
                                        <p:tav tm="0">
                                          <p:val>
                                            <p:fltVal val="0"/>
                                          </p:val>
                                        </p:tav>
                                        <p:tav tm="100000">
                                          <p:val>
                                            <p:strVal val="#ppt_h"/>
                                          </p:val>
                                        </p:tav>
                                      </p:tavLst>
                                    </p:anim>
                                    <p:animEffect transition="in" filter="fade">
                                      <p:cBhvr>
                                        <p:cTn id="71" dur="500"/>
                                        <p:tgtEl>
                                          <p:spTgt spid="53"/>
                                        </p:tgtEl>
                                      </p:cBhvr>
                                    </p:animEffect>
                                  </p:childTnLst>
                                </p:cTn>
                              </p:par>
                              <p:par>
                                <p:cTn id="72" presetID="53" presetClass="entr" presetSubtype="16" fill="hold" grpId="0" nodeType="withEffect">
                                  <p:stCondLst>
                                    <p:cond delay="1500"/>
                                  </p:stCondLst>
                                  <p:childTnLst>
                                    <p:set>
                                      <p:cBhvr>
                                        <p:cTn id="73" dur="1" fill="hold">
                                          <p:stCondLst>
                                            <p:cond delay="0"/>
                                          </p:stCondLst>
                                        </p:cTn>
                                        <p:tgtEl>
                                          <p:spTgt spid="54"/>
                                        </p:tgtEl>
                                        <p:attrNameLst>
                                          <p:attrName>style.visibility</p:attrName>
                                        </p:attrNameLst>
                                      </p:cBhvr>
                                      <p:to>
                                        <p:strVal val="visible"/>
                                      </p:to>
                                    </p:set>
                                    <p:anim calcmode="lin" valueType="num">
                                      <p:cBhvr>
                                        <p:cTn id="74" dur="500" fill="hold"/>
                                        <p:tgtEl>
                                          <p:spTgt spid="54"/>
                                        </p:tgtEl>
                                        <p:attrNameLst>
                                          <p:attrName>ppt_w</p:attrName>
                                        </p:attrNameLst>
                                      </p:cBhvr>
                                      <p:tavLst>
                                        <p:tav tm="0">
                                          <p:val>
                                            <p:fltVal val="0"/>
                                          </p:val>
                                        </p:tav>
                                        <p:tav tm="100000">
                                          <p:val>
                                            <p:strVal val="#ppt_w"/>
                                          </p:val>
                                        </p:tav>
                                      </p:tavLst>
                                    </p:anim>
                                    <p:anim calcmode="lin" valueType="num">
                                      <p:cBhvr>
                                        <p:cTn id="75" dur="500" fill="hold"/>
                                        <p:tgtEl>
                                          <p:spTgt spid="54"/>
                                        </p:tgtEl>
                                        <p:attrNameLst>
                                          <p:attrName>ppt_h</p:attrName>
                                        </p:attrNameLst>
                                      </p:cBhvr>
                                      <p:tavLst>
                                        <p:tav tm="0">
                                          <p:val>
                                            <p:fltVal val="0"/>
                                          </p:val>
                                        </p:tav>
                                        <p:tav tm="100000">
                                          <p:val>
                                            <p:strVal val="#ppt_h"/>
                                          </p:val>
                                        </p:tav>
                                      </p:tavLst>
                                    </p:anim>
                                    <p:animEffect transition="in" filter="fade">
                                      <p:cBhvr>
                                        <p:cTn id="76" dur="500"/>
                                        <p:tgtEl>
                                          <p:spTgt spid="54"/>
                                        </p:tgtEl>
                                      </p:cBhvr>
                                    </p:animEffect>
                                  </p:childTnLst>
                                </p:cTn>
                              </p:par>
                              <p:par>
                                <p:cTn id="77" presetID="53" presetClass="entr" presetSubtype="16" fill="hold" grpId="0" nodeType="withEffect">
                                  <p:stCondLst>
                                    <p:cond delay="1500"/>
                                  </p:stCondLst>
                                  <p:childTnLst>
                                    <p:set>
                                      <p:cBhvr>
                                        <p:cTn id="78" dur="1" fill="hold">
                                          <p:stCondLst>
                                            <p:cond delay="0"/>
                                          </p:stCondLst>
                                        </p:cTn>
                                        <p:tgtEl>
                                          <p:spTgt spid="55"/>
                                        </p:tgtEl>
                                        <p:attrNameLst>
                                          <p:attrName>style.visibility</p:attrName>
                                        </p:attrNameLst>
                                      </p:cBhvr>
                                      <p:to>
                                        <p:strVal val="visible"/>
                                      </p:to>
                                    </p:set>
                                    <p:anim calcmode="lin" valueType="num">
                                      <p:cBhvr>
                                        <p:cTn id="79" dur="500" fill="hold"/>
                                        <p:tgtEl>
                                          <p:spTgt spid="55"/>
                                        </p:tgtEl>
                                        <p:attrNameLst>
                                          <p:attrName>ppt_w</p:attrName>
                                        </p:attrNameLst>
                                      </p:cBhvr>
                                      <p:tavLst>
                                        <p:tav tm="0">
                                          <p:val>
                                            <p:fltVal val="0"/>
                                          </p:val>
                                        </p:tav>
                                        <p:tav tm="100000">
                                          <p:val>
                                            <p:strVal val="#ppt_w"/>
                                          </p:val>
                                        </p:tav>
                                      </p:tavLst>
                                    </p:anim>
                                    <p:anim calcmode="lin" valueType="num">
                                      <p:cBhvr>
                                        <p:cTn id="80" dur="500" fill="hold"/>
                                        <p:tgtEl>
                                          <p:spTgt spid="55"/>
                                        </p:tgtEl>
                                        <p:attrNameLst>
                                          <p:attrName>ppt_h</p:attrName>
                                        </p:attrNameLst>
                                      </p:cBhvr>
                                      <p:tavLst>
                                        <p:tav tm="0">
                                          <p:val>
                                            <p:fltVal val="0"/>
                                          </p:val>
                                        </p:tav>
                                        <p:tav tm="100000">
                                          <p:val>
                                            <p:strVal val="#ppt_h"/>
                                          </p:val>
                                        </p:tav>
                                      </p:tavLst>
                                    </p:anim>
                                    <p:animEffect transition="in" filter="fade">
                                      <p:cBhvr>
                                        <p:cTn id="81" dur="500"/>
                                        <p:tgtEl>
                                          <p:spTgt spid="55"/>
                                        </p:tgtEl>
                                      </p:cBhvr>
                                    </p:animEffect>
                                  </p:childTnLst>
                                </p:cTn>
                              </p:par>
                              <p:par>
                                <p:cTn id="82" presetID="53" presetClass="entr" presetSubtype="16" fill="hold" grpId="0" nodeType="withEffect">
                                  <p:stCondLst>
                                    <p:cond delay="1500"/>
                                  </p:stCondLst>
                                  <p:childTnLst>
                                    <p:set>
                                      <p:cBhvr>
                                        <p:cTn id="83" dur="1" fill="hold">
                                          <p:stCondLst>
                                            <p:cond delay="0"/>
                                          </p:stCondLst>
                                        </p:cTn>
                                        <p:tgtEl>
                                          <p:spTgt spid="56"/>
                                        </p:tgtEl>
                                        <p:attrNameLst>
                                          <p:attrName>style.visibility</p:attrName>
                                        </p:attrNameLst>
                                      </p:cBhvr>
                                      <p:to>
                                        <p:strVal val="visible"/>
                                      </p:to>
                                    </p:set>
                                    <p:anim calcmode="lin" valueType="num">
                                      <p:cBhvr>
                                        <p:cTn id="84" dur="500" fill="hold"/>
                                        <p:tgtEl>
                                          <p:spTgt spid="56"/>
                                        </p:tgtEl>
                                        <p:attrNameLst>
                                          <p:attrName>ppt_w</p:attrName>
                                        </p:attrNameLst>
                                      </p:cBhvr>
                                      <p:tavLst>
                                        <p:tav tm="0">
                                          <p:val>
                                            <p:fltVal val="0"/>
                                          </p:val>
                                        </p:tav>
                                        <p:tav tm="100000">
                                          <p:val>
                                            <p:strVal val="#ppt_w"/>
                                          </p:val>
                                        </p:tav>
                                      </p:tavLst>
                                    </p:anim>
                                    <p:anim calcmode="lin" valueType="num">
                                      <p:cBhvr>
                                        <p:cTn id="85" dur="500" fill="hold"/>
                                        <p:tgtEl>
                                          <p:spTgt spid="56"/>
                                        </p:tgtEl>
                                        <p:attrNameLst>
                                          <p:attrName>ppt_h</p:attrName>
                                        </p:attrNameLst>
                                      </p:cBhvr>
                                      <p:tavLst>
                                        <p:tav tm="0">
                                          <p:val>
                                            <p:fltVal val="0"/>
                                          </p:val>
                                        </p:tav>
                                        <p:tav tm="100000">
                                          <p:val>
                                            <p:strVal val="#ppt_h"/>
                                          </p:val>
                                        </p:tav>
                                      </p:tavLst>
                                    </p:anim>
                                    <p:animEffect transition="in" filter="fade">
                                      <p:cBhvr>
                                        <p:cTn id="86" dur="500"/>
                                        <p:tgtEl>
                                          <p:spTgt spid="56"/>
                                        </p:tgtEl>
                                      </p:cBhvr>
                                    </p:animEffect>
                                  </p:childTnLst>
                                </p:cTn>
                              </p:par>
                              <p:par>
                                <p:cTn id="87" presetID="53" presetClass="entr" presetSubtype="16" fill="hold" grpId="0" nodeType="withEffect">
                                  <p:stCondLst>
                                    <p:cond delay="1500"/>
                                  </p:stCondLst>
                                  <p:childTnLst>
                                    <p:set>
                                      <p:cBhvr>
                                        <p:cTn id="88" dur="1" fill="hold">
                                          <p:stCondLst>
                                            <p:cond delay="0"/>
                                          </p:stCondLst>
                                        </p:cTn>
                                        <p:tgtEl>
                                          <p:spTgt spid="57"/>
                                        </p:tgtEl>
                                        <p:attrNameLst>
                                          <p:attrName>style.visibility</p:attrName>
                                        </p:attrNameLst>
                                      </p:cBhvr>
                                      <p:to>
                                        <p:strVal val="visible"/>
                                      </p:to>
                                    </p:set>
                                    <p:anim calcmode="lin" valueType="num">
                                      <p:cBhvr>
                                        <p:cTn id="89" dur="500" fill="hold"/>
                                        <p:tgtEl>
                                          <p:spTgt spid="57"/>
                                        </p:tgtEl>
                                        <p:attrNameLst>
                                          <p:attrName>ppt_w</p:attrName>
                                        </p:attrNameLst>
                                      </p:cBhvr>
                                      <p:tavLst>
                                        <p:tav tm="0">
                                          <p:val>
                                            <p:fltVal val="0"/>
                                          </p:val>
                                        </p:tav>
                                        <p:tav tm="100000">
                                          <p:val>
                                            <p:strVal val="#ppt_w"/>
                                          </p:val>
                                        </p:tav>
                                      </p:tavLst>
                                    </p:anim>
                                    <p:anim calcmode="lin" valueType="num">
                                      <p:cBhvr>
                                        <p:cTn id="90" dur="500" fill="hold"/>
                                        <p:tgtEl>
                                          <p:spTgt spid="57"/>
                                        </p:tgtEl>
                                        <p:attrNameLst>
                                          <p:attrName>ppt_h</p:attrName>
                                        </p:attrNameLst>
                                      </p:cBhvr>
                                      <p:tavLst>
                                        <p:tav tm="0">
                                          <p:val>
                                            <p:fltVal val="0"/>
                                          </p:val>
                                        </p:tav>
                                        <p:tav tm="100000">
                                          <p:val>
                                            <p:strVal val="#ppt_h"/>
                                          </p:val>
                                        </p:tav>
                                      </p:tavLst>
                                    </p:anim>
                                    <p:animEffect transition="in" filter="fade">
                                      <p:cBhvr>
                                        <p:cTn id="91" dur="500"/>
                                        <p:tgtEl>
                                          <p:spTgt spid="57"/>
                                        </p:tgtEl>
                                      </p:cBhvr>
                                    </p:animEffect>
                                  </p:childTnLst>
                                </p:cTn>
                              </p:par>
                              <p:par>
                                <p:cTn id="92" presetID="53" presetClass="entr" presetSubtype="16" fill="hold" grpId="0" nodeType="withEffect">
                                  <p:stCondLst>
                                    <p:cond delay="1500"/>
                                  </p:stCondLst>
                                  <p:childTnLst>
                                    <p:set>
                                      <p:cBhvr>
                                        <p:cTn id="93" dur="1" fill="hold">
                                          <p:stCondLst>
                                            <p:cond delay="0"/>
                                          </p:stCondLst>
                                        </p:cTn>
                                        <p:tgtEl>
                                          <p:spTgt spid="58"/>
                                        </p:tgtEl>
                                        <p:attrNameLst>
                                          <p:attrName>style.visibility</p:attrName>
                                        </p:attrNameLst>
                                      </p:cBhvr>
                                      <p:to>
                                        <p:strVal val="visible"/>
                                      </p:to>
                                    </p:set>
                                    <p:anim calcmode="lin" valueType="num">
                                      <p:cBhvr>
                                        <p:cTn id="94" dur="500" fill="hold"/>
                                        <p:tgtEl>
                                          <p:spTgt spid="58"/>
                                        </p:tgtEl>
                                        <p:attrNameLst>
                                          <p:attrName>ppt_w</p:attrName>
                                        </p:attrNameLst>
                                      </p:cBhvr>
                                      <p:tavLst>
                                        <p:tav tm="0">
                                          <p:val>
                                            <p:fltVal val="0"/>
                                          </p:val>
                                        </p:tav>
                                        <p:tav tm="100000">
                                          <p:val>
                                            <p:strVal val="#ppt_w"/>
                                          </p:val>
                                        </p:tav>
                                      </p:tavLst>
                                    </p:anim>
                                    <p:anim calcmode="lin" valueType="num">
                                      <p:cBhvr>
                                        <p:cTn id="95" dur="500" fill="hold"/>
                                        <p:tgtEl>
                                          <p:spTgt spid="58"/>
                                        </p:tgtEl>
                                        <p:attrNameLst>
                                          <p:attrName>ppt_h</p:attrName>
                                        </p:attrNameLst>
                                      </p:cBhvr>
                                      <p:tavLst>
                                        <p:tav tm="0">
                                          <p:val>
                                            <p:fltVal val="0"/>
                                          </p:val>
                                        </p:tav>
                                        <p:tav tm="100000">
                                          <p:val>
                                            <p:strVal val="#ppt_h"/>
                                          </p:val>
                                        </p:tav>
                                      </p:tavLst>
                                    </p:anim>
                                    <p:animEffect transition="in" filter="fade">
                                      <p:cBhvr>
                                        <p:cTn id="96" dur="500"/>
                                        <p:tgtEl>
                                          <p:spTgt spid="58"/>
                                        </p:tgtEl>
                                      </p:cBhvr>
                                    </p:animEffect>
                                  </p:childTnLst>
                                </p:cTn>
                              </p:par>
                              <p:par>
                                <p:cTn id="97" presetID="2" presetClass="entr" presetSubtype="4" fill="hold" grpId="0" nodeType="withEffect">
                                  <p:stCondLst>
                                    <p:cond delay="2000"/>
                                  </p:stCondLst>
                                  <p:childTnLst>
                                    <p:set>
                                      <p:cBhvr>
                                        <p:cTn id="98" dur="1" fill="hold">
                                          <p:stCondLst>
                                            <p:cond delay="0"/>
                                          </p:stCondLst>
                                        </p:cTn>
                                        <p:tgtEl>
                                          <p:spTgt spid="46"/>
                                        </p:tgtEl>
                                        <p:attrNameLst>
                                          <p:attrName>style.visibility</p:attrName>
                                        </p:attrNameLst>
                                      </p:cBhvr>
                                      <p:to>
                                        <p:strVal val="visible"/>
                                      </p:to>
                                    </p:set>
                                    <p:anim calcmode="lin" valueType="num">
                                      <p:cBhvr additive="base">
                                        <p:cTn id="99" dur="500" fill="hold"/>
                                        <p:tgtEl>
                                          <p:spTgt spid="46"/>
                                        </p:tgtEl>
                                        <p:attrNameLst>
                                          <p:attrName>ppt_x</p:attrName>
                                        </p:attrNameLst>
                                      </p:cBhvr>
                                      <p:tavLst>
                                        <p:tav tm="0">
                                          <p:val>
                                            <p:strVal val="#ppt_x"/>
                                          </p:val>
                                        </p:tav>
                                        <p:tav tm="100000">
                                          <p:val>
                                            <p:strVal val="#ppt_x"/>
                                          </p:val>
                                        </p:tav>
                                      </p:tavLst>
                                    </p:anim>
                                    <p:anim calcmode="lin" valueType="num">
                                      <p:cBhvr additive="base">
                                        <p:cTn id="100" dur="500" fill="hold"/>
                                        <p:tgtEl>
                                          <p:spTgt spid="46"/>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2000"/>
                                  </p:stCondLst>
                                  <p:childTnLst>
                                    <p:set>
                                      <p:cBhvr>
                                        <p:cTn id="102" dur="1" fill="hold">
                                          <p:stCondLst>
                                            <p:cond delay="0"/>
                                          </p:stCondLst>
                                        </p:cTn>
                                        <p:tgtEl>
                                          <p:spTgt spid="47"/>
                                        </p:tgtEl>
                                        <p:attrNameLst>
                                          <p:attrName>style.visibility</p:attrName>
                                        </p:attrNameLst>
                                      </p:cBhvr>
                                      <p:to>
                                        <p:strVal val="visible"/>
                                      </p:to>
                                    </p:set>
                                    <p:anim calcmode="lin" valueType="num">
                                      <p:cBhvr additive="base">
                                        <p:cTn id="103" dur="500" fill="hold"/>
                                        <p:tgtEl>
                                          <p:spTgt spid="47"/>
                                        </p:tgtEl>
                                        <p:attrNameLst>
                                          <p:attrName>ppt_x</p:attrName>
                                        </p:attrNameLst>
                                      </p:cBhvr>
                                      <p:tavLst>
                                        <p:tav tm="0">
                                          <p:val>
                                            <p:strVal val="#ppt_x"/>
                                          </p:val>
                                        </p:tav>
                                        <p:tav tm="100000">
                                          <p:val>
                                            <p:strVal val="#ppt_x"/>
                                          </p:val>
                                        </p:tav>
                                      </p:tavLst>
                                    </p:anim>
                                    <p:anim calcmode="lin" valueType="num">
                                      <p:cBhvr additive="base">
                                        <p:cTn id="104" dur="500" fill="hold"/>
                                        <p:tgtEl>
                                          <p:spTgt spid="47"/>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2000"/>
                                  </p:stCondLst>
                                  <p:childTnLst>
                                    <p:set>
                                      <p:cBhvr>
                                        <p:cTn id="106" dur="1" fill="hold">
                                          <p:stCondLst>
                                            <p:cond delay="0"/>
                                          </p:stCondLst>
                                        </p:cTn>
                                        <p:tgtEl>
                                          <p:spTgt spid="48"/>
                                        </p:tgtEl>
                                        <p:attrNameLst>
                                          <p:attrName>style.visibility</p:attrName>
                                        </p:attrNameLst>
                                      </p:cBhvr>
                                      <p:to>
                                        <p:strVal val="visible"/>
                                      </p:to>
                                    </p:set>
                                    <p:anim calcmode="lin" valueType="num">
                                      <p:cBhvr additive="base">
                                        <p:cTn id="107" dur="500" fill="hold"/>
                                        <p:tgtEl>
                                          <p:spTgt spid="48"/>
                                        </p:tgtEl>
                                        <p:attrNameLst>
                                          <p:attrName>ppt_x</p:attrName>
                                        </p:attrNameLst>
                                      </p:cBhvr>
                                      <p:tavLst>
                                        <p:tav tm="0">
                                          <p:val>
                                            <p:strVal val="#ppt_x"/>
                                          </p:val>
                                        </p:tav>
                                        <p:tav tm="100000">
                                          <p:val>
                                            <p:strVal val="#ppt_x"/>
                                          </p:val>
                                        </p:tav>
                                      </p:tavLst>
                                    </p:anim>
                                    <p:anim calcmode="lin" valueType="num">
                                      <p:cBhvr additive="base">
                                        <p:cTn id="108" dur="500" fill="hold"/>
                                        <p:tgtEl>
                                          <p:spTgt spid="48"/>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2000"/>
                                  </p:stCondLst>
                                  <p:childTnLst>
                                    <p:set>
                                      <p:cBhvr>
                                        <p:cTn id="110" dur="1" fill="hold">
                                          <p:stCondLst>
                                            <p:cond delay="0"/>
                                          </p:stCondLst>
                                        </p:cTn>
                                        <p:tgtEl>
                                          <p:spTgt spid="49"/>
                                        </p:tgtEl>
                                        <p:attrNameLst>
                                          <p:attrName>style.visibility</p:attrName>
                                        </p:attrNameLst>
                                      </p:cBhvr>
                                      <p:to>
                                        <p:strVal val="visible"/>
                                      </p:to>
                                    </p:set>
                                    <p:anim calcmode="lin" valueType="num">
                                      <p:cBhvr additive="base">
                                        <p:cTn id="111" dur="500" fill="hold"/>
                                        <p:tgtEl>
                                          <p:spTgt spid="49"/>
                                        </p:tgtEl>
                                        <p:attrNameLst>
                                          <p:attrName>ppt_x</p:attrName>
                                        </p:attrNameLst>
                                      </p:cBhvr>
                                      <p:tavLst>
                                        <p:tav tm="0">
                                          <p:val>
                                            <p:strVal val="#ppt_x"/>
                                          </p:val>
                                        </p:tav>
                                        <p:tav tm="100000">
                                          <p:val>
                                            <p:strVal val="#ppt_x"/>
                                          </p:val>
                                        </p:tav>
                                      </p:tavLst>
                                    </p:anim>
                                    <p:anim calcmode="lin" valueType="num">
                                      <p:cBhvr additive="base">
                                        <p:cTn id="112" dur="500" fill="hold"/>
                                        <p:tgtEl>
                                          <p:spTgt spid="49"/>
                                        </p:tgtEl>
                                        <p:attrNameLst>
                                          <p:attrName>ppt_y</p:attrName>
                                        </p:attrNameLst>
                                      </p:cBhvr>
                                      <p:tavLst>
                                        <p:tav tm="0">
                                          <p:val>
                                            <p:strVal val="1+#ppt_h/2"/>
                                          </p:val>
                                        </p:tav>
                                        <p:tav tm="100000">
                                          <p:val>
                                            <p:strVal val="#ppt_y"/>
                                          </p:val>
                                        </p:tav>
                                      </p:tavLst>
                                    </p:anim>
                                  </p:childTnLst>
                                </p:cTn>
                              </p:par>
                              <p:par>
                                <p:cTn id="113" presetID="2" presetClass="entr" presetSubtype="4" fill="hold" grpId="0" nodeType="withEffect">
                                  <p:stCondLst>
                                    <p:cond delay="2000"/>
                                  </p:stCondLst>
                                  <p:childTnLst>
                                    <p:set>
                                      <p:cBhvr>
                                        <p:cTn id="114" dur="1" fill="hold">
                                          <p:stCondLst>
                                            <p:cond delay="0"/>
                                          </p:stCondLst>
                                        </p:cTn>
                                        <p:tgtEl>
                                          <p:spTgt spid="50"/>
                                        </p:tgtEl>
                                        <p:attrNameLst>
                                          <p:attrName>style.visibility</p:attrName>
                                        </p:attrNameLst>
                                      </p:cBhvr>
                                      <p:to>
                                        <p:strVal val="visible"/>
                                      </p:to>
                                    </p:set>
                                    <p:anim calcmode="lin" valueType="num">
                                      <p:cBhvr additive="base">
                                        <p:cTn id="115" dur="500" fill="hold"/>
                                        <p:tgtEl>
                                          <p:spTgt spid="50"/>
                                        </p:tgtEl>
                                        <p:attrNameLst>
                                          <p:attrName>ppt_x</p:attrName>
                                        </p:attrNameLst>
                                      </p:cBhvr>
                                      <p:tavLst>
                                        <p:tav tm="0">
                                          <p:val>
                                            <p:strVal val="#ppt_x"/>
                                          </p:val>
                                        </p:tav>
                                        <p:tav tm="100000">
                                          <p:val>
                                            <p:strVal val="#ppt_x"/>
                                          </p:val>
                                        </p:tav>
                                      </p:tavLst>
                                    </p:anim>
                                    <p:anim calcmode="lin" valueType="num">
                                      <p:cBhvr additive="base">
                                        <p:cTn id="116" dur="500" fill="hold"/>
                                        <p:tgtEl>
                                          <p:spTgt spid="50"/>
                                        </p:tgtEl>
                                        <p:attrNameLst>
                                          <p:attrName>ppt_y</p:attrName>
                                        </p:attrNameLst>
                                      </p:cBhvr>
                                      <p:tavLst>
                                        <p:tav tm="0">
                                          <p:val>
                                            <p:strVal val="1+#ppt_h/2"/>
                                          </p:val>
                                        </p:tav>
                                        <p:tav tm="100000">
                                          <p:val>
                                            <p:strVal val="#ppt_y"/>
                                          </p:val>
                                        </p:tav>
                                      </p:tavLst>
                                    </p:anim>
                                  </p:childTnLst>
                                </p:cTn>
                              </p:par>
                              <p:par>
                                <p:cTn id="117" presetID="2" presetClass="entr" presetSubtype="4" fill="hold" grpId="0" nodeType="withEffect">
                                  <p:stCondLst>
                                    <p:cond delay="2000"/>
                                  </p:stCondLst>
                                  <p:childTnLst>
                                    <p:set>
                                      <p:cBhvr>
                                        <p:cTn id="118" dur="1" fill="hold">
                                          <p:stCondLst>
                                            <p:cond delay="0"/>
                                          </p:stCondLst>
                                        </p:cTn>
                                        <p:tgtEl>
                                          <p:spTgt spid="51"/>
                                        </p:tgtEl>
                                        <p:attrNameLst>
                                          <p:attrName>style.visibility</p:attrName>
                                        </p:attrNameLst>
                                      </p:cBhvr>
                                      <p:to>
                                        <p:strVal val="visible"/>
                                      </p:to>
                                    </p:set>
                                    <p:anim calcmode="lin" valueType="num">
                                      <p:cBhvr additive="base">
                                        <p:cTn id="119" dur="500" fill="hold"/>
                                        <p:tgtEl>
                                          <p:spTgt spid="51"/>
                                        </p:tgtEl>
                                        <p:attrNameLst>
                                          <p:attrName>ppt_x</p:attrName>
                                        </p:attrNameLst>
                                      </p:cBhvr>
                                      <p:tavLst>
                                        <p:tav tm="0">
                                          <p:val>
                                            <p:strVal val="#ppt_x"/>
                                          </p:val>
                                        </p:tav>
                                        <p:tav tm="100000">
                                          <p:val>
                                            <p:strVal val="#ppt_x"/>
                                          </p:val>
                                        </p:tav>
                                      </p:tavLst>
                                    </p:anim>
                                    <p:anim calcmode="lin" valueType="num">
                                      <p:cBhvr additive="base">
                                        <p:cTn id="120" dur="500" fill="hold"/>
                                        <p:tgtEl>
                                          <p:spTgt spid="51"/>
                                        </p:tgtEl>
                                        <p:attrNameLst>
                                          <p:attrName>ppt_y</p:attrName>
                                        </p:attrNameLst>
                                      </p:cBhvr>
                                      <p:tavLst>
                                        <p:tav tm="0">
                                          <p:val>
                                            <p:strVal val="1+#ppt_h/2"/>
                                          </p:val>
                                        </p:tav>
                                        <p:tav tm="100000">
                                          <p:val>
                                            <p:strVal val="#ppt_y"/>
                                          </p:val>
                                        </p:tav>
                                      </p:tavLst>
                                    </p:anim>
                                  </p:childTnLst>
                                </p:cTn>
                              </p:par>
                              <p:par>
                                <p:cTn id="121" presetID="2" presetClass="entr" presetSubtype="4" fill="hold" grpId="0" nodeType="withEffect">
                                  <p:stCondLst>
                                    <p:cond delay="2000"/>
                                  </p:stCondLst>
                                  <p:childTnLst>
                                    <p:set>
                                      <p:cBhvr>
                                        <p:cTn id="122" dur="1" fill="hold">
                                          <p:stCondLst>
                                            <p:cond delay="0"/>
                                          </p:stCondLst>
                                        </p:cTn>
                                        <p:tgtEl>
                                          <p:spTgt spid="52"/>
                                        </p:tgtEl>
                                        <p:attrNameLst>
                                          <p:attrName>style.visibility</p:attrName>
                                        </p:attrNameLst>
                                      </p:cBhvr>
                                      <p:to>
                                        <p:strVal val="visible"/>
                                      </p:to>
                                    </p:set>
                                    <p:anim calcmode="lin" valueType="num">
                                      <p:cBhvr additive="base">
                                        <p:cTn id="123" dur="500" fill="hold"/>
                                        <p:tgtEl>
                                          <p:spTgt spid="52"/>
                                        </p:tgtEl>
                                        <p:attrNameLst>
                                          <p:attrName>ppt_x</p:attrName>
                                        </p:attrNameLst>
                                      </p:cBhvr>
                                      <p:tavLst>
                                        <p:tav tm="0">
                                          <p:val>
                                            <p:strVal val="#ppt_x"/>
                                          </p:val>
                                        </p:tav>
                                        <p:tav tm="100000">
                                          <p:val>
                                            <p:strVal val="#ppt_x"/>
                                          </p:val>
                                        </p:tav>
                                      </p:tavLst>
                                    </p:anim>
                                    <p:anim calcmode="lin" valueType="num">
                                      <p:cBhvr additive="base">
                                        <p:cTn id="124" dur="500" fill="hold"/>
                                        <p:tgtEl>
                                          <p:spTgt spid="52"/>
                                        </p:tgtEl>
                                        <p:attrNameLst>
                                          <p:attrName>ppt_y</p:attrName>
                                        </p:attrNameLst>
                                      </p:cBhvr>
                                      <p:tavLst>
                                        <p:tav tm="0">
                                          <p:val>
                                            <p:strVal val="1+#ppt_h/2"/>
                                          </p:val>
                                        </p:tav>
                                        <p:tav tm="100000">
                                          <p:val>
                                            <p:strVal val="#ppt_y"/>
                                          </p:val>
                                        </p:tav>
                                      </p:tavLst>
                                    </p:anim>
                                  </p:childTnLst>
                                </p:cTn>
                              </p:par>
                            </p:childTnLst>
                          </p:cTn>
                        </p:par>
                        <p:par>
                          <p:cTn id="125" fill="hold">
                            <p:stCondLst>
                              <p:cond delay="2500"/>
                            </p:stCondLst>
                            <p:childTnLst>
                              <p:par>
                                <p:cTn id="126" presetID="53" presetClass="entr" presetSubtype="16" fill="hold" grpId="0" nodeType="afterEffect">
                                  <p:stCondLst>
                                    <p:cond delay="0"/>
                                  </p:stCondLst>
                                  <p:childTnLst>
                                    <p:set>
                                      <p:cBhvr>
                                        <p:cTn id="127" dur="1" fill="hold">
                                          <p:stCondLst>
                                            <p:cond delay="0"/>
                                          </p:stCondLst>
                                        </p:cTn>
                                        <p:tgtEl>
                                          <p:spTgt spid="61"/>
                                        </p:tgtEl>
                                        <p:attrNameLst>
                                          <p:attrName>style.visibility</p:attrName>
                                        </p:attrNameLst>
                                      </p:cBhvr>
                                      <p:to>
                                        <p:strVal val="visible"/>
                                      </p:to>
                                    </p:set>
                                    <p:anim calcmode="lin" valueType="num">
                                      <p:cBhvr>
                                        <p:cTn id="128" dur="500" fill="hold"/>
                                        <p:tgtEl>
                                          <p:spTgt spid="61"/>
                                        </p:tgtEl>
                                        <p:attrNameLst>
                                          <p:attrName>ppt_w</p:attrName>
                                        </p:attrNameLst>
                                      </p:cBhvr>
                                      <p:tavLst>
                                        <p:tav tm="0">
                                          <p:val>
                                            <p:fltVal val="0"/>
                                          </p:val>
                                        </p:tav>
                                        <p:tav tm="100000">
                                          <p:val>
                                            <p:strVal val="#ppt_w"/>
                                          </p:val>
                                        </p:tav>
                                      </p:tavLst>
                                    </p:anim>
                                    <p:anim calcmode="lin" valueType="num">
                                      <p:cBhvr>
                                        <p:cTn id="129" dur="500" fill="hold"/>
                                        <p:tgtEl>
                                          <p:spTgt spid="61"/>
                                        </p:tgtEl>
                                        <p:attrNameLst>
                                          <p:attrName>ppt_h</p:attrName>
                                        </p:attrNameLst>
                                      </p:cBhvr>
                                      <p:tavLst>
                                        <p:tav tm="0">
                                          <p:val>
                                            <p:fltVal val="0"/>
                                          </p:val>
                                        </p:tav>
                                        <p:tav tm="100000">
                                          <p:val>
                                            <p:strVal val="#ppt_h"/>
                                          </p:val>
                                        </p:tav>
                                      </p:tavLst>
                                    </p:anim>
                                    <p:animEffect transition="in" filter="fade">
                                      <p:cBhvr>
                                        <p:cTn id="130" dur="500"/>
                                        <p:tgtEl>
                                          <p:spTgt spid="61"/>
                                        </p:tgtEl>
                                      </p:cBhvr>
                                    </p:animEffect>
                                  </p:childTnLst>
                                </p:cTn>
                              </p:par>
                            </p:childTnLst>
                          </p:cTn>
                        </p:par>
                        <p:par>
                          <p:cTn id="131" fill="hold">
                            <p:stCondLst>
                              <p:cond delay="3000"/>
                            </p:stCondLst>
                            <p:childTnLst>
                              <p:par>
                                <p:cTn id="132" presetID="53" presetClass="entr" presetSubtype="16" fill="hold" grpId="0" nodeType="afterEffect">
                                  <p:stCondLst>
                                    <p:cond delay="0"/>
                                  </p:stCondLst>
                                  <p:childTnLst>
                                    <p:set>
                                      <p:cBhvr>
                                        <p:cTn id="133" dur="1" fill="hold">
                                          <p:stCondLst>
                                            <p:cond delay="0"/>
                                          </p:stCondLst>
                                        </p:cTn>
                                        <p:tgtEl>
                                          <p:spTgt spid="62"/>
                                        </p:tgtEl>
                                        <p:attrNameLst>
                                          <p:attrName>style.visibility</p:attrName>
                                        </p:attrNameLst>
                                      </p:cBhvr>
                                      <p:to>
                                        <p:strVal val="visible"/>
                                      </p:to>
                                    </p:set>
                                    <p:anim calcmode="lin" valueType="num">
                                      <p:cBhvr>
                                        <p:cTn id="134" dur="500" fill="hold"/>
                                        <p:tgtEl>
                                          <p:spTgt spid="62"/>
                                        </p:tgtEl>
                                        <p:attrNameLst>
                                          <p:attrName>ppt_w</p:attrName>
                                        </p:attrNameLst>
                                      </p:cBhvr>
                                      <p:tavLst>
                                        <p:tav tm="0">
                                          <p:val>
                                            <p:fltVal val="0"/>
                                          </p:val>
                                        </p:tav>
                                        <p:tav tm="100000">
                                          <p:val>
                                            <p:strVal val="#ppt_w"/>
                                          </p:val>
                                        </p:tav>
                                      </p:tavLst>
                                    </p:anim>
                                    <p:anim calcmode="lin" valueType="num">
                                      <p:cBhvr>
                                        <p:cTn id="135" dur="500" fill="hold"/>
                                        <p:tgtEl>
                                          <p:spTgt spid="62"/>
                                        </p:tgtEl>
                                        <p:attrNameLst>
                                          <p:attrName>ppt_h</p:attrName>
                                        </p:attrNameLst>
                                      </p:cBhvr>
                                      <p:tavLst>
                                        <p:tav tm="0">
                                          <p:val>
                                            <p:fltVal val="0"/>
                                          </p:val>
                                        </p:tav>
                                        <p:tav tm="100000">
                                          <p:val>
                                            <p:strVal val="#ppt_h"/>
                                          </p:val>
                                        </p:tav>
                                      </p:tavLst>
                                    </p:anim>
                                    <p:animEffect transition="in" filter="fade">
                                      <p:cBhvr>
                                        <p:cTn id="136" dur="500"/>
                                        <p:tgtEl>
                                          <p:spTgt spid="62"/>
                                        </p:tgtEl>
                                      </p:cBhvr>
                                    </p:animEffect>
                                  </p:childTnLst>
                                </p:cTn>
                              </p:par>
                            </p:childTnLst>
                          </p:cTn>
                        </p:par>
                        <p:par>
                          <p:cTn id="137" fill="hold">
                            <p:stCondLst>
                              <p:cond delay="3500"/>
                            </p:stCondLst>
                            <p:childTnLst>
                              <p:par>
                                <p:cTn id="138" presetID="42" presetClass="entr" presetSubtype="0" fill="hold" grpId="0" nodeType="afterEffect">
                                  <p:stCondLst>
                                    <p:cond delay="0"/>
                                  </p:stCondLst>
                                  <p:childTnLst>
                                    <p:set>
                                      <p:cBhvr>
                                        <p:cTn id="139" dur="1" fill="hold">
                                          <p:stCondLst>
                                            <p:cond delay="0"/>
                                          </p:stCondLst>
                                        </p:cTn>
                                        <p:tgtEl>
                                          <p:spTgt spid="60"/>
                                        </p:tgtEl>
                                        <p:attrNameLst>
                                          <p:attrName>style.visibility</p:attrName>
                                        </p:attrNameLst>
                                      </p:cBhvr>
                                      <p:to>
                                        <p:strVal val="visible"/>
                                      </p:to>
                                    </p:set>
                                    <p:animEffect transition="in" filter="fade">
                                      <p:cBhvr>
                                        <p:cTn id="140" dur="1000"/>
                                        <p:tgtEl>
                                          <p:spTgt spid="60"/>
                                        </p:tgtEl>
                                      </p:cBhvr>
                                    </p:animEffect>
                                    <p:anim calcmode="lin" valueType="num">
                                      <p:cBhvr>
                                        <p:cTn id="141" dur="1000" fill="hold"/>
                                        <p:tgtEl>
                                          <p:spTgt spid="60"/>
                                        </p:tgtEl>
                                        <p:attrNameLst>
                                          <p:attrName>ppt_x</p:attrName>
                                        </p:attrNameLst>
                                      </p:cBhvr>
                                      <p:tavLst>
                                        <p:tav tm="0">
                                          <p:val>
                                            <p:strVal val="#ppt_x"/>
                                          </p:val>
                                        </p:tav>
                                        <p:tav tm="100000">
                                          <p:val>
                                            <p:strVal val="#ppt_x"/>
                                          </p:val>
                                        </p:tav>
                                      </p:tavLst>
                                    </p:anim>
                                    <p:anim calcmode="lin" valueType="num">
                                      <p:cBhvr>
                                        <p:cTn id="142"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animBg="1"/>
      <p:bldP spid="6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可行性分析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FEASIBILITY ANALYSIS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30" name="Group 15"/>
          <p:cNvGrpSpPr/>
          <p:nvPr/>
        </p:nvGrpSpPr>
        <p:grpSpPr>
          <a:xfrm>
            <a:off x="2106870" y="1915697"/>
            <a:ext cx="4422765" cy="2482766"/>
            <a:chOff x="714174" y="1657350"/>
            <a:chExt cx="2638626" cy="1683224"/>
          </a:xfrm>
        </p:grpSpPr>
        <p:cxnSp>
          <p:nvCxnSpPr>
            <p:cNvPr id="31" name="Straight Connector 16"/>
            <p:cNvCxnSpPr/>
            <p:nvPr/>
          </p:nvCxnSpPr>
          <p:spPr>
            <a:xfrm>
              <a:off x="714174" y="3340574"/>
              <a:ext cx="2638626" cy="0"/>
            </a:xfrm>
            <a:prstGeom prst="line">
              <a:avLst/>
            </a:prstGeom>
            <a:ln w="76200">
              <a:solidFill>
                <a:schemeClr val="tx1">
                  <a:lumMod val="40000"/>
                  <a:lumOff val="6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32" name="Group 17"/>
            <p:cNvGrpSpPr/>
            <p:nvPr/>
          </p:nvGrpSpPr>
          <p:grpSpPr>
            <a:xfrm>
              <a:off x="951571" y="1657350"/>
              <a:ext cx="202844" cy="1676400"/>
              <a:chOff x="951571" y="1657350"/>
              <a:chExt cx="202844" cy="1676400"/>
            </a:xfrm>
          </p:grpSpPr>
          <p:cxnSp>
            <p:nvCxnSpPr>
              <p:cNvPr id="50" name="Straight Connector 34"/>
              <p:cNvCxnSpPr/>
              <p:nvPr/>
            </p:nvCxnSpPr>
            <p:spPr>
              <a:xfrm flipV="1">
                <a:off x="10529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Rounded Rectangle 35"/>
              <p:cNvSpPr/>
              <p:nvPr/>
            </p:nvSpPr>
            <p:spPr>
              <a:xfrm>
                <a:off x="951571" y="2571750"/>
                <a:ext cx="202844" cy="6858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nvGrpSpPr>
            <p:cNvPr id="33" name="Group 18"/>
            <p:cNvGrpSpPr/>
            <p:nvPr/>
          </p:nvGrpSpPr>
          <p:grpSpPr>
            <a:xfrm>
              <a:off x="1336791" y="1657350"/>
              <a:ext cx="202844" cy="1676400"/>
              <a:chOff x="1346378" y="1657350"/>
              <a:chExt cx="202844" cy="1676400"/>
            </a:xfrm>
          </p:grpSpPr>
          <p:cxnSp>
            <p:nvCxnSpPr>
              <p:cNvPr id="48" name="Straight Connector 32"/>
              <p:cNvCxnSpPr/>
              <p:nvPr/>
            </p:nvCxnSpPr>
            <p:spPr>
              <a:xfrm flipV="1">
                <a:off x="1447800"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9" name="Rounded Rectangle 33"/>
              <p:cNvSpPr/>
              <p:nvPr/>
            </p:nvSpPr>
            <p:spPr>
              <a:xfrm>
                <a:off x="1346378" y="1733550"/>
                <a:ext cx="202844" cy="15240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nvGrpSpPr>
            <p:cNvPr id="34" name="Group 19"/>
            <p:cNvGrpSpPr/>
            <p:nvPr/>
          </p:nvGrpSpPr>
          <p:grpSpPr>
            <a:xfrm>
              <a:off x="1722011" y="1657350"/>
              <a:ext cx="202844" cy="1676400"/>
              <a:chOff x="1695492" y="1657350"/>
              <a:chExt cx="202844" cy="1676400"/>
            </a:xfrm>
          </p:grpSpPr>
          <p:cxnSp>
            <p:nvCxnSpPr>
              <p:cNvPr id="46" name="Straight Connector 30"/>
              <p:cNvCxnSpPr/>
              <p:nvPr/>
            </p:nvCxnSpPr>
            <p:spPr>
              <a:xfrm flipV="1">
                <a:off x="1796914"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Rounded Rectangle 31"/>
              <p:cNvSpPr/>
              <p:nvPr/>
            </p:nvSpPr>
            <p:spPr>
              <a:xfrm>
                <a:off x="1695492" y="2114550"/>
                <a:ext cx="202844" cy="11430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nvGrpSpPr>
            <p:cNvPr id="35" name="Group 20"/>
            <p:cNvGrpSpPr/>
            <p:nvPr/>
          </p:nvGrpSpPr>
          <p:grpSpPr>
            <a:xfrm>
              <a:off x="2107231" y="1657350"/>
              <a:ext cx="202844" cy="1676400"/>
              <a:chOff x="2090299" y="1657350"/>
              <a:chExt cx="202844" cy="1676400"/>
            </a:xfrm>
          </p:grpSpPr>
          <p:cxnSp>
            <p:nvCxnSpPr>
              <p:cNvPr id="44" name="Straight Connector 27"/>
              <p:cNvCxnSpPr/>
              <p:nvPr/>
            </p:nvCxnSpPr>
            <p:spPr>
              <a:xfrm flipV="1">
                <a:off x="2191721"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5" name="Rounded Rectangle 29"/>
              <p:cNvSpPr/>
              <p:nvPr/>
            </p:nvSpPr>
            <p:spPr>
              <a:xfrm>
                <a:off x="2090299" y="2266950"/>
                <a:ext cx="202844" cy="990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nvGrpSpPr>
            <p:cNvPr id="36" name="Group 21"/>
            <p:cNvGrpSpPr/>
            <p:nvPr/>
          </p:nvGrpSpPr>
          <p:grpSpPr>
            <a:xfrm>
              <a:off x="2492451" y="1657350"/>
              <a:ext cx="202844" cy="1676400"/>
              <a:chOff x="2482864" y="1657350"/>
              <a:chExt cx="202844" cy="1676400"/>
            </a:xfrm>
          </p:grpSpPr>
          <p:cxnSp>
            <p:nvCxnSpPr>
              <p:cNvPr id="40" name="Straight Connector 25"/>
              <p:cNvCxnSpPr/>
              <p:nvPr/>
            </p:nvCxnSpPr>
            <p:spPr>
              <a:xfrm flipV="1">
                <a:off x="2584286"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1" name="Rounded Rectangle 26"/>
              <p:cNvSpPr/>
              <p:nvPr/>
            </p:nvSpPr>
            <p:spPr>
              <a:xfrm>
                <a:off x="2482864" y="2038350"/>
                <a:ext cx="202844" cy="1219200"/>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nvGrpSpPr>
            <p:cNvPr id="37" name="Group 22"/>
            <p:cNvGrpSpPr/>
            <p:nvPr/>
          </p:nvGrpSpPr>
          <p:grpSpPr>
            <a:xfrm>
              <a:off x="2877671" y="1657350"/>
              <a:ext cx="202844" cy="1676400"/>
              <a:chOff x="2877671" y="1657350"/>
              <a:chExt cx="202844" cy="1676400"/>
            </a:xfrm>
          </p:grpSpPr>
          <p:cxnSp>
            <p:nvCxnSpPr>
              <p:cNvPr id="38" name="Straight Connector 23"/>
              <p:cNvCxnSpPr/>
              <p:nvPr/>
            </p:nvCxnSpPr>
            <p:spPr>
              <a:xfrm flipV="1">
                <a:off x="2979093" y="1657350"/>
                <a:ext cx="0" cy="1676400"/>
              </a:xfrm>
              <a:prstGeom prst="line">
                <a:avLst/>
              </a:prstGeom>
              <a:ln>
                <a:solidFill>
                  <a:schemeClr val="tx1">
                    <a:lumMod val="40000"/>
                    <a:lumOff val="60000"/>
                  </a:schemeClr>
                </a:solidFill>
                <a:prstDash val="sysDot"/>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39" name="Rounded Rectangle 24"/>
              <p:cNvSpPr/>
              <p:nvPr/>
            </p:nvSpPr>
            <p:spPr>
              <a:xfrm>
                <a:off x="2877671" y="1885950"/>
                <a:ext cx="202844" cy="1371600"/>
              </a:xfrm>
              <a:prstGeom prst="round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800" dirty="0"/>
              </a:p>
            </p:txBody>
          </p:sp>
        </p:grpSp>
      </p:grpSp>
      <p:grpSp>
        <p:nvGrpSpPr>
          <p:cNvPr id="52" name="Group 36"/>
          <p:cNvGrpSpPr/>
          <p:nvPr/>
        </p:nvGrpSpPr>
        <p:grpSpPr>
          <a:xfrm>
            <a:off x="2585843" y="3434499"/>
            <a:ext cx="3392179" cy="184666"/>
            <a:chOff x="1135531" y="3332262"/>
            <a:chExt cx="1975324" cy="150137"/>
          </a:xfrm>
        </p:grpSpPr>
        <p:sp>
          <p:nvSpPr>
            <p:cNvPr id="53" name="Rectangle 1436"/>
            <p:cNvSpPr>
              <a:spLocks noChangeArrowheads="1"/>
            </p:cNvSpPr>
            <p:nvPr/>
          </p:nvSpPr>
          <p:spPr bwMode="auto">
            <a:xfrm>
              <a:off x="1135531"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lumMod val="95000"/>
                    </a:schemeClr>
                  </a:solidFill>
                  <a:effectLst/>
                  <a:cs typeface="Arial" pitchFamily="34" charset="0"/>
                </a:rPr>
                <a:t>39</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sp>
          <p:nvSpPr>
            <p:cNvPr id="54" name="Rectangle 1436"/>
            <p:cNvSpPr>
              <a:spLocks noChangeArrowheads="1"/>
            </p:cNvSpPr>
            <p:nvPr/>
          </p:nvSpPr>
          <p:spPr bwMode="auto">
            <a:xfrm>
              <a:off x="1520751"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bg1">
                      <a:lumMod val="95000"/>
                    </a:schemeClr>
                  </a:solidFill>
                  <a:effectLst/>
                  <a:cs typeface="Arial" pitchFamily="34" charset="0"/>
                </a:rPr>
                <a:t>97</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sp>
          <p:nvSpPr>
            <p:cNvPr id="55" name="Rectangle 1436"/>
            <p:cNvSpPr>
              <a:spLocks noChangeArrowheads="1"/>
            </p:cNvSpPr>
            <p:nvPr/>
          </p:nvSpPr>
          <p:spPr bwMode="auto">
            <a:xfrm>
              <a:off x="1889068"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95000"/>
                    </a:schemeClr>
                  </a:solidFill>
                  <a:cs typeface="Arial" pitchFamily="34" charset="0"/>
                </a:rPr>
                <a:t>80</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sp>
          <p:nvSpPr>
            <p:cNvPr id="56" name="Rectangle 1436"/>
            <p:cNvSpPr>
              <a:spLocks noChangeArrowheads="1"/>
            </p:cNvSpPr>
            <p:nvPr/>
          </p:nvSpPr>
          <p:spPr bwMode="auto">
            <a:xfrm>
              <a:off x="2274288"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95000"/>
                    </a:schemeClr>
                  </a:solidFill>
                  <a:cs typeface="Arial" pitchFamily="34" charset="0"/>
                </a:rPr>
                <a:t>63</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sp>
          <p:nvSpPr>
            <p:cNvPr id="57" name="Rectangle 1436"/>
            <p:cNvSpPr>
              <a:spLocks noChangeArrowheads="1"/>
            </p:cNvSpPr>
            <p:nvPr/>
          </p:nvSpPr>
          <p:spPr bwMode="auto">
            <a:xfrm>
              <a:off x="2642603"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95000"/>
                    </a:schemeClr>
                  </a:solidFill>
                  <a:cs typeface="Arial" pitchFamily="34" charset="0"/>
                </a:rPr>
                <a:t>82</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sp>
          <p:nvSpPr>
            <p:cNvPr id="58" name="Rectangle 1436"/>
            <p:cNvSpPr>
              <a:spLocks noChangeArrowheads="1"/>
            </p:cNvSpPr>
            <p:nvPr/>
          </p:nvSpPr>
          <p:spPr bwMode="auto">
            <a:xfrm>
              <a:off x="3019376" y="3332262"/>
              <a:ext cx="91479" cy="150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sz="1200" b="1" dirty="0" smtClean="0">
                  <a:solidFill>
                    <a:schemeClr val="bg1">
                      <a:lumMod val="95000"/>
                    </a:schemeClr>
                  </a:solidFill>
                  <a:cs typeface="Arial" pitchFamily="34" charset="0"/>
                </a:rPr>
                <a:t>90</a:t>
              </a:r>
              <a:endParaRPr kumimoji="0" lang="en-US" sz="3200" b="1" i="0" u="none" strike="noStrike" cap="none" normalizeH="0" baseline="0" dirty="0" smtClean="0">
                <a:ln>
                  <a:noFill/>
                </a:ln>
                <a:solidFill>
                  <a:schemeClr val="bg1">
                    <a:lumMod val="95000"/>
                  </a:schemeClr>
                </a:solidFill>
                <a:effectLst/>
                <a:cs typeface="Arial" pitchFamily="34" charset="0"/>
              </a:endParaRPr>
            </a:p>
          </p:txBody>
        </p:sp>
      </p:grpSp>
      <p:sp>
        <p:nvSpPr>
          <p:cNvPr id="59" name="TextBox 58"/>
          <p:cNvSpPr txBox="1"/>
          <p:nvPr/>
        </p:nvSpPr>
        <p:spPr>
          <a:xfrm>
            <a:off x="6961683" y="2051169"/>
            <a:ext cx="4176464" cy="861774"/>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a:t>
            </a:r>
          </a:p>
        </p:txBody>
      </p:sp>
      <p:sp>
        <p:nvSpPr>
          <p:cNvPr id="60" name="TextBox 59"/>
          <p:cNvSpPr txBox="1"/>
          <p:nvPr/>
        </p:nvSpPr>
        <p:spPr>
          <a:xfrm>
            <a:off x="6961683" y="1566915"/>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61" name="TextBox 60"/>
          <p:cNvSpPr txBox="1"/>
          <p:nvPr/>
        </p:nvSpPr>
        <p:spPr>
          <a:xfrm>
            <a:off x="6961683" y="3366131"/>
            <a:ext cx="3240360" cy="677108"/>
          </a:xfrm>
          <a:prstGeom prst="rect">
            <a:avLst/>
          </a:prstGeom>
          <a:noFill/>
        </p:spPr>
        <p:txBody>
          <a:bodyPr wrap="square" lIns="0" tIns="0" rIns="0" bIns="0" rtlCol="0">
            <a:spAutoFit/>
          </a:bodyPr>
          <a:lstStyle/>
          <a:p>
            <a:r>
              <a:rPr lang="en-US" altLang="zh-CN" sz="4400" dirty="0" smtClean="0">
                <a:solidFill>
                  <a:srgbClr val="C00000"/>
                </a:solidFill>
                <a:latin typeface="Impact MT Std" pitchFamily="34" charset="0"/>
                <a:ea typeface="微软雅黑" pitchFamily="34" charset="-122"/>
              </a:rPr>
              <a:t>53,648,258</a:t>
            </a:r>
            <a:endParaRPr lang="zh-CN" altLang="en-US" sz="4400" dirty="0">
              <a:solidFill>
                <a:srgbClr val="C00000"/>
              </a:solidFill>
              <a:latin typeface="Impact MT Std" pitchFamily="34" charset="0"/>
              <a:ea typeface="微软雅黑" pitchFamily="34" charset="-122"/>
            </a:endParaRPr>
          </a:p>
        </p:txBody>
      </p:sp>
      <p:sp>
        <p:nvSpPr>
          <p:cNvPr id="62" name="TextBox 61"/>
          <p:cNvSpPr txBox="1"/>
          <p:nvPr/>
        </p:nvSpPr>
        <p:spPr>
          <a:xfrm>
            <a:off x="6984543" y="3128967"/>
            <a:ext cx="1440160" cy="215444"/>
          </a:xfrm>
          <a:prstGeom prst="rect">
            <a:avLst/>
          </a:prstGeom>
          <a:noFill/>
        </p:spPr>
        <p:txBody>
          <a:bodyPr wrap="square" lIns="0" tIns="0" rIns="0" bIns="0" rtlCol="0">
            <a:spAutoFit/>
          </a:bodyPr>
          <a:lstStyle/>
          <a:p>
            <a:r>
              <a:rPr lang="zh-CN" altLang="en-US" sz="1400" b="1" dirty="0" smtClean="0">
                <a:solidFill>
                  <a:schemeClr val="tx1">
                    <a:lumMod val="50000"/>
                    <a:lumOff val="50000"/>
                  </a:schemeClr>
                </a:solidFill>
                <a:latin typeface="Impact MT Std" pitchFamily="34" charset="0"/>
                <a:ea typeface="微软雅黑" pitchFamily="34" charset="-122"/>
              </a:rPr>
              <a:t>全年总额：</a:t>
            </a:r>
            <a:endParaRPr lang="zh-CN" altLang="en-US" sz="1400" b="1" dirty="0">
              <a:solidFill>
                <a:schemeClr val="tx1">
                  <a:lumMod val="50000"/>
                  <a:lumOff val="50000"/>
                </a:schemeClr>
              </a:solidFill>
              <a:latin typeface="Impact MT Std" pitchFamily="34" charset="0"/>
              <a:ea typeface="微软雅黑" pitchFamily="34" charset="-122"/>
            </a:endParaRPr>
          </a:p>
        </p:txBody>
      </p:sp>
      <p:sp>
        <p:nvSpPr>
          <p:cNvPr id="63" name="椭圆 62"/>
          <p:cNvSpPr>
            <a:spLocks noChangeAspect="1"/>
          </p:cNvSpPr>
          <p:nvPr/>
        </p:nvSpPr>
        <p:spPr>
          <a:xfrm>
            <a:off x="7691928" y="4345778"/>
            <a:ext cx="108000" cy="10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Impact MT Std" pitchFamily="34" charset="0"/>
            </a:endParaRPr>
          </a:p>
        </p:txBody>
      </p:sp>
      <p:sp>
        <p:nvSpPr>
          <p:cNvPr id="64" name="椭圆 63"/>
          <p:cNvSpPr>
            <a:spLocks noChangeAspect="1"/>
          </p:cNvSpPr>
          <p:nvPr/>
        </p:nvSpPr>
        <p:spPr>
          <a:xfrm>
            <a:off x="8821196" y="4331076"/>
            <a:ext cx="108000" cy="10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Impact MT Std" pitchFamily="34" charset="0"/>
            </a:endParaRPr>
          </a:p>
        </p:txBody>
      </p:sp>
      <p:sp>
        <p:nvSpPr>
          <p:cNvPr id="65" name="TextBox 64"/>
          <p:cNvSpPr txBox="1"/>
          <p:nvPr/>
        </p:nvSpPr>
        <p:spPr>
          <a:xfrm>
            <a:off x="6995444" y="4293676"/>
            <a:ext cx="634928" cy="215444"/>
          </a:xfrm>
          <a:prstGeom prst="rect">
            <a:avLst/>
          </a:prstGeom>
          <a:noFill/>
        </p:spPr>
        <p:txBody>
          <a:bodyPr wrap="square" lIns="0" tIns="0" rIns="0" bIns="0" rtlCol="0">
            <a:spAutoFit/>
          </a:bodyPr>
          <a:lstStyle/>
          <a:p>
            <a:r>
              <a:rPr lang="zh-CN" altLang="en-US" sz="1400" b="1" dirty="0" smtClean="0">
                <a:solidFill>
                  <a:schemeClr val="tx1">
                    <a:lumMod val="50000"/>
                    <a:lumOff val="50000"/>
                  </a:schemeClr>
                </a:solidFill>
                <a:latin typeface="Impact MT Std" pitchFamily="34" charset="0"/>
                <a:ea typeface="微软雅黑" pitchFamily="34" charset="-122"/>
              </a:rPr>
              <a:t>毛利润</a:t>
            </a:r>
            <a:endParaRPr lang="zh-CN" altLang="en-US" sz="1400" b="1" dirty="0">
              <a:solidFill>
                <a:schemeClr val="tx1">
                  <a:lumMod val="50000"/>
                  <a:lumOff val="50000"/>
                </a:schemeClr>
              </a:solidFill>
              <a:latin typeface="Impact MT Std" pitchFamily="34" charset="0"/>
              <a:ea typeface="微软雅黑" pitchFamily="34" charset="-122"/>
            </a:endParaRPr>
          </a:p>
        </p:txBody>
      </p:sp>
      <p:sp>
        <p:nvSpPr>
          <p:cNvPr id="66" name="TextBox 65"/>
          <p:cNvSpPr txBox="1"/>
          <p:nvPr/>
        </p:nvSpPr>
        <p:spPr>
          <a:xfrm>
            <a:off x="8124712" y="4277354"/>
            <a:ext cx="634928" cy="215444"/>
          </a:xfrm>
          <a:prstGeom prst="rect">
            <a:avLst/>
          </a:prstGeom>
          <a:noFill/>
        </p:spPr>
        <p:txBody>
          <a:bodyPr wrap="square" lIns="0" tIns="0" rIns="0" bIns="0" rtlCol="0">
            <a:spAutoFit/>
          </a:bodyPr>
          <a:lstStyle/>
          <a:p>
            <a:r>
              <a:rPr lang="zh-CN" altLang="en-US" sz="1400" b="1" dirty="0" smtClean="0">
                <a:solidFill>
                  <a:schemeClr val="tx1">
                    <a:lumMod val="50000"/>
                    <a:lumOff val="50000"/>
                  </a:schemeClr>
                </a:solidFill>
                <a:latin typeface="Impact MT Std" pitchFamily="34" charset="0"/>
                <a:ea typeface="微软雅黑" pitchFamily="34" charset="-122"/>
              </a:rPr>
              <a:t>纯利润</a:t>
            </a:r>
            <a:endParaRPr lang="zh-CN" altLang="en-US" sz="1400" b="1" dirty="0">
              <a:solidFill>
                <a:schemeClr val="tx1">
                  <a:lumMod val="50000"/>
                  <a:lumOff val="50000"/>
                </a:schemeClr>
              </a:solidFill>
              <a:latin typeface="Impact MT Std" pitchFamily="34" charset="0"/>
              <a:ea typeface="微软雅黑" pitchFamily="34" charset="-122"/>
            </a:endParaRPr>
          </a:p>
        </p:txBody>
      </p:sp>
      <p:sp>
        <p:nvSpPr>
          <p:cNvPr id="67" name="椭圆 66"/>
          <p:cNvSpPr>
            <a:spLocks noChangeAspect="1"/>
          </p:cNvSpPr>
          <p:nvPr/>
        </p:nvSpPr>
        <p:spPr>
          <a:xfrm>
            <a:off x="9035482" y="4331076"/>
            <a:ext cx="108000" cy="10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Impact MT Std" pitchFamily="34" charset="0"/>
            </a:endParaRPr>
          </a:p>
        </p:txBody>
      </p:sp>
      <p:sp>
        <p:nvSpPr>
          <p:cNvPr id="68" name="椭圆 67"/>
          <p:cNvSpPr>
            <a:spLocks noChangeAspect="1"/>
          </p:cNvSpPr>
          <p:nvPr/>
        </p:nvSpPr>
        <p:spPr>
          <a:xfrm>
            <a:off x="9241286" y="4331076"/>
            <a:ext cx="108000" cy="10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Impact MT Std" pitchFamily="34" charset="0"/>
            </a:endParaRPr>
          </a:p>
        </p:txBody>
      </p:sp>
      <p:sp>
        <p:nvSpPr>
          <p:cNvPr id="69" name="椭圆 68"/>
          <p:cNvSpPr>
            <a:spLocks noChangeAspect="1"/>
          </p:cNvSpPr>
          <p:nvPr/>
        </p:nvSpPr>
        <p:spPr>
          <a:xfrm>
            <a:off x="9445971" y="4331076"/>
            <a:ext cx="108000" cy="10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Impact MT Std" pitchFamily="34" charset="0"/>
            </a:endParaRPr>
          </a:p>
        </p:txBody>
      </p:sp>
      <p:sp>
        <p:nvSpPr>
          <p:cNvPr id="91" name="TextBox 90"/>
          <p:cNvSpPr txBox="1"/>
          <p:nvPr/>
        </p:nvSpPr>
        <p:spPr>
          <a:xfrm>
            <a:off x="2101143" y="5518973"/>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5190372" y="5084023"/>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70" name="圆角矩形 69"/>
          <p:cNvSpPr/>
          <p:nvPr/>
        </p:nvSpPr>
        <p:spPr>
          <a:xfrm>
            <a:off x="-239117" y="1588145"/>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圆角矩形 70"/>
          <p:cNvSpPr/>
          <p:nvPr/>
        </p:nvSpPr>
        <p:spPr>
          <a:xfrm>
            <a:off x="-383132" y="127929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标题 4"/>
          <p:cNvSpPr txBox="1">
            <a:spLocks/>
          </p:cNvSpPr>
          <p:nvPr/>
        </p:nvSpPr>
        <p:spPr>
          <a:xfrm>
            <a:off x="48915" y="1609375"/>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73" name="标题 4"/>
          <p:cNvSpPr txBox="1">
            <a:spLocks/>
          </p:cNvSpPr>
          <p:nvPr/>
        </p:nvSpPr>
        <p:spPr>
          <a:xfrm>
            <a:off x="48916" y="127929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4" name="圆角矩形 73"/>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8" name="圆角矩形 77"/>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17</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2610588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down)">
                                      <p:cBhvr>
                                        <p:cTn id="7" dur="500"/>
                                        <p:tgtEl>
                                          <p:spTgt spid="3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childTnLst>
                                </p:cTn>
                              </p:par>
                            </p:childTnLst>
                          </p:cTn>
                        </p:par>
                        <p:par>
                          <p:cTn id="12" fill="hold">
                            <p:stCondLst>
                              <p:cond delay="1000"/>
                            </p:stCondLst>
                            <p:childTnLst>
                              <p:par>
                                <p:cTn id="13" presetID="2" presetClass="entr" presetSubtype="2"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300" fill="hold"/>
                                        <p:tgtEl>
                                          <p:spTgt spid="60"/>
                                        </p:tgtEl>
                                        <p:attrNameLst>
                                          <p:attrName>ppt_x</p:attrName>
                                        </p:attrNameLst>
                                      </p:cBhvr>
                                      <p:tavLst>
                                        <p:tav tm="0">
                                          <p:val>
                                            <p:strVal val="1+#ppt_w/2"/>
                                          </p:val>
                                        </p:tav>
                                        <p:tav tm="100000">
                                          <p:val>
                                            <p:strVal val="#ppt_x"/>
                                          </p:val>
                                        </p:tav>
                                      </p:tavLst>
                                    </p:anim>
                                    <p:anim calcmode="lin" valueType="num">
                                      <p:cBhvr additive="base">
                                        <p:cTn id="16" dur="300" fill="hold"/>
                                        <p:tgtEl>
                                          <p:spTgt spid="60"/>
                                        </p:tgtEl>
                                        <p:attrNameLst>
                                          <p:attrName>ppt_y</p:attrName>
                                        </p:attrNameLst>
                                      </p:cBhvr>
                                      <p:tavLst>
                                        <p:tav tm="0">
                                          <p:val>
                                            <p:strVal val="#ppt_y"/>
                                          </p:val>
                                        </p:tav>
                                        <p:tav tm="100000">
                                          <p:val>
                                            <p:strVal val="#ppt_y"/>
                                          </p:val>
                                        </p:tav>
                                      </p:tavLst>
                                    </p:anim>
                                  </p:childTnLst>
                                </p:cTn>
                              </p:par>
                            </p:childTnLst>
                          </p:cTn>
                        </p:par>
                        <p:par>
                          <p:cTn id="17" fill="hold">
                            <p:stCondLst>
                              <p:cond delay="1300"/>
                            </p:stCondLst>
                            <p:childTnLst>
                              <p:par>
                                <p:cTn id="18" presetID="2" presetClass="entr" presetSubtype="2" fill="hold" grpId="0" nodeType="afterEffect">
                                  <p:stCondLst>
                                    <p:cond delay="0"/>
                                  </p:stCondLst>
                                  <p:childTnLst>
                                    <p:set>
                                      <p:cBhvr>
                                        <p:cTn id="19" dur="1" fill="hold">
                                          <p:stCondLst>
                                            <p:cond delay="0"/>
                                          </p:stCondLst>
                                        </p:cTn>
                                        <p:tgtEl>
                                          <p:spTgt spid="59"/>
                                        </p:tgtEl>
                                        <p:attrNameLst>
                                          <p:attrName>style.visibility</p:attrName>
                                        </p:attrNameLst>
                                      </p:cBhvr>
                                      <p:to>
                                        <p:strVal val="visible"/>
                                      </p:to>
                                    </p:set>
                                    <p:anim calcmode="lin" valueType="num">
                                      <p:cBhvr additive="base">
                                        <p:cTn id="20" dur="300" fill="hold"/>
                                        <p:tgtEl>
                                          <p:spTgt spid="59"/>
                                        </p:tgtEl>
                                        <p:attrNameLst>
                                          <p:attrName>ppt_x</p:attrName>
                                        </p:attrNameLst>
                                      </p:cBhvr>
                                      <p:tavLst>
                                        <p:tav tm="0">
                                          <p:val>
                                            <p:strVal val="1+#ppt_w/2"/>
                                          </p:val>
                                        </p:tav>
                                        <p:tav tm="100000">
                                          <p:val>
                                            <p:strVal val="#ppt_x"/>
                                          </p:val>
                                        </p:tav>
                                      </p:tavLst>
                                    </p:anim>
                                    <p:anim calcmode="lin" valueType="num">
                                      <p:cBhvr additive="base">
                                        <p:cTn id="21" dur="300" fill="hold"/>
                                        <p:tgtEl>
                                          <p:spTgt spid="59"/>
                                        </p:tgtEl>
                                        <p:attrNameLst>
                                          <p:attrName>ppt_y</p:attrName>
                                        </p:attrNameLst>
                                      </p:cBhvr>
                                      <p:tavLst>
                                        <p:tav tm="0">
                                          <p:val>
                                            <p:strVal val="#ppt_y"/>
                                          </p:val>
                                        </p:tav>
                                        <p:tav tm="100000">
                                          <p:val>
                                            <p:strVal val="#ppt_y"/>
                                          </p:val>
                                        </p:tav>
                                      </p:tavLst>
                                    </p:anim>
                                  </p:childTnLst>
                                </p:cTn>
                              </p:par>
                            </p:childTnLst>
                          </p:cTn>
                        </p:par>
                        <p:par>
                          <p:cTn id="22" fill="hold">
                            <p:stCondLst>
                              <p:cond delay="1600"/>
                            </p:stCondLst>
                            <p:childTnLst>
                              <p:par>
                                <p:cTn id="23" presetID="22" presetClass="entr" presetSubtype="8" fill="hold" grpId="0" nodeType="afterEffect">
                                  <p:stCondLst>
                                    <p:cond delay="0"/>
                                  </p:stCondLst>
                                  <p:childTnLst>
                                    <p:set>
                                      <p:cBhvr>
                                        <p:cTn id="24" dur="1" fill="hold">
                                          <p:stCondLst>
                                            <p:cond delay="0"/>
                                          </p:stCondLst>
                                        </p:cTn>
                                        <p:tgtEl>
                                          <p:spTgt spid="62"/>
                                        </p:tgtEl>
                                        <p:attrNameLst>
                                          <p:attrName>style.visibility</p:attrName>
                                        </p:attrNameLst>
                                      </p:cBhvr>
                                      <p:to>
                                        <p:strVal val="visible"/>
                                      </p:to>
                                    </p:set>
                                    <p:animEffect transition="in" filter="wipe(left)">
                                      <p:cBhvr>
                                        <p:cTn id="25" dur="500"/>
                                        <p:tgtEl>
                                          <p:spTgt spid="62"/>
                                        </p:tgtEl>
                                      </p:cBhvr>
                                    </p:animEffect>
                                  </p:childTnLst>
                                </p:cTn>
                              </p:par>
                            </p:childTnLst>
                          </p:cTn>
                        </p:par>
                        <p:par>
                          <p:cTn id="26" fill="hold">
                            <p:stCondLst>
                              <p:cond delay="2100"/>
                            </p:stCondLst>
                            <p:childTnLst>
                              <p:par>
                                <p:cTn id="27" presetID="22" presetClass="entr" presetSubtype="8" fill="hold" grpId="0" nodeType="afterEffect">
                                  <p:stCondLst>
                                    <p:cond delay="0"/>
                                  </p:stCondLst>
                                  <p:childTnLst>
                                    <p:set>
                                      <p:cBhvr>
                                        <p:cTn id="28" dur="1" fill="hold">
                                          <p:stCondLst>
                                            <p:cond delay="0"/>
                                          </p:stCondLst>
                                        </p:cTn>
                                        <p:tgtEl>
                                          <p:spTgt spid="61"/>
                                        </p:tgtEl>
                                        <p:attrNameLst>
                                          <p:attrName>style.visibility</p:attrName>
                                        </p:attrNameLst>
                                      </p:cBhvr>
                                      <p:to>
                                        <p:strVal val="visible"/>
                                      </p:to>
                                    </p:set>
                                    <p:animEffect transition="in" filter="wipe(left)">
                                      <p:cBhvr>
                                        <p:cTn id="29" dur="500"/>
                                        <p:tgtEl>
                                          <p:spTgt spid="61"/>
                                        </p:tgtEl>
                                      </p:cBhvr>
                                    </p:animEffect>
                                  </p:childTnLst>
                                </p:cTn>
                              </p:par>
                            </p:childTnLst>
                          </p:cTn>
                        </p:par>
                        <p:par>
                          <p:cTn id="30" fill="hold">
                            <p:stCondLst>
                              <p:cond delay="2600"/>
                            </p:stCondLst>
                            <p:childTnLst>
                              <p:par>
                                <p:cTn id="31" presetID="22" presetClass="entr" presetSubtype="8" fill="hold" grpId="0"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wipe(left)">
                                      <p:cBhvr>
                                        <p:cTn id="33" dur="500"/>
                                        <p:tgtEl>
                                          <p:spTgt spid="65"/>
                                        </p:tgtEl>
                                      </p:cBhvr>
                                    </p:animEffect>
                                  </p:childTnLst>
                                </p:cTn>
                              </p:par>
                            </p:childTnLst>
                          </p:cTn>
                        </p:par>
                        <p:par>
                          <p:cTn id="34" fill="hold">
                            <p:stCondLst>
                              <p:cond delay="3100"/>
                            </p:stCondLst>
                            <p:childTnLst>
                              <p:par>
                                <p:cTn id="35" presetID="53" presetClass="entr" presetSubtype="16" fill="hold" grpId="0" nodeType="after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p:cTn id="37" dur="300" fill="hold"/>
                                        <p:tgtEl>
                                          <p:spTgt spid="63"/>
                                        </p:tgtEl>
                                        <p:attrNameLst>
                                          <p:attrName>ppt_w</p:attrName>
                                        </p:attrNameLst>
                                      </p:cBhvr>
                                      <p:tavLst>
                                        <p:tav tm="0">
                                          <p:val>
                                            <p:fltVal val="0"/>
                                          </p:val>
                                        </p:tav>
                                        <p:tav tm="100000">
                                          <p:val>
                                            <p:strVal val="#ppt_w"/>
                                          </p:val>
                                        </p:tav>
                                      </p:tavLst>
                                    </p:anim>
                                    <p:anim calcmode="lin" valueType="num">
                                      <p:cBhvr>
                                        <p:cTn id="38" dur="300" fill="hold"/>
                                        <p:tgtEl>
                                          <p:spTgt spid="63"/>
                                        </p:tgtEl>
                                        <p:attrNameLst>
                                          <p:attrName>ppt_h</p:attrName>
                                        </p:attrNameLst>
                                      </p:cBhvr>
                                      <p:tavLst>
                                        <p:tav tm="0">
                                          <p:val>
                                            <p:fltVal val="0"/>
                                          </p:val>
                                        </p:tav>
                                        <p:tav tm="100000">
                                          <p:val>
                                            <p:strVal val="#ppt_h"/>
                                          </p:val>
                                        </p:tav>
                                      </p:tavLst>
                                    </p:anim>
                                    <p:animEffect transition="in" filter="fade">
                                      <p:cBhvr>
                                        <p:cTn id="39" dur="300"/>
                                        <p:tgtEl>
                                          <p:spTgt spid="63"/>
                                        </p:tgtEl>
                                      </p:cBhvr>
                                    </p:animEffect>
                                  </p:childTnLst>
                                </p:cTn>
                              </p:par>
                            </p:childTnLst>
                          </p:cTn>
                        </p:par>
                        <p:par>
                          <p:cTn id="40" fill="hold">
                            <p:stCondLst>
                              <p:cond delay="3400"/>
                            </p:stCondLst>
                            <p:childTnLst>
                              <p:par>
                                <p:cTn id="41" presetID="22" presetClass="entr" presetSubtype="8" fill="hold" grpId="0" nodeType="after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wipe(left)">
                                      <p:cBhvr>
                                        <p:cTn id="43" dur="500"/>
                                        <p:tgtEl>
                                          <p:spTgt spid="66"/>
                                        </p:tgtEl>
                                      </p:cBhvr>
                                    </p:animEffect>
                                  </p:childTnLst>
                                </p:cTn>
                              </p:par>
                            </p:childTnLst>
                          </p:cTn>
                        </p:par>
                        <p:par>
                          <p:cTn id="44" fill="hold">
                            <p:stCondLst>
                              <p:cond delay="3900"/>
                            </p:stCondLst>
                            <p:childTnLst>
                              <p:par>
                                <p:cTn id="45" presetID="53" presetClass="entr" presetSubtype="16" fill="hold" grpId="0" nodeType="afterEffect">
                                  <p:stCondLst>
                                    <p:cond delay="0"/>
                                  </p:stCondLst>
                                  <p:childTnLst>
                                    <p:set>
                                      <p:cBhvr>
                                        <p:cTn id="46" dur="1" fill="hold">
                                          <p:stCondLst>
                                            <p:cond delay="0"/>
                                          </p:stCondLst>
                                        </p:cTn>
                                        <p:tgtEl>
                                          <p:spTgt spid="64"/>
                                        </p:tgtEl>
                                        <p:attrNameLst>
                                          <p:attrName>style.visibility</p:attrName>
                                        </p:attrNameLst>
                                      </p:cBhvr>
                                      <p:to>
                                        <p:strVal val="visible"/>
                                      </p:to>
                                    </p:set>
                                    <p:anim calcmode="lin" valueType="num">
                                      <p:cBhvr>
                                        <p:cTn id="47" dur="300" fill="hold"/>
                                        <p:tgtEl>
                                          <p:spTgt spid="64"/>
                                        </p:tgtEl>
                                        <p:attrNameLst>
                                          <p:attrName>ppt_w</p:attrName>
                                        </p:attrNameLst>
                                      </p:cBhvr>
                                      <p:tavLst>
                                        <p:tav tm="0">
                                          <p:val>
                                            <p:fltVal val="0"/>
                                          </p:val>
                                        </p:tav>
                                        <p:tav tm="100000">
                                          <p:val>
                                            <p:strVal val="#ppt_w"/>
                                          </p:val>
                                        </p:tav>
                                      </p:tavLst>
                                    </p:anim>
                                    <p:anim calcmode="lin" valueType="num">
                                      <p:cBhvr>
                                        <p:cTn id="48" dur="300" fill="hold"/>
                                        <p:tgtEl>
                                          <p:spTgt spid="64"/>
                                        </p:tgtEl>
                                        <p:attrNameLst>
                                          <p:attrName>ppt_h</p:attrName>
                                        </p:attrNameLst>
                                      </p:cBhvr>
                                      <p:tavLst>
                                        <p:tav tm="0">
                                          <p:val>
                                            <p:fltVal val="0"/>
                                          </p:val>
                                        </p:tav>
                                        <p:tav tm="100000">
                                          <p:val>
                                            <p:strVal val="#ppt_h"/>
                                          </p:val>
                                        </p:tav>
                                      </p:tavLst>
                                    </p:anim>
                                    <p:animEffect transition="in" filter="fade">
                                      <p:cBhvr>
                                        <p:cTn id="49" dur="300"/>
                                        <p:tgtEl>
                                          <p:spTgt spid="64"/>
                                        </p:tgtEl>
                                      </p:cBhvr>
                                    </p:animEffect>
                                  </p:childTnLst>
                                </p:cTn>
                              </p:par>
                            </p:childTnLst>
                          </p:cTn>
                        </p:par>
                        <p:par>
                          <p:cTn id="50" fill="hold">
                            <p:stCondLst>
                              <p:cond delay="4200"/>
                            </p:stCondLst>
                            <p:childTnLst>
                              <p:par>
                                <p:cTn id="51" presetID="53" presetClass="entr" presetSubtype="16" fill="hold" grpId="0" nodeType="after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p:cTn id="53" dur="300" fill="hold"/>
                                        <p:tgtEl>
                                          <p:spTgt spid="67"/>
                                        </p:tgtEl>
                                        <p:attrNameLst>
                                          <p:attrName>ppt_w</p:attrName>
                                        </p:attrNameLst>
                                      </p:cBhvr>
                                      <p:tavLst>
                                        <p:tav tm="0">
                                          <p:val>
                                            <p:fltVal val="0"/>
                                          </p:val>
                                        </p:tav>
                                        <p:tav tm="100000">
                                          <p:val>
                                            <p:strVal val="#ppt_w"/>
                                          </p:val>
                                        </p:tav>
                                      </p:tavLst>
                                    </p:anim>
                                    <p:anim calcmode="lin" valueType="num">
                                      <p:cBhvr>
                                        <p:cTn id="54" dur="300" fill="hold"/>
                                        <p:tgtEl>
                                          <p:spTgt spid="67"/>
                                        </p:tgtEl>
                                        <p:attrNameLst>
                                          <p:attrName>ppt_h</p:attrName>
                                        </p:attrNameLst>
                                      </p:cBhvr>
                                      <p:tavLst>
                                        <p:tav tm="0">
                                          <p:val>
                                            <p:fltVal val="0"/>
                                          </p:val>
                                        </p:tav>
                                        <p:tav tm="100000">
                                          <p:val>
                                            <p:strVal val="#ppt_h"/>
                                          </p:val>
                                        </p:tav>
                                      </p:tavLst>
                                    </p:anim>
                                    <p:animEffect transition="in" filter="fade">
                                      <p:cBhvr>
                                        <p:cTn id="55" dur="300"/>
                                        <p:tgtEl>
                                          <p:spTgt spid="67"/>
                                        </p:tgtEl>
                                      </p:cBhvr>
                                    </p:animEffect>
                                  </p:childTnLst>
                                </p:cTn>
                              </p:par>
                            </p:childTnLst>
                          </p:cTn>
                        </p:par>
                        <p:par>
                          <p:cTn id="56" fill="hold">
                            <p:stCondLst>
                              <p:cond delay="4500"/>
                            </p:stCondLst>
                            <p:childTnLst>
                              <p:par>
                                <p:cTn id="57" presetID="53" presetClass="entr" presetSubtype="16" fill="hold" grpId="0" nodeType="afterEffect">
                                  <p:stCondLst>
                                    <p:cond delay="0"/>
                                  </p:stCondLst>
                                  <p:childTnLst>
                                    <p:set>
                                      <p:cBhvr>
                                        <p:cTn id="58" dur="1" fill="hold">
                                          <p:stCondLst>
                                            <p:cond delay="0"/>
                                          </p:stCondLst>
                                        </p:cTn>
                                        <p:tgtEl>
                                          <p:spTgt spid="68"/>
                                        </p:tgtEl>
                                        <p:attrNameLst>
                                          <p:attrName>style.visibility</p:attrName>
                                        </p:attrNameLst>
                                      </p:cBhvr>
                                      <p:to>
                                        <p:strVal val="visible"/>
                                      </p:to>
                                    </p:set>
                                    <p:anim calcmode="lin" valueType="num">
                                      <p:cBhvr>
                                        <p:cTn id="59" dur="300" fill="hold"/>
                                        <p:tgtEl>
                                          <p:spTgt spid="68"/>
                                        </p:tgtEl>
                                        <p:attrNameLst>
                                          <p:attrName>ppt_w</p:attrName>
                                        </p:attrNameLst>
                                      </p:cBhvr>
                                      <p:tavLst>
                                        <p:tav tm="0">
                                          <p:val>
                                            <p:fltVal val="0"/>
                                          </p:val>
                                        </p:tav>
                                        <p:tav tm="100000">
                                          <p:val>
                                            <p:strVal val="#ppt_w"/>
                                          </p:val>
                                        </p:tav>
                                      </p:tavLst>
                                    </p:anim>
                                    <p:anim calcmode="lin" valueType="num">
                                      <p:cBhvr>
                                        <p:cTn id="60" dur="300" fill="hold"/>
                                        <p:tgtEl>
                                          <p:spTgt spid="68"/>
                                        </p:tgtEl>
                                        <p:attrNameLst>
                                          <p:attrName>ppt_h</p:attrName>
                                        </p:attrNameLst>
                                      </p:cBhvr>
                                      <p:tavLst>
                                        <p:tav tm="0">
                                          <p:val>
                                            <p:fltVal val="0"/>
                                          </p:val>
                                        </p:tav>
                                        <p:tav tm="100000">
                                          <p:val>
                                            <p:strVal val="#ppt_h"/>
                                          </p:val>
                                        </p:tav>
                                      </p:tavLst>
                                    </p:anim>
                                    <p:animEffect transition="in" filter="fade">
                                      <p:cBhvr>
                                        <p:cTn id="61" dur="300"/>
                                        <p:tgtEl>
                                          <p:spTgt spid="68"/>
                                        </p:tgtEl>
                                      </p:cBhvr>
                                    </p:animEffect>
                                  </p:childTnLst>
                                </p:cTn>
                              </p:par>
                            </p:childTnLst>
                          </p:cTn>
                        </p:par>
                        <p:par>
                          <p:cTn id="62" fill="hold">
                            <p:stCondLst>
                              <p:cond delay="4800"/>
                            </p:stCondLst>
                            <p:childTnLst>
                              <p:par>
                                <p:cTn id="63" presetID="53" presetClass="entr" presetSubtype="16" fill="hold" grpId="0" nodeType="afterEffect">
                                  <p:stCondLst>
                                    <p:cond delay="0"/>
                                  </p:stCondLst>
                                  <p:childTnLst>
                                    <p:set>
                                      <p:cBhvr>
                                        <p:cTn id="64" dur="1" fill="hold">
                                          <p:stCondLst>
                                            <p:cond delay="0"/>
                                          </p:stCondLst>
                                        </p:cTn>
                                        <p:tgtEl>
                                          <p:spTgt spid="69"/>
                                        </p:tgtEl>
                                        <p:attrNameLst>
                                          <p:attrName>style.visibility</p:attrName>
                                        </p:attrNameLst>
                                      </p:cBhvr>
                                      <p:to>
                                        <p:strVal val="visible"/>
                                      </p:to>
                                    </p:set>
                                    <p:anim calcmode="lin" valueType="num">
                                      <p:cBhvr>
                                        <p:cTn id="65" dur="300" fill="hold"/>
                                        <p:tgtEl>
                                          <p:spTgt spid="69"/>
                                        </p:tgtEl>
                                        <p:attrNameLst>
                                          <p:attrName>ppt_w</p:attrName>
                                        </p:attrNameLst>
                                      </p:cBhvr>
                                      <p:tavLst>
                                        <p:tav tm="0">
                                          <p:val>
                                            <p:fltVal val="0"/>
                                          </p:val>
                                        </p:tav>
                                        <p:tav tm="100000">
                                          <p:val>
                                            <p:strVal val="#ppt_w"/>
                                          </p:val>
                                        </p:tav>
                                      </p:tavLst>
                                    </p:anim>
                                    <p:anim calcmode="lin" valueType="num">
                                      <p:cBhvr>
                                        <p:cTn id="66" dur="300" fill="hold"/>
                                        <p:tgtEl>
                                          <p:spTgt spid="69"/>
                                        </p:tgtEl>
                                        <p:attrNameLst>
                                          <p:attrName>ppt_h</p:attrName>
                                        </p:attrNameLst>
                                      </p:cBhvr>
                                      <p:tavLst>
                                        <p:tav tm="0">
                                          <p:val>
                                            <p:fltVal val="0"/>
                                          </p:val>
                                        </p:tav>
                                        <p:tav tm="100000">
                                          <p:val>
                                            <p:strVal val="#ppt_h"/>
                                          </p:val>
                                        </p:tav>
                                      </p:tavLst>
                                    </p:anim>
                                    <p:animEffect transition="in" filter="fade">
                                      <p:cBhvr>
                                        <p:cTn id="67" dur="300"/>
                                        <p:tgtEl>
                                          <p:spTgt spid="69"/>
                                        </p:tgtEl>
                                      </p:cBhvr>
                                    </p:animEffect>
                                  </p:childTnLst>
                                </p:cTn>
                              </p:par>
                            </p:childTnLst>
                          </p:cTn>
                        </p:par>
                        <p:par>
                          <p:cTn id="68" fill="hold">
                            <p:stCondLst>
                              <p:cond delay="5100"/>
                            </p:stCondLst>
                            <p:childTnLst>
                              <p:par>
                                <p:cTn id="69" presetID="2" presetClass="entr" presetSubtype="2" fill="hold" grpId="0" nodeType="afterEffect">
                                  <p:stCondLst>
                                    <p:cond delay="0"/>
                                  </p:stCondLst>
                                  <p:childTnLst>
                                    <p:set>
                                      <p:cBhvr>
                                        <p:cTn id="70" dur="1" fill="hold">
                                          <p:stCondLst>
                                            <p:cond delay="0"/>
                                          </p:stCondLst>
                                        </p:cTn>
                                        <p:tgtEl>
                                          <p:spTgt spid="92"/>
                                        </p:tgtEl>
                                        <p:attrNameLst>
                                          <p:attrName>style.visibility</p:attrName>
                                        </p:attrNameLst>
                                      </p:cBhvr>
                                      <p:to>
                                        <p:strVal val="visible"/>
                                      </p:to>
                                    </p:set>
                                    <p:anim calcmode="lin" valueType="num">
                                      <p:cBhvr additive="base">
                                        <p:cTn id="71" dur="300" fill="hold"/>
                                        <p:tgtEl>
                                          <p:spTgt spid="92"/>
                                        </p:tgtEl>
                                        <p:attrNameLst>
                                          <p:attrName>ppt_x</p:attrName>
                                        </p:attrNameLst>
                                      </p:cBhvr>
                                      <p:tavLst>
                                        <p:tav tm="0">
                                          <p:val>
                                            <p:strVal val="1+#ppt_w/2"/>
                                          </p:val>
                                        </p:tav>
                                        <p:tav tm="100000">
                                          <p:val>
                                            <p:strVal val="#ppt_x"/>
                                          </p:val>
                                        </p:tav>
                                      </p:tavLst>
                                    </p:anim>
                                    <p:anim calcmode="lin" valueType="num">
                                      <p:cBhvr additive="base">
                                        <p:cTn id="72" dur="300" fill="hold"/>
                                        <p:tgtEl>
                                          <p:spTgt spid="92"/>
                                        </p:tgtEl>
                                        <p:attrNameLst>
                                          <p:attrName>ppt_y</p:attrName>
                                        </p:attrNameLst>
                                      </p:cBhvr>
                                      <p:tavLst>
                                        <p:tav tm="0">
                                          <p:val>
                                            <p:strVal val="#ppt_y"/>
                                          </p:val>
                                        </p:tav>
                                        <p:tav tm="100000">
                                          <p:val>
                                            <p:strVal val="#ppt_y"/>
                                          </p:val>
                                        </p:tav>
                                      </p:tavLst>
                                    </p:anim>
                                  </p:childTnLst>
                                </p:cTn>
                              </p:par>
                            </p:childTnLst>
                          </p:cTn>
                        </p:par>
                        <p:par>
                          <p:cTn id="73" fill="hold">
                            <p:stCondLst>
                              <p:cond delay="5400"/>
                            </p:stCondLst>
                            <p:childTnLst>
                              <p:par>
                                <p:cTn id="74" presetID="2" presetClass="entr" presetSubtype="2" fill="hold" grpId="0" nodeType="afterEffect">
                                  <p:stCondLst>
                                    <p:cond delay="0"/>
                                  </p:stCondLst>
                                  <p:childTnLst>
                                    <p:set>
                                      <p:cBhvr>
                                        <p:cTn id="75" dur="1" fill="hold">
                                          <p:stCondLst>
                                            <p:cond delay="0"/>
                                          </p:stCondLst>
                                        </p:cTn>
                                        <p:tgtEl>
                                          <p:spTgt spid="91"/>
                                        </p:tgtEl>
                                        <p:attrNameLst>
                                          <p:attrName>style.visibility</p:attrName>
                                        </p:attrNameLst>
                                      </p:cBhvr>
                                      <p:to>
                                        <p:strVal val="visible"/>
                                      </p:to>
                                    </p:set>
                                    <p:anim calcmode="lin" valueType="num">
                                      <p:cBhvr additive="base">
                                        <p:cTn id="76" dur="300" fill="hold"/>
                                        <p:tgtEl>
                                          <p:spTgt spid="91"/>
                                        </p:tgtEl>
                                        <p:attrNameLst>
                                          <p:attrName>ppt_x</p:attrName>
                                        </p:attrNameLst>
                                      </p:cBhvr>
                                      <p:tavLst>
                                        <p:tav tm="0">
                                          <p:val>
                                            <p:strVal val="1+#ppt_w/2"/>
                                          </p:val>
                                        </p:tav>
                                        <p:tav tm="100000">
                                          <p:val>
                                            <p:strVal val="#ppt_x"/>
                                          </p:val>
                                        </p:tav>
                                      </p:tavLst>
                                    </p:anim>
                                    <p:anim calcmode="lin" valueType="num">
                                      <p:cBhvr additive="base">
                                        <p:cTn id="77"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animBg="1"/>
      <p:bldP spid="64" grpId="0" animBg="1"/>
      <p:bldP spid="65" grpId="0"/>
      <p:bldP spid="66" grpId="0"/>
      <p:bldP spid="67" grpId="0" animBg="1"/>
      <p:bldP spid="68" grpId="0" animBg="1"/>
      <p:bldP spid="69" grpId="0" animBg="1"/>
      <p:bldP spid="91" grpId="0"/>
      <p:bldP spid="9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4808413" y="4406540"/>
            <a:ext cx="1436675" cy="215444"/>
            <a:chOff x="4369395" y="3284984"/>
            <a:chExt cx="1436675" cy="215444"/>
          </a:xfrm>
        </p:grpSpPr>
        <p:sp>
          <p:nvSpPr>
            <p:cNvPr id="3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产品概述</a:t>
              </a:r>
              <a:endParaRPr lang="zh-CN" altLang="en-US" sz="1400" dirty="0">
                <a:solidFill>
                  <a:srgbClr val="2C3637"/>
                </a:solidFill>
                <a:latin typeface="微软雅黑" pitchFamily="34" charset="-122"/>
                <a:ea typeface="微软雅黑" pitchFamily="34" charset="-122"/>
              </a:endParaRPr>
            </a:p>
          </p:txBody>
        </p:sp>
        <p:grpSp>
          <p:nvGrpSpPr>
            <p:cNvPr id="33" name="组合 32"/>
            <p:cNvGrpSpPr/>
            <p:nvPr/>
          </p:nvGrpSpPr>
          <p:grpSpPr>
            <a:xfrm>
              <a:off x="4369395" y="3316401"/>
              <a:ext cx="168551" cy="168551"/>
              <a:chOff x="5005199" y="3717032"/>
              <a:chExt cx="168551" cy="168551"/>
            </a:xfrm>
          </p:grpSpPr>
          <p:sp>
            <p:nvSpPr>
              <p:cNvPr id="34" name="椭圆 33"/>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35" name="等腰三角形 3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36" name="组合 35"/>
          <p:cNvGrpSpPr/>
          <p:nvPr/>
        </p:nvGrpSpPr>
        <p:grpSpPr>
          <a:xfrm>
            <a:off x="6461112" y="4406540"/>
            <a:ext cx="1436675" cy="215444"/>
            <a:chOff x="4369395" y="3284984"/>
            <a:chExt cx="1436675" cy="215444"/>
          </a:xfrm>
        </p:grpSpPr>
        <p:sp>
          <p:nvSpPr>
            <p:cNvPr id="3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产品形式</a:t>
              </a:r>
              <a:endParaRPr lang="zh-CN" altLang="en-US" sz="1400" dirty="0">
                <a:solidFill>
                  <a:srgbClr val="2C3637"/>
                </a:solidFill>
                <a:latin typeface="微软雅黑" pitchFamily="34" charset="-122"/>
                <a:ea typeface="微软雅黑" pitchFamily="34" charset="-122"/>
              </a:endParaRPr>
            </a:p>
          </p:txBody>
        </p:sp>
        <p:grpSp>
          <p:nvGrpSpPr>
            <p:cNvPr id="38" name="组合 37"/>
            <p:cNvGrpSpPr/>
            <p:nvPr/>
          </p:nvGrpSpPr>
          <p:grpSpPr>
            <a:xfrm>
              <a:off x="4369395" y="3316401"/>
              <a:ext cx="168551" cy="168551"/>
              <a:chOff x="5005199" y="3717032"/>
              <a:chExt cx="168551" cy="168551"/>
            </a:xfrm>
          </p:grpSpPr>
          <p:sp>
            <p:nvSpPr>
              <p:cNvPr id="39" name="椭圆 38"/>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0" name="等腰三角形 3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1" name="组合 40"/>
          <p:cNvGrpSpPr/>
          <p:nvPr/>
        </p:nvGrpSpPr>
        <p:grpSpPr>
          <a:xfrm>
            <a:off x="4808413" y="4797732"/>
            <a:ext cx="1436675" cy="215444"/>
            <a:chOff x="4369395" y="3284984"/>
            <a:chExt cx="1436675" cy="215444"/>
          </a:xfrm>
        </p:grpSpPr>
        <p:sp>
          <p:nvSpPr>
            <p:cNvPr id="4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网络营销</a:t>
              </a:r>
              <a:endParaRPr lang="zh-CN" altLang="en-US" sz="1400" dirty="0">
                <a:solidFill>
                  <a:srgbClr val="2C3637"/>
                </a:solidFill>
                <a:latin typeface="微软雅黑" pitchFamily="34" charset="-122"/>
                <a:ea typeface="微软雅黑" pitchFamily="34" charset="-122"/>
              </a:endParaRPr>
            </a:p>
          </p:txBody>
        </p:sp>
        <p:grpSp>
          <p:nvGrpSpPr>
            <p:cNvPr id="45" name="组合 44"/>
            <p:cNvGrpSpPr/>
            <p:nvPr/>
          </p:nvGrpSpPr>
          <p:grpSpPr>
            <a:xfrm>
              <a:off x="4369395" y="3316401"/>
              <a:ext cx="168551" cy="168551"/>
              <a:chOff x="5005199" y="3717032"/>
              <a:chExt cx="168551" cy="168551"/>
            </a:xfrm>
          </p:grpSpPr>
          <p:sp>
            <p:nvSpPr>
              <p:cNvPr id="46" name="椭圆 4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7" name="等腰三角形 4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8" name="组合 47"/>
          <p:cNvGrpSpPr/>
          <p:nvPr/>
        </p:nvGrpSpPr>
        <p:grpSpPr>
          <a:xfrm>
            <a:off x="6461112" y="4797152"/>
            <a:ext cx="1436675" cy="215444"/>
            <a:chOff x="4369395" y="3284984"/>
            <a:chExt cx="1436675" cy="215444"/>
          </a:xfrm>
        </p:grpSpPr>
        <p:sp>
          <p:nvSpPr>
            <p:cNvPr id="4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推广方案</a:t>
              </a:r>
              <a:endParaRPr lang="zh-CN" altLang="en-US" sz="1400" dirty="0">
                <a:solidFill>
                  <a:srgbClr val="2C3637"/>
                </a:solidFill>
                <a:latin typeface="微软雅黑" pitchFamily="34" charset="-122"/>
                <a:ea typeface="微软雅黑" pitchFamily="34" charset="-122"/>
              </a:endParaRPr>
            </a:p>
          </p:txBody>
        </p:sp>
        <p:grpSp>
          <p:nvGrpSpPr>
            <p:cNvPr id="50" name="组合 49"/>
            <p:cNvGrpSpPr/>
            <p:nvPr/>
          </p:nvGrpSpPr>
          <p:grpSpPr>
            <a:xfrm>
              <a:off x="4369395" y="3316401"/>
              <a:ext cx="168551" cy="168551"/>
              <a:chOff x="5005199" y="3717032"/>
              <a:chExt cx="168551" cy="168551"/>
            </a:xfrm>
          </p:grpSpPr>
          <p:sp>
            <p:nvSpPr>
              <p:cNvPr id="51" name="椭圆 5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52" name="等腰三角形 5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53"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2C3637"/>
                </a:solidFill>
                <a:latin typeface="微软雅黑" panose="020B0503020204020204" pitchFamily="34" charset="-122"/>
                <a:ea typeface="微软雅黑" panose="020B0503020204020204" pitchFamily="34" charset="-122"/>
              </a:rPr>
              <a:t>我们怎么做</a:t>
            </a:r>
          </a:p>
        </p:txBody>
      </p:sp>
      <p:sp>
        <p:nvSpPr>
          <p:cNvPr id="54" name="椭圆 53"/>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第三章</a:t>
            </a:r>
          </a:p>
        </p:txBody>
      </p:sp>
      <p:sp>
        <p:nvSpPr>
          <p:cNvPr id="65" name="椭圆 64"/>
          <p:cNvSpPr/>
          <p:nvPr/>
        </p:nvSpPr>
        <p:spPr>
          <a:xfrm>
            <a:off x="4996314" y="1076363"/>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p:nvCxnSpPr>
        <p:spPr>
          <a:xfrm>
            <a:off x="4808413" y="4293096"/>
            <a:ext cx="2477306"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7" name="组合 66"/>
          <p:cNvGrpSpPr/>
          <p:nvPr/>
        </p:nvGrpSpPr>
        <p:grpSpPr>
          <a:xfrm>
            <a:off x="4801443" y="5157772"/>
            <a:ext cx="1436675" cy="215444"/>
            <a:chOff x="4369395" y="3284984"/>
            <a:chExt cx="1436675" cy="215444"/>
          </a:xfrm>
        </p:grpSpPr>
        <p:sp>
          <p:nvSpPr>
            <p:cNvPr id="6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代理推广</a:t>
              </a:r>
              <a:endParaRPr lang="zh-CN" altLang="en-US" sz="1400" dirty="0">
                <a:solidFill>
                  <a:srgbClr val="2C3637"/>
                </a:solidFill>
                <a:latin typeface="微软雅黑" pitchFamily="34" charset="-122"/>
                <a:ea typeface="微软雅黑" pitchFamily="34" charset="-122"/>
              </a:endParaRPr>
            </a:p>
          </p:txBody>
        </p:sp>
        <p:grpSp>
          <p:nvGrpSpPr>
            <p:cNvPr id="69" name="组合 68"/>
            <p:cNvGrpSpPr/>
            <p:nvPr/>
          </p:nvGrpSpPr>
          <p:grpSpPr>
            <a:xfrm>
              <a:off x="4369395" y="3316401"/>
              <a:ext cx="168551" cy="168551"/>
              <a:chOff x="5005199" y="3717032"/>
              <a:chExt cx="168551" cy="168551"/>
            </a:xfrm>
          </p:grpSpPr>
          <p:sp>
            <p:nvSpPr>
              <p:cNvPr id="70" name="椭圆 69"/>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1" name="等腰三角形 7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72" name="组合 71"/>
          <p:cNvGrpSpPr/>
          <p:nvPr/>
        </p:nvGrpSpPr>
        <p:grpSpPr>
          <a:xfrm>
            <a:off x="6468158" y="5157192"/>
            <a:ext cx="1436675" cy="215444"/>
            <a:chOff x="4369395" y="3284984"/>
            <a:chExt cx="1436675" cy="215444"/>
          </a:xfrm>
        </p:grpSpPr>
        <p:sp>
          <p:nvSpPr>
            <p:cNvPr id="7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利润分析</a:t>
              </a:r>
              <a:endParaRPr lang="zh-CN" altLang="en-US" sz="1400" dirty="0">
                <a:solidFill>
                  <a:srgbClr val="2C3637"/>
                </a:solidFill>
                <a:latin typeface="微软雅黑" pitchFamily="34" charset="-122"/>
                <a:ea typeface="微软雅黑" pitchFamily="34" charset="-122"/>
              </a:endParaRPr>
            </a:p>
          </p:txBody>
        </p:sp>
        <p:grpSp>
          <p:nvGrpSpPr>
            <p:cNvPr id="74" name="组合 73"/>
            <p:cNvGrpSpPr/>
            <p:nvPr/>
          </p:nvGrpSpPr>
          <p:grpSpPr>
            <a:xfrm>
              <a:off x="4369395" y="3316401"/>
              <a:ext cx="168551" cy="168551"/>
              <a:chOff x="5005199" y="3717032"/>
              <a:chExt cx="168551" cy="168551"/>
            </a:xfrm>
          </p:grpSpPr>
          <p:sp>
            <p:nvSpPr>
              <p:cNvPr id="75" name="椭圆 74"/>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6" name="等腰三角形 7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77" name="KSO_Shape"/>
          <p:cNvSpPr>
            <a:spLocks/>
          </p:cNvSpPr>
          <p:nvPr/>
        </p:nvSpPr>
        <p:spPr bwMode="auto">
          <a:xfrm>
            <a:off x="5473709" y="1363413"/>
            <a:ext cx="1391771" cy="137785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80" name="圆角矩形 79"/>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2" name="圆角矩形 81"/>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4" name="圆角矩形 9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6" name="圆角矩形 9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0" name="圆角矩形 99"/>
          <p:cNvSpPr/>
          <p:nvPr/>
        </p:nvSpPr>
        <p:spPr>
          <a:xfrm>
            <a:off x="-383133" y="1355969"/>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标题 4"/>
          <p:cNvSpPr txBox="1">
            <a:spLocks/>
          </p:cNvSpPr>
          <p:nvPr/>
        </p:nvSpPr>
        <p:spPr>
          <a:xfrm>
            <a:off x="48915" y="1355969"/>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a:t>
            </a:r>
            <a:r>
              <a:rPr lang="zh-CN" altLang="en-US" sz="1100" dirty="0">
                <a:solidFill>
                  <a:schemeClr val="bg1"/>
                </a:solidFill>
                <a:latin typeface="微软雅黑" panose="020B0503020204020204" pitchFamily="34" charset="-122"/>
                <a:ea typeface="微软雅黑" panose="020B0503020204020204" pitchFamily="34" charset="-122"/>
              </a:rPr>
              <a:t>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2" name="圆角矩形 101"/>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18</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04"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40385733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500" fill="hold"/>
                                        <p:tgtEl>
                                          <p:spTgt spid="65"/>
                                        </p:tgtEl>
                                        <p:attrNameLst>
                                          <p:attrName>ppt_w</p:attrName>
                                        </p:attrNameLst>
                                      </p:cBhvr>
                                      <p:tavLst>
                                        <p:tav tm="0">
                                          <p:val>
                                            <p:fltVal val="0"/>
                                          </p:val>
                                        </p:tav>
                                        <p:tav tm="100000">
                                          <p:val>
                                            <p:strVal val="#ppt_w"/>
                                          </p:val>
                                        </p:tav>
                                      </p:tavLst>
                                    </p:anim>
                                    <p:anim calcmode="lin" valueType="num">
                                      <p:cBhvr>
                                        <p:cTn id="14" dur="500" fill="hold"/>
                                        <p:tgtEl>
                                          <p:spTgt spid="65"/>
                                        </p:tgtEl>
                                        <p:attrNameLst>
                                          <p:attrName>ppt_h</p:attrName>
                                        </p:attrNameLst>
                                      </p:cBhvr>
                                      <p:tavLst>
                                        <p:tav tm="0">
                                          <p:val>
                                            <p:fltVal val="0"/>
                                          </p:val>
                                        </p:tav>
                                        <p:tav tm="100000">
                                          <p:val>
                                            <p:strVal val="#ppt_h"/>
                                          </p:val>
                                        </p:tav>
                                      </p:tavLst>
                                    </p:anim>
                                    <p:animEffect transition="in" filter="fade">
                                      <p:cBhvr>
                                        <p:cTn id="15" dur="500"/>
                                        <p:tgtEl>
                                          <p:spTgt spid="65"/>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64"/>
                                        </p:tgtEl>
                                        <p:attrNameLst>
                                          <p:attrName>style.visibility</p:attrName>
                                        </p:attrNameLst>
                                      </p:cBhvr>
                                      <p:to>
                                        <p:strVal val="visible"/>
                                      </p:to>
                                    </p:set>
                                    <p:anim calcmode="lin" valueType="num">
                                      <p:cBhvr>
                                        <p:cTn id="18" dur="500" fill="hold"/>
                                        <p:tgtEl>
                                          <p:spTgt spid="64"/>
                                        </p:tgtEl>
                                        <p:attrNameLst>
                                          <p:attrName>ppt_w</p:attrName>
                                        </p:attrNameLst>
                                      </p:cBhvr>
                                      <p:tavLst>
                                        <p:tav tm="0">
                                          <p:val>
                                            <p:fltVal val="0"/>
                                          </p:val>
                                        </p:tav>
                                        <p:tav tm="100000">
                                          <p:val>
                                            <p:strVal val="#ppt_w"/>
                                          </p:val>
                                        </p:tav>
                                      </p:tavLst>
                                    </p:anim>
                                    <p:anim calcmode="lin" valueType="num">
                                      <p:cBhvr>
                                        <p:cTn id="19" dur="500" fill="hold"/>
                                        <p:tgtEl>
                                          <p:spTgt spid="64"/>
                                        </p:tgtEl>
                                        <p:attrNameLst>
                                          <p:attrName>ppt_h</p:attrName>
                                        </p:attrNameLst>
                                      </p:cBhvr>
                                      <p:tavLst>
                                        <p:tav tm="0">
                                          <p:val>
                                            <p:fltVal val="0"/>
                                          </p:val>
                                        </p:tav>
                                        <p:tav tm="100000">
                                          <p:val>
                                            <p:strVal val="#ppt_h"/>
                                          </p:val>
                                        </p:tav>
                                      </p:tavLst>
                                    </p:anim>
                                    <p:animEffect transition="in" filter="fade">
                                      <p:cBhvr>
                                        <p:cTn id="20" dur="500"/>
                                        <p:tgtEl>
                                          <p:spTgt spid="64"/>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77"/>
                                        </p:tgtEl>
                                        <p:attrNameLst>
                                          <p:attrName>style.visibility</p:attrName>
                                        </p:attrNameLst>
                                      </p:cBhvr>
                                      <p:to>
                                        <p:strVal val="visible"/>
                                      </p:to>
                                    </p:set>
                                    <p:anim calcmode="lin" valueType="num">
                                      <p:cBhvr>
                                        <p:cTn id="23" dur="500" fill="hold"/>
                                        <p:tgtEl>
                                          <p:spTgt spid="77"/>
                                        </p:tgtEl>
                                        <p:attrNameLst>
                                          <p:attrName>ppt_w</p:attrName>
                                        </p:attrNameLst>
                                      </p:cBhvr>
                                      <p:tavLst>
                                        <p:tav tm="0">
                                          <p:val>
                                            <p:fltVal val="0"/>
                                          </p:val>
                                        </p:tav>
                                        <p:tav tm="100000">
                                          <p:val>
                                            <p:strVal val="#ppt_w"/>
                                          </p:val>
                                        </p:tav>
                                      </p:tavLst>
                                    </p:anim>
                                    <p:anim calcmode="lin" valueType="num">
                                      <p:cBhvr>
                                        <p:cTn id="24" dur="500" fill="hold"/>
                                        <p:tgtEl>
                                          <p:spTgt spid="77"/>
                                        </p:tgtEl>
                                        <p:attrNameLst>
                                          <p:attrName>ppt_h</p:attrName>
                                        </p:attrNameLst>
                                      </p:cBhvr>
                                      <p:tavLst>
                                        <p:tav tm="0">
                                          <p:val>
                                            <p:fltVal val="0"/>
                                          </p:val>
                                        </p:tav>
                                        <p:tav tm="100000">
                                          <p:val>
                                            <p:strVal val="#ppt_h"/>
                                          </p:val>
                                        </p:tav>
                                      </p:tavLst>
                                    </p:anim>
                                    <p:animEffect transition="in" filter="fade">
                                      <p:cBhvr>
                                        <p:cTn id="25" dur="500"/>
                                        <p:tgtEl>
                                          <p:spTgt spid="77"/>
                                        </p:tgtEl>
                                      </p:cBhvr>
                                    </p:animEffect>
                                    <p:anim calcmode="lin" valueType="num">
                                      <p:cBhvr>
                                        <p:cTn id="26" dur="500" fill="hold"/>
                                        <p:tgtEl>
                                          <p:spTgt spid="77"/>
                                        </p:tgtEl>
                                        <p:attrNameLst>
                                          <p:attrName>ppt_x</p:attrName>
                                        </p:attrNameLst>
                                      </p:cBhvr>
                                      <p:tavLst>
                                        <p:tav tm="0">
                                          <p:val>
                                            <p:fltVal val="0.5"/>
                                          </p:val>
                                        </p:tav>
                                        <p:tav tm="100000">
                                          <p:val>
                                            <p:strVal val="#ppt_x"/>
                                          </p:val>
                                        </p:tav>
                                      </p:tavLst>
                                    </p:anim>
                                    <p:anim calcmode="lin" valueType="num">
                                      <p:cBhvr>
                                        <p:cTn id="27" dur="500" fill="hold"/>
                                        <p:tgtEl>
                                          <p:spTgt spid="77"/>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16" presetClass="entr" presetSubtype="21" fill="hold" nodeType="withEffect">
                                  <p:stCondLst>
                                    <p:cond delay="2000"/>
                                  </p:stCondLst>
                                  <p:childTnLst>
                                    <p:set>
                                      <p:cBhvr>
                                        <p:cTn id="34" dur="1" fill="hold">
                                          <p:stCondLst>
                                            <p:cond delay="0"/>
                                          </p:stCondLst>
                                        </p:cTn>
                                        <p:tgtEl>
                                          <p:spTgt spid="66"/>
                                        </p:tgtEl>
                                        <p:attrNameLst>
                                          <p:attrName>style.visibility</p:attrName>
                                        </p:attrNameLst>
                                      </p:cBhvr>
                                      <p:to>
                                        <p:strVal val="visible"/>
                                      </p:to>
                                    </p:set>
                                    <p:animEffect transition="in" filter="barn(inVertical)">
                                      <p:cBhvr>
                                        <p:cTn id="35" dur="500"/>
                                        <p:tgtEl>
                                          <p:spTgt spid="66"/>
                                        </p:tgtEl>
                                      </p:cBhvr>
                                    </p:animEffect>
                                  </p:childTnLst>
                                </p:cTn>
                              </p:par>
                              <p:par>
                                <p:cTn id="36" presetID="53" presetClass="entr" presetSubtype="16" fill="hold" nodeType="withEffect">
                                  <p:stCondLst>
                                    <p:cond delay="250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53" presetClass="entr" presetSubtype="16" fill="hold" nodeType="withEffect">
                                  <p:stCondLst>
                                    <p:cond delay="250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ppt_w</p:attrName>
                                        </p:attrNameLst>
                                      </p:cBhvr>
                                      <p:tavLst>
                                        <p:tav tm="0">
                                          <p:val>
                                            <p:fltVal val="0"/>
                                          </p:val>
                                        </p:tav>
                                        <p:tav tm="100000">
                                          <p:val>
                                            <p:strVal val="#ppt_w"/>
                                          </p:val>
                                        </p:tav>
                                      </p:tavLst>
                                    </p:anim>
                                    <p:anim calcmode="lin" valueType="num">
                                      <p:cBhvr>
                                        <p:cTn id="44" dur="500" fill="hold"/>
                                        <p:tgtEl>
                                          <p:spTgt spid="36"/>
                                        </p:tgtEl>
                                        <p:attrNameLst>
                                          <p:attrName>ppt_h</p:attrName>
                                        </p:attrNameLst>
                                      </p:cBhvr>
                                      <p:tavLst>
                                        <p:tav tm="0">
                                          <p:val>
                                            <p:fltVal val="0"/>
                                          </p:val>
                                        </p:tav>
                                        <p:tav tm="100000">
                                          <p:val>
                                            <p:strVal val="#ppt_h"/>
                                          </p:val>
                                        </p:tav>
                                      </p:tavLst>
                                    </p:anim>
                                    <p:animEffect transition="in" filter="fade">
                                      <p:cBhvr>
                                        <p:cTn id="45" dur="500"/>
                                        <p:tgtEl>
                                          <p:spTgt spid="36"/>
                                        </p:tgtEl>
                                      </p:cBhvr>
                                    </p:animEffect>
                                  </p:childTnLst>
                                </p:cTn>
                              </p:par>
                              <p:par>
                                <p:cTn id="46" presetID="53" presetClass="entr" presetSubtype="16" fill="hold" nodeType="withEffect">
                                  <p:stCondLst>
                                    <p:cond delay="250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childTnLst>
                                </p:cTn>
                              </p:par>
                              <p:par>
                                <p:cTn id="51" presetID="53" presetClass="entr" presetSubtype="16" fill="hold" nodeType="withEffect">
                                  <p:stCondLst>
                                    <p:cond delay="2500"/>
                                  </p:stCondLst>
                                  <p:childTnLst>
                                    <p:set>
                                      <p:cBhvr>
                                        <p:cTn id="52" dur="1" fill="hold">
                                          <p:stCondLst>
                                            <p:cond delay="0"/>
                                          </p:stCondLst>
                                        </p:cTn>
                                        <p:tgtEl>
                                          <p:spTgt spid="48"/>
                                        </p:tgtEl>
                                        <p:attrNameLst>
                                          <p:attrName>style.visibility</p:attrName>
                                        </p:attrNameLst>
                                      </p:cBhvr>
                                      <p:to>
                                        <p:strVal val="visible"/>
                                      </p:to>
                                    </p:set>
                                    <p:anim calcmode="lin" valueType="num">
                                      <p:cBhvr>
                                        <p:cTn id="53" dur="500" fill="hold"/>
                                        <p:tgtEl>
                                          <p:spTgt spid="48"/>
                                        </p:tgtEl>
                                        <p:attrNameLst>
                                          <p:attrName>ppt_w</p:attrName>
                                        </p:attrNameLst>
                                      </p:cBhvr>
                                      <p:tavLst>
                                        <p:tav tm="0">
                                          <p:val>
                                            <p:fltVal val="0"/>
                                          </p:val>
                                        </p:tav>
                                        <p:tav tm="100000">
                                          <p:val>
                                            <p:strVal val="#ppt_w"/>
                                          </p:val>
                                        </p:tav>
                                      </p:tavLst>
                                    </p:anim>
                                    <p:anim calcmode="lin" valueType="num">
                                      <p:cBhvr>
                                        <p:cTn id="54" dur="500" fill="hold"/>
                                        <p:tgtEl>
                                          <p:spTgt spid="48"/>
                                        </p:tgtEl>
                                        <p:attrNameLst>
                                          <p:attrName>ppt_h</p:attrName>
                                        </p:attrNameLst>
                                      </p:cBhvr>
                                      <p:tavLst>
                                        <p:tav tm="0">
                                          <p:val>
                                            <p:fltVal val="0"/>
                                          </p:val>
                                        </p:tav>
                                        <p:tav tm="100000">
                                          <p:val>
                                            <p:strVal val="#ppt_h"/>
                                          </p:val>
                                        </p:tav>
                                      </p:tavLst>
                                    </p:anim>
                                    <p:animEffect transition="in" filter="fade">
                                      <p:cBhvr>
                                        <p:cTn id="55" dur="500"/>
                                        <p:tgtEl>
                                          <p:spTgt spid="48"/>
                                        </p:tgtEl>
                                      </p:cBhvr>
                                    </p:animEffect>
                                  </p:childTnLst>
                                </p:cTn>
                              </p:par>
                              <p:par>
                                <p:cTn id="56" presetID="53" presetClass="entr" presetSubtype="16" fill="hold" nodeType="withEffect">
                                  <p:stCondLst>
                                    <p:cond delay="2500"/>
                                  </p:stCondLst>
                                  <p:childTnLst>
                                    <p:set>
                                      <p:cBhvr>
                                        <p:cTn id="57" dur="1" fill="hold">
                                          <p:stCondLst>
                                            <p:cond delay="0"/>
                                          </p:stCondLst>
                                        </p:cTn>
                                        <p:tgtEl>
                                          <p:spTgt spid="67"/>
                                        </p:tgtEl>
                                        <p:attrNameLst>
                                          <p:attrName>style.visibility</p:attrName>
                                        </p:attrNameLst>
                                      </p:cBhvr>
                                      <p:to>
                                        <p:strVal val="visible"/>
                                      </p:to>
                                    </p:set>
                                    <p:anim calcmode="lin" valueType="num">
                                      <p:cBhvr>
                                        <p:cTn id="58" dur="500" fill="hold"/>
                                        <p:tgtEl>
                                          <p:spTgt spid="67"/>
                                        </p:tgtEl>
                                        <p:attrNameLst>
                                          <p:attrName>ppt_w</p:attrName>
                                        </p:attrNameLst>
                                      </p:cBhvr>
                                      <p:tavLst>
                                        <p:tav tm="0">
                                          <p:val>
                                            <p:fltVal val="0"/>
                                          </p:val>
                                        </p:tav>
                                        <p:tav tm="100000">
                                          <p:val>
                                            <p:strVal val="#ppt_w"/>
                                          </p:val>
                                        </p:tav>
                                      </p:tavLst>
                                    </p:anim>
                                    <p:anim calcmode="lin" valueType="num">
                                      <p:cBhvr>
                                        <p:cTn id="59" dur="500" fill="hold"/>
                                        <p:tgtEl>
                                          <p:spTgt spid="67"/>
                                        </p:tgtEl>
                                        <p:attrNameLst>
                                          <p:attrName>ppt_h</p:attrName>
                                        </p:attrNameLst>
                                      </p:cBhvr>
                                      <p:tavLst>
                                        <p:tav tm="0">
                                          <p:val>
                                            <p:fltVal val="0"/>
                                          </p:val>
                                        </p:tav>
                                        <p:tav tm="100000">
                                          <p:val>
                                            <p:strVal val="#ppt_h"/>
                                          </p:val>
                                        </p:tav>
                                      </p:tavLst>
                                    </p:anim>
                                    <p:animEffect transition="in" filter="fade">
                                      <p:cBhvr>
                                        <p:cTn id="60" dur="500"/>
                                        <p:tgtEl>
                                          <p:spTgt spid="67"/>
                                        </p:tgtEl>
                                      </p:cBhvr>
                                    </p:animEffect>
                                  </p:childTnLst>
                                </p:cTn>
                              </p:par>
                              <p:par>
                                <p:cTn id="61" presetID="53" presetClass="entr" presetSubtype="16" fill="hold" nodeType="withEffect">
                                  <p:stCondLst>
                                    <p:cond delay="2500"/>
                                  </p:stCondLst>
                                  <p:childTnLst>
                                    <p:set>
                                      <p:cBhvr>
                                        <p:cTn id="62" dur="1" fill="hold">
                                          <p:stCondLst>
                                            <p:cond delay="0"/>
                                          </p:stCondLst>
                                        </p:cTn>
                                        <p:tgtEl>
                                          <p:spTgt spid="72"/>
                                        </p:tgtEl>
                                        <p:attrNameLst>
                                          <p:attrName>style.visibility</p:attrName>
                                        </p:attrNameLst>
                                      </p:cBhvr>
                                      <p:to>
                                        <p:strVal val="visible"/>
                                      </p:to>
                                    </p:set>
                                    <p:anim calcmode="lin" valueType="num">
                                      <p:cBhvr>
                                        <p:cTn id="63" dur="500" fill="hold"/>
                                        <p:tgtEl>
                                          <p:spTgt spid="72"/>
                                        </p:tgtEl>
                                        <p:attrNameLst>
                                          <p:attrName>ppt_w</p:attrName>
                                        </p:attrNameLst>
                                      </p:cBhvr>
                                      <p:tavLst>
                                        <p:tav tm="0">
                                          <p:val>
                                            <p:fltVal val="0"/>
                                          </p:val>
                                        </p:tav>
                                        <p:tav tm="100000">
                                          <p:val>
                                            <p:strVal val="#ppt_w"/>
                                          </p:val>
                                        </p:tav>
                                      </p:tavLst>
                                    </p:anim>
                                    <p:anim calcmode="lin" valueType="num">
                                      <p:cBhvr>
                                        <p:cTn id="64" dur="500" fill="hold"/>
                                        <p:tgtEl>
                                          <p:spTgt spid="72"/>
                                        </p:tgtEl>
                                        <p:attrNameLst>
                                          <p:attrName>ppt_h</p:attrName>
                                        </p:attrNameLst>
                                      </p:cBhvr>
                                      <p:tavLst>
                                        <p:tav tm="0">
                                          <p:val>
                                            <p:fltVal val="0"/>
                                          </p:val>
                                        </p:tav>
                                        <p:tav tm="100000">
                                          <p:val>
                                            <p:strVal val="#ppt_h"/>
                                          </p:val>
                                        </p:tav>
                                      </p:tavLst>
                                    </p:anim>
                                    <p:animEffect transition="in" filter="fade">
                                      <p:cBhvr>
                                        <p:cTn id="65" dur="500"/>
                                        <p:tgtEl>
                                          <p:spTgt spid="72"/>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31"/>
                                        </p:tgtEl>
                                        <p:attrNameLst>
                                          <p:attrName>r</p:attrName>
                                        </p:attrNameLst>
                                      </p:cBhvr>
                                    </p:animRot>
                                    <p:animRot by="-240000">
                                      <p:cBhvr>
                                        <p:cTn id="68" dur="200" fill="hold">
                                          <p:stCondLst>
                                            <p:cond delay="200"/>
                                          </p:stCondLst>
                                        </p:cTn>
                                        <p:tgtEl>
                                          <p:spTgt spid="31"/>
                                        </p:tgtEl>
                                        <p:attrNameLst>
                                          <p:attrName>r</p:attrName>
                                        </p:attrNameLst>
                                      </p:cBhvr>
                                    </p:animRot>
                                    <p:animRot by="240000">
                                      <p:cBhvr>
                                        <p:cTn id="69" dur="200" fill="hold">
                                          <p:stCondLst>
                                            <p:cond delay="400"/>
                                          </p:stCondLst>
                                        </p:cTn>
                                        <p:tgtEl>
                                          <p:spTgt spid="31"/>
                                        </p:tgtEl>
                                        <p:attrNameLst>
                                          <p:attrName>r</p:attrName>
                                        </p:attrNameLst>
                                      </p:cBhvr>
                                    </p:animRot>
                                    <p:animRot by="-240000">
                                      <p:cBhvr>
                                        <p:cTn id="70" dur="200" fill="hold">
                                          <p:stCondLst>
                                            <p:cond delay="600"/>
                                          </p:stCondLst>
                                        </p:cTn>
                                        <p:tgtEl>
                                          <p:spTgt spid="31"/>
                                        </p:tgtEl>
                                        <p:attrNameLst>
                                          <p:attrName>r</p:attrName>
                                        </p:attrNameLst>
                                      </p:cBhvr>
                                    </p:animRot>
                                    <p:animRot by="120000">
                                      <p:cBhvr>
                                        <p:cTn id="71" dur="200" fill="hold">
                                          <p:stCondLst>
                                            <p:cond delay="800"/>
                                          </p:stCondLst>
                                        </p:cTn>
                                        <p:tgtEl>
                                          <p:spTgt spid="31"/>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36"/>
                                        </p:tgtEl>
                                        <p:attrNameLst>
                                          <p:attrName>r</p:attrName>
                                        </p:attrNameLst>
                                      </p:cBhvr>
                                    </p:animRot>
                                    <p:animRot by="-240000">
                                      <p:cBhvr>
                                        <p:cTn id="74" dur="200" fill="hold">
                                          <p:stCondLst>
                                            <p:cond delay="200"/>
                                          </p:stCondLst>
                                        </p:cTn>
                                        <p:tgtEl>
                                          <p:spTgt spid="36"/>
                                        </p:tgtEl>
                                        <p:attrNameLst>
                                          <p:attrName>r</p:attrName>
                                        </p:attrNameLst>
                                      </p:cBhvr>
                                    </p:animRot>
                                    <p:animRot by="240000">
                                      <p:cBhvr>
                                        <p:cTn id="75" dur="200" fill="hold">
                                          <p:stCondLst>
                                            <p:cond delay="400"/>
                                          </p:stCondLst>
                                        </p:cTn>
                                        <p:tgtEl>
                                          <p:spTgt spid="36"/>
                                        </p:tgtEl>
                                        <p:attrNameLst>
                                          <p:attrName>r</p:attrName>
                                        </p:attrNameLst>
                                      </p:cBhvr>
                                    </p:animRot>
                                    <p:animRot by="-240000">
                                      <p:cBhvr>
                                        <p:cTn id="76" dur="200" fill="hold">
                                          <p:stCondLst>
                                            <p:cond delay="600"/>
                                          </p:stCondLst>
                                        </p:cTn>
                                        <p:tgtEl>
                                          <p:spTgt spid="36"/>
                                        </p:tgtEl>
                                        <p:attrNameLst>
                                          <p:attrName>r</p:attrName>
                                        </p:attrNameLst>
                                      </p:cBhvr>
                                    </p:animRot>
                                    <p:animRot by="120000">
                                      <p:cBhvr>
                                        <p:cTn id="77" dur="200" fill="hold">
                                          <p:stCondLst>
                                            <p:cond delay="800"/>
                                          </p:stCondLst>
                                        </p:cTn>
                                        <p:tgtEl>
                                          <p:spTgt spid="36"/>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41"/>
                                        </p:tgtEl>
                                        <p:attrNameLst>
                                          <p:attrName>r</p:attrName>
                                        </p:attrNameLst>
                                      </p:cBhvr>
                                    </p:animRot>
                                    <p:animRot by="-240000">
                                      <p:cBhvr>
                                        <p:cTn id="80" dur="200" fill="hold">
                                          <p:stCondLst>
                                            <p:cond delay="200"/>
                                          </p:stCondLst>
                                        </p:cTn>
                                        <p:tgtEl>
                                          <p:spTgt spid="41"/>
                                        </p:tgtEl>
                                        <p:attrNameLst>
                                          <p:attrName>r</p:attrName>
                                        </p:attrNameLst>
                                      </p:cBhvr>
                                    </p:animRot>
                                    <p:animRot by="240000">
                                      <p:cBhvr>
                                        <p:cTn id="81" dur="200" fill="hold">
                                          <p:stCondLst>
                                            <p:cond delay="400"/>
                                          </p:stCondLst>
                                        </p:cTn>
                                        <p:tgtEl>
                                          <p:spTgt spid="41"/>
                                        </p:tgtEl>
                                        <p:attrNameLst>
                                          <p:attrName>r</p:attrName>
                                        </p:attrNameLst>
                                      </p:cBhvr>
                                    </p:animRot>
                                    <p:animRot by="-240000">
                                      <p:cBhvr>
                                        <p:cTn id="82" dur="200" fill="hold">
                                          <p:stCondLst>
                                            <p:cond delay="600"/>
                                          </p:stCondLst>
                                        </p:cTn>
                                        <p:tgtEl>
                                          <p:spTgt spid="41"/>
                                        </p:tgtEl>
                                        <p:attrNameLst>
                                          <p:attrName>r</p:attrName>
                                        </p:attrNameLst>
                                      </p:cBhvr>
                                    </p:animRot>
                                    <p:animRot by="120000">
                                      <p:cBhvr>
                                        <p:cTn id="83" dur="200" fill="hold">
                                          <p:stCondLst>
                                            <p:cond delay="800"/>
                                          </p:stCondLst>
                                        </p:cTn>
                                        <p:tgtEl>
                                          <p:spTgt spid="41"/>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48"/>
                                        </p:tgtEl>
                                        <p:attrNameLst>
                                          <p:attrName>r</p:attrName>
                                        </p:attrNameLst>
                                      </p:cBhvr>
                                    </p:animRot>
                                    <p:animRot by="-240000">
                                      <p:cBhvr>
                                        <p:cTn id="86" dur="200" fill="hold">
                                          <p:stCondLst>
                                            <p:cond delay="200"/>
                                          </p:stCondLst>
                                        </p:cTn>
                                        <p:tgtEl>
                                          <p:spTgt spid="48"/>
                                        </p:tgtEl>
                                        <p:attrNameLst>
                                          <p:attrName>r</p:attrName>
                                        </p:attrNameLst>
                                      </p:cBhvr>
                                    </p:animRot>
                                    <p:animRot by="240000">
                                      <p:cBhvr>
                                        <p:cTn id="87" dur="200" fill="hold">
                                          <p:stCondLst>
                                            <p:cond delay="400"/>
                                          </p:stCondLst>
                                        </p:cTn>
                                        <p:tgtEl>
                                          <p:spTgt spid="48"/>
                                        </p:tgtEl>
                                        <p:attrNameLst>
                                          <p:attrName>r</p:attrName>
                                        </p:attrNameLst>
                                      </p:cBhvr>
                                    </p:animRot>
                                    <p:animRot by="-240000">
                                      <p:cBhvr>
                                        <p:cTn id="88" dur="200" fill="hold">
                                          <p:stCondLst>
                                            <p:cond delay="600"/>
                                          </p:stCondLst>
                                        </p:cTn>
                                        <p:tgtEl>
                                          <p:spTgt spid="48"/>
                                        </p:tgtEl>
                                        <p:attrNameLst>
                                          <p:attrName>r</p:attrName>
                                        </p:attrNameLst>
                                      </p:cBhvr>
                                    </p:animRot>
                                    <p:animRot by="120000">
                                      <p:cBhvr>
                                        <p:cTn id="89" dur="200" fill="hold">
                                          <p:stCondLst>
                                            <p:cond delay="800"/>
                                          </p:stCondLst>
                                        </p:cTn>
                                        <p:tgtEl>
                                          <p:spTgt spid="48"/>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67"/>
                                        </p:tgtEl>
                                        <p:attrNameLst>
                                          <p:attrName>r</p:attrName>
                                        </p:attrNameLst>
                                      </p:cBhvr>
                                    </p:animRot>
                                    <p:animRot by="-240000">
                                      <p:cBhvr>
                                        <p:cTn id="92" dur="200" fill="hold">
                                          <p:stCondLst>
                                            <p:cond delay="200"/>
                                          </p:stCondLst>
                                        </p:cTn>
                                        <p:tgtEl>
                                          <p:spTgt spid="67"/>
                                        </p:tgtEl>
                                        <p:attrNameLst>
                                          <p:attrName>r</p:attrName>
                                        </p:attrNameLst>
                                      </p:cBhvr>
                                    </p:animRot>
                                    <p:animRot by="240000">
                                      <p:cBhvr>
                                        <p:cTn id="93" dur="200" fill="hold">
                                          <p:stCondLst>
                                            <p:cond delay="400"/>
                                          </p:stCondLst>
                                        </p:cTn>
                                        <p:tgtEl>
                                          <p:spTgt spid="67"/>
                                        </p:tgtEl>
                                        <p:attrNameLst>
                                          <p:attrName>r</p:attrName>
                                        </p:attrNameLst>
                                      </p:cBhvr>
                                    </p:animRot>
                                    <p:animRot by="-240000">
                                      <p:cBhvr>
                                        <p:cTn id="94" dur="200" fill="hold">
                                          <p:stCondLst>
                                            <p:cond delay="600"/>
                                          </p:stCondLst>
                                        </p:cTn>
                                        <p:tgtEl>
                                          <p:spTgt spid="67"/>
                                        </p:tgtEl>
                                        <p:attrNameLst>
                                          <p:attrName>r</p:attrName>
                                        </p:attrNameLst>
                                      </p:cBhvr>
                                    </p:animRot>
                                    <p:animRot by="120000">
                                      <p:cBhvr>
                                        <p:cTn id="95" dur="200" fill="hold">
                                          <p:stCondLst>
                                            <p:cond delay="800"/>
                                          </p:stCondLst>
                                        </p:cTn>
                                        <p:tgtEl>
                                          <p:spTgt spid="67"/>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72"/>
                                        </p:tgtEl>
                                        <p:attrNameLst>
                                          <p:attrName>r</p:attrName>
                                        </p:attrNameLst>
                                      </p:cBhvr>
                                    </p:animRot>
                                    <p:animRot by="-240000">
                                      <p:cBhvr>
                                        <p:cTn id="98" dur="200" fill="hold">
                                          <p:stCondLst>
                                            <p:cond delay="200"/>
                                          </p:stCondLst>
                                        </p:cTn>
                                        <p:tgtEl>
                                          <p:spTgt spid="72"/>
                                        </p:tgtEl>
                                        <p:attrNameLst>
                                          <p:attrName>r</p:attrName>
                                        </p:attrNameLst>
                                      </p:cBhvr>
                                    </p:animRot>
                                    <p:animRot by="240000">
                                      <p:cBhvr>
                                        <p:cTn id="99" dur="200" fill="hold">
                                          <p:stCondLst>
                                            <p:cond delay="400"/>
                                          </p:stCondLst>
                                        </p:cTn>
                                        <p:tgtEl>
                                          <p:spTgt spid="72"/>
                                        </p:tgtEl>
                                        <p:attrNameLst>
                                          <p:attrName>r</p:attrName>
                                        </p:attrNameLst>
                                      </p:cBhvr>
                                    </p:animRot>
                                    <p:animRot by="-240000">
                                      <p:cBhvr>
                                        <p:cTn id="100" dur="200" fill="hold">
                                          <p:stCondLst>
                                            <p:cond delay="600"/>
                                          </p:stCondLst>
                                        </p:cTn>
                                        <p:tgtEl>
                                          <p:spTgt spid="72"/>
                                        </p:tgtEl>
                                        <p:attrNameLst>
                                          <p:attrName>r</p:attrName>
                                        </p:attrNameLst>
                                      </p:cBhvr>
                                    </p:animRot>
                                    <p:animRot by="120000">
                                      <p:cBhvr>
                                        <p:cTn id="101" dur="200" fill="hold">
                                          <p:stCondLst>
                                            <p:cond delay="800"/>
                                          </p:stCondLst>
                                        </p:cTn>
                                        <p:tgtEl>
                                          <p:spTgt spid="72"/>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500"/>
                                        <p:tgtEl>
                                          <p:spTgt spid="54"/>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56"/>
                                        </p:tgtEl>
                                        <p:attrNameLst>
                                          <p:attrName>style.visibility</p:attrName>
                                        </p:attrNameLst>
                                      </p:cBhvr>
                                      <p:to>
                                        <p:strVal val="visible"/>
                                      </p:to>
                                    </p:set>
                                    <p:animEffect transition="in" filter="fade">
                                      <p:cBhvr>
                                        <p:cTn id="111" dur="500"/>
                                        <p:tgtEl>
                                          <p:spTgt spid="56"/>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57"/>
                                        </p:tgtEl>
                                        <p:attrNameLst>
                                          <p:attrName>style.visibility</p:attrName>
                                        </p:attrNameLst>
                                      </p:cBhvr>
                                      <p:to>
                                        <p:strVal val="visible"/>
                                      </p:to>
                                    </p:set>
                                    <p:animEffect transition="in" filter="fade">
                                      <p:cBhvr>
                                        <p:cTn id="114" dur="500"/>
                                        <p:tgtEl>
                                          <p:spTgt spid="57"/>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fade">
                                      <p:cBhvr>
                                        <p:cTn id="117" dur="500"/>
                                        <p:tgtEl>
                                          <p:spTgt spid="58"/>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59"/>
                                        </p:tgtEl>
                                        <p:attrNameLst>
                                          <p:attrName>style.visibility</p:attrName>
                                        </p:attrNameLst>
                                      </p:cBhvr>
                                      <p:to>
                                        <p:strVal val="visible"/>
                                      </p:to>
                                    </p:set>
                                    <p:animEffect transition="in" filter="fade">
                                      <p:cBhvr>
                                        <p:cTn id="120" dur="500"/>
                                        <p:tgtEl>
                                          <p:spTgt spid="59"/>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60"/>
                                        </p:tgtEl>
                                        <p:attrNameLst>
                                          <p:attrName>style.visibility</p:attrName>
                                        </p:attrNameLst>
                                      </p:cBhvr>
                                      <p:to>
                                        <p:strVal val="visible"/>
                                      </p:to>
                                    </p:set>
                                    <p:animEffect transition="in" filter="fade">
                                      <p:cBhvr>
                                        <p:cTn id="123" dur="500"/>
                                        <p:tgtEl>
                                          <p:spTgt spid="60"/>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61"/>
                                        </p:tgtEl>
                                        <p:attrNameLst>
                                          <p:attrName>style.visibility</p:attrName>
                                        </p:attrNameLst>
                                      </p:cBhvr>
                                      <p:to>
                                        <p:strVal val="visible"/>
                                      </p:to>
                                    </p:set>
                                    <p:animEffect transition="in" filter="fade">
                                      <p:cBhvr>
                                        <p:cTn id="126" dur="500"/>
                                        <p:tgtEl>
                                          <p:spTgt spid="61"/>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62"/>
                                        </p:tgtEl>
                                        <p:attrNameLst>
                                          <p:attrName>style.visibility</p:attrName>
                                        </p:attrNameLst>
                                      </p:cBhvr>
                                      <p:to>
                                        <p:strVal val="visible"/>
                                      </p:to>
                                    </p:set>
                                    <p:animEffect transition="in" filter="fade">
                                      <p:cBhvr>
                                        <p:cTn id="129" dur="500"/>
                                        <p:tgtEl>
                                          <p:spTgt spid="62"/>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63"/>
                                        </p:tgtEl>
                                        <p:attrNameLst>
                                          <p:attrName>style.visibility</p:attrName>
                                        </p:attrNameLst>
                                      </p:cBhvr>
                                      <p:to>
                                        <p:strVal val="visible"/>
                                      </p:to>
                                    </p:set>
                                    <p:animEffect transition="in" filter="fade">
                                      <p:cBhvr>
                                        <p:cTn id="132" dur="500"/>
                                        <p:tgtEl>
                                          <p:spTgt spid="63"/>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54"/>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55"/>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56"/>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57"/>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58"/>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59"/>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60"/>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61"/>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62"/>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6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53" grpId="0"/>
      <p:bldP spid="54" grpId="0" animBg="1"/>
      <p:bldP spid="54" grpId="1" animBg="1"/>
      <p:bldP spid="55" grpId="0" animBg="1"/>
      <p:bldP spid="55"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p:bldP spid="65" grpId="0" animBg="1"/>
      <p:bldP spid="7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0"/>
            <a:ext cx="6552730"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产品概述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PRODUCT OVERVIEW</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8496" y="3717032"/>
            <a:ext cx="12203671" cy="3140968"/>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3073251" y="1268760"/>
            <a:ext cx="6120680" cy="3682533"/>
            <a:chOff x="3022028" y="1587732"/>
            <a:chExt cx="6120680" cy="3682533"/>
          </a:xfrm>
        </p:grpSpPr>
        <p:pic>
          <p:nvPicPr>
            <p:cNvPr id="1026" name="Picture 2" descr="C:\Users\Administrator\Desktop\ppt展示模板-8.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3937348" y="2060861"/>
              <a:ext cx="4320480" cy="2376251"/>
            </a:xfrm>
            <a:prstGeom prst="rect">
              <a:avLst/>
            </a:prstGeom>
            <a:blipFill>
              <a:blip r:embed="rId4" cstate="screen">
                <a:extLst>
                  <a:ext uri="{BEBA8EAE-BF5A-486C-A8C5-ECC9F3942E4B}">
                    <a14:imgProps xmlns:a14="http://schemas.microsoft.com/office/drawing/2010/main">
                      <a14:imgLayer r:embed="rId5">
                        <a14:imgEffect>
                          <a14:brightnessContrast bright="22000"/>
                        </a14:imgEffect>
                      </a14:imgLayer>
                    </a14:imgProps>
                  </a:ex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Oval 4"/>
          <p:cNvSpPr/>
          <p:nvPr/>
        </p:nvSpPr>
        <p:spPr>
          <a:xfrm>
            <a:off x="1708371" y="2598797"/>
            <a:ext cx="956733" cy="96096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41" name="Group 20"/>
          <p:cNvGrpSpPr/>
          <p:nvPr/>
        </p:nvGrpSpPr>
        <p:grpSpPr>
          <a:xfrm>
            <a:off x="1932606" y="2806741"/>
            <a:ext cx="535763" cy="539089"/>
            <a:chOff x="7971783" y="2080670"/>
            <a:chExt cx="401822" cy="404317"/>
          </a:xfrm>
          <a:solidFill>
            <a:schemeClr val="bg1"/>
          </a:solidFill>
        </p:grpSpPr>
        <p:sp>
          <p:nvSpPr>
            <p:cNvPr id="44"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45"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46" name="矩形 45"/>
          <p:cNvSpPr/>
          <p:nvPr/>
        </p:nvSpPr>
        <p:spPr>
          <a:xfrm>
            <a:off x="1410854" y="3861048"/>
            <a:ext cx="1551767"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添加标题</a:t>
            </a:r>
            <a:endParaRPr lang="en-US" altLang="zh-CN" sz="2200" b="1" dirty="0">
              <a:solidFill>
                <a:schemeClr val="bg1"/>
              </a:solidFill>
              <a:latin typeface="微软雅黑" pitchFamily="34" charset="-122"/>
              <a:ea typeface="微软雅黑" pitchFamily="34" charset="-122"/>
            </a:endParaRPr>
          </a:p>
        </p:txBody>
      </p:sp>
      <p:sp>
        <p:nvSpPr>
          <p:cNvPr id="47" name="矩形 47"/>
          <p:cNvSpPr>
            <a:spLocks noChangeArrowheads="1"/>
          </p:cNvSpPr>
          <p:nvPr/>
        </p:nvSpPr>
        <p:spPr bwMode="auto">
          <a:xfrm>
            <a:off x="1201043" y="4281432"/>
            <a:ext cx="19713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smtClean="0">
                <a:solidFill>
                  <a:schemeClr val="bg1"/>
                </a:solidFill>
                <a:sym typeface="微软雅黑" pitchFamily="34" charset="-122"/>
              </a:rPr>
              <a:t>在此</a:t>
            </a:r>
            <a:r>
              <a:rPr lang="zh-CN" altLang="en-US" sz="1400" dirty="0">
                <a:solidFill>
                  <a:schemeClr val="bg1"/>
                </a:solidFill>
                <a:sym typeface="微软雅黑" pitchFamily="34" charset="-122"/>
              </a:rPr>
              <a:t>录入上述图表的描述说明，在此录入上述图表的描述说明。</a:t>
            </a:r>
          </a:p>
        </p:txBody>
      </p:sp>
      <p:sp>
        <p:nvSpPr>
          <p:cNvPr id="48" name="Oval 14"/>
          <p:cNvSpPr/>
          <p:nvPr/>
        </p:nvSpPr>
        <p:spPr>
          <a:xfrm>
            <a:off x="9604194" y="2612049"/>
            <a:ext cx="954617" cy="960967"/>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solidFill>
                <a:schemeClr val="bg1">
                  <a:lumMod val="95000"/>
                </a:schemeClr>
              </a:solidFill>
            </a:endParaRPr>
          </a:p>
        </p:txBody>
      </p:sp>
      <p:grpSp>
        <p:nvGrpSpPr>
          <p:cNvPr id="49" name="Group 54"/>
          <p:cNvGrpSpPr/>
          <p:nvPr/>
        </p:nvGrpSpPr>
        <p:grpSpPr>
          <a:xfrm>
            <a:off x="9887082" y="2880560"/>
            <a:ext cx="399325" cy="519123"/>
            <a:chOff x="6421904" y="4798576"/>
            <a:chExt cx="299494" cy="389342"/>
          </a:xfrm>
          <a:solidFill>
            <a:schemeClr val="bg1"/>
          </a:solidFill>
        </p:grpSpPr>
        <p:sp>
          <p:nvSpPr>
            <p:cNvPr id="50"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sp>
          <p:nvSpPr>
            <p:cNvPr id="51"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solidFill>
                  <a:schemeClr val="tx2">
                    <a:lumMod val="50000"/>
                  </a:schemeClr>
                </a:solidFill>
                <a:latin typeface="+mn-lt"/>
                <a:cs typeface="+mn-cs"/>
              </a:endParaRPr>
            </a:p>
          </p:txBody>
        </p:sp>
      </p:grpSp>
      <p:sp>
        <p:nvSpPr>
          <p:cNvPr id="52" name="矩形 51"/>
          <p:cNvSpPr/>
          <p:nvPr/>
        </p:nvSpPr>
        <p:spPr>
          <a:xfrm>
            <a:off x="9304561" y="3874300"/>
            <a:ext cx="1551767" cy="430879"/>
          </a:xfrm>
          <a:prstGeom prst="rect">
            <a:avLst/>
          </a:prstGeom>
        </p:spPr>
        <p:txBody>
          <a:bodyPr wrap="square" lIns="91431" tIns="45716" rIns="91431" bIns="45716">
            <a:spAutoFit/>
          </a:bodyPr>
          <a:lstStyle/>
          <a:p>
            <a:pPr algn="ctr"/>
            <a:r>
              <a:rPr lang="zh-CN" altLang="en-US" sz="2200" b="1" dirty="0">
                <a:solidFill>
                  <a:schemeClr val="bg1"/>
                </a:solidFill>
                <a:latin typeface="微软雅黑" pitchFamily="34" charset="-122"/>
                <a:ea typeface="微软雅黑" pitchFamily="34" charset="-122"/>
              </a:rPr>
              <a:t>添加标题</a:t>
            </a:r>
            <a:endParaRPr lang="en-US" altLang="zh-CN" sz="2200" b="1" dirty="0">
              <a:solidFill>
                <a:schemeClr val="bg1"/>
              </a:solidFill>
              <a:latin typeface="微软雅黑" pitchFamily="34" charset="-122"/>
              <a:ea typeface="微软雅黑" pitchFamily="34" charset="-122"/>
            </a:endParaRPr>
          </a:p>
        </p:txBody>
      </p:sp>
      <p:sp>
        <p:nvSpPr>
          <p:cNvPr id="53" name="矩形 47"/>
          <p:cNvSpPr>
            <a:spLocks noChangeArrowheads="1"/>
          </p:cNvSpPr>
          <p:nvPr/>
        </p:nvSpPr>
        <p:spPr bwMode="auto">
          <a:xfrm>
            <a:off x="9094750" y="4294684"/>
            <a:ext cx="1971389"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smtClean="0">
                <a:solidFill>
                  <a:schemeClr val="bg1"/>
                </a:solidFill>
                <a:sym typeface="微软雅黑" pitchFamily="34" charset="-122"/>
              </a:rPr>
              <a:t>在此</a:t>
            </a:r>
            <a:r>
              <a:rPr lang="zh-CN" altLang="en-US" sz="1400" dirty="0">
                <a:solidFill>
                  <a:schemeClr val="bg1"/>
                </a:solidFill>
                <a:sym typeface="微软雅黑" pitchFamily="34" charset="-122"/>
              </a:rPr>
              <a:t>录入上述图表的描述说明，在此录入上述图表的描述说明。</a:t>
            </a:r>
          </a:p>
        </p:txBody>
      </p:sp>
      <p:sp>
        <p:nvSpPr>
          <p:cNvPr id="54" name="标题 11"/>
          <p:cNvSpPr txBox="1">
            <a:spLocks/>
          </p:cNvSpPr>
          <p:nvPr/>
        </p:nvSpPr>
        <p:spPr>
          <a:xfrm>
            <a:off x="1849115" y="5656684"/>
            <a:ext cx="8421910" cy="796652"/>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zh-CN" altLang="en-US" sz="1400" dirty="0" smtClean="0">
                <a:solidFill>
                  <a:schemeClr val="bg1"/>
                </a:solidFill>
                <a:latin typeface="微软雅黑" panose="020B0503020204020204" pitchFamily="34" charset="-122"/>
                <a:ea typeface="微软雅黑" panose="020B0503020204020204" pitchFamily="34" charset="-122"/>
              </a:rPr>
              <a:t>。请</a:t>
            </a:r>
            <a:r>
              <a:rPr lang="zh-CN" altLang="en-US" sz="1400" dirty="0">
                <a:solidFill>
                  <a:schemeClr val="bg1"/>
                </a:solidFill>
                <a:latin typeface="微软雅黑" panose="020B0503020204020204" pitchFamily="34" charset="-122"/>
                <a:ea typeface="微软雅黑" panose="020B0503020204020204" pitchFamily="34" charset="-122"/>
              </a:rPr>
              <a:t>在此处输入详细的文字介绍信息和简介，表达图表的</a:t>
            </a:r>
            <a:r>
              <a:rPr lang="zh-CN" altLang="en-US" sz="1400" dirty="0" smtClean="0">
                <a:solidFill>
                  <a:schemeClr val="bg1"/>
                </a:solidFill>
                <a:latin typeface="微软雅黑" panose="020B0503020204020204" pitchFamily="34" charset="-122"/>
                <a:ea typeface="微软雅黑" panose="020B0503020204020204" pitchFamily="34" charset="-122"/>
              </a:rPr>
              <a:t>含义</a:t>
            </a:r>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r>
              <a:rPr lang="zh-CN" altLang="en-US" sz="1400" dirty="0" smtClean="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请在此处输入详细的文字介绍信息和简介，表达图表的含义。</a:t>
            </a:r>
          </a:p>
          <a:p>
            <a:pPr algn="l"/>
            <a:endParaRPr lang="zh-CN" altLang="en-US" sz="1400" dirty="0">
              <a:solidFill>
                <a:schemeClr val="bg1"/>
              </a:solidFill>
              <a:latin typeface="微软雅黑" panose="020B0503020204020204" pitchFamily="34" charset="-122"/>
              <a:ea typeface="微软雅黑" panose="020B0503020204020204" pitchFamily="34" charset="-122"/>
            </a:endParaRPr>
          </a:p>
          <a:p>
            <a:pPr algn="l"/>
            <a:endParaRPr lang="zh-CN" altLang="en-US" sz="1400" dirty="0">
              <a:solidFill>
                <a:schemeClr val="bg1"/>
              </a:solidFill>
              <a:latin typeface="微软雅黑" panose="020B0503020204020204" pitchFamily="34" charset="-122"/>
              <a:ea typeface="微软雅黑" panose="020B0503020204020204" pitchFamily="34" charset="-122"/>
            </a:endParaRPr>
          </a:p>
          <a:p>
            <a:pPr algn="l"/>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55" name="标题 11"/>
          <p:cNvSpPr txBox="1">
            <a:spLocks/>
          </p:cNvSpPr>
          <p:nvPr/>
        </p:nvSpPr>
        <p:spPr>
          <a:xfrm>
            <a:off x="5225107" y="5274636"/>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smtClean="0">
                <a:solidFill>
                  <a:schemeClr val="bg1"/>
                </a:solidFill>
                <a:latin typeface="微软雅黑" panose="020B0503020204020204" pitchFamily="34" charset="-122"/>
                <a:ea typeface="微软雅黑" panose="020B0503020204020204" pitchFamily="34" charset="-122"/>
              </a:rPr>
              <a:t>输入文字</a:t>
            </a:r>
            <a:r>
              <a:rPr lang="zh-CN" altLang="en-US" sz="2000" b="1" dirty="0">
                <a:solidFill>
                  <a:schemeClr val="bg1"/>
                </a:solidFill>
                <a:latin typeface="微软雅黑" panose="020B0503020204020204" pitchFamily="34" charset="-122"/>
                <a:ea typeface="微软雅黑" panose="020B0503020204020204" pitchFamily="34" charset="-122"/>
              </a:rPr>
              <a:t>标题</a:t>
            </a:r>
          </a:p>
        </p:txBody>
      </p:sp>
      <p:sp>
        <p:nvSpPr>
          <p:cNvPr id="38" name="圆角矩形 37"/>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7"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8" name="圆角矩形 57"/>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0" name="圆角矩形 59"/>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19</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2061120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wheel(1)">
                                      <p:cBhvr>
                                        <p:cTn id="13" dur="400"/>
                                        <p:tgtEl>
                                          <p:spTgt spid="40"/>
                                        </p:tgtEl>
                                      </p:cBhvr>
                                    </p:animEffect>
                                  </p:childTnLst>
                                </p:cTn>
                              </p:par>
                            </p:childTnLst>
                          </p:cTn>
                        </p:par>
                        <p:par>
                          <p:cTn id="14" fill="hold">
                            <p:stCondLst>
                              <p:cond delay="1400"/>
                            </p:stCondLst>
                            <p:childTnLst>
                              <p:par>
                                <p:cTn id="15" presetID="10" presetClass="entr" presetSubtype="0" fill="hold"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250"/>
                                        <p:tgtEl>
                                          <p:spTgt spid="41"/>
                                        </p:tgtEl>
                                      </p:cBhvr>
                                    </p:animEffect>
                                  </p:childTnLst>
                                </p:cTn>
                              </p:par>
                              <p:par>
                                <p:cTn id="18" presetID="14" presetClass="entr" presetSubtype="10" fill="hold" grpId="0" nodeType="withEffect">
                                  <p:stCondLst>
                                    <p:cond delay="250"/>
                                  </p:stCondLst>
                                  <p:childTnLst>
                                    <p:set>
                                      <p:cBhvr>
                                        <p:cTn id="19" dur="1" fill="hold">
                                          <p:stCondLst>
                                            <p:cond delay="0"/>
                                          </p:stCondLst>
                                        </p:cTn>
                                        <p:tgtEl>
                                          <p:spTgt spid="46"/>
                                        </p:tgtEl>
                                        <p:attrNameLst>
                                          <p:attrName>style.visibility</p:attrName>
                                        </p:attrNameLst>
                                      </p:cBhvr>
                                      <p:to>
                                        <p:strVal val="visible"/>
                                      </p:to>
                                    </p:set>
                                    <p:animEffect transition="in" filter="randombar(horizontal)">
                                      <p:cBhvr>
                                        <p:cTn id="20" dur="400"/>
                                        <p:tgtEl>
                                          <p:spTgt spid="46"/>
                                        </p:tgtEl>
                                      </p:cBhvr>
                                    </p:animEffect>
                                  </p:childTnLst>
                                </p:cTn>
                              </p:par>
                              <p:par>
                                <p:cTn id="21" presetID="14" presetClass="entr" presetSubtype="10" fill="hold" grpId="0" nodeType="withEffect">
                                  <p:stCondLst>
                                    <p:cond delay="250"/>
                                  </p:stCondLst>
                                  <p:childTnLst>
                                    <p:set>
                                      <p:cBhvr>
                                        <p:cTn id="22" dur="1" fill="hold">
                                          <p:stCondLst>
                                            <p:cond delay="0"/>
                                          </p:stCondLst>
                                        </p:cTn>
                                        <p:tgtEl>
                                          <p:spTgt spid="47"/>
                                        </p:tgtEl>
                                        <p:attrNameLst>
                                          <p:attrName>style.visibility</p:attrName>
                                        </p:attrNameLst>
                                      </p:cBhvr>
                                      <p:to>
                                        <p:strVal val="visible"/>
                                      </p:to>
                                    </p:set>
                                    <p:animEffect transition="in" filter="randombar(horizontal)">
                                      <p:cBhvr>
                                        <p:cTn id="23" dur="400"/>
                                        <p:tgtEl>
                                          <p:spTgt spid="47"/>
                                        </p:tgtEl>
                                      </p:cBhvr>
                                    </p:animEffect>
                                  </p:childTnLst>
                                </p:cTn>
                              </p:par>
                            </p:childTnLst>
                          </p:cTn>
                        </p:par>
                        <p:par>
                          <p:cTn id="24" fill="hold">
                            <p:stCondLst>
                              <p:cond delay="2050"/>
                            </p:stCondLst>
                            <p:childTnLst>
                              <p:par>
                                <p:cTn id="25" presetID="21" presetClass="entr" presetSubtype="1" fill="hold" grpId="0" nodeType="afterEffect">
                                  <p:stCondLst>
                                    <p:cond delay="0"/>
                                  </p:stCondLst>
                                  <p:childTnLst>
                                    <p:set>
                                      <p:cBhvr>
                                        <p:cTn id="26" dur="1" fill="hold">
                                          <p:stCondLst>
                                            <p:cond delay="0"/>
                                          </p:stCondLst>
                                        </p:cTn>
                                        <p:tgtEl>
                                          <p:spTgt spid="48"/>
                                        </p:tgtEl>
                                        <p:attrNameLst>
                                          <p:attrName>style.visibility</p:attrName>
                                        </p:attrNameLst>
                                      </p:cBhvr>
                                      <p:to>
                                        <p:strVal val="visible"/>
                                      </p:to>
                                    </p:set>
                                    <p:animEffect transition="in" filter="wheel(1)">
                                      <p:cBhvr>
                                        <p:cTn id="27" dur="400"/>
                                        <p:tgtEl>
                                          <p:spTgt spid="48"/>
                                        </p:tgtEl>
                                      </p:cBhvr>
                                    </p:animEffect>
                                  </p:childTnLst>
                                </p:cTn>
                              </p:par>
                              <p:par>
                                <p:cTn id="28" presetID="10" presetClass="entr" presetSubtype="0" fill="hold" nodeType="with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250"/>
                                        <p:tgtEl>
                                          <p:spTgt spid="49"/>
                                        </p:tgtEl>
                                      </p:cBhvr>
                                    </p:animEffect>
                                  </p:childTnLst>
                                </p:cTn>
                              </p:par>
                              <p:par>
                                <p:cTn id="31" presetID="14" presetClass="entr" presetSubtype="10" fill="hold" grpId="0" nodeType="withEffect">
                                  <p:stCondLst>
                                    <p:cond delay="250"/>
                                  </p:stCondLst>
                                  <p:childTnLst>
                                    <p:set>
                                      <p:cBhvr>
                                        <p:cTn id="32" dur="1" fill="hold">
                                          <p:stCondLst>
                                            <p:cond delay="0"/>
                                          </p:stCondLst>
                                        </p:cTn>
                                        <p:tgtEl>
                                          <p:spTgt spid="52"/>
                                        </p:tgtEl>
                                        <p:attrNameLst>
                                          <p:attrName>style.visibility</p:attrName>
                                        </p:attrNameLst>
                                      </p:cBhvr>
                                      <p:to>
                                        <p:strVal val="visible"/>
                                      </p:to>
                                    </p:set>
                                    <p:animEffect transition="in" filter="randombar(horizontal)">
                                      <p:cBhvr>
                                        <p:cTn id="33" dur="400"/>
                                        <p:tgtEl>
                                          <p:spTgt spid="52"/>
                                        </p:tgtEl>
                                      </p:cBhvr>
                                    </p:animEffect>
                                  </p:childTnLst>
                                </p:cTn>
                              </p:par>
                              <p:par>
                                <p:cTn id="34" presetID="14" presetClass="entr" presetSubtype="10" fill="hold" grpId="0" nodeType="withEffect">
                                  <p:stCondLst>
                                    <p:cond delay="250"/>
                                  </p:stCondLst>
                                  <p:childTnLst>
                                    <p:set>
                                      <p:cBhvr>
                                        <p:cTn id="35" dur="1" fill="hold">
                                          <p:stCondLst>
                                            <p:cond delay="0"/>
                                          </p:stCondLst>
                                        </p:cTn>
                                        <p:tgtEl>
                                          <p:spTgt spid="53"/>
                                        </p:tgtEl>
                                        <p:attrNameLst>
                                          <p:attrName>style.visibility</p:attrName>
                                        </p:attrNameLst>
                                      </p:cBhvr>
                                      <p:to>
                                        <p:strVal val="visible"/>
                                      </p:to>
                                    </p:set>
                                    <p:animEffect transition="in" filter="randombar(horizontal)">
                                      <p:cBhvr>
                                        <p:cTn id="36" dur="400"/>
                                        <p:tgtEl>
                                          <p:spTgt spid="53"/>
                                        </p:tgtEl>
                                      </p:cBhvr>
                                    </p:animEffect>
                                  </p:childTnLst>
                                </p:cTn>
                              </p:par>
                              <p:par>
                                <p:cTn id="37" presetID="53" presetClass="entr" presetSubtype="16" fill="hold" grpId="0" nodeType="withEffect">
                                  <p:stCondLst>
                                    <p:cond delay="500"/>
                                  </p:stCondLst>
                                  <p:childTnLst>
                                    <p:set>
                                      <p:cBhvr>
                                        <p:cTn id="38" dur="1" fill="hold">
                                          <p:stCondLst>
                                            <p:cond delay="0"/>
                                          </p:stCondLst>
                                        </p:cTn>
                                        <p:tgtEl>
                                          <p:spTgt spid="54"/>
                                        </p:tgtEl>
                                        <p:attrNameLst>
                                          <p:attrName>style.visibility</p:attrName>
                                        </p:attrNameLst>
                                      </p:cBhvr>
                                      <p:to>
                                        <p:strVal val="visible"/>
                                      </p:to>
                                    </p:set>
                                    <p:anim calcmode="lin" valueType="num">
                                      <p:cBhvr>
                                        <p:cTn id="39" dur="500" fill="hold"/>
                                        <p:tgtEl>
                                          <p:spTgt spid="54"/>
                                        </p:tgtEl>
                                        <p:attrNameLst>
                                          <p:attrName>ppt_w</p:attrName>
                                        </p:attrNameLst>
                                      </p:cBhvr>
                                      <p:tavLst>
                                        <p:tav tm="0">
                                          <p:val>
                                            <p:fltVal val="0"/>
                                          </p:val>
                                        </p:tav>
                                        <p:tav tm="100000">
                                          <p:val>
                                            <p:strVal val="#ppt_w"/>
                                          </p:val>
                                        </p:tav>
                                      </p:tavLst>
                                    </p:anim>
                                    <p:anim calcmode="lin" valueType="num">
                                      <p:cBhvr>
                                        <p:cTn id="40" dur="500" fill="hold"/>
                                        <p:tgtEl>
                                          <p:spTgt spid="54"/>
                                        </p:tgtEl>
                                        <p:attrNameLst>
                                          <p:attrName>ppt_h</p:attrName>
                                        </p:attrNameLst>
                                      </p:cBhvr>
                                      <p:tavLst>
                                        <p:tav tm="0">
                                          <p:val>
                                            <p:fltVal val="0"/>
                                          </p:val>
                                        </p:tav>
                                        <p:tav tm="100000">
                                          <p:val>
                                            <p:strVal val="#ppt_h"/>
                                          </p:val>
                                        </p:tav>
                                      </p:tavLst>
                                    </p:anim>
                                    <p:animEffect transition="in" filter="fade">
                                      <p:cBhvr>
                                        <p:cTn id="41" dur="500"/>
                                        <p:tgtEl>
                                          <p:spTgt spid="54"/>
                                        </p:tgtEl>
                                      </p:cBhvr>
                                    </p:animEffect>
                                  </p:childTnLst>
                                </p:cTn>
                              </p:par>
                              <p:par>
                                <p:cTn id="42" presetID="53" presetClass="entr" presetSubtype="16" fill="hold" grpId="0" nodeType="withEffect">
                                  <p:stCondLst>
                                    <p:cond delay="500"/>
                                  </p:stCondLst>
                                  <p:childTnLst>
                                    <p:set>
                                      <p:cBhvr>
                                        <p:cTn id="43" dur="1" fill="hold">
                                          <p:stCondLst>
                                            <p:cond delay="0"/>
                                          </p:stCondLst>
                                        </p:cTn>
                                        <p:tgtEl>
                                          <p:spTgt spid="55"/>
                                        </p:tgtEl>
                                        <p:attrNameLst>
                                          <p:attrName>style.visibility</p:attrName>
                                        </p:attrNameLst>
                                      </p:cBhvr>
                                      <p:to>
                                        <p:strVal val="visible"/>
                                      </p:to>
                                    </p:set>
                                    <p:anim calcmode="lin" valueType="num">
                                      <p:cBhvr>
                                        <p:cTn id="44" dur="500" fill="hold"/>
                                        <p:tgtEl>
                                          <p:spTgt spid="55"/>
                                        </p:tgtEl>
                                        <p:attrNameLst>
                                          <p:attrName>ppt_w</p:attrName>
                                        </p:attrNameLst>
                                      </p:cBhvr>
                                      <p:tavLst>
                                        <p:tav tm="0">
                                          <p:val>
                                            <p:fltVal val="0"/>
                                          </p:val>
                                        </p:tav>
                                        <p:tav tm="100000">
                                          <p:val>
                                            <p:strVal val="#ppt_w"/>
                                          </p:val>
                                        </p:tav>
                                      </p:tavLst>
                                    </p:anim>
                                    <p:anim calcmode="lin" valueType="num">
                                      <p:cBhvr>
                                        <p:cTn id="45" dur="500" fill="hold"/>
                                        <p:tgtEl>
                                          <p:spTgt spid="55"/>
                                        </p:tgtEl>
                                        <p:attrNameLst>
                                          <p:attrName>ppt_h</p:attrName>
                                        </p:attrNameLst>
                                      </p:cBhvr>
                                      <p:tavLst>
                                        <p:tav tm="0">
                                          <p:val>
                                            <p:fltVal val="0"/>
                                          </p:val>
                                        </p:tav>
                                        <p:tav tm="100000">
                                          <p:val>
                                            <p:strVal val="#ppt_h"/>
                                          </p:val>
                                        </p:tav>
                                      </p:tavLst>
                                    </p:anim>
                                    <p:animEffect transition="in" filter="fade">
                                      <p:cBhvr>
                                        <p:cTn id="46"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6" grpId="0"/>
      <p:bldP spid="47" grpId="0"/>
      <p:bldP spid="48" grpId="0" animBg="1"/>
      <p:bldP spid="52" grpId="0"/>
      <p:bldP spid="53" grpId="0"/>
      <p:bldP spid="54" grpId="0"/>
      <p:bldP spid="5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矩形 83"/>
          <p:cNvSpPr/>
          <p:nvPr/>
        </p:nvSpPr>
        <p:spPr>
          <a:xfrm>
            <a:off x="1115" y="1628800"/>
            <a:ext cx="8600620" cy="4176464"/>
          </a:xfrm>
          <a:prstGeom prst="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前言"/>
          <p:cNvSpPr>
            <a:spLocks noChangeArrowheads="1"/>
          </p:cNvSpPr>
          <p:nvPr/>
        </p:nvSpPr>
        <p:spPr bwMode="auto">
          <a:xfrm>
            <a:off x="548697" y="908720"/>
            <a:ext cx="4612786"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4000" b="1" dirty="0" smtClean="0">
                <a:solidFill>
                  <a:srgbClr val="C00000"/>
                </a:solidFill>
              </a:rPr>
              <a:t>前言</a:t>
            </a:r>
            <a:r>
              <a:rPr lang="zh-CN" altLang="en-US" sz="3600" b="1" dirty="0" smtClean="0">
                <a:solidFill>
                  <a:srgbClr val="C00000"/>
                </a:solidFill>
              </a:rPr>
              <a:t> </a:t>
            </a:r>
            <a:r>
              <a:rPr lang="en-US" altLang="zh-CN" sz="3600" b="1" dirty="0" smtClean="0">
                <a:solidFill>
                  <a:srgbClr val="C00000"/>
                </a:solidFill>
              </a:rPr>
              <a:t>/</a:t>
            </a:r>
            <a:r>
              <a:rPr lang="zh-CN" altLang="en-US" sz="3600" b="1" dirty="0" smtClean="0">
                <a:solidFill>
                  <a:srgbClr val="C00000"/>
                </a:solidFill>
              </a:rPr>
              <a:t>  </a:t>
            </a:r>
            <a:r>
              <a:rPr lang="en-US" altLang="zh-CN" sz="3600" dirty="0" smtClean="0">
                <a:solidFill>
                  <a:srgbClr val="C00000"/>
                </a:solidFill>
                <a:latin typeface="Impact MT Std" pitchFamily="34" charset="0"/>
              </a:rPr>
              <a:t>INTRODUCTION</a:t>
            </a:r>
            <a:endParaRPr lang="zh-CN" altLang="en-US" sz="3600" dirty="0">
              <a:solidFill>
                <a:srgbClr val="C00000"/>
              </a:solidFill>
              <a:latin typeface="Impact MT Std" pitchFamily="34" charset="0"/>
              <a:sym typeface="Impact" pitchFamily="34" charset="0"/>
            </a:endParaRPr>
          </a:p>
        </p:txBody>
      </p:sp>
      <p:grpSp>
        <p:nvGrpSpPr>
          <p:cNvPr id="86" name="组合 85"/>
          <p:cNvGrpSpPr/>
          <p:nvPr/>
        </p:nvGrpSpPr>
        <p:grpSpPr>
          <a:xfrm>
            <a:off x="8233822" y="2132856"/>
            <a:ext cx="715716" cy="719823"/>
            <a:chOff x="1721162" y="4373847"/>
            <a:chExt cx="715716" cy="719823"/>
          </a:xfrm>
        </p:grpSpPr>
        <p:sp>
          <p:nvSpPr>
            <p:cNvPr id="87" name="Oval 28"/>
            <p:cNvSpPr/>
            <p:nvPr/>
          </p:nvSpPr>
          <p:spPr>
            <a:xfrm>
              <a:off x="1721162" y="4373847"/>
              <a:ext cx="715716" cy="719823"/>
            </a:xfrm>
            <a:prstGeom prst="ellipse">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3">
                <a:solidFill>
                  <a:srgbClr val="1C666E"/>
                </a:solidFill>
              </a:endParaRPr>
            </a:p>
          </p:txBody>
        </p:sp>
        <p:sp>
          <p:nvSpPr>
            <p:cNvPr id="88" name="Freeform 7"/>
            <p:cNvSpPr>
              <a:spLocks/>
            </p:cNvSpPr>
            <p:nvPr/>
          </p:nvSpPr>
          <p:spPr bwMode="auto">
            <a:xfrm>
              <a:off x="1892225" y="4715743"/>
              <a:ext cx="388938" cy="225425"/>
            </a:xfrm>
            <a:custGeom>
              <a:avLst/>
              <a:gdLst>
                <a:gd name="T0" fmla="*/ 103 w 103"/>
                <a:gd name="T1" fmla="*/ 33 h 60"/>
                <a:gd name="T2" fmla="*/ 94 w 103"/>
                <a:gd name="T3" fmla="*/ 10 h 60"/>
                <a:gd name="T4" fmla="*/ 68 w 103"/>
                <a:gd name="T5" fmla="*/ 0 h 60"/>
                <a:gd name="T6" fmla="*/ 68 w 103"/>
                <a:gd name="T7" fmla="*/ 0 h 60"/>
                <a:gd name="T8" fmla="*/ 67 w 103"/>
                <a:gd name="T9" fmla="*/ 0 h 60"/>
                <a:gd name="T10" fmla="*/ 59 w 103"/>
                <a:gd name="T11" fmla="*/ 38 h 60"/>
                <a:gd name="T12" fmla="*/ 55 w 103"/>
                <a:gd name="T13" fmla="*/ 12 h 60"/>
                <a:gd name="T14" fmla="*/ 58 w 103"/>
                <a:gd name="T15" fmla="*/ 6 h 60"/>
                <a:gd name="T16" fmla="*/ 53 w 103"/>
                <a:gd name="T17" fmla="*/ 2 h 60"/>
                <a:gd name="T18" fmla="*/ 52 w 103"/>
                <a:gd name="T19" fmla="*/ 2 h 60"/>
                <a:gd name="T20" fmla="*/ 52 w 103"/>
                <a:gd name="T21" fmla="*/ 2 h 60"/>
                <a:gd name="T22" fmla="*/ 50 w 103"/>
                <a:gd name="T23" fmla="*/ 2 h 60"/>
                <a:gd name="T24" fmla="*/ 46 w 103"/>
                <a:gd name="T25" fmla="*/ 6 h 60"/>
                <a:gd name="T26" fmla="*/ 49 w 103"/>
                <a:gd name="T27" fmla="*/ 12 h 60"/>
                <a:gd name="T28" fmla="*/ 44 w 103"/>
                <a:gd name="T29" fmla="*/ 38 h 60"/>
                <a:gd name="T30" fmla="*/ 36 w 103"/>
                <a:gd name="T31" fmla="*/ 0 h 60"/>
                <a:gd name="T32" fmla="*/ 36 w 103"/>
                <a:gd name="T33" fmla="*/ 0 h 60"/>
                <a:gd name="T34" fmla="*/ 35 w 103"/>
                <a:gd name="T35" fmla="*/ 0 h 60"/>
                <a:gd name="T36" fmla="*/ 9 w 103"/>
                <a:gd name="T37" fmla="*/ 10 h 60"/>
                <a:gd name="T38" fmla="*/ 1 w 103"/>
                <a:gd name="T39" fmla="*/ 33 h 60"/>
                <a:gd name="T40" fmla="*/ 0 w 103"/>
                <a:gd name="T41" fmla="*/ 57 h 60"/>
                <a:gd name="T42" fmla="*/ 19 w 103"/>
                <a:gd name="T43" fmla="*/ 59 h 60"/>
                <a:gd name="T44" fmla="*/ 19 w 103"/>
                <a:gd name="T45" fmla="*/ 38 h 60"/>
                <a:gd name="T46" fmla="*/ 21 w 103"/>
                <a:gd name="T47" fmla="*/ 30 h 60"/>
                <a:gd name="T48" fmla="*/ 21 w 103"/>
                <a:gd name="T49" fmla="*/ 59 h 60"/>
                <a:gd name="T50" fmla="*/ 52 w 103"/>
                <a:gd name="T51" fmla="*/ 60 h 60"/>
                <a:gd name="T52" fmla="*/ 82 w 103"/>
                <a:gd name="T53" fmla="*/ 59 h 60"/>
                <a:gd name="T54" fmla="*/ 82 w 103"/>
                <a:gd name="T55" fmla="*/ 30 h 60"/>
                <a:gd name="T56" fmla="*/ 84 w 103"/>
                <a:gd name="T57" fmla="*/ 38 h 60"/>
                <a:gd name="T58" fmla="*/ 84 w 103"/>
                <a:gd name="T59" fmla="*/ 59 h 60"/>
                <a:gd name="T60" fmla="*/ 103 w 103"/>
                <a:gd name="T61" fmla="*/ 57 h 60"/>
                <a:gd name="T62" fmla="*/ 103 w 103"/>
                <a:gd name="T63" fmla="*/ 3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60">
                  <a:moveTo>
                    <a:pt x="103" y="33"/>
                  </a:moveTo>
                  <a:cubicBezTo>
                    <a:pt x="101" y="17"/>
                    <a:pt x="97" y="12"/>
                    <a:pt x="94" y="10"/>
                  </a:cubicBezTo>
                  <a:cubicBezTo>
                    <a:pt x="87" y="6"/>
                    <a:pt x="73" y="2"/>
                    <a:pt x="68" y="0"/>
                  </a:cubicBezTo>
                  <a:cubicBezTo>
                    <a:pt x="68" y="0"/>
                    <a:pt x="68" y="0"/>
                    <a:pt x="68" y="0"/>
                  </a:cubicBezTo>
                  <a:cubicBezTo>
                    <a:pt x="68" y="0"/>
                    <a:pt x="68" y="0"/>
                    <a:pt x="67" y="0"/>
                  </a:cubicBezTo>
                  <a:cubicBezTo>
                    <a:pt x="67" y="5"/>
                    <a:pt x="59" y="38"/>
                    <a:pt x="59" y="38"/>
                  </a:cubicBezTo>
                  <a:cubicBezTo>
                    <a:pt x="59" y="38"/>
                    <a:pt x="55" y="12"/>
                    <a:pt x="55" y="12"/>
                  </a:cubicBezTo>
                  <a:cubicBezTo>
                    <a:pt x="55" y="12"/>
                    <a:pt x="58" y="6"/>
                    <a:pt x="58" y="6"/>
                  </a:cubicBezTo>
                  <a:cubicBezTo>
                    <a:pt x="53" y="2"/>
                    <a:pt x="53" y="2"/>
                    <a:pt x="53" y="2"/>
                  </a:cubicBezTo>
                  <a:cubicBezTo>
                    <a:pt x="52" y="2"/>
                    <a:pt x="52" y="2"/>
                    <a:pt x="52" y="2"/>
                  </a:cubicBezTo>
                  <a:cubicBezTo>
                    <a:pt x="52" y="2"/>
                    <a:pt x="52" y="2"/>
                    <a:pt x="52" y="2"/>
                  </a:cubicBezTo>
                  <a:cubicBezTo>
                    <a:pt x="50" y="2"/>
                    <a:pt x="50" y="2"/>
                    <a:pt x="50" y="2"/>
                  </a:cubicBezTo>
                  <a:cubicBezTo>
                    <a:pt x="46" y="6"/>
                    <a:pt x="46" y="6"/>
                    <a:pt x="46" y="6"/>
                  </a:cubicBezTo>
                  <a:cubicBezTo>
                    <a:pt x="49" y="12"/>
                    <a:pt x="49" y="12"/>
                    <a:pt x="49" y="12"/>
                  </a:cubicBezTo>
                  <a:cubicBezTo>
                    <a:pt x="44" y="38"/>
                    <a:pt x="44" y="38"/>
                    <a:pt x="44" y="38"/>
                  </a:cubicBezTo>
                  <a:cubicBezTo>
                    <a:pt x="44" y="38"/>
                    <a:pt x="37" y="5"/>
                    <a:pt x="36" y="0"/>
                  </a:cubicBezTo>
                  <a:cubicBezTo>
                    <a:pt x="36" y="0"/>
                    <a:pt x="36" y="0"/>
                    <a:pt x="36" y="0"/>
                  </a:cubicBezTo>
                  <a:cubicBezTo>
                    <a:pt x="36" y="0"/>
                    <a:pt x="35" y="0"/>
                    <a:pt x="35" y="0"/>
                  </a:cubicBezTo>
                  <a:cubicBezTo>
                    <a:pt x="30" y="2"/>
                    <a:pt x="16" y="6"/>
                    <a:pt x="9" y="10"/>
                  </a:cubicBezTo>
                  <a:cubicBezTo>
                    <a:pt x="7" y="12"/>
                    <a:pt x="2" y="17"/>
                    <a:pt x="1" y="33"/>
                  </a:cubicBezTo>
                  <a:cubicBezTo>
                    <a:pt x="1" y="34"/>
                    <a:pt x="1" y="47"/>
                    <a:pt x="0" y="57"/>
                  </a:cubicBezTo>
                  <a:cubicBezTo>
                    <a:pt x="7" y="58"/>
                    <a:pt x="12" y="59"/>
                    <a:pt x="19" y="59"/>
                  </a:cubicBezTo>
                  <a:cubicBezTo>
                    <a:pt x="19" y="52"/>
                    <a:pt x="19" y="41"/>
                    <a:pt x="19" y="38"/>
                  </a:cubicBezTo>
                  <a:cubicBezTo>
                    <a:pt x="19" y="35"/>
                    <a:pt x="20" y="32"/>
                    <a:pt x="21" y="30"/>
                  </a:cubicBezTo>
                  <a:cubicBezTo>
                    <a:pt x="21" y="59"/>
                    <a:pt x="21" y="59"/>
                    <a:pt x="21" y="59"/>
                  </a:cubicBezTo>
                  <a:cubicBezTo>
                    <a:pt x="30" y="60"/>
                    <a:pt x="42" y="60"/>
                    <a:pt x="52" y="60"/>
                  </a:cubicBezTo>
                  <a:cubicBezTo>
                    <a:pt x="62" y="60"/>
                    <a:pt x="73" y="60"/>
                    <a:pt x="82" y="59"/>
                  </a:cubicBezTo>
                  <a:cubicBezTo>
                    <a:pt x="82" y="30"/>
                    <a:pt x="82" y="30"/>
                    <a:pt x="82" y="30"/>
                  </a:cubicBezTo>
                  <a:cubicBezTo>
                    <a:pt x="83" y="32"/>
                    <a:pt x="84" y="35"/>
                    <a:pt x="84" y="38"/>
                  </a:cubicBezTo>
                  <a:cubicBezTo>
                    <a:pt x="84" y="41"/>
                    <a:pt x="84" y="52"/>
                    <a:pt x="84" y="59"/>
                  </a:cubicBezTo>
                  <a:cubicBezTo>
                    <a:pt x="91" y="58"/>
                    <a:pt x="97" y="58"/>
                    <a:pt x="103" y="57"/>
                  </a:cubicBezTo>
                  <a:cubicBezTo>
                    <a:pt x="103" y="47"/>
                    <a:pt x="103" y="34"/>
                    <a:pt x="103" y="3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C3637"/>
                </a:solidFill>
              </a:endParaRPr>
            </a:p>
          </p:txBody>
        </p:sp>
        <p:sp>
          <p:nvSpPr>
            <p:cNvPr id="89" name="Freeform 8"/>
            <p:cNvSpPr>
              <a:spLocks/>
            </p:cNvSpPr>
            <p:nvPr/>
          </p:nvSpPr>
          <p:spPr bwMode="auto">
            <a:xfrm>
              <a:off x="1990650" y="4469681"/>
              <a:ext cx="196850" cy="230188"/>
            </a:xfrm>
            <a:custGeom>
              <a:avLst/>
              <a:gdLst>
                <a:gd name="T0" fmla="*/ 4 w 52"/>
                <a:gd name="T1" fmla="*/ 25 h 61"/>
                <a:gd name="T2" fmla="*/ 0 w 52"/>
                <a:gd name="T3" fmla="*/ 29 h 61"/>
                <a:gd name="T4" fmla="*/ 5 w 52"/>
                <a:gd name="T5" fmla="*/ 39 h 61"/>
                <a:gd name="T6" fmla="*/ 26 w 52"/>
                <a:gd name="T7" fmla="*/ 61 h 61"/>
                <a:gd name="T8" fmla="*/ 47 w 52"/>
                <a:gd name="T9" fmla="*/ 39 h 61"/>
                <a:gd name="T10" fmla="*/ 52 w 52"/>
                <a:gd name="T11" fmla="*/ 29 h 61"/>
                <a:gd name="T12" fmla="*/ 48 w 52"/>
                <a:gd name="T13" fmla="*/ 25 h 61"/>
                <a:gd name="T14" fmla="*/ 26 w 52"/>
                <a:gd name="T15" fmla="*/ 0 h 61"/>
                <a:gd name="T16" fmla="*/ 4 w 52"/>
                <a:gd name="T17" fmla="*/ 2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1">
                  <a:moveTo>
                    <a:pt x="4" y="25"/>
                  </a:moveTo>
                  <a:cubicBezTo>
                    <a:pt x="2" y="25"/>
                    <a:pt x="0" y="27"/>
                    <a:pt x="0" y="29"/>
                  </a:cubicBezTo>
                  <a:cubicBezTo>
                    <a:pt x="0" y="33"/>
                    <a:pt x="2" y="39"/>
                    <a:pt x="5" y="39"/>
                  </a:cubicBezTo>
                  <a:cubicBezTo>
                    <a:pt x="8" y="51"/>
                    <a:pt x="15" y="61"/>
                    <a:pt x="26" y="61"/>
                  </a:cubicBezTo>
                  <a:cubicBezTo>
                    <a:pt x="37" y="61"/>
                    <a:pt x="44" y="51"/>
                    <a:pt x="47" y="39"/>
                  </a:cubicBezTo>
                  <a:cubicBezTo>
                    <a:pt x="50" y="38"/>
                    <a:pt x="52" y="33"/>
                    <a:pt x="52" y="29"/>
                  </a:cubicBezTo>
                  <a:cubicBezTo>
                    <a:pt x="51" y="27"/>
                    <a:pt x="50" y="26"/>
                    <a:pt x="48" y="25"/>
                  </a:cubicBezTo>
                  <a:cubicBezTo>
                    <a:pt x="48" y="11"/>
                    <a:pt x="39" y="0"/>
                    <a:pt x="26" y="0"/>
                  </a:cubicBezTo>
                  <a:cubicBezTo>
                    <a:pt x="13" y="0"/>
                    <a:pt x="4" y="11"/>
                    <a:pt x="4" y="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C3637"/>
                </a:solidFill>
              </a:endParaRPr>
            </a:p>
          </p:txBody>
        </p:sp>
      </p:grpSp>
      <p:sp>
        <p:nvSpPr>
          <p:cNvPr id="90" name="矩形 47"/>
          <p:cNvSpPr>
            <a:spLocks noChangeArrowheads="1"/>
          </p:cNvSpPr>
          <p:nvPr/>
        </p:nvSpPr>
        <p:spPr bwMode="auto">
          <a:xfrm>
            <a:off x="8735696" y="3476601"/>
            <a:ext cx="3338555" cy="11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buNone/>
            </a:pP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现任职销售部经理，毕业于美国麻省理工大学设计系，曾获全国“十佳青年”。</a:t>
            </a:r>
            <a:endParaRPr lang="en-US" altLang="zh-CN" sz="1400" dirty="0" smtClean="0">
              <a:solidFill>
                <a:srgbClr val="2C3637"/>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相信在我的带领下，公司一定会步入一个新的纪元，开拓创新。</a:t>
            </a:r>
            <a:endParaRPr lang="zh-CN" altLang="en-US" sz="1400" dirty="0">
              <a:solidFill>
                <a:srgbClr val="2C3637"/>
              </a:solidFill>
              <a:latin typeface="微软雅黑" panose="020B0503020204020204" pitchFamily="34" charset="-122"/>
              <a:ea typeface="微软雅黑" panose="020B0503020204020204" pitchFamily="34" charset="-122"/>
              <a:sym typeface="微软雅黑" pitchFamily="34" charset="-122"/>
            </a:endParaRPr>
          </a:p>
        </p:txBody>
      </p:sp>
      <p:sp>
        <p:nvSpPr>
          <p:cNvPr id="91" name="矩形 3"/>
          <p:cNvSpPr>
            <a:spLocks noChangeArrowheads="1"/>
          </p:cNvSpPr>
          <p:nvPr/>
        </p:nvSpPr>
        <p:spPr bwMode="auto">
          <a:xfrm>
            <a:off x="8766302" y="2924944"/>
            <a:ext cx="1933849"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2000" b="1" dirty="0">
                <a:solidFill>
                  <a:srgbClr val="2C3637"/>
                </a:solidFill>
                <a:latin typeface="微软雅黑" panose="020B0503020204020204" pitchFamily="34" charset="-122"/>
                <a:ea typeface="微软雅黑" panose="020B0503020204020204" pitchFamily="34" charset="-122"/>
                <a:cs typeface="Arial" panose="020B0604020202020204" pitchFamily="34" charset="0"/>
              </a:rPr>
              <a:t>汇报</a:t>
            </a:r>
            <a:r>
              <a:rPr lang="zh-CN" altLang="en-US" sz="2000" b="1" dirty="0" smtClean="0">
                <a:solidFill>
                  <a:srgbClr val="2C3637"/>
                </a:solidFill>
                <a:latin typeface="微软雅黑" panose="020B0503020204020204" pitchFamily="34" charset="-122"/>
                <a:ea typeface="微软雅黑" panose="020B0503020204020204" pitchFamily="34" charset="-122"/>
                <a:cs typeface="Arial" panose="020B0604020202020204" pitchFamily="34" charset="0"/>
              </a:rPr>
              <a:t>人：</a:t>
            </a:r>
            <a:r>
              <a:rPr lang="zh-CN" altLang="en-US" sz="2000" b="1" dirty="0">
                <a:solidFill>
                  <a:srgbClr val="2C3637"/>
                </a:solidFill>
                <a:latin typeface="微软雅黑" panose="020B0503020204020204" pitchFamily="34" charset="-122"/>
                <a:ea typeface="微软雅黑" panose="020B0503020204020204" pitchFamily="34" charset="-122"/>
                <a:cs typeface="Arial" panose="020B0604020202020204" pitchFamily="34" charset="0"/>
              </a:rPr>
              <a:t>某某某</a:t>
            </a:r>
          </a:p>
        </p:txBody>
      </p:sp>
      <p:sp>
        <p:nvSpPr>
          <p:cNvPr id="92" name="矩形 91"/>
          <p:cNvSpPr/>
          <p:nvPr/>
        </p:nvSpPr>
        <p:spPr>
          <a:xfrm>
            <a:off x="8825425" y="3385895"/>
            <a:ext cx="599800" cy="40500"/>
          </a:xfrm>
          <a:prstGeom prst="rect">
            <a:avLst/>
          </a:prstGeom>
          <a:solidFill>
            <a:srgbClr val="2C3637"/>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93" name="矩形 92"/>
          <p:cNvSpPr/>
          <p:nvPr/>
        </p:nvSpPr>
        <p:spPr>
          <a:xfrm>
            <a:off x="9440275" y="3385895"/>
            <a:ext cx="1215000" cy="405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94" name="TextBox 504"/>
          <p:cNvSpPr txBox="1"/>
          <p:nvPr/>
        </p:nvSpPr>
        <p:spPr>
          <a:xfrm>
            <a:off x="624978" y="1844824"/>
            <a:ext cx="7344817" cy="3708708"/>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sz="2400" b="1" dirty="0">
                <a:solidFill>
                  <a:srgbClr val="2C3637"/>
                </a:solidFill>
                <a:sym typeface="微软雅黑" pitchFamily="34" charset="-122"/>
              </a:rPr>
              <a:t>首先</a:t>
            </a:r>
            <a:r>
              <a:rPr lang="zh-CN" altLang="en-US" dirty="0">
                <a:solidFill>
                  <a:srgbClr val="2C3637"/>
                </a:solidFill>
                <a:sym typeface="微软雅黑" pitchFamily="34" charset="-122"/>
              </a:rPr>
              <a:t>感谢您在百忙之中审阅我，当您打开这个文件时，您将开始对我的能力进行评估，对我的经历进行阅读；希望当您关闭这个胶片时，我能够契合您的要求，加入一个新的家庭，共同奋斗！</a:t>
            </a:r>
            <a:r>
              <a:rPr lang="zh-CN" altLang="en-US" dirty="0">
                <a:solidFill>
                  <a:srgbClr val="2C3637"/>
                </a:solidFill>
              </a:rPr>
              <a:t>您的内容打在这里，或者通过复制您的文本后，在此框中选择粘贴，并选择只保留文字。</a:t>
            </a:r>
            <a:r>
              <a:rPr lang="zh-CN" altLang="en-US" dirty="0">
                <a:solidFill>
                  <a:srgbClr val="2C3637"/>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dirty="0">
              <a:solidFill>
                <a:srgbClr val="2C3637"/>
              </a:solidFill>
              <a:sym typeface="微软雅黑" pitchFamily="34" charset="-122"/>
            </a:endParaRPr>
          </a:p>
          <a:p>
            <a:pPr algn="just">
              <a:lnSpc>
                <a:spcPct val="150000"/>
              </a:lnSpc>
              <a:spcAft>
                <a:spcPts val="1200"/>
              </a:spcAft>
            </a:pPr>
            <a:r>
              <a:rPr lang="zh-CN" altLang="en-US" dirty="0">
                <a:solidFill>
                  <a:srgbClr val="2C3637"/>
                </a:solidFill>
                <a:sym typeface="微软雅黑" pitchFamily="34" charset="-122"/>
              </a:rPr>
              <a:t>右键点击图片选择设置图片格式可直接替换图片。</a:t>
            </a:r>
            <a:r>
              <a:rPr lang="zh-CN" altLang="en-US" dirty="0">
                <a:solidFill>
                  <a:srgbClr val="2C3637"/>
                </a:solidFill>
              </a:rPr>
              <a:t>您的内容打在这里，或者通过复制您的文本后，在此框中选择粘贴，并选择只保留文字。</a:t>
            </a:r>
            <a:r>
              <a:rPr lang="zh-CN" altLang="en-US" dirty="0">
                <a:solidFill>
                  <a:srgbClr val="2C3637"/>
                </a:solidFill>
                <a:sym typeface="微软雅黑" pitchFamily="34" charset="-122"/>
              </a:rPr>
              <a:t>在此录入上述图表的描述说明，在此录入上述图表的综合描述说明，在此录入上述图表的综合描述说明，在此录入上述图表的综合描述</a:t>
            </a:r>
            <a:r>
              <a:rPr lang="zh-CN" altLang="en-US" dirty="0" smtClean="0">
                <a:solidFill>
                  <a:srgbClr val="2C3637"/>
                </a:solidFill>
                <a:sym typeface="微软雅黑" pitchFamily="34" charset="-122"/>
              </a:rPr>
              <a:t>说明</a:t>
            </a:r>
            <a:r>
              <a:rPr lang="zh-CN" altLang="en-US" dirty="0">
                <a:solidFill>
                  <a:srgbClr val="2C3637"/>
                </a:solidFill>
                <a:sym typeface="微软雅黑" pitchFamily="34" charset="-122"/>
              </a:rPr>
              <a:t>在此录入上述图表的综合描述说明</a:t>
            </a:r>
            <a:r>
              <a:rPr lang="zh-CN" altLang="en-US" dirty="0" smtClean="0">
                <a:solidFill>
                  <a:srgbClr val="2C3637"/>
                </a:solidFill>
                <a:sym typeface="微软雅黑" pitchFamily="34" charset="-122"/>
              </a:rPr>
              <a:t>。</a:t>
            </a:r>
            <a:endParaRPr lang="en-US" altLang="zh-CN" dirty="0">
              <a:solidFill>
                <a:srgbClr val="2C3637"/>
              </a:solidFill>
              <a:sym typeface="微软雅黑" pitchFamily="34" charset="-122"/>
            </a:endParaRPr>
          </a:p>
        </p:txBody>
      </p:sp>
      <p:sp>
        <p:nvSpPr>
          <p:cNvPr id="25"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81022359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0-#ppt_w/2"/>
                                          </p:val>
                                        </p:tav>
                                        <p:tav tm="100000">
                                          <p:val>
                                            <p:strVal val="#ppt_x"/>
                                          </p:val>
                                        </p:tav>
                                      </p:tavLst>
                                    </p:anim>
                                    <p:anim calcmode="lin" valueType="num">
                                      <p:cBhvr additive="base">
                                        <p:cTn id="8" dur="500" fill="hold"/>
                                        <p:tgtEl>
                                          <p:spTgt spid="84"/>
                                        </p:tgtEl>
                                        <p:attrNameLst>
                                          <p:attrName>ppt_y</p:attrName>
                                        </p:attrNameLst>
                                      </p:cBhvr>
                                      <p:tavLst>
                                        <p:tav tm="0">
                                          <p:val>
                                            <p:strVal val="#ppt_y"/>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85"/>
                                        </p:tgtEl>
                                        <p:attrNameLst>
                                          <p:attrName>style.visibility</p:attrName>
                                        </p:attrNameLst>
                                      </p:cBhvr>
                                      <p:to>
                                        <p:strVal val="visible"/>
                                      </p:to>
                                    </p:set>
                                    <p:animEffect transition="in" filter="wipe(left)">
                                      <p:cBhvr>
                                        <p:cTn id="11" dur="500"/>
                                        <p:tgtEl>
                                          <p:spTgt spid="85"/>
                                        </p:tgtEl>
                                      </p:cBhvr>
                                    </p:animEffect>
                                  </p:childTnLst>
                                </p:cTn>
                              </p:par>
                              <p:par>
                                <p:cTn id="12" presetID="10" presetClass="entr" presetSubtype="0" fill="hold" grpId="0" nodeType="withEffect">
                                  <p:stCondLst>
                                    <p:cond delay="1000"/>
                                  </p:stCondLst>
                                  <p:iterate type="lt">
                                    <p:tmPct val="10000"/>
                                  </p:iterate>
                                  <p:childTnLst>
                                    <p:set>
                                      <p:cBhvr>
                                        <p:cTn id="13" dur="1" fill="hold">
                                          <p:stCondLst>
                                            <p:cond delay="0"/>
                                          </p:stCondLst>
                                        </p:cTn>
                                        <p:tgtEl>
                                          <p:spTgt spid="94"/>
                                        </p:tgtEl>
                                        <p:attrNameLst>
                                          <p:attrName>style.visibility</p:attrName>
                                        </p:attrNameLst>
                                      </p:cBhvr>
                                      <p:to>
                                        <p:strVal val="visible"/>
                                      </p:to>
                                    </p:set>
                                    <p:animEffect transition="in" filter="fade">
                                      <p:cBhvr>
                                        <p:cTn id="14" dur="100"/>
                                        <p:tgtEl>
                                          <p:spTgt spid="94"/>
                                        </p:tgtEl>
                                      </p:cBhvr>
                                    </p:animEffect>
                                  </p:childTnLst>
                                </p:cTn>
                              </p:par>
                            </p:childTnLst>
                          </p:cTn>
                        </p:par>
                        <p:par>
                          <p:cTn id="15" fill="hold">
                            <p:stCondLst>
                              <p:cond delay="4660"/>
                            </p:stCondLst>
                            <p:childTnLst>
                              <p:par>
                                <p:cTn id="16" presetID="53" presetClass="entr" presetSubtype="16" fill="hold" nodeType="afterEffect">
                                  <p:stCondLst>
                                    <p:cond delay="0"/>
                                  </p:stCondLst>
                                  <p:childTnLst>
                                    <p:set>
                                      <p:cBhvr>
                                        <p:cTn id="17" dur="1" fill="hold">
                                          <p:stCondLst>
                                            <p:cond delay="0"/>
                                          </p:stCondLst>
                                        </p:cTn>
                                        <p:tgtEl>
                                          <p:spTgt spid="86"/>
                                        </p:tgtEl>
                                        <p:attrNameLst>
                                          <p:attrName>style.visibility</p:attrName>
                                        </p:attrNameLst>
                                      </p:cBhvr>
                                      <p:to>
                                        <p:strVal val="visible"/>
                                      </p:to>
                                    </p:set>
                                    <p:anim calcmode="lin" valueType="num">
                                      <p:cBhvr>
                                        <p:cTn id="18" dur="500" fill="hold"/>
                                        <p:tgtEl>
                                          <p:spTgt spid="86"/>
                                        </p:tgtEl>
                                        <p:attrNameLst>
                                          <p:attrName>ppt_w</p:attrName>
                                        </p:attrNameLst>
                                      </p:cBhvr>
                                      <p:tavLst>
                                        <p:tav tm="0">
                                          <p:val>
                                            <p:fltVal val="0"/>
                                          </p:val>
                                        </p:tav>
                                        <p:tav tm="100000">
                                          <p:val>
                                            <p:strVal val="#ppt_w"/>
                                          </p:val>
                                        </p:tav>
                                      </p:tavLst>
                                    </p:anim>
                                    <p:anim calcmode="lin" valueType="num">
                                      <p:cBhvr>
                                        <p:cTn id="19" dur="500" fill="hold"/>
                                        <p:tgtEl>
                                          <p:spTgt spid="86"/>
                                        </p:tgtEl>
                                        <p:attrNameLst>
                                          <p:attrName>ppt_h</p:attrName>
                                        </p:attrNameLst>
                                      </p:cBhvr>
                                      <p:tavLst>
                                        <p:tav tm="0">
                                          <p:val>
                                            <p:fltVal val="0"/>
                                          </p:val>
                                        </p:tav>
                                        <p:tav tm="100000">
                                          <p:val>
                                            <p:strVal val="#ppt_h"/>
                                          </p:val>
                                        </p:tav>
                                      </p:tavLst>
                                    </p:anim>
                                    <p:animEffect transition="in" filter="fade">
                                      <p:cBhvr>
                                        <p:cTn id="20" dur="500"/>
                                        <p:tgtEl>
                                          <p:spTgt spid="86"/>
                                        </p:tgtEl>
                                      </p:cBhvr>
                                    </p:animEffect>
                                  </p:childTnLst>
                                </p:cTn>
                              </p:par>
                            </p:childTnLst>
                          </p:cTn>
                        </p:par>
                        <p:par>
                          <p:cTn id="21" fill="hold">
                            <p:stCondLst>
                              <p:cond delay="5160"/>
                            </p:stCondLst>
                            <p:childTnLst>
                              <p:par>
                                <p:cTn id="22" presetID="22" presetClass="entr" presetSubtype="8" fill="hold" grpId="0" nodeType="afterEffect">
                                  <p:stCondLst>
                                    <p:cond delay="0"/>
                                  </p:stCondLst>
                                  <p:childTnLst>
                                    <p:set>
                                      <p:cBhvr>
                                        <p:cTn id="23" dur="1" fill="hold">
                                          <p:stCondLst>
                                            <p:cond delay="0"/>
                                          </p:stCondLst>
                                        </p:cTn>
                                        <p:tgtEl>
                                          <p:spTgt spid="91"/>
                                        </p:tgtEl>
                                        <p:attrNameLst>
                                          <p:attrName>style.visibility</p:attrName>
                                        </p:attrNameLst>
                                      </p:cBhvr>
                                      <p:to>
                                        <p:strVal val="visible"/>
                                      </p:to>
                                    </p:set>
                                    <p:animEffect transition="in" filter="wipe(left)">
                                      <p:cBhvr>
                                        <p:cTn id="24" dur="500"/>
                                        <p:tgtEl>
                                          <p:spTgt spid="91"/>
                                        </p:tgtEl>
                                      </p:cBhvr>
                                    </p:animEffect>
                                  </p:childTnLst>
                                </p:cTn>
                              </p:par>
                            </p:childTnLst>
                          </p:cTn>
                        </p:par>
                        <p:par>
                          <p:cTn id="25" fill="hold">
                            <p:stCondLst>
                              <p:cond delay="5660"/>
                            </p:stCondLst>
                            <p:childTnLst>
                              <p:par>
                                <p:cTn id="26" presetID="22" presetClass="entr" presetSubtype="8" fill="hold" grpId="0" nodeType="after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wipe(left)">
                                      <p:cBhvr>
                                        <p:cTn id="28" dur="500"/>
                                        <p:tgtEl>
                                          <p:spTgt spid="92"/>
                                        </p:tgtEl>
                                      </p:cBhvr>
                                    </p:animEffect>
                                  </p:childTnLst>
                                </p:cTn>
                              </p:par>
                            </p:childTnLst>
                          </p:cTn>
                        </p:par>
                        <p:par>
                          <p:cTn id="29" fill="hold">
                            <p:stCondLst>
                              <p:cond delay="6160"/>
                            </p:stCondLst>
                            <p:childTnLst>
                              <p:par>
                                <p:cTn id="30" presetID="22" presetClass="entr" presetSubtype="8" fill="hold" grpId="0" nodeType="afterEffect">
                                  <p:stCondLst>
                                    <p:cond delay="0"/>
                                  </p:stCondLst>
                                  <p:childTnLst>
                                    <p:set>
                                      <p:cBhvr>
                                        <p:cTn id="31" dur="1" fill="hold">
                                          <p:stCondLst>
                                            <p:cond delay="0"/>
                                          </p:stCondLst>
                                        </p:cTn>
                                        <p:tgtEl>
                                          <p:spTgt spid="93"/>
                                        </p:tgtEl>
                                        <p:attrNameLst>
                                          <p:attrName>style.visibility</p:attrName>
                                        </p:attrNameLst>
                                      </p:cBhvr>
                                      <p:to>
                                        <p:strVal val="visible"/>
                                      </p:to>
                                    </p:set>
                                    <p:animEffect transition="in" filter="wipe(left)">
                                      <p:cBhvr>
                                        <p:cTn id="32" dur="750"/>
                                        <p:tgtEl>
                                          <p:spTgt spid="93"/>
                                        </p:tgtEl>
                                      </p:cBhvr>
                                    </p:animEffect>
                                  </p:childTnLst>
                                </p:cTn>
                              </p:par>
                            </p:childTnLst>
                          </p:cTn>
                        </p:par>
                        <p:par>
                          <p:cTn id="33" fill="hold">
                            <p:stCondLst>
                              <p:cond delay="6910"/>
                            </p:stCondLst>
                            <p:childTnLst>
                              <p:par>
                                <p:cTn id="34" presetID="14" presetClass="entr" presetSubtype="10" fill="hold" grpId="0" nodeType="afterEffect">
                                  <p:stCondLst>
                                    <p:cond delay="0"/>
                                  </p:stCondLst>
                                  <p:childTnLst>
                                    <p:set>
                                      <p:cBhvr>
                                        <p:cTn id="35" dur="1" fill="hold">
                                          <p:stCondLst>
                                            <p:cond delay="0"/>
                                          </p:stCondLst>
                                        </p:cTn>
                                        <p:tgtEl>
                                          <p:spTgt spid="90"/>
                                        </p:tgtEl>
                                        <p:attrNameLst>
                                          <p:attrName>style.visibility</p:attrName>
                                        </p:attrNameLst>
                                      </p:cBhvr>
                                      <p:to>
                                        <p:strVal val="visible"/>
                                      </p:to>
                                    </p:set>
                                    <p:animEffect transition="in" filter="randombar(horizontal)">
                                      <p:cBhvr>
                                        <p:cTn id="36" dur="75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85" grpId="0"/>
      <p:bldP spid="90" grpId="0"/>
      <p:bldP spid="91" grpId="0"/>
      <p:bldP spid="92" grpId="0" animBg="1"/>
      <p:bldP spid="93" grpId="0" animBg="1"/>
      <p:bldP spid="9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35332"/>
            <a:ext cx="6552730"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产品形式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PRODUCT FORM</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5089475" y="1245685"/>
            <a:ext cx="2015329" cy="2015329"/>
            <a:chOff x="5182632" y="1700808"/>
            <a:chExt cx="2015329" cy="2015329"/>
          </a:xfrm>
        </p:grpSpPr>
        <p:sp>
          <p:nvSpPr>
            <p:cNvPr id="21" name="Oval 6"/>
            <p:cNvSpPr>
              <a:spLocks noChangeArrowheads="1"/>
            </p:cNvSpPr>
            <p:nvPr/>
          </p:nvSpPr>
          <p:spPr bwMode="auto">
            <a:xfrm>
              <a:off x="5182632" y="1700808"/>
              <a:ext cx="2015329" cy="2015329"/>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7"/>
            <p:cNvSpPr>
              <a:spLocks noEditPoints="1"/>
            </p:cNvSpPr>
            <p:nvPr/>
          </p:nvSpPr>
          <p:spPr bwMode="auto">
            <a:xfrm>
              <a:off x="5769194"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3" name="组合 22"/>
          <p:cNvGrpSpPr/>
          <p:nvPr/>
        </p:nvGrpSpPr>
        <p:grpSpPr>
          <a:xfrm>
            <a:off x="8401843" y="1245685"/>
            <a:ext cx="2016749" cy="2015329"/>
            <a:chOff x="8758812" y="1700808"/>
            <a:chExt cx="2016749" cy="2015329"/>
          </a:xfrm>
        </p:grpSpPr>
        <p:sp>
          <p:nvSpPr>
            <p:cNvPr id="24" name="Oval 8"/>
            <p:cNvSpPr>
              <a:spLocks noChangeArrowheads="1"/>
            </p:cNvSpPr>
            <p:nvPr/>
          </p:nvSpPr>
          <p:spPr bwMode="auto">
            <a:xfrm>
              <a:off x="8758812" y="1700808"/>
              <a:ext cx="2016749" cy="2015329"/>
            </a:xfrm>
            <a:prstGeom prst="ellipse">
              <a:avLst/>
            </a:prstGeom>
            <a:solidFill>
              <a:srgbClr val="E62A2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26" name="组合 25"/>
          <p:cNvGrpSpPr/>
          <p:nvPr/>
        </p:nvGrpSpPr>
        <p:grpSpPr>
          <a:xfrm>
            <a:off x="1834102" y="1245685"/>
            <a:ext cx="2016749" cy="2015329"/>
            <a:chOff x="1204523" y="1700808"/>
            <a:chExt cx="2016749" cy="2015329"/>
          </a:xfrm>
        </p:grpSpPr>
        <p:sp>
          <p:nvSpPr>
            <p:cNvPr id="27" name="Oval 10"/>
            <p:cNvSpPr>
              <a:spLocks noChangeArrowheads="1"/>
            </p:cNvSpPr>
            <p:nvPr/>
          </p:nvSpPr>
          <p:spPr bwMode="auto">
            <a:xfrm>
              <a:off x="1204523" y="1700808"/>
              <a:ext cx="2016749" cy="2015329"/>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9" name="Freeform 12"/>
          <p:cNvSpPr>
            <a:spLocks/>
          </p:cNvSpPr>
          <p:nvPr/>
        </p:nvSpPr>
        <p:spPr bwMode="auto">
          <a:xfrm>
            <a:off x="4217722" y="1931664"/>
            <a:ext cx="583721" cy="583721"/>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13"/>
          <p:cNvSpPr>
            <a:spLocks/>
          </p:cNvSpPr>
          <p:nvPr/>
        </p:nvSpPr>
        <p:spPr bwMode="auto">
          <a:xfrm>
            <a:off x="7537747" y="1931664"/>
            <a:ext cx="583721" cy="583721"/>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1" name="矩形 83"/>
          <p:cNvSpPr>
            <a:spLocks noChangeArrowheads="1"/>
          </p:cNvSpPr>
          <p:nvPr/>
        </p:nvSpPr>
        <p:spPr bwMode="auto">
          <a:xfrm>
            <a:off x="1552369" y="4350506"/>
            <a:ext cx="9057666" cy="1921296"/>
          </a:xfrm>
          <a:prstGeom prst="rect">
            <a:avLst/>
          </a:prstGeom>
          <a:solidFill>
            <a:srgbClr val="F2F2F2"/>
          </a:solidFill>
          <a:ln w="9525" cmpd="sng">
            <a:solidFill>
              <a:srgbClr val="55735B"/>
            </a:solidFill>
            <a:miter lim="800000"/>
            <a:headEnd/>
            <a:tailEnd/>
          </a:ln>
        </p:spPr>
        <p:txBody>
          <a:bodyPr/>
          <a:lstStyle/>
          <a:p>
            <a:endParaRPr lang="zh-CN" altLang="en-US"/>
          </a:p>
        </p:txBody>
      </p:sp>
      <p:sp>
        <p:nvSpPr>
          <p:cNvPr id="44" name="TextBox 84"/>
          <p:cNvSpPr txBox="1">
            <a:spLocks noChangeArrowheads="1"/>
          </p:cNvSpPr>
          <p:nvPr/>
        </p:nvSpPr>
        <p:spPr bwMode="auto">
          <a:xfrm>
            <a:off x="1792000" y="4517535"/>
            <a:ext cx="8504159"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600" dirty="0">
                <a:solidFill>
                  <a:srgbClr val="595959"/>
                </a:solidFill>
                <a:latin typeface="微软雅黑" pitchFamily="34" charset="-122"/>
                <a:ea typeface="微软雅黑" pitchFamily="34" charset="-122"/>
                <a:sym typeface="微软雅黑" pitchFamily="34" charset="-122"/>
              </a:rPr>
              <a:t>这里输入产品形式的简介，这里输入产品形式的简介</a:t>
            </a:r>
            <a:r>
              <a:rPr lang="zh-CN" altLang="en-US" sz="1600" dirty="0" smtClean="0">
                <a:solidFill>
                  <a:srgbClr val="595959"/>
                </a:solidFill>
                <a:latin typeface="微软雅黑" pitchFamily="34" charset="-122"/>
                <a:ea typeface="微软雅黑" pitchFamily="34" charset="-122"/>
                <a:sym typeface="微软雅黑" pitchFamily="34" charset="-122"/>
              </a:rPr>
              <a:t>，</a:t>
            </a:r>
            <a:r>
              <a:rPr lang="zh-CN" altLang="en-US" sz="1600" dirty="0">
                <a:solidFill>
                  <a:srgbClr val="595959"/>
                </a:solidFill>
                <a:latin typeface="微软雅黑" pitchFamily="34" charset="-122"/>
                <a:ea typeface="微软雅黑" pitchFamily="34" charset="-122"/>
                <a:sym typeface="微软雅黑" pitchFamily="34" charset="-122"/>
              </a:rPr>
              <a:t>这里输入产品形式的简介</a:t>
            </a:r>
            <a:r>
              <a:rPr lang="zh-CN" altLang="en-US" sz="1600" dirty="0" smtClean="0">
                <a:solidFill>
                  <a:srgbClr val="595959"/>
                </a:solidFill>
                <a:latin typeface="微软雅黑" pitchFamily="34" charset="-122"/>
                <a:ea typeface="微软雅黑" pitchFamily="34" charset="-122"/>
                <a:sym typeface="微软雅黑" pitchFamily="34" charset="-122"/>
              </a:rPr>
              <a:t>，</a:t>
            </a:r>
            <a:r>
              <a:rPr lang="zh-CN" altLang="en-US" sz="1600" dirty="0">
                <a:solidFill>
                  <a:srgbClr val="595959"/>
                </a:solidFill>
                <a:latin typeface="微软雅黑" pitchFamily="34" charset="-122"/>
                <a:ea typeface="微软雅黑" pitchFamily="34" charset="-122"/>
                <a:sym typeface="微软雅黑" pitchFamily="34" charset="-122"/>
              </a:rPr>
              <a:t>这里输入产品形式的简介</a:t>
            </a:r>
            <a:r>
              <a:rPr lang="zh-CN" altLang="en-US" sz="1600" dirty="0" smtClean="0">
                <a:solidFill>
                  <a:srgbClr val="595959"/>
                </a:solidFill>
                <a:latin typeface="微软雅黑" pitchFamily="34" charset="-122"/>
                <a:ea typeface="微软雅黑" pitchFamily="34" charset="-122"/>
                <a:sym typeface="微软雅黑" pitchFamily="34" charset="-122"/>
              </a:rPr>
              <a:t>，</a:t>
            </a:r>
            <a:r>
              <a:rPr lang="zh-CN" altLang="en-US" sz="1600" dirty="0">
                <a:solidFill>
                  <a:srgbClr val="595959"/>
                </a:solidFill>
                <a:latin typeface="微软雅黑" pitchFamily="34" charset="-122"/>
                <a:ea typeface="微软雅黑" pitchFamily="34" charset="-122"/>
                <a:sym typeface="微软雅黑" pitchFamily="34" charset="-122"/>
              </a:rPr>
              <a:t>这里输入产品形式的简介</a:t>
            </a:r>
            <a:r>
              <a:rPr lang="zh-CN" altLang="en-US" sz="1600" dirty="0" smtClean="0">
                <a:solidFill>
                  <a:srgbClr val="595959"/>
                </a:solidFill>
                <a:latin typeface="微软雅黑" pitchFamily="34" charset="-122"/>
                <a:ea typeface="微软雅黑" pitchFamily="34" charset="-122"/>
                <a:sym typeface="微软雅黑" pitchFamily="34" charset="-122"/>
              </a:rPr>
              <a:t>，里</a:t>
            </a:r>
            <a:r>
              <a:rPr lang="zh-CN" altLang="en-US" sz="1600" dirty="0">
                <a:solidFill>
                  <a:srgbClr val="595959"/>
                </a:solidFill>
                <a:latin typeface="微软雅黑" pitchFamily="34" charset="-122"/>
                <a:ea typeface="微软雅黑" pitchFamily="34" charset="-122"/>
                <a:sym typeface="微软雅黑" pitchFamily="34" charset="-122"/>
              </a:rPr>
              <a:t>输入产品形式的简介</a:t>
            </a:r>
            <a:r>
              <a:rPr lang="zh-CN" altLang="en-US" sz="1600" dirty="0" smtClean="0">
                <a:solidFill>
                  <a:srgbClr val="595959"/>
                </a:solidFill>
                <a:latin typeface="微软雅黑" pitchFamily="34" charset="-122"/>
                <a:ea typeface="微软雅黑" pitchFamily="34" charset="-122"/>
                <a:sym typeface="微软雅黑" pitchFamily="34" charset="-122"/>
              </a:rPr>
              <a:t>，</a:t>
            </a:r>
            <a:r>
              <a:rPr lang="zh-CN" altLang="en-US" sz="16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sz="1600" dirty="0" smtClean="0">
                <a:solidFill>
                  <a:srgbClr val="595959"/>
                </a:solidFill>
                <a:latin typeface="微软雅黑" pitchFamily="34" charset="-122"/>
                <a:ea typeface="微软雅黑" pitchFamily="34" charset="-122"/>
                <a:sym typeface="微软雅黑" pitchFamily="34" charset="-122"/>
              </a:rPr>
              <a:t>简介。</a:t>
            </a:r>
            <a:endParaRPr lang="zh-CN" altLang="en-US" sz="1600" dirty="0">
              <a:solidFill>
                <a:srgbClr val="595959"/>
              </a:solidFill>
              <a:latin typeface="微软雅黑" pitchFamily="34" charset="-122"/>
              <a:ea typeface="微软雅黑" pitchFamily="34" charset="-122"/>
              <a:sym typeface="微软雅黑" pitchFamily="34" charset="-122"/>
            </a:endParaRPr>
          </a:p>
          <a:p>
            <a:pPr algn="just"/>
            <a:r>
              <a:rPr lang="zh-CN" altLang="en-US" sz="1600"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sz="1600" dirty="0" smtClean="0">
                <a:solidFill>
                  <a:srgbClr val="595959"/>
                </a:solidFill>
                <a:latin typeface="微软雅黑" pitchFamily="34" charset="-122"/>
                <a:ea typeface="微软雅黑" pitchFamily="34" charset="-122"/>
                <a:sym typeface="微软雅黑" pitchFamily="34" charset="-122"/>
              </a:rPr>
              <a:t>简介</a:t>
            </a:r>
            <a:r>
              <a:rPr lang="zh-CN" altLang="en-US" sz="1600" dirty="0">
                <a:solidFill>
                  <a:srgbClr val="595959"/>
                </a:solidFill>
                <a:latin typeface="微软雅黑" pitchFamily="34" charset="-122"/>
                <a:ea typeface="微软雅黑" pitchFamily="34" charset="-122"/>
                <a:sym typeface="微软雅黑" pitchFamily="34" charset="-122"/>
              </a:rPr>
              <a:t>。</a:t>
            </a:r>
          </a:p>
        </p:txBody>
      </p:sp>
      <p:sp>
        <p:nvSpPr>
          <p:cNvPr id="45" name="Freeform 12"/>
          <p:cNvSpPr>
            <a:spLocks/>
          </p:cNvSpPr>
          <p:nvPr/>
        </p:nvSpPr>
        <p:spPr bwMode="auto">
          <a:xfrm>
            <a:off x="1477755" y="4204455"/>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a:solidFill>
                <a:srgbClr val="2C3637"/>
              </a:solidFill>
            </a:endParaRPr>
          </a:p>
        </p:txBody>
      </p:sp>
      <p:sp>
        <p:nvSpPr>
          <p:cNvPr id="46" name="Freeform 12"/>
          <p:cNvSpPr>
            <a:spLocks/>
          </p:cNvSpPr>
          <p:nvPr/>
        </p:nvSpPr>
        <p:spPr bwMode="auto">
          <a:xfrm flipH="1" flipV="1">
            <a:off x="10177461" y="587727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a:solidFill>
                <a:srgbClr val="2C3637"/>
              </a:solidFill>
            </a:endParaRPr>
          </a:p>
        </p:txBody>
      </p:sp>
      <p:sp>
        <p:nvSpPr>
          <p:cNvPr id="47" name="TextBox 46"/>
          <p:cNvSpPr txBox="1"/>
          <p:nvPr/>
        </p:nvSpPr>
        <p:spPr>
          <a:xfrm>
            <a:off x="1979777" y="3388930"/>
            <a:ext cx="1663718" cy="400110"/>
          </a:xfrm>
          <a:prstGeom prst="rect">
            <a:avLst/>
          </a:prstGeom>
          <a:noFill/>
        </p:spPr>
        <p:txBody>
          <a:bodyPr wrap="square" rtlCol="0">
            <a:spAutoFit/>
          </a:bodyPr>
          <a:lstStyle/>
          <a:p>
            <a:pPr algn="ctr"/>
            <a:r>
              <a:rPr lang="zh-CN" altLang="en-US" sz="2000" b="1" dirty="0" smtClean="0">
                <a:solidFill>
                  <a:srgbClr val="C00000"/>
                </a:solidFill>
                <a:latin typeface="微软雅黑" panose="020B0503020204020204" pitchFamily="34" charset="-122"/>
                <a:ea typeface="微软雅黑" panose="020B0503020204020204" pitchFamily="34" charset="-122"/>
              </a:rPr>
              <a:t>线下门店</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48" name="TextBox 47"/>
          <p:cNvSpPr txBox="1"/>
          <p:nvPr/>
        </p:nvSpPr>
        <p:spPr>
          <a:xfrm>
            <a:off x="5228540" y="3388930"/>
            <a:ext cx="1663718" cy="400110"/>
          </a:xfrm>
          <a:prstGeom prst="rect">
            <a:avLst/>
          </a:prstGeom>
          <a:noFill/>
        </p:spPr>
        <p:txBody>
          <a:bodyPr wrap="square" rtlCol="0">
            <a:spAutoFit/>
          </a:bodyPr>
          <a:lstStyle/>
          <a:p>
            <a:pPr algn="ctr"/>
            <a:r>
              <a:rPr lang="zh-CN" altLang="en-US" sz="2000" b="1" dirty="0" smtClean="0">
                <a:solidFill>
                  <a:srgbClr val="C00000"/>
                </a:solidFill>
                <a:latin typeface="微软雅黑" panose="020B0503020204020204" pitchFamily="34" charset="-122"/>
                <a:ea typeface="微软雅黑" panose="020B0503020204020204" pitchFamily="34" charset="-122"/>
              </a:rPr>
              <a:t>手机</a:t>
            </a:r>
            <a:r>
              <a:rPr lang="en-US" altLang="zh-CN" sz="2000" b="1" dirty="0" smtClean="0">
                <a:solidFill>
                  <a:srgbClr val="C00000"/>
                </a:solidFill>
                <a:latin typeface="微软雅黑" panose="020B0503020204020204" pitchFamily="34" charset="-122"/>
                <a:ea typeface="微软雅黑" panose="020B0503020204020204" pitchFamily="34" charset="-122"/>
              </a:rPr>
              <a:t>APP</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49" name="TextBox 48"/>
          <p:cNvSpPr txBox="1"/>
          <p:nvPr/>
        </p:nvSpPr>
        <p:spPr>
          <a:xfrm>
            <a:off x="8635976" y="3388930"/>
            <a:ext cx="1663718" cy="400110"/>
          </a:xfrm>
          <a:prstGeom prst="rect">
            <a:avLst/>
          </a:prstGeom>
          <a:noFill/>
        </p:spPr>
        <p:txBody>
          <a:bodyPr wrap="square" rtlCol="0">
            <a:spAutoFit/>
          </a:bodyPr>
          <a:lstStyle/>
          <a:p>
            <a:pPr algn="ctr"/>
            <a:r>
              <a:rPr lang="zh-CN" altLang="en-US" sz="2000" b="1" dirty="0" smtClean="0">
                <a:solidFill>
                  <a:srgbClr val="C00000"/>
                </a:solidFill>
                <a:latin typeface="微软雅黑" panose="020B0503020204020204" pitchFamily="34" charset="-122"/>
                <a:ea typeface="微软雅黑" panose="020B0503020204020204" pitchFamily="34" charset="-122"/>
              </a:rPr>
              <a:t>电脑客户端</a:t>
            </a:r>
            <a:endParaRPr lang="zh-CN" altLang="en-US" sz="2000" b="1" dirty="0">
              <a:solidFill>
                <a:srgbClr val="C00000"/>
              </a:solidFill>
              <a:latin typeface="微软雅黑" panose="020B0503020204020204" pitchFamily="34" charset="-122"/>
              <a:ea typeface="微软雅黑" panose="020B0503020204020204" pitchFamily="34" charset="-122"/>
            </a:endParaRPr>
          </a:p>
        </p:txBody>
      </p:sp>
      <p:sp>
        <p:nvSpPr>
          <p:cNvPr id="38" name="圆角矩形 37"/>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1"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2" name="圆角矩形 51"/>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4" name="圆角矩形 5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6" name="圆角矩形 5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8" name="圆角矩形 5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20</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9069048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fade">
                                      <p:cBhvr>
                                        <p:cTn id="13" dur="1000"/>
                                        <p:tgtEl>
                                          <p:spTgt spid="47"/>
                                        </p:tgtEl>
                                      </p:cBhvr>
                                    </p:animEffect>
                                    <p:anim calcmode="lin" valueType="num">
                                      <p:cBhvr>
                                        <p:cTn id="14" dur="1000" fill="hold"/>
                                        <p:tgtEl>
                                          <p:spTgt spid="47"/>
                                        </p:tgtEl>
                                        <p:attrNameLst>
                                          <p:attrName>ppt_x</p:attrName>
                                        </p:attrNameLst>
                                      </p:cBhvr>
                                      <p:tavLst>
                                        <p:tav tm="0">
                                          <p:val>
                                            <p:strVal val="#ppt_x"/>
                                          </p:val>
                                        </p:tav>
                                        <p:tav tm="100000">
                                          <p:val>
                                            <p:strVal val="#ppt_x"/>
                                          </p:val>
                                        </p:tav>
                                      </p:tavLst>
                                    </p:anim>
                                    <p:anim calcmode="lin" valueType="num">
                                      <p:cBhvr>
                                        <p:cTn id="15" dur="1000" fill="hold"/>
                                        <p:tgtEl>
                                          <p:spTgt spid="47"/>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300" fill="hold"/>
                                        <p:tgtEl>
                                          <p:spTgt spid="29"/>
                                        </p:tgtEl>
                                        <p:attrNameLst>
                                          <p:attrName>ppt_w</p:attrName>
                                        </p:attrNameLst>
                                      </p:cBhvr>
                                      <p:tavLst>
                                        <p:tav tm="0">
                                          <p:val>
                                            <p:fltVal val="0"/>
                                          </p:val>
                                        </p:tav>
                                        <p:tav tm="100000">
                                          <p:val>
                                            <p:strVal val="#ppt_w"/>
                                          </p:val>
                                        </p:tav>
                                      </p:tavLst>
                                    </p:anim>
                                    <p:anim calcmode="lin" valueType="num">
                                      <p:cBhvr>
                                        <p:cTn id="20" dur="300" fill="hold"/>
                                        <p:tgtEl>
                                          <p:spTgt spid="29"/>
                                        </p:tgtEl>
                                        <p:attrNameLst>
                                          <p:attrName>ppt_h</p:attrName>
                                        </p:attrNameLst>
                                      </p:cBhvr>
                                      <p:tavLst>
                                        <p:tav tm="0">
                                          <p:val>
                                            <p:fltVal val="0"/>
                                          </p:val>
                                        </p:tav>
                                        <p:tav tm="100000">
                                          <p:val>
                                            <p:strVal val="#ppt_h"/>
                                          </p:val>
                                        </p:tav>
                                      </p:tavLst>
                                    </p:anim>
                                    <p:anim calcmode="lin" valueType="num">
                                      <p:cBhvr>
                                        <p:cTn id="21" dur="300" fill="hold"/>
                                        <p:tgtEl>
                                          <p:spTgt spid="29"/>
                                        </p:tgtEl>
                                        <p:attrNameLst>
                                          <p:attrName>style.rotation</p:attrName>
                                        </p:attrNameLst>
                                      </p:cBhvr>
                                      <p:tavLst>
                                        <p:tav tm="0">
                                          <p:val>
                                            <p:fltVal val="90"/>
                                          </p:val>
                                        </p:tav>
                                        <p:tav tm="100000">
                                          <p:val>
                                            <p:fltVal val="0"/>
                                          </p:val>
                                        </p:tav>
                                      </p:tavLst>
                                    </p:anim>
                                    <p:animEffect transition="in" filter="fade">
                                      <p:cBhvr>
                                        <p:cTn id="22" dur="300"/>
                                        <p:tgtEl>
                                          <p:spTgt spid="29"/>
                                        </p:tgtEl>
                                      </p:cBhvr>
                                    </p:animEffect>
                                  </p:childTnLst>
                                </p:cTn>
                              </p:par>
                            </p:childTnLst>
                          </p:cTn>
                        </p:par>
                        <p:par>
                          <p:cTn id="23" fill="hold">
                            <p:stCondLst>
                              <p:cond delay="1800"/>
                            </p:stCondLst>
                            <p:childTnLst>
                              <p:par>
                                <p:cTn id="24" presetID="53" presetClass="entr" presetSubtype="16" fill="hold" nodeType="afterEffect">
                                  <p:stCondLst>
                                    <p:cond delay="0"/>
                                  </p:stCondLst>
                                  <p:childTnLst>
                                    <p:set>
                                      <p:cBhvr>
                                        <p:cTn id="25" dur="1" fill="hold">
                                          <p:stCondLst>
                                            <p:cond delay="0"/>
                                          </p:stCondLst>
                                        </p:cTn>
                                        <p:tgtEl>
                                          <p:spTgt spid="20"/>
                                        </p:tgtEl>
                                        <p:attrNameLst>
                                          <p:attrName>style.visibility</p:attrName>
                                        </p:attrNameLst>
                                      </p:cBhvr>
                                      <p:to>
                                        <p:strVal val="visible"/>
                                      </p:to>
                                    </p:set>
                                    <p:anim calcmode="lin" valueType="num">
                                      <p:cBhvr>
                                        <p:cTn id="26" dur="500" fill="hold"/>
                                        <p:tgtEl>
                                          <p:spTgt spid="20"/>
                                        </p:tgtEl>
                                        <p:attrNameLst>
                                          <p:attrName>ppt_w</p:attrName>
                                        </p:attrNameLst>
                                      </p:cBhvr>
                                      <p:tavLst>
                                        <p:tav tm="0">
                                          <p:val>
                                            <p:fltVal val="0"/>
                                          </p:val>
                                        </p:tav>
                                        <p:tav tm="100000">
                                          <p:val>
                                            <p:strVal val="#ppt_w"/>
                                          </p:val>
                                        </p:tav>
                                      </p:tavLst>
                                    </p:anim>
                                    <p:anim calcmode="lin" valueType="num">
                                      <p:cBhvr>
                                        <p:cTn id="27" dur="500" fill="hold"/>
                                        <p:tgtEl>
                                          <p:spTgt spid="20"/>
                                        </p:tgtEl>
                                        <p:attrNameLst>
                                          <p:attrName>ppt_h</p:attrName>
                                        </p:attrNameLst>
                                      </p:cBhvr>
                                      <p:tavLst>
                                        <p:tav tm="0">
                                          <p:val>
                                            <p:fltVal val="0"/>
                                          </p:val>
                                        </p:tav>
                                        <p:tav tm="100000">
                                          <p:val>
                                            <p:strVal val="#ppt_h"/>
                                          </p:val>
                                        </p:tav>
                                      </p:tavLst>
                                    </p:anim>
                                    <p:animEffect transition="in" filter="fade">
                                      <p:cBhvr>
                                        <p:cTn id="28" dur="500"/>
                                        <p:tgtEl>
                                          <p:spTgt spid="20"/>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1000"/>
                                        <p:tgtEl>
                                          <p:spTgt spid="48"/>
                                        </p:tgtEl>
                                      </p:cBhvr>
                                    </p:animEffect>
                                    <p:anim calcmode="lin" valueType="num">
                                      <p:cBhvr>
                                        <p:cTn id="32" dur="1000" fill="hold"/>
                                        <p:tgtEl>
                                          <p:spTgt spid="48"/>
                                        </p:tgtEl>
                                        <p:attrNameLst>
                                          <p:attrName>ppt_x</p:attrName>
                                        </p:attrNameLst>
                                      </p:cBhvr>
                                      <p:tavLst>
                                        <p:tav tm="0">
                                          <p:val>
                                            <p:strVal val="#ppt_x"/>
                                          </p:val>
                                        </p:tav>
                                        <p:tav tm="100000">
                                          <p:val>
                                            <p:strVal val="#ppt_x"/>
                                          </p:val>
                                        </p:tav>
                                      </p:tavLst>
                                    </p:anim>
                                    <p:anim calcmode="lin" valueType="num">
                                      <p:cBhvr>
                                        <p:cTn id="33" dur="1000" fill="hold"/>
                                        <p:tgtEl>
                                          <p:spTgt spid="48"/>
                                        </p:tgtEl>
                                        <p:attrNameLst>
                                          <p:attrName>ppt_y</p:attrName>
                                        </p:attrNameLst>
                                      </p:cBhvr>
                                      <p:tavLst>
                                        <p:tav tm="0">
                                          <p:val>
                                            <p:strVal val="#ppt_y+.1"/>
                                          </p:val>
                                        </p:tav>
                                        <p:tav tm="100000">
                                          <p:val>
                                            <p:strVal val="#ppt_y"/>
                                          </p:val>
                                        </p:tav>
                                      </p:tavLst>
                                    </p:anim>
                                  </p:childTnLst>
                                </p:cTn>
                              </p:par>
                            </p:childTnLst>
                          </p:cTn>
                        </p:par>
                        <p:par>
                          <p:cTn id="34" fill="hold">
                            <p:stCondLst>
                              <p:cond delay="2800"/>
                            </p:stCondLst>
                            <p:childTnLst>
                              <p:par>
                                <p:cTn id="35" presetID="31" presetClass="entr" presetSubtype="0"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p:cTn id="37" dur="300" fill="hold"/>
                                        <p:tgtEl>
                                          <p:spTgt spid="40"/>
                                        </p:tgtEl>
                                        <p:attrNameLst>
                                          <p:attrName>ppt_w</p:attrName>
                                        </p:attrNameLst>
                                      </p:cBhvr>
                                      <p:tavLst>
                                        <p:tav tm="0">
                                          <p:val>
                                            <p:fltVal val="0"/>
                                          </p:val>
                                        </p:tav>
                                        <p:tav tm="100000">
                                          <p:val>
                                            <p:strVal val="#ppt_w"/>
                                          </p:val>
                                        </p:tav>
                                      </p:tavLst>
                                    </p:anim>
                                    <p:anim calcmode="lin" valueType="num">
                                      <p:cBhvr>
                                        <p:cTn id="38" dur="300" fill="hold"/>
                                        <p:tgtEl>
                                          <p:spTgt spid="40"/>
                                        </p:tgtEl>
                                        <p:attrNameLst>
                                          <p:attrName>ppt_h</p:attrName>
                                        </p:attrNameLst>
                                      </p:cBhvr>
                                      <p:tavLst>
                                        <p:tav tm="0">
                                          <p:val>
                                            <p:fltVal val="0"/>
                                          </p:val>
                                        </p:tav>
                                        <p:tav tm="100000">
                                          <p:val>
                                            <p:strVal val="#ppt_h"/>
                                          </p:val>
                                        </p:tav>
                                      </p:tavLst>
                                    </p:anim>
                                    <p:anim calcmode="lin" valueType="num">
                                      <p:cBhvr>
                                        <p:cTn id="39" dur="300" fill="hold"/>
                                        <p:tgtEl>
                                          <p:spTgt spid="40"/>
                                        </p:tgtEl>
                                        <p:attrNameLst>
                                          <p:attrName>style.rotation</p:attrName>
                                        </p:attrNameLst>
                                      </p:cBhvr>
                                      <p:tavLst>
                                        <p:tav tm="0">
                                          <p:val>
                                            <p:fltVal val="90"/>
                                          </p:val>
                                        </p:tav>
                                        <p:tav tm="100000">
                                          <p:val>
                                            <p:fltVal val="0"/>
                                          </p:val>
                                        </p:tav>
                                      </p:tavLst>
                                    </p:anim>
                                    <p:animEffect transition="in" filter="fade">
                                      <p:cBhvr>
                                        <p:cTn id="40" dur="300"/>
                                        <p:tgtEl>
                                          <p:spTgt spid="40"/>
                                        </p:tgtEl>
                                      </p:cBhvr>
                                    </p:animEffect>
                                  </p:childTnLst>
                                </p:cTn>
                              </p:par>
                            </p:childTnLst>
                          </p:cTn>
                        </p:par>
                        <p:par>
                          <p:cTn id="41" fill="hold">
                            <p:stCondLst>
                              <p:cond delay="3100"/>
                            </p:stCondLst>
                            <p:childTnLst>
                              <p:par>
                                <p:cTn id="42" presetID="53" presetClass="entr" presetSubtype="16" fill="hold" nodeType="after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42" presetClass="entr" presetSubtype="0" fill="hold" grpId="0" nodeType="withEffect">
                                  <p:stCondLst>
                                    <p:cond delay="400"/>
                                  </p:stCondLst>
                                  <p:childTnLst>
                                    <p:set>
                                      <p:cBhvr>
                                        <p:cTn id="48" dur="1" fill="hold">
                                          <p:stCondLst>
                                            <p:cond delay="0"/>
                                          </p:stCondLst>
                                        </p:cTn>
                                        <p:tgtEl>
                                          <p:spTgt spid="49"/>
                                        </p:tgtEl>
                                        <p:attrNameLst>
                                          <p:attrName>style.visibility</p:attrName>
                                        </p:attrNameLst>
                                      </p:cBhvr>
                                      <p:to>
                                        <p:strVal val="visible"/>
                                      </p:to>
                                    </p:set>
                                    <p:animEffect transition="in" filter="fade">
                                      <p:cBhvr>
                                        <p:cTn id="49" dur="1000"/>
                                        <p:tgtEl>
                                          <p:spTgt spid="49"/>
                                        </p:tgtEl>
                                      </p:cBhvr>
                                    </p:animEffect>
                                    <p:anim calcmode="lin" valueType="num">
                                      <p:cBhvr>
                                        <p:cTn id="50" dur="1000" fill="hold"/>
                                        <p:tgtEl>
                                          <p:spTgt spid="49"/>
                                        </p:tgtEl>
                                        <p:attrNameLst>
                                          <p:attrName>ppt_x</p:attrName>
                                        </p:attrNameLst>
                                      </p:cBhvr>
                                      <p:tavLst>
                                        <p:tav tm="0">
                                          <p:val>
                                            <p:strVal val="#ppt_x"/>
                                          </p:val>
                                        </p:tav>
                                        <p:tav tm="100000">
                                          <p:val>
                                            <p:strVal val="#ppt_x"/>
                                          </p:val>
                                        </p:tav>
                                      </p:tavLst>
                                    </p:anim>
                                    <p:anim calcmode="lin" valueType="num">
                                      <p:cBhvr>
                                        <p:cTn id="51" dur="1000" fill="hold"/>
                                        <p:tgtEl>
                                          <p:spTgt spid="49"/>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3.56836E-6 -3.7037E-7 L 0.36686 0.15278 " pathEditMode="relative" rAng="0" ptsTypes="AA">
                                      <p:cBhvr>
                                        <p:cTn id="56" dur="500" spd="-99900" fill="hold"/>
                                        <p:tgtEl>
                                          <p:spTgt spid="45"/>
                                        </p:tgtEl>
                                        <p:attrNameLst>
                                          <p:attrName>ppt_x,ppt_y</p:attrName>
                                        </p:attrNameLst>
                                      </p:cBhvr>
                                      <p:rCtr x="18343" y="7639"/>
                                    </p:animMotion>
                                  </p:childTnLst>
                                </p:cTn>
                              </p:par>
                              <p:par>
                                <p:cTn id="57" presetID="1"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7.85742E-7 -3.33333E-6 L -0.39495 -0.11018 " pathEditMode="relative" rAng="0" ptsTypes="AA">
                                      <p:cBhvr>
                                        <p:cTn id="60" dur="500" spd="-99900" fill="hold"/>
                                        <p:tgtEl>
                                          <p:spTgt spid="46"/>
                                        </p:tgtEl>
                                        <p:attrNameLst>
                                          <p:attrName>ppt_x,ppt_y</p:attrName>
                                        </p:attrNameLst>
                                      </p:cBhvr>
                                      <p:rCtr x="-19748" y="-5509"/>
                                    </p:animMotion>
                                  </p:childTnLst>
                                </p:cTn>
                              </p:par>
                              <p:par>
                                <p:cTn id="61" presetID="10" presetClass="entr" presetSubtype="0" fill="hold" grpId="0" nodeType="with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ppt_w</p:attrName>
                                        </p:attrNameLst>
                                      </p:cBhvr>
                                      <p:tavLst>
                                        <p:tav tm="0">
                                          <p:val>
                                            <p:fltVal val="0"/>
                                          </p:val>
                                        </p:tav>
                                        <p:tav tm="100000">
                                          <p:val>
                                            <p:strVal val="#ppt_w"/>
                                          </p:val>
                                        </p:tav>
                                      </p:tavLst>
                                    </p:anim>
                                    <p:anim calcmode="lin" valueType="num">
                                      <p:cBhvr>
                                        <p:cTn id="64" dur="500" fill="hold"/>
                                        <p:tgtEl>
                                          <p:spTgt spid="41"/>
                                        </p:tgtEl>
                                        <p:attrNameLst>
                                          <p:attrName>ppt_h</p:attrName>
                                        </p:attrNameLst>
                                      </p:cBhvr>
                                      <p:tavLst>
                                        <p:tav tm="0">
                                          <p:val>
                                            <p:fltVal val="0"/>
                                          </p:val>
                                        </p:tav>
                                        <p:tav tm="100000">
                                          <p:val>
                                            <p:strVal val="#ppt_h"/>
                                          </p:val>
                                        </p:tav>
                                      </p:tavLst>
                                    </p:anim>
                                    <p:animEffect transition="in" filter="fade">
                                      <p:cBhvr>
                                        <p:cTn id="65" dur="500"/>
                                        <p:tgtEl>
                                          <p:spTgt spid="41"/>
                                        </p:tgtEl>
                                      </p:cBhvr>
                                    </p:animEffect>
                                  </p:childTnLst>
                                </p:cTn>
                              </p:par>
                            </p:childTnLst>
                          </p:cTn>
                        </p:par>
                        <p:par>
                          <p:cTn id="66" fill="hold">
                            <p:stCondLst>
                              <p:cond delay="5000"/>
                            </p:stCondLst>
                            <p:childTnLst>
                              <p:par>
                                <p:cTn id="67" presetID="22" presetClass="entr" presetSubtype="1" fill="hold" nodeType="afterEffect">
                                  <p:stCondLst>
                                    <p:cond delay="0"/>
                                  </p:stCondLst>
                                  <p:childTnLst>
                                    <p:set>
                                      <p:cBhvr>
                                        <p:cTn id="68" dur="1" fill="hold">
                                          <p:stCondLst>
                                            <p:cond delay="0"/>
                                          </p:stCondLst>
                                        </p:cTn>
                                        <p:tgtEl>
                                          <p:spTgt spid="44">
                                            <p:txEl>
                                              <p:pRg st="0" end="0"/>
                                            </p:txEl>
                                          </p:spTgt>
                                        </p:tgtEl>
                                        <p:attrNameLst>
                                          <p:attrName>style.visibility</p:attrName>
                                        </p:attrNameLst>
                                      </p:cBhvr>
                                      <p:to>
                                        <p:strVal val="visible"/>
                                      </p:to>
                                    </p:set>
                                    <p:animEffect transition="in" filter="wipe(up)">
                                      <p:cBhvr>
                                        <p:cTn id="69" dur="500"/>
                                        <p:tgtEl>
                                          <p:spTgt spid="44">
                                            <p:txEl>
                                              <p:pRg st="0" end="0"/>
                                            </p:txEl>
                                          </p:spTgt>
                                        </p:tgtEl>
                                      </p:cBhvr>
                                    </p:animEffect>
                                  </p:childTnLst>
                                </p:cTn>
                              </p:par>
                            </p:childTnLst>
                          </p:cTn>
                        </p:par>
                        <p:par>
                          <p:cTn id="70" fill="hold">
                            <p:stCondLst>
                              <p:cond delay="5500"/>
                            </p:stCondLst>
                            <p:childTnLst>
                              <p:par>
                                <p:cTn id="71" presetID="22" presetClass="entr" presetSubtype="1" fill="hold" nodeType="afterEffect">
                                  <p:stCondLst>
                                    <p:cond delay="0"/>
                                  </p:stCondLst>
                                  <p:childTnLst>
                                    <p:set>
                                      <p:cBhvr>
                                        <p:cTn id="72" dur="1" fill="hold">
                                          <p:stCondLst>
                                            <p:cond delay="0"/>
                                          </p:stCondLst>
                                        </p:cTn>
                                        <p:tgtEl>
                                          <p:spTgt spid="44">
                                            <p:txEl>
                                              <p:pRg st="1" end="1"/>
                                            </p:txEl>
                                          </p:spTgt>
                                        </p:tgtEl>
                                        <p:attrNameLst>
                                          <p:attrName>style.visibility</p:attrName>
                                        </p:attrNameLst>
                                      </p:cBhvr>
                                      <p:to>
                                        <p:strVal val="visible"/>
                                      </p:to>
                                    </p:set>
                                    <p:animEffect transition="in" filter="wipe(up)">
                                      <p:cBhvr>
                                        <p:cTn id="73" dur="500"/>
                                        <p:tgtEl>
                                          <p:spTgt spid="4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40" grpId="0" animBg="1"/>
      <p:bldP spid="41" grpId="0" animBg="1" autoUpdateAnimBg="0"/>
      <p:bldP spid="45" grpId="0" animBg="1"/>
      <p:bldP spid="45" grpId="1" animBg="1"/>
      <p:bldP spid="46" grpId="0" animBg="1"/>
      <p:bldP spid="46" grpId="1" animBg="1"/>
      <p:bldP spid="47" grpId="0"/>
      <p:bldP spid="48" grpId="0"/>
      <p:bldP spid="4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35332"/>
            <a:ext cx="6552730"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网络营销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NETWORK MARKETING</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65" name="组合 64"/>
          <p:cNvGrpSpPr/>
          <p:nvPr/>
        </p:nvGrpSpPr>
        <p:grpSpPr>
          <a:xfrm>
            <a:off x="3241675" y="2678113"/>
            <a:ext cx="831850" cy="830262"/>
            <a:chOff x="3241675" y="2678113"/>
            <a:chExt cx="831850" cy="830262"/>
          </a:xfrm>
        </p:grpSpPr>
        <p:sp>
          <p:nvSpPr>
            <p:cNvPr id="66" name="Oval 7"/>
            <p:cNvSpPr>
              <a:spLocks noChangeArrowheads="1"/>
            </p:cNvSpPr>
            <p:nvPr/>
          </p:nvSpPr>
          <p:spPr bwMode="auto">
            <a:xfrm>
              <a:off x="3241675" y="2678113"/>
              <a:ext cx="831850" cy="830262"/>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7"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8"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69" name="组合 68"/>
          <p:cNvGrpSpPr/>
          <p:nvPr/>
        </p:nvGrpSpPr>
        <p:grpSpPr>
          <a:xfrm>
            <a:off x="2725738" y="1484313"/>
            <a:ext cx="831850" cy="831850"/>
            <a:chOff x="2725738" y="1484313"/>
            <a:chExt cx="831850" cy="831850"/>
          </a:xfrm>
        </p:grpSpPr>
        <p:sp>
          <p:nvSpPr>
            <p:cNvPr id="70" name="Oval 6"/>
            <p:cNvSpPr>
              <a:spLocks noChangeArrowheads="1"/>
            </p:cNvSpPr>
            <p:nvPr/>
          </p:nvSpPr>
          <p:spPr bwMode="auto">
            <a:xfrm>
              <a:off x="2725738" y="1484313"/>
              <a:ext cx="831850" cy="831850"/>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1"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2"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3241675" y="4133850"/>
            <a:ext cx="831850" cy="831850"/>
            <a:chOff x="3241675" y="4133850"/>
            <a:chExt cx="831850" cy="831850"/>
          </a:xfrm>
        </p:grpSpPr>
        <p:sp>
          <p:nvSpPr>
            <p:cNvPr id="74" name="Oval 9"/>
            <p:cNvSpPr>
              <a:spLocks noChangeArrowheads="1"/>
            </p:cNvSpPr>
            <p:nvPr/>
          </p:nvSpPr>
          <p:spPr bwMode="auto">
            <a:xfrm>
              <a:off x="3241675" y="4133850"/>
              <a:ext cx="831850" cy="831850"/>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5"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6"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7"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8"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79" name="组合 78"/>
          <p:cNvGrpSpPr/>
          <p:nvPr/>
        </p:nvGrpSpPr>
        <p:grpSpPr>
          <a:xfrm>
            <a:off x="2725738" y="5327650"/>
            <a:ext cx="831850" cy="830262"/>
            <a:chOff x="2725738" y="5327650"/>
            <a:chExt cx="831850" cy="830262"/>
          </a:xfrm>
        </p:grpSpPr>
        <p:sp>
          <p:nvSpPr>
            <p:cNvPr id="84" name="Oval 8"/>
            <p:cNvSpPr>
              <a:spLocks noChangeArrowheads="1"/>
            </p:cNvSpPr>
            <p:nvPr/>
          </p:nvSpPr>
          <p:spPr bwMode="auto">
            <a:xfrm>
              <a:off x="2725738" y="5327650"/>
              <a:ext cx="831850" cy="830262"/>
            </a:xfrm>
            <a:prstGeom prst="ellipse">
              <a:avLst/>
            </a:pr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5"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86" name="组合 85"/>
          <p:cNvGrpSpPr/>
          <p:nvPr/>
        </p:nvGrpSpPr>
        <p:grpSpPr>
          <a:xfrm>
            <a:off x="877888" y="2946400"/>
            <a:ext cx="1939925" cy="1939925"/>
            <a:chOff x="877888" y="2946400"/>
            <a:chExt cx="1939925" cy="1939925"/>
          </a:xfrm>
        </p:grpSpPr>
        <p:sp>
          <p:nvSpPr>
            <p:cNvPr id="87" name="Oval 5"/>
            <p:cNvSpPr>
              <a:spLocks noChangeArrowheads="1"/>
            </p:cNvSpPr>
            <p:nvPr/>
          </p:nvSpPr>
          <p:spPr bwMode="auto">
            <a:xfrm>
              <a:off x="877888" y="2946400"/>
              <a:ext cx="1939925" cy="1939925"/>
            </a:xfrm>
            <a:prstGeom prst="ellipse">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8" name="TextBox 87"/>
            <p:cNvSpPr txBox="1"/>
            <p:nvPr/>
          </p:nvSpPr>
          <p:spPr>
            <a:xfrm>
              <a:off x="1078684" y="3193087"/>
              <a:ext cx="1538332" cy="1446550"/>
            </a:xfrm>
            <a:prstGeom prst="rect">
              <a:avLst/>
            </a:prstGeom>
            <a:noFill/>
          </p:spPr>
          <p:txBody>
            <a:bodyPr wrap="square" rtlCol="0">
              <a:spAutoFit/>
            </a:bodyPr>
            <a:lstStyle/>
            <a:p>
              <a:pPr algn="ctr"/>
              <a:r>
                <a:rPr lang="zh-CN" altLang="en-US" sz="4400" b="1" dirty="0" smtClean="0">
                  <a:solidFill>
                    <a:schemeClr val="bg1"/>
                  </a:solidFill>
                  <a:latin typeface="微软雅黑" panose="020B0503020204020204" pitchFamily="34" charset="-122"/>
                  <a:ea typeface="微软雅黑" panose="020B0503020204020204" pitchFamily="34" charset="-122"/>
                </a:rPr>
                <a:t>网络营销</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grpSp>
      <p:sp>
        <p:nvSpPr>
          <p:cNvPr id="89" name="TextBox 88"/>
          <p:cNvSpPr txBox="1"/>
          <p:nvPr/>
        </p:nvSpPr>
        <p:spPr>
          <a:xfrm>
            <a:off x="3578101" y="1259468"/>
            <a:ext cx="1997346" cy="369332"/>
          </a:xfrm>
          <a:prstGeom prst="rect">
            <a:avLst/>
          </a:prstGeom>
          <a:noFill/>
        </p:spPr>
        <p:txBody>
          <a:bodyPr wrap="square" rtlCol="0">
            <a:spAutoFit/>
          </a:bodyPr>
          <a:lstStyle/>
          <a:p>
            <a:r>
              <a:rPr lang="en-US" altLang="zh-CN" b="1" dirty="0" smtClean="0">
                <a:solidFill>
                  <a:srgbClr val="2C3637"/>
                </a:solidFill>
                <a:latin typeface="微软雅黑" panose="020B0503020204020204" pitchFamily="34" charset="-122"/>
                <a:ea typeface="微软雅黑" panose="020B0503020204020204" pitchFamily="34" charset="-122"/>
              </a:rPr>
              <a:t>QQ</a:t>
            </a:r>
            <a:r>
              <a:rPr lang="zh-CN" altLang="en-US" b="1" dirty="0" smtClean="0">
                <a:solidFill>
                  <a:srgbClr val="2C3637"/>
                </a:solidFill>
                <a:latin typeface="微软雅黑" panose="020B0503020204020204" pitchFamily="34" charset="-122"/>
                <a:ea typeface="微软雅黑" panose="020B0503020204020204" pitchFamily="34" charset="-122"/>
              </a:rPr>
              <a:t>空间</a:t>
            </a:r>
            <a:endParaRPr lang="zh-CN" altLang="en-US" b="1" dirty="0">
              <a:solidFill>
                <a:srgbClr val="2C3637"/>
              </a:solidFill>
              <a:latin typeface="微软雅黑" panose="020B0503020204020204" pitchFamily="34" charset="-122"/>
              <a:ea typeface="微软雅黑" panose="020B0503020204020204" pitchFamily="34" charset="-122"/>
            </a:endParaRPr>
          </a:p>
        </p:txBody>
      </p:sp>
      <p:sp>
        <p:nvSpPr>
          <p:cNvPr id="90" name="TextBox 89"/>
          <p:cNvSpPr txBox="1"/>
          <p:nvPr/>
        </p:nvSpPr>
        <p:spPr>
          <a:xfrm>
            <a:off x="3640506" y="1617819"/>
            <a:ext cx="7351814" cy="584775"/>
          </a:xfrm>
          <a:prstGeom prst="rect">
            <a:avLst/>
          </a:prstGeom>
          <a:noFill/>
        </p:spPr>
        <p:txBody>
          <a:bodyPr wrap="square" rtlCol="0">
            <a:spAutoFit/>
          </a:bodyPr>
          <a:lstStyle/>
          <a:p>
            <a:r>
              <a:rPr lang="zh-CN" altLang="en-US" sz="1600" dirty="0" smtClean="0">
                <a:solidFill>
                  <a:srgbClr val="2C3637"/>
                </a:solidFill>
                <a:latin typeface="微软雅黑" panose="020B0503020204020204" pitchFamily="34" charset="-122"/>
                <a:ea typeface="微软雅黑" panose="020B0503020204020204" pitchFamily="34" charset="-122"/>
              </a:rPr>
              <a:t>利用</a:t>
            </a:r>
            <a:r>
              <a:rPr lang="en-US" altLang="zh-CN" sz="1600" dirty="0" smtClean="0">
                <a:solidFill>
                  <a:srgbClr val="2C3637"/>
                </a:solidFill>
                <a:latin typeface="微软雅黑" panose="020B0503020204020204" pitchFamily="34" charset="-122"/>
                <a:ea typeface="微软雅黑" panose="020B0503020204020204" pitchFamily="34" charset="-122"/>
              </a:rPr>
              <a:t>QQ</a:t>
            </a:r>
            <a:r>
              <a:rPr lang="zh-CN" altLang="en-US" sz="1600" dirty="0" smtClean="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a:solidFill>
                  <a:srgbClr val="2C3637"/>
                </a:solidFill>
                <a:latin typeface="微软雅黑" panose="020B0503020204020204" pitchFamily="34" charset="-122"/>
                <a:ea typeface="微软雅黑" panose="020B0503020204020204" pitchFamily="34" charset="-122"/>
              </a:rPr>
              <a:t>利用</a:t>
            </a:r>
            <a:r>
              <a:rPr lang="en-US" altLang="zh-CN" sz="1600" dirty="0">
                <a:solidFill>
                  <a:srgbClr val="2C3637"/>
                </a:solidFill>
                <a:latin typeface="微软雅黑" panose="020B0503020204020204" pitchFamily="34" charset="-122"/>
                <a:ea typeface="微软雅黑" panose="020B0503020204020204" pitchFamily="34" charset="-122"/>
              </a:rPr>
              <a:t>QQ</a:t>
            </a:r>
            <a:r>
              <a:rPr lang="zh-CN" altLang="en-US" sz="1600" dirty="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smtClean="0">
                <a:solidFill>
                  <a:srgbClr val="2C3637"/>
                </a:solidFill>
                <a:latin typeface="微软雅黑" panose="020B0503020204020204" pitchFamily="34" charset="-122"/>
                <a:ea typeface="微软雅黑" panose="020B0503020204020204" pitchFamily="34" charset="-122"/>
              </a:rPr>
              <a:t>。</a:t>
            </a:r>
            <a:r>
              <a:rPr lang="zh-CN" altLang="en-US" sz="1600" dirty="0">
                <a:solidFill>
                  <a:srgbClr val="2C3637"/>
                </a:solidFill>
                <a:latin typeface="微软雅黑" panose="020B0503020204020204" pitchFamily="34" charset="-122"/>
                <a:ea typeface="微软雅黑" panose="020B0503020204020204" pitchFamily="34" charset="-122"/>
              </a:rPr>
              <a:t>利用</a:t>
            </a:r>
            <a:r>
              <a:rPr lang="en-US" altLang="zh-CN" sz="1600" dirty="0">
                <a:solidFill>
                  <a:srgbClr val="2C3637"/>
                </a:solidFill>
                <a:latin typeface="微软雅黑" panose="020B0503020204020204" pitchFamily="34" charset="-122"/>
                <a:ea typeface="微软雅黑" panose="020B0503020204020204" pitchFamily="34" charset="-122"/>
              </a:rPr>
              <a:t>QQ</a:t>
            </a:r>
            <a:r>
              <a:rPr lang="zh-CN" altLang="en-US" sz="1600" dirty="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smtClean="0">
                <a:solidFill>
                  <a:srgbClr val="2C3637"/>
                </a:solidFill>
                <a:latin typeface="微软雅黑" panose="020B0503020204020204" pitchFamily="34" charset="-122"/>
                <a:ea typeface="微软雅黑" panose="020B0503020204020204" pitchFamily="34" charset="-122"/>
              </a:rPr>
              <a:t>。</a:t>
            </a:r>
            <a:endParaRPr lang="zh-CN" altLang="en-US" sz="1600" dirty="0">
              <a:solidFill>
                <a:srgbClr val="2C3637"/>
              </a:solidFill>
              <a:latin typeface="微软雅黑" panose="020B0503020204020204" pitchFamily="34" charset="-122"/>
              <a:ea typeface="微软雅黑" panose="020B0503020204020204" pitchFamily="34" charset="-122"/>
            </a:endParaRPr>
          </a:p>
        </p:txBody>
      </p:sp>
      <p:sp>
        <p:nvSpPr>
          <p:cNvPr id="91" name="TextBox 90"/>
          <p:cNvSpPr txBox="1"/>
          <p:nvPr/>
        </p:nvSpPr>
        <p:spPr>
          <a:xfrm>
            <a:off x="3578101" y="5363924"/>
            <a:ext cx="1997346" cy="369332"/>
          </a:xfrm>
          <a:prstGeom prst="rect">
            <a:avLst/>
          </a:prstGeom>
          <a:noFill/>
        </p:spPr>
        <p:txBody>
          <a:bodyPr wrap="square" rtlCol="0">
            <a:spAutoFit/>
          </a:bodyPr>
          <a:lstStyle/>
          <a:p>
            <a:r>
              <a:rPr lang="zh-CN" altLang="en-US" b="1" dirty="0" smtClean="0">
                <a:solidFill>
                  <a:srgbClr val="2C3637"/>
                </a:solidFill>
                <a:latin typeface="微软雅黑" panose="020B0503020204020204" pitchFamily="34" charset="-122"/>
                <a:ea typeface="微软雅黑" panose="020B0503020204020204" pitchFamily="34" charset="-122"/>
              </a:rPr>
              <a:t>本地论坛社区</a:t>
            </a:r>
            <a:endParaRPr lang="zh-CN" altLang="en-US" b="1" dirty="0">
              <a:solidFill>
                <a:srgbClr val="2C3637"/>
              </a:solidFill>
              <a:latin typeface="微软雅黑" panose="020B0503020204020204" pitchFamily="34" charset="-122"/>
              <a:ea typeface="微软雅黑" panose="020B0503020204020204" pitchFamily="34" charset="-122"/>
            </a:endParaRPr>
          </a:p>
        </p:txBody>
      </p:sp>
      <p:sp>
        <p:nvSpPr>
          <p:cNvPr id="92" name="TextBox 91"/>
          <p:cNvSpPr txBox="1"/>
          <p:nvPr/>
        </p:nvSpPr>
        <p:spPr>
          <a:xfrm>
            <a:off x="3640506" y="5671204"/>
            <a:ext cx="7351814" cy="584775"/>
          </a:xfrm>
          <a:prstGeom prst="rect">
            <a:avLst/>
          </a:prstGeom>
          <a:noFill/>
        </p:spPr>
        <p:txBody>
          <a:bodyPr wrap="square" rtlCol="0">
            <a:spAutoFit/>
          </a:bodyPr>
          <a:lstStyle/>
          <a:p>
            <a:r>
              <a:rPr lang="zh-CN" altLang="en-US" sz="1600" dirty="0" smtClean="0">
                <a:solidFill>
                  <a:srgbClr val="2C3637"/>
                </a:solidFill>
                <a:latin typeface="微软雅黑" panose="020B0503020204020204" pitchFamily="34" charset="-122"/>
                <a:ea typeface="微软雅黑" panose="020B0503020204020204" pitchFamily="34" charset="-122"/>
              </a:rPr>
              <a:t>利用</a:t>
            </a:r>
            <a:r>
              <a:rPr lang="en-US" altLang="zh-CN" sz="1600" dirty="0" smtClean="0">
                <a:solidFill>
                  <a:srgbClr val="2C3637"/>
                </a:solidFill>
                <a:latin typeface="微软雅黑" panose="020B0503020204020204" pitchFamily="34" charset="-122"/>
                <a:ea typeface="微软雅黑" panose="020B0503020204020204" pitchFamily="34" charset="-122"/>
              </a:rPr>
              <a:t>QQ</a:t>
            </a:r>
            <a:r>
              <a:rPr lang="zh-CN" altLang="en-US" sz="1600" dirty="0" smtClean="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a:solidFill>
                  <a:srgbClr val="2C3637"/>
                </a:solidFill>
                <a:latin typeface="微软雅黑" panose="020B0503020204020204" pitchFamily="34" charset="-122"/>
                <a:ea typeface="微软雅黑" panose="020B0503020204020204" pitchFamily="34" charset="-122"/>
              </a:rPr>
              <a:t>利用</a:t>
            </a:r>
            <a:r>
              <a:rPr lang="en-US" altLang="zh-CN" sz="1600" dirty="0">
                <a:solidFill>
                  <a:srgbClr val="2C3637"/>
                </a:solidFill>
                <a:latin typeface="微软雅黑" panose="020B0503020204020204" pitchFamily="34" charset="-122"/>
                <a:ea typeface="微软雅黑" panose="020B0503020204020204" pitchFamily="34" charset="-122"/>
              </a:rPr>
              <a:t>QQ</a:t>
            </a:r>
            <a:r>
              <a:rPr lang="zh-CN" altLang="en-US" sz="1600" dirty="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smtClean="0">
                <a:solidFill>
                  <a:srgbClr val="2C3637"/>
                </a:solidFill>
                <a:latin typeface="微软雅黑" panose="020B0503020204020204" pitchFamily="34" charset="-122"/>
                <a:ea typeface="微软雅黑" panose="020B0503020204020204" pitchFamily="34" charset="-122"/>
              </a:rPr>
              <a:t>。</a:t>
            </a:r>
            <a:r>
              <a:rPr lang="zh-CN" altLang="en-US" sz="1600" dirty="0">
                <a:solidFill>
                  <a:srgbClr val="2C3637"/>
                </a:solidFill>
                <a:latin typeface="微软雅黑" panose="020B0503020204020204" pitchFamily="34" charset="-122"/>
                <a:ea typeface="微软雅黑" panose="020B0503020204020204" pitchFamily="34" charset="-122"/>
              </a:rPr>
              <a:t>利用</a:t>
            </a:r>
            <a:r>
              <a:rPr lang="en-US" altLang="zh-CN" sz="1600" dirty="0">
                <a:solidFill>
                  <a:srgbClr val="2C3637"/>
                </a:solidFill>
                <a:latin typeface="微软雅黑" panose="020B0503020204020204" pitchFamily="34" charset="-122"/>
                <a:ea typeface="微软雅黑" panose="020B0503020204020204" pitchFamily="34" charset="-122"/>
              </a:rPr>
              <a:t>QQ</a:t>
            </a:r>
            <a:r>
              <a:rPr lang="zh-CN" altLang="en-US" sz="1600" dirty="0">
                <a:solidFill>
                  <a:srgbClr val="2C3637"/>
                </a:solidFill>
                <a:latin typeface="微软雅黑" panose="020B0503020204020204" pitchFamily="34" charset="-122"/>
                <a:ea typeface="微软雅黑" panose="020B0503020204020204" pitchFamily="34" charset="-122"/>
              </a:rPr>
              <a:t>空间来进行朋友圈间的传播，达到广告目的</a:t>
            </a:r>
            <a:r>
              <a:rPr lang="zh-CN" altLang="en-US" sz="1600" dirty="0" smtClean="0">
                <a:solidFill>
                  <a:srgbClr val="2C3637"/>
                </a:solidFill>
                <a:latin typeface="微软雅黑" panose="020B0503020204020204" pitchFamily="34" charset="-122"/>
                <a:ea typeface="微软雅黑" panose="020B0503020204020204" pitchFamily="34" charset="-122"/>
              </a:rPr>
              <a:t>。</a:t>
            </a:r>
            <a:endParaRPr lang="zh-CN" altLang="en-US" sz="1600" dirty="0">
              <a:solidFill>
                <a:srgbClr val="2C3637"/>
              </a:solidFill>
              <a:latin typeface="微软雅黑" panose="020B0503020204020204" pitchFamily="34" charset="-122"/>
              <a:ea typeface="微软雅黑" panose="020B0503020204020204" pitchFamily="34" charset="-122"/>
            </a:endParaRPr>
          </a:p>
        </p:txBody>
      </p:sp>
      <p:sp>
        <p:nvSpPr>
          <p:cNvPr id="93" name="TextBox 92"/>
          <p:cNvSpPr txBox="1"/>
          <p:nvPr/>
        </p:nvSpPr>
        <p:spPr>
          <a:xfrm>
            <a:off x="4083068" y="3933056"/>
            <a:ext cx="1997346" cy="369332"/>
          </a:xfrm>
          <a:prstGeom prst="rect">
            <a:avLst/>
          </a:prstGeom>
          <a:noFill/>
        </p:spPr>
        <p:txBody>
          <a:bodyPr wrap="square" rtlCol="0">
            <a:spAutoFit/>
          </a:bodyPr>
          <a:lstStyle/>
          <a:p>
            <a:r>
              <a:rPr lang="zh-CN" altLang="en-US" b="1" dirty="0" smtClean="0">
                <a:solidFill>
                  <a:srgbClr val="2C3637"/>
                </a:solidFill>
                <a:latin typeface="微软雅黑" panose="020B0503020204020204" pitchFamily="34" charset="-122"/>
                <a:ea typeface="微软雅黑" panose="020B0503020204020204" pitchFamily="34" charset="-122"/>
              </a:rPr>
              <a:t>微博营销</a:t>
            </a:r>
            <a:endParaRPr lang="zh-CN" altLang="en-US" b="1" dirty="0">
              <a:solidFill>
                <a:srgbClr val="2C3637"/>
              </a:solidFill>
              <a:latin typeface="微软雅黑" panose="020B0503020204020204" pitchFamily="34" charset="-122"/>
              <a:ea typeface="微软雅黑" panose="020B0503020204020204" pitchFamily="34" charset="-122"/>
            </a:endParaRPr>
          </a:p>
        </p:txBody>
      </p:sp>
      <p:sp>
        <p:nvSpPr>
          <p:cNvPr id="94" name="TextBox 93"/>
          <p:cNvSpPr txBox="1"/>
          <p:nvPr/>
        </p:nvSpPr>
        <p:spPr>
          <a:xfrm>
            <a:off x="4145473" y="4240336"/>
            <a:ext cx="7351814" cy="830997"/>
          </a:xfrm>
          <a:prstGeom prst="rect">
            <a:avLst/>
          </a:prstGeom>
          <a:noFill/>
        </p:spPr>
        <p:txBody>
          <a:bodyPr wrap="square" rtlCol="0">
            <a:spAutoFit/>
          </a:bodyPr>
          <a:lstStyle/>
          <a:p>
            <a:r>
              <a:rPr lang="zh-CN" altLang="en-US" sz="1600" dirty="0" smtClean="0">
                <a:solidFill>
                  <a:srgbClr val="2C3637"/>
                </a:solidFill>
                <a:latin typeface="微软雅黑" panose="020B0503020204020204" pitchFamily="34" charset="-122"/>
                <a:ea typeface="微软雅黑" panose="020B0503020204020204" pitchFamily="34" charset="-122"/>
              </a:rPr>
              <a:t>利用新浪微博来进行传播</a:t>
            </a:r>
            <a:r>
              <a:rPr lang="zh-CN" altLang="en-US" sz="1600" dirty="0">
                <a:solidFill>
                  <a:srgbClr val="2C3637"/>
                </a:solidFill>
                <a:latin typeface="微软雅黑" panose="020B0503020204020204" pitchFamily="34" charset="-122"/>
                <a:ea typeface="微软雅黑" panose="020B0503020204020204" pitchFamily="34" charset="-122"/>
              </a:rPr>
              <a:t>利用新浪微博来进行</a:t>
            </a:r>
            <a:r>
              <a:rPr lang="zh-CN" altLang="en-US" sz="1600" dirty="0" smtClean="0">
                <a:solidFill>
                  <a:srgbClr val="2C3637"/>
                </a:solidFill>
                <a:latin typeface="微软雅黑" panose="020B0503020204020204" pitchFamily="34" charset="-122"/>
                <a:ea typeface="微软雅黑" panose="020B0503020204020204" pitchFamily="34" charset="-122"/>
              </a:rPr>
              <a:t>传播</a:t>
            </a:r>
            <a:r>
              <a:rPr lang="zh-CN" altLang="en-US" sz="1600" dirty="0">
                <a:solidFill>
                  <a:srgbClr val="2C3637"/>
                </a:solidFill>
                <a:latin typeface="微软雅黑" panose="020B0503020204020204" pitchFamily="34" charset="-122"/>
                <a:ea typeface="微软雅黑" panose="020B0503020204020204" pitchFamily="34" charset="-122"/>
              </a:rPr>
              <a:t>利用新浪微博来进行</a:t>
            </a:r>
            <a:r>
              <a:rPr lang="zh-CN" altLang="en-US" sz="1600" dirty="0" smtClean="0">
                <a:solidFill>
                  <a:srgbClr val="2C3637"/>
                </a:solidFill>
                <a:latin typeface="微软雅黑" panose="020B0503020204020204" pitchFamily="34" charset="-122"/>
                <a:ea typeface="微软雅黑" panose="020B0503020204020204" pitchFamily="34" charset="-122"/>
              </a:rPr>
              <a:t>传播，</a:t>
            </a:r>
            <a:r>
              <a:rPr lang="zh-CN" altLang="en-US" sz="1600" dirty="0">
                <a:solidFill>
                  <a:srgbClr val="2C3637"/>
                </a:solidFill>
                <a:latin typeface="微软雅黑" panose="020B0503020204020204" pitchFamily="34" charset="-122"/>
                <a:ea typeface="微软雅黑" panose="020B0503020204020204" pitchFamily="34" charset="-122"/>
              </a:rPr>
              <a:t>利用新浪微博来进行传播利用新浪微博来进行传播利用新浪微博来进行传播</a:t>
            </a:r>
            <a:r>
              <a:rPr lang="zh-CN" altLang="en-US" sz="1600" dirty="0" smtClean="0">
                <a:solidFill>
                  <a:srgbClr val="2C3637"/>
                </a:solidFill>
                <a:latin typeface="微软雅黑" panose="020B0503020204020204" pitchFamily="34" charset="-122"/>
                <a:ea typeface="微软雅黑" panose="020B0503020204020204" pitchFamily="34" charset="-122"/>
              </a:rPr>
              <a:t>，</a:t>
            </a:r>
            <a:r>
              <a:rPr lang="zh-CN" altLang="en-US" sz="1600" dirty="0">
                <a:solidFill>
                  <a:srgbClr val="2C3637"/>
                </a:solidFill>
                <a:latin typeface="微软雅黑" panose="020B0503020204020204" pitchFamily="34" charset="-122"/>
                <a:ea typeface="微软雅黑" panose="020B0503020204020204" pitchFamily="34" charset="-122"/>
              </a:rPr>
              <a:t>利用新浪微博来进行传播利用新浪微博来进行传播利用新浪微博来进行</a:t>
            </a:r>
            <a:r>
              <a:rPr lang="zh-CN" altLang="en-US" sz="1600" dirty="0" smtClean="0">
                <a:solidFill>
                  <a:srgbClr val="2C3637"/>
                </a:solidFill>
                <a:latin typeface="微软雅黑" panose="020B0503020204020204" pitchFamily="34" charset="-122"/>
                <a:ea typeface="微软雅黑" panose="020B0503020204020204" pitchFamily="34" charset="-122"/>
              </a:rPr>
              <a:t>传播。</a:t>
            </a:r>
            <a:endParaRPr lang="zh-CN" altLang="en-US" sz="1600" dirty="0">
              <a:solidFill>
                <a:srgbClr val="2C3637"/>
              </a:solidFill>
              <a:latin typeface="微软雅黑" panose="020B0503020204020204" pitchFamily="34" charset="-122"/>
              <a:ea typeface="微软雅黑" panose="020B0503020204020204" pitchFamily="34" charset="-122"/>
            </a:endParaRPr>
          </a:p>
        </p:txBody>
      </p:sp>
      <p:sp>
        <p:nvSpPr>
          <p:cNvPr id="95" name="TextBox 94"/>
          <p:cNvSpPr txBox="1"/>
          <p:nvPr/>
        </p:nvSpPr>
        <p:spPr>
          <a:xfrm>
            <a:off x="4083068" y="2500041"/>
            <a:ext cx="1997346" cy="369332"/>
          </a:xfrm>
          <a:prstGeom prst="rect">
            <a:avLst/>
          </a:prstGeom>
          <a:noFill/>
        </p:spPr>
        <p:txBody>
          <a:bodyPr wrap="square" rtlCol="0">
            <a:spAutoFit/>
          </a:bodyPr>
          <a:lstStyle/>
          <a:p>
            <a:r>
              <a:rPr lang="zh-CN" altLang="en-US" b="1" dirty="0" smtClean="0">
                <a:solidFill>
                  <a:srgbClr val="2C3637"/>
                </a:solidFill>
                <a:latin typeface="微软雅黑" panose="020B0503020204020204" pitchFamily="34" charset="-122"/>
                <a:ea typeface="微软雅黑" panose="020B0503020204020204" pitchFamily="34" charset="-122"/>
              </a:rPr>
              <a:t>微信营销</a:t>
            </a:r>
            <a:endParaRPr lang="zh-CN" altLang="en-US" b="1" dirty="0">
              <a:solidFill>
                <a:srgbClr val="2C3637"/>
              </a:solidFill>
              <a:latin typeface="微软雅黑" panose="020B0503020204020204" pitchFamily="34" charset="-122"/>
              <a:ea typeface="微软雅黑" panose="020B0503020204020204" pitchFamily="34" charset="-122"/>
            </a:endParaRPr>
          </a:p>
        </p:txBody>
      </p:sp>
      <p:sp>
        <p:nvSpPr>
          <p:cNvPr id="96" name="TextBox 95"/>
          <p:cNvSpPr txBox="1"/>
          <p:nvPr/>
        </p:nvSpPr>
        <p:spPr>
          <a:xfrm>
            <a:off x="4145473" y="2807321"/>
            <a:ext cx="7351814" cy="584775"/>
          </a:xfrm>
          <a:prstGeom prst="rect">
            <a:avLst/>
          </a:prstGeom>
          <a:noFill/>
        </p:spPr>
        <p:txBody>
          <a:bodyPr wrap="square" rtlCol="0">
            <a:spAutoFit/>
          </a:bodyPr>
          <a:lstStyle/>
          <a:p>
            <a:r>
              <a:rPr lang="zh-CN" altLang="en-US" sz="1600" dirty="0" smtClean="0">
                <a:solidFill>
                  <a:srgbClr val="2C3637"/>
                </a:solidFill>
                <a:latin typeface="微软雅黑" panose="020B0503020204020204" pitchFamily="34" charset="-122"/>
                <a:ea typeface="微软雅黑" panose="020B0503020204020204" pitchFamily="34" charset="-122"/>
              </a:rPr>
              <a:t>利用微信朋友</a:t>
            </a:r>
            <a:r>
              <a:rPr lang="zh-CN" altLang="en-US" sz="1600" dirty="0">
                <a:solidFill>
                  <a:srgbClr val="2C3637"/>
                </a:solidFill>
                <a:latin typeface="微软雅黑" panose="020B0503020204020204" pitchFamily="34" charset="-122"/>
                <a:ea typeface="微软雅黑" panose="020B0503020204020204" pitchFamily="34" charset="-122"/>
              </a:rPr>
              <a:t>圈间的传播，达到广告目的</a:t>
            </a:r>
            <a:r>
              <a:rPr lang="zh-CN" altLang="en-US" sz="1600" dirty="0" smtClean="0">
                <a:solidFill>
                  <a:srgbClr val="2C3637"/>
                </a:solidFill>
                <a:latin typeface="微软雅黑" panose="020B0503020204020204" pitchFamily="34" charset="-122"/>
                <a:ea typeface="微软雅黑" panose="020B0503020204020204" pitchFamily="34" charset="-122"/>
              </a:rPr>
              <a:t>。</a:t>
            </a:r>
            <a:r>
              <a:rPr lang="zh-CN" altLang="en-US" sz="1600" dirty="0">
                <a:solidFill>
                  <a:srgbClr val="2C3637"/>
                </a:solidFill>
                <a:latin typeface="微软雅黑" panose="020B0503020204020204" pitchFamily="34" charset="-122"/>
                <a:ea typeface="微软雅黑" panose="020B0503020204020204" pitchFamily="34" charset="-122"/>
              </a:rPr>
              <a:t>利用微信朋友圈间的传播，达到广告</a:t>
            </a:r>
            <a:r>
              <a:rPr lang="zh-CN" altLang="en-US" sz="1600" dirty="0" smtClean="0">
                <a:solidFill>
                  <a:srgbClr val="2C3637"/>
                </a:solidFill>
                <a:latin typeface="微软雅黑" panose="020B0503020204020204" pitchFamily="34" charset="-122"/>
                <a:ea typeface="微软雅黑" panose="020B0503020204020204" pitchFamily="34" charset="-122"/>
              </a:rPr>
              <a:t>目的，</a:t>
            </a:r>
            <a:r>
              <a:rPr lang="zh-CN" altLang="en-US" sz="1600" dirty="0">
                <a:solidFill>
                  <a:srgbClr val="2C3637"/>
                </a:solidFill>
                <a:latin typeface="微软雅黑" panose="020B0503020204020204" pitchFamily="34" charset="-122"/>
                <a:ea typeface="微软雅黑" panose="020B0503020204020204" pitchFamily="34" charset="-122"/>
              </a:rPr>
              <a:t>利用微信朋友圈间的传播，达到广告</a:t>
            </a:r>
            <a:r>
              <a:rPr lang="zh-CN" altLang="en-US" sz="1600" dirty="0" smtClean="0">
                <a:solidFill>
                  <a:srgbClr val="2C3637"/>
                </a:solidFill>
                <a:latin typeface="微软雅黑" panose="020B0503020204020204" pitchFamily="34" charset="-122"/>
                <a:ea typeface="微软雅黑" panose="020B0503020204020204" pitchFamily="34" charset="-122"/>
              </a:rPr>
              <a:t>目。</a:t>
            </a:r>
            <a:endParaRPr lang="zh-CN" altLang="en-US" sz="1600" dirty="0">
              <a:solidFill>
                <a:srgbClr val="2C3637"/>
              </a:solidFill>
              <a:latin typeface="微软雅黑" panose="020B0503020204020204" pitchFamily="34" charset="-122"/>
              <a:ea typeface="微软雅黑" panose="020B0503020204020204" pitchFamily="34" charset="-122"/>
            </a:endParaRPr>
          </a:p>
        </p:txBody>
      </p:sp>
      <p:sp>
        <p:nvSpPr>
          <p:cNvPr id="48" name="圆角矩形 47"/>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圆角矩形 48"/>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1"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2" name="圆角矩形 51"/>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4" name="圆角矩形 53"/>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6" name="圆角矩形 55"/>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8" name="圆角矩形 5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21</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1604967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Scale>
                                      <p:cBhvr>
                                        <p:cTn id="7" dur="1000" decel="50000" fill="hold">
                                          <p:stCondLst>
                                            <p:cond delay="0"/>
                                          </p:stCondLst>
                                        </p:cTn>
                                        <p:tgtEl>
                                          <p:spTgt spid="8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6"/>
                                        </p:tgtEl>
                                        <p:attrNameLst>
                                          <p:attrName>ppt_x</p:attrName>
                                          <p:attrName>ppt_y</p:attrName>
                                        </p:attrNameLst>
                                      </p:cBhvr>
                                    </p:animMotion>
                                    <p:animEffect transition="in" filter="fade">
                                      <p:cBhvr>
                                        <p:cTn id="9" dur="1000"/>
                                        <p:tgtEl>
                                          <p:spTgt spid="86"/>
                                        </p:tgtEl>
                                      </p:cBhvr>
                                    </p:animEffect>
                                  </p:childTnLst>
                                </p:cTn>
                              </p:par>
                            </p:childTnLst>
                          </p:cTn>
                        </p:par>
                        <p:par>
                          <p:cTn id="10" fill="hold">
                            <p:stCondLst>
                              <p:cond delay="1000"/>
                            </p:stCondLst>
                            <p:childTnLst>
                              <p:par>
                                <p:cTn id="11" presetID="1" presetClass="entr" presetSubtype="0" fill="hold" nodeType="afterEffect">
                                  <p:stCondLst>
                                    <p:cond delay="0"/>
                                  </p:stCondLst>
                                  <p:childTnLst>
                                    <p:set>
                                      <p:cBhvr>
                                        <p:cTn id="12" dur="1" fill="hold">
                                          <p:stCondLst>
                                            <p:cond delay="0"/>
                                          </p:stCondLst>
                                        </p:cTn>
                                        <p:tgtEl>
                                          <p:spTgt spid="69"/>
                                        </p:tgtEl>
                                        <p:attrNameLst>
                                          <p:attrName>style.visibility</p:attrName>
                                        </p:attrNameLst>
                                      </p:cBhvr>
                                      <p:to>
                                        <p:strVal val="visible"/>
                                      </p:to>
                                    </p:set>
                                  </p:childTnLst>
                                </p:cTn>
                              </p:par>
                              <p:par>
                                <p:cTn id="13" presetID="56" presetClass="path" presetSubtype="0" accel="50000" decel="50000" fill="hold" nodeType="withEffect">
                                  <p:stCondLst>
                                    <p:cond delay="0"/>
                                  </p:stCondLst>
                                  <p:childTnLst>
                                    <p:animMotion origin="layout" path="M 2.36113E-6 -3.33333E-6 L -0.1059 0.29653 " pathEditMode="relative" rAng="0" ptsTypes="AA">
                                      <p:cBhvr>
                                        <p:cTn id="14" dur="500" spd="-100000" fill="hold"/>
                                        <p:tgtEl>
                                          <p:spTgt spid="69"/>
                                        </p:tgtEl>
                                        <p:attrNameLst>
                                          <p:attrName>ppt_x</p:attrName>
                                          <p:attrName>ppt_y</p:attrName>
                                        </p:attrNameLst>
                                      </p:cBhvr>
                                      <p:rCtr x="-5295" y="14815"/>
                                    </p:animMotion>
                                  </p:childTnLst>
                                </p:cTn>
                              </p:par>
                              <p:par>
                                <p:cTn id="15" presetID="1" presetClass="entr" presetSubtype="0" fill="hold" nodeType="withEffect">
                                  <p:stCondLst>
                                    <p:cond delay="0"/>
                                  </p:stCondLst>
                                  <p:childTnLst>
                                    <p:set>
                                      <p:cBhvr>
                                        <p:cTn id="16" dur="1" fill="hold">
                                          <p:stCondLst>
                                            <p:cond delay="0"/>
                                          </p:stCondLst>
                                        </p:cTn>
                                        <p:tgtEl>
                                          <p:spTgt spid="65"/>
                                        </p:tgtEl>
                                        <p:attrNameLst>
                                          <p:attrName>style.visibility</p:attrName>
                                        </p:attrNameLst>
                                      </p:cBhvr>
                                      <p:to>
                                        <p:strVal val="visible"/>
                                      </p:to>
                                    </p:set>
                                  </p:childTnLst>
                                </p:cTn>
                              </p:par>
                              <p:par>
                                <p:cTn id="17" presetID="56" presetClass="path" presetSubtype="0" accel="50000" decel="50000" fill="hold" nodeType="withEffect">
                                  <p:stCondLst>
                                    <p:cond delay="0"/>
                                  </p:stCondLst>
                                  <p:childTnLst>
                                    <p:animMotion origin="layout" path="M 3.1885E-6 4.07407E-6 L -0.14818 0.12268 " pathEditMode="relative" rAng="0" ptsTypes="AA">
                                      <p:cBhvr>
                                        <p:cTn id="18" dur="500" spd="-100000" fill="hold"/>
                                        <p:tgtEl>
                                          <p:spTgt spid="65"/>
                                        </p:tgtEl>
                                        <p:attrNameLst>
                                          <p:attrName>ppt_x</p:attrName>
                                          <p:attrName>ppt_y</p:attrName>
                                        </p:attrNameLst>
                                      </p:cBhvr>
                                      <p:rCtr x="-7415" y="6134"/>
                                    </p:animMotion>
                                  </p:childTnLst>
                                </p:cTn>
                              </p:par>
                              <p:par>
                                <p:cTn id="19" presetID="1" presetClass="entr" presetSubtype="0" fill="hold" nodeType="withEffect">
                                  <p:stCondLst>
                                    <p:cond delay="0"/>
                                  </p:stCondLst>
                                  <p:childTnLst>
                                    <p:set>
                                      <p:cBhvr>
                                        <p:cTn id="20" dur="1" fill="hold">
                                          <p:stCondLst>
                                            <p:cond delay="0"/>
                                          </p:stCondLst>
                                        </p:cTn>
                                        <p:tgtEl>
                                          <p:spTgt spid="73"/>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3.1885E-6 4.07407E-6 L -0.14818 -0.08982 " pathEditMode="relative" rAng="0" ptsTypes="AA">
                                      <p:cBhvr>
                                        <p:cTn id="22" dur="500" spd="-100000" fill="hold"/>
                                        <p:tgtEl>
                                          <p:spTgt spid="73"/>
                                        </p:tgtEl>
                                        <p:attrNameLst>
                                          <p:attrName>ppt_x</p:attrName>
                                          <p:attrName>ppt_y</p:attrName>
                                        </p:attrNameLst>
                                      </p:cBhvr>
                                      <p:rCtr x="-7415" y="-4491"/>
                                    </p:animMotion>
                                  </p:childTnLst>
                                </p:cTn>
                              </p:par>
                              <p:par>
                                <p:cTn id="23" presetID="1" presetClass="entr" presetSubtype="0" fill="hold" nodeType="withEffect">
                                  <p:stCondLst>
                                    <p:cond delay="0"/>
                                  </p:stCondLst>
                                  <p:childTnLst>
                                    <p:set>
                                      <p:cBhvr>
                                        <p:cTn id="24" dur="1" fill="hold">
                                          <p:stCondLst>
                                            <p:cond delay="0"/>
                                          </p:stCondLst>
                                        </p:cTn>
                                        <p:tgtEl>
                                          <p:spTgt spid="79"/>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2.36113E-6 1.48148E-6 L -0.1059 -0.26366 " pathEditMode="relative" rAng="0" ptsTypes="AA">
                                      <p:cBhvr>
                                        <p:cTn id="26" dur="500" spd="-100000" fill="hold"/>
                                        <p:tgtEl>
                                          <p:spTgt spid="79"/>
                                        </p:tgtEl>
                                        <p:attrNameLst>
                                          <p:attrName>ppt_x</p:attrName>
                                          <p:attrName>ppt_y</p:attrName>
                                        </p:attrNameLst>
                                      </p:cBhvr>
                                      <p:rCtr x="-5295" y="-13194"/>
                                    </p:animMotion>
                                  </p:childTnLst>
                                </p:cTn>
                              </p:par>
                            </p:childTnLst>
                          </p:cTn>
                        </p:par>
                        <p:par>
                          <p:cTn id="27" fill="hold">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89"/>
                                        </p:tgtEl>
                                        <p:attrNameLst>
                                          <p:attrName>style.visibility</p:attrName>
                                        </p:attrNameLst>
                                      </p:cBhvr>
                                      <p:to>
                                        <p:strVal val="visible"/>
                                      </p:to>
                                    </p:set>
                                    <p:anim calcmode="lin" valueType="num">
                                      <p:cBhvr>
                                        <p:cTn id="30" dur="300" fill="hold"/>
                                        <p:tgtEl>
                                          <p:spTgt spid="89"/>
                                        </p:tgtEl>
                                        <p:attrNameLst>
                                          <p:attrName>ppt_w</p:attrName>
                                        </p:attrNameLst>
                                      </p:cBhvr>
                                      <p:tavLst>
                                        <p:tav tm="0">
                                          <p:val>
                                            <p:fltVal val="0"/>
                                          </p:val>
                                        </p:tav>
                                        <p:tav tm="100000">
                                          <p:val>
                                            <p:strVal val="#ppt_w"/>
                                          </p:val>
                                        </p:tav>
                                      </p:tavLst>
                                    </p:anim>
                                    <p:anim calcmode="lin" valueType="num">
                                      <p:cBhvr>
                                        <p:cTn id="31" dur="300" fill="hold"/>
                                        <p:tgtEl>
                                          <p:spTgt spid="89"/>
                                        </p:tgtEl>
                                        <p:attrNameLst>
                                          <p:attrName>ppt_h</p:attrName>
                                        </p:attrNameLst>
                                      </p:cBhvr>
                                      <p:tavLst>
                                        <p:tav tm="0">
                                          <p:val>
                                            <p:fltVal val="0"/>
                                          </p:val>
                                        </p:tav>
                                        <p:tav tm="100000">
                                          <p:val>
                                            <p:strVal val="#ppt_h"/>
                                          </p:val>
                                        </p:tav>
                                      </p:tavLst>
                                    </p:anim>
                                    <p:anim calcmode="lin" valueType="num">
                                      <p:cBhvr>
                                        <p:cTn id="32" dur="300" fill="hold"/>
                                        <p:tgtEl>
                                          <p:spTgt spid="89"/>
                                        </p:tgtEl>
                                        <p:attrNameLst>
                                          <p:attrName>style.rotation</p:attrName>
                                        </p:attrNameLst>
                                      </p:cBhvr>
                                      <p:tavLst>
                                        <p:tav tm="0">
                                          <p:val>
                                            <p:fltVal val="90"/>
                                          </p:val>
                                        </p:tav>
                                        <p:tav tm="100000">
                                          <p:val>
                                            <p:fltVal val="0"/>
                                          </p:val>
                                        </p:tav>
                                      </p:tavLst>
                                    </p:anim>
                                    <p:animEffect transition="in" filter="fade">
                                      <p:cBhvr>
                                        <p:cTn id="33" dur="300"/>
                                        <p:tgtEl>
                                          <p:spTgt spid="89"/>
                                        </p:tgtEl>
                                      </p:cBhvr>
                                    </p:animEffect>
                                  </p:childTnLst>
                                </p:cTn>
                              </p:par>
                            </p:childTnLst>
                          </p:cTn>
                        </p:par>
                        <p:par>
                          <p:cTn id="34" fill="hold">
                            <p:stCondLst>
                              <p:cond delay="1800"/>
                            </p:stCondLst>
                            <p:childTnLst>
                              <p:par>
                                <p:cTn id="35" presetID="22" presetClass="entr" presetSubtype="1"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wipe(up)">
                                      <p:cBhvr>
                                        <p:cTn id="37" dur="500"/>
                                        <p:tgtEl>
                                          <p:spTgt spid="90"/>
                                        </p:tgtEl>
                                      </p:cBhvr>
                                    </p:animEffect>
                                  </p:childTnLst>
                                </p:cTn>
                              </p:par>
                            </p:childTnLst>
                          </p:cTn>
                        </p:par>
                        <p:par>
                          <p:cTn id="38" fill="hold">
                            <p:stCondLst>
                              <p:cond delay="2300"/>
                            </p:stCondLst>
                            <p:childTnLst>
                              <p:par>
                                <p:cTn id="39" presetID="31" presetClass="entr" presetSubtype="0" fill="hold" grpId="0" nodeType="afterEffect">
                                  <p:stCondLst>
                                    <p:cond delay="0"/>
                                  </p:stCondLst>
                                  <p:childTnLst>
                                    <p:set>
                                      <p:cBhvr>
                                        <p:cTn id="40" dur="1" fill="hold">
                                          <p:stCondLst>
                                            <p:cond delay="0"/>
                                          </p:stCondLst>
                                        </p:cTn>
                                        <p:tgtEl>
                                          <p:spTgt spid="95"/>
                                        </p:tgtEl>
                                        <p:attrNameLst>
                                          <p:attrName>style.visibility</p:attrName>
                                        </p:attrNameLst>
                                      </p:cBhvr>
                                      <p:to>
                                        <p:strVal val="visible"/>
                                      </p:to>
                                    </p:set>
                                    <p:anim calcmode="lin" valueType="num">
                                      <p:cBhvr>
                                        <p:cTn id="41" dur="300" fill="hold"/>
                                        <p:tgtEl>
                                          <p:spTgt spid="95"/>
                                        </p:tgtEl>
                                        <p:attrNameLst>
                                          <p:attrName>ppt_w</p:attrName>
                                        </p:attrNameLst>
                                      </p:cBhvr>
                                      <p:tavLst>
                                        <p:tav tm="0">
                                          <p:val>
                                            <p:fltVal val="0"/>
                                          </p:val>
                                        </p:tav>
                                        <p:tav tm="100000">
                                          <p:val>
                                            <p:strVal val="#ppt_w"/>
                                          </p:val>
                                        </p:tav>
                                      </p:tavLst>
                                    </p:anim>
                                    <p:anim calcmode="lin" valueType="num">
                                      <p:cBhvr>
                                        <p:cTn id="42" dur="300" fill="hold"/>
                                        <p:tgtEl>
                                          <p:spTgt spid="95"/>
                                        </p:tgtEl>
                                        <p:attrNameLst>
                                          <p:attrName>ppt_h</p:attrName>
                                        </p:attrNameLst>
                                      </p:cBhvr>
                                      <p:tavLst>
                                        <p:tav tm="0">
                                          <p:val>
                                            <p:fltVal val="0"/>
                                          </p:val>
                                        </p:tav>
                                        <p:tav tm="100000">
                                          <p:val>
                                            <p:strVal val="#ppt_h"/>
                                          </p:val>
                                        </p:tav>
                                      </p:tavLst>
                                    </p:anim>
                                    <p:anim calcmode="lin" valueType="num">
                                      <p:cBhvr>
                                        <p:cTn id="43" dur="300" fill="hold"/>
                                        <p:tgtEl>
                                          <p:spTgt spid="95"/>
                                        </p:tgtEl>
                                        <p:attrNameLst>
                                          <p:attrName>style.rotation</p:attrName>
                                        </p:attrNameLst>
                                      </p:cBhvr>
                                      <p:tavLst>
                                        <p:tav tm="0">
                                          <p:val>
                                            <p:fltVal val="90"/>
                                          </p:val>
                                        </p:tav>
                                        <p:tav tm="100000">
                                          <p:val>
                                            <p:fltVal val="0"/>
                                          </p:val>
                                        </p:tav>
                                      </p:tavLst>
                                    </p:anim>
                                    <p:animEffect transition="in" filter="fade">
                                      <p:cBhvr>
                                        <p:cTn id="44" dur="300"/>
                                        <p:tgtEl>
                                          <p:spTgt spid="95"/>
                                        </p:tgtEl>
                                      </p:cBhvr>
                                    </p:animEffect>
                                  </p:childTnLst>
                                </p:cTn>
                              </p:par>
                            </p:childTnLst>
                          </p:cTn>
                        </p:par>
                        <p:par>
                          <p:cTn id="45" fill="hold">
                            <p:stCondLst>
                              <p:cond delay="2600"/>
                            </p:stCondLst>
                            <p:childTnLst>
                              <p:par>
                                <p:cTn id="46" presetID="22" presetClass="entr" presetSubtype="1" fill="hold" grpId="0" nodeType="afterEffect">
                                  <p:stCondLst>
                                    <p:cond delay="0"/>
                                  </p:stCondLst>
                                  <p:childTnLst>
                                    <p:set>
                                      <p:cBhvr>
                                        <p:cTn id="47" dur="1" fill="hold">
                                          <p:stCondLst>
                                            <p:cond delay="0"/>
                                          </p:stCondLst>
                                        </p:cTn>
                                        <p:tgtEl>
                                          <p:spTgt spid="96"/>
                                        </p:tgtEl>
                                        <p:attrNameLst>
                                          <p:attrName>style.visibility</p:attrName>
                                        </p:attrNameLst>
                                      </p:cBhvr>
                                      <p:to>
                                        <p:strVal val="visible"/>
                                      </p:to>
                                    </p:set>
                                    <p:animEffect transition="in" filter="wipe(up)">
                                      <p:cBhvr>
                                        <p:cTn id="48" dur="500"/>
                                        <p:tgtEl>
                                          <p:spTgt spid="96"/>
                                        </p:tgtEl>
                                      </p:cBhvr>
                                    </p:animEffect>
                                  </p:childTnLst>
                                </p:cTn>
                              </p:par>
                            </p:childTnLst>
                          </p:cTn>
                        </p:par>
                        <p:par>
                          <p:cTn id="49" fill="hold">
                            <p:stCondLst>
                              <p:cond delay="3100"/>
                            </p:stCondLst>
                            <p:childTnLst>
                              <p:par>
                                <p:cTn id="50" presetID="31" presetClass="entr" presetSubtype="0" fill="hold" grpId="0" nodeType="afterEffect">
                                  <p:stCondLst>
                                    <p:cond delay="0"/>
                                  </p:stCondLst>
                                  <p:childTnLst>
                                    <p:set>
                                      <p:cBhvr>
                                        <p:cTn id="51" dur="1" fill="hold">
                                          <p:stCondLst>
                                            <p:cond delay="0"/>
                                          </p:stCondLst>
                                        </p:cTn>
                                        <p:tgtEl>
                                          <p:spTgt spid="93"/>
                                        </p:tgtEl>
                                        <p:attrNameLst>
                                          <p:attrName>style.visibility</p:attrName>
                                        </p:attrNameLst>
                                      </p:cBhvr>
                                      <p:to>
                                        <p:strVal val="visible"/>
                                      </p:to>
                                    </p:set>
                                    <p:anim calcmode="lin" valueType="num">
                                      <p:cBhvr>
                                        <p:cTn id="52" dur="300" fill="hold"/>
                                        <p:tgtEl>
                                          <p:spTgt spid="93"/>
                                        </p:tgtEl>
                                        <p:attrNameLst>
                                          <p:attrName>ppt_w</p:attrName>
                                        </p:attrNameLst>
                                      </p:cBhvr>
                                      <p:tavLst>
                                        <p:tav tm="0">
                                          <p:val>
                                            <p:fltVal val="0"/>
                                          </p:val>
                                        </p:tav>
                                        <p:tav tm="100000">
                                          <p:val>
                                            <p:strVal val="#ppt_w"/>
                                          </p:val>
                                        </p:tav>
                                      </p:tavLst>
                                    </p:anim>
                                    <p:anim calcmode="lin" valueType="num">
                                      <p:cBhvr>
                                        <p:cTn id="53" dur="300" fill="hold"/>
                                        <p:tgtEl>
                                          <p:spTgt spid="93"/>
                                        </p:tgtEl>
                                        <p:attrNameLst>
                                          <p:attrName>ppt_h</p:attrName>
                                        </p:attrNameLst>
                                      </p:cBhvr>
                                      <p:tavLst>
                                        <p:tav tm="0">
                                          <p:val>
                                            <p:fltVal val="0"/>
                                          </p:val>
                                        </p:tav>
                                        <p:tav tm="100000">
                                          <p:val>
                                            <p:strVal val="#ppt_h"/>
                                          </p:val>
                                        </p:tav>
                                      </p:tavLst>
                                    </p:anim>
                                    <p:anim calcmode="lin" valueType="num">
                                      <p:cBhvr>
                                        <p:cTn id="54" dur="300" fill="hold"/>
                                        <p:tgtEl>
                                          <p:spTgt spid="93"/>
                                        </p:tgtEl>
                                        <p:attrNameLst>
                                          <p:attrName>style.rotation</p:attrName>
                                        </p:attrNameLst>
                                      </p:cBhvr>
                                      <p:tavLst>
                                        <p:tav tm="0">
                                          <p:val>
                                            <p:fltVal val="90"/>
                                          </p:val>
                                        </p:tav>
                                        <p:tav tm="100000">
                                          <p:val>
                                            <p:fltVal val="0"/>
                                          </p:val>
                                        </p:tav>
                                      </p:tavLst>
                                    </p:anim>
                                    <p:animEffect transition="in" filter="fade">
                                      <p:cBhvr>
                                        <p:cTn id="55" dur="300"/>
                                        <p:tgtEl>
                                          <p:spTgt spid="93"/>
                                        </p:tgtEl>
                                      </p:cBhvr>
                                    </p:animEffect>
                                  </p:childTnLst>
                                </p:cTn>
                              </p:par>
                            </p:childTnLst>
                          </p:cTn>
                        </p:par>
                        <p:par>
                          <p:cTn id="56" fill="hold">
                            <p:stCondLst>
                              <p:cond delay="3400"/>
                            </p:stCondLst>
                            <p:childTnLst>
                              <p:par>
                                <p:cTn id="57" presetID="22" presetClass="entr" presetSubtype="1" fill="hold" grpId="0" nodeType="afterEffect">
                                  <p:stCondLst>
                                    <p:cond delay="0"/>
                                  </p:stCondLst>
                                  <p:childTnLst>
                                    <p:set>
                                      <p:cBhvr>
                                        <p:cTn id="58" dur="1" fill="hold">
                                          <p:stCondLst>
                                            <p:cond delay="0"/>
                                          </p:stCondLst>
                                        </p:cTn>
                                        <p:tgtEl>
                                          <p:spTgt spid="94"/>
                                        </p:tgtEl>
                                        <p:attrNameLst>
                                          <p:attrName>style.visibility</p:attrName>
                                        </p:attrNameLst>
                                      </p:cBhvr>
                                      <p:to>
                                        <p:strVal val="visible"/>
                                      </p:to>
                                    </p:set>
                                    <p:animEffect transition="in" filter="wipe(up)">
                                      <p:cBhvr>
                                        <p:cTn id="59" dur="500"/>
                                        <p:tgtEl>
                                          <p:spTgt spid="94"/>
                                        </p:tgtEl>
                                      </p:cBhvr>
                                    </p:animEffect>
                                  </p:childTnLst>
                                </p:cTn>
                              </p:par>
                            </p:childTnLst>
                          </p:cTn>
                        </p:par>
                        <p:par>
                          <p:cTn id="60" fill="hold">
                            <p:stCondLst>
                              <p:cond delay="3900"/>
                            </p:stCondLst>
                            <p:childTnLst>
                              <p:par>
                                <p:cTn id="61" presetID="31" presetClass="entr" presetSubtype="0" fill="hold" grpId="0" nodeType="afterEffect">
                                  <p:stCondLst>
                                    <p:cond delay="0"/>
                                  </p:stCondLst>
                                  <p:childTnLst>
                                    <p:set>
                                      <p:cBhvr>
                                        <p:cTn id="62" dur="1" fill="hold">
                                          <p:stCondLst>
                                            <p:cond delay="0"/>
                                          </p:stCondLst>
                                        </p:cTn>
                                        <p:tgtEl>
                                          <p:spTgt spid="91"/>
                                        </p:tgtEl>
                                        <p:attrNameLst>
                                          <p:attrName>style.visibility</p:attrName>
                                        </p:attrNameLst>
                                      </p:cBhvr>
                                      <p:to>
                                        <p:strVal val="visible"/>
                                      </p:to>
                                    </p:set>
                                    <p:anim calcmode="lin" valueType="num">
                                      <p:cBhvr>
                                        <p:cTn id="63" dur="300" fill="hold"/>
                                        <p:tgtEl>
                                          <p:spTgt spid="91"/>
                                        </p:tgtEl>
                                        <p:attrNameLst>
                                          <p:attrName>ppt_w</p:attrName>
                                        </p:attrNameLst>
                                      </p:cBhvr>
                                      <p:tavLst>
                                        <p:tav tm="0">
                                          <p:val>
                                            <p:fltVal val="0"/>
                                          </p:val>
                                        </p:tav>
                                        <p:tav tm="100000">
                                          <p:val>
                                            <p:strVal val="#ppt_w"/>
                                          </p:val>
                                        </p:tav>
                                      </p:tavLst>
                                    </p:anim>
                                    <p:anim calcmode="lin" valueType="num">
                                      <p:cBhvr>
                                        <p:cTn id="64" dur="300" fill="hold"/>
                                        <p:tgtEl>
                                          <p:spTgt spid="91"/>
                                        </p:tgtEl>
                                        <p:attrNameLst>
                                          <p:attrName>ppt_h</p:attrName>
                                        </p:attrNameLst>
                                      </p:cBhvr>
                                      <p:tavLst>
                                        <p:tav tm="0">
                                          <p:val>
                                            <p:fltVal val="0"/>
                                          </p:val>
                                        </p:tav>
                                        <p:tav tm="100000">
                                          <p:val>
                                            <p:strVal val="#ppt_h"/>
                                          </p:val>
                                        </p:tav>
                                      </p:tavLst>
                                    </p:anim>
                                    <p:anim calcmode="lin" valueType="num">
                                      <p:cBhvr>
                                        <p:cTn id="65" dur="300" fill="hold"/>
                                        <p:tgtEl>
                                          <p:spTgt spid="91"/>
                                        </p:tgtEl>
                                        <p:attrNameLst>
                                          <p:attrName>style.rotation</p:attrName>
                                        </p:attrNameLst>
                                      </p:cBhvr>
                                      <p:tavLst>
                                        <p:tav tm="0">
                                          <p:val>
                                            <p:fltVal val="90"/>
                                          </p:val>
                                        </p:tav>
                                        <p:tav tm="100000">
                                          <p:val>
                                            <p:fltVal val="0"/>
                                          </p:val>
                                        </p:tav>
                                      </p:tavLst>
                                    </p:anim>
                                    <p:animEffect transition="in" filter="fade">
                                      <p:cBhvr>
                                        <p:cTn id="66" dur="300"/>
                                        <p:tgtEl>
                                          <p:spTgt spid="91"/>
                                        </p:tgtEl>
                                      </p:cBhvr>
                                    </p:animEffect>
                                  </p:childTnLst>
                                </p:cTn>
                              </p:par>
                            </p:childTnLst>
                          </p:cTn>
                        </p:par>
                        <p:par>
                          <p:cTn id="67" fill="hold">
                            <p:stCondLst>
                              <p:cond delay="4200"/>
                            </p:stCondLst>
                            <p:childTnLst>
                              <p:par>
                                <p:cTn id="68" presetID="22" presetClass="entr" presetSubtype="1" fill="hold" grpId="0" nodeType="afterEffect">
                                  <p:stCondLst>
                                    <p:cond delay="0"/>
                                  </p:stCondLst>
                                  <p:childTnLst>
                                    <p:set>
                                      <p:cBhvr>
                                        <p:cTn id="69" dur="1" fill="hold">
                                          <p:stCondLst>
                                            <p:cond delay="0"/>
                                          </p:stCondLst>
                                        </p:cTn>
                                        <p:tgtEl>
                                          <p:spTgt spid="92"/>
                                        </p:tgtEl>
                                        <p:attrNameLst>
                                          <p:attrName>style.visibility</p:attrName>
                                        </p:attrNameLst>
                                      </p:cBhvr>
                                      <p:to>
                                        <p:strVal val="visible"/>
                                      </p:to>
                                    </p:set>
                                    <p:animEffect transition="in" filter="wipe(up)">
                                      <p:cBhvr>
                                        <p:cTn id="70"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p:bldP spid="90" grpId="0"/>
      <p:bldP spid="91" grpId="0"/>
      <p:bldP spid="92" grpId="0"/>
      <p:bldP spid="93" grpId="0"/>
      <p:bldP spid="94" grpId="0"/>
      <p:bldP spid="95" grpId="0"/>
      <p:bldP spid="9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35332"/>
            <a:ext cx="6552730"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推广方案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PROMOTION PLAN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 name="椭圆 19"/>
          <p:cNvSpPr/>
          <p:nvPr/>
        </p:nvSpPr>
        <p:spPr>
          <a:xfrm>
            <a:off x="2065139" y="3284984"/>
            <a:ext cx="2485289" cy="248528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1" name="椭圆 20"/>
          <p:cNvSpPr/>
          <p:nvPr/>
        </p:nvSpPr>
        <p:spPr>
          <a:xfrm>
            <a:off x="5017467" y="1412776"/>
            <a:ext cx="576622" cy="57678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cxnSp>
        <p:nvCxnSpPr>
          <p:cNvPr id="22" name="直接连接符 21"/>
          <p:cNvCxnSpPr/>
          <p:nvPr/>
        </p:nvCxnSpPr>
        <p:spPr>
          <a:xfrm>
            <a:off x="5594605" y="171760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2304255" y="4320821"/>
            <a:ext cx="2001962" cy="3693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2400" b="1" dirty="0" smtClean="0">
                <a:solidFill>
                  <a:schemeClr val="bg1"/>
                </a:solidFill>
              </a:rPr>
              <a:t>市场推广方案</a:t>
            </a:r>
            <a:endParaRPr lang="en-US" altLang="zh-CN" sz="2400" b="1" dirty="0">
              <a:solidFill>
                <a:schemeClr val="bg1"/>
              </a:solidFill>
            </a:endParaRPr>
          </a:p>
        </p:txBody>
      </p:sp>
      <p:sp>
        <p:nvSpPr>
          <p:cNvPr id="24" name="椭圆 23"/>
          <p:cNvSpPr/>
          <p:nvPr/>
        </p:nvSpPr>
        <p:spPr>
          <a:xfrm>
            <a:off x="2065139" y="1268760"/>
            <a:ext cx="2485289" cy="2485289"/>
          </a:xfrm>
          <a:prstGeom prst="ellipse">
            <a:avLst/>
          </a:prstGeom>
          <a:solidFill>
            <a:srgbClr val="C0000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KSO_Shape"/>
          <p:cNvSpPr>
            <a:spLocks/>
          </p:cNvSpPr>
          <p:nvPr/>
        </p:nvSpPr>
        <p:spPr bwMode="auto">
          <a:xfrm>
            <a:off x="2469859" y="1977053"/>
            <a:ext cx="1648122" cy="1150939"/>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6" name="标题 11"/>
          <p:cNvSpPr txBox="1">
            <a:spLocks/>
          </p:cNvSpPr>
          <p:nvPr/>
        </p:nvSpPr>
        <p:spPr>
          <a:xfrm>
            <a:off x="6624146" y="149702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椭圆 26"/>
          <p:cNvSpPr/>
          <p:nvPr/>
        </p:nvSpPr>
        <p:spPr>
          <a:xfrm>
            <a:off x="5017468" y="2132856"/>
            <a:ext cx="576622" cy="576785"/>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cxnSp>
        <p:nvCxnSpPr>
          <p:cNvPr id="28" name="直接连接符 27"/>
          <p:cNvCxnSpPr/>
          <p:nvPr/>
        </p:nvCxnSpPr>
        <p:spPr>
          <a:xfrm>
            <a:off x="5594606" y="243768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9" name="标题 11"/>
          <p:cNvSpPr txBox="1">
            <a:spLocks/>
          </p:cNvSpPr>
          <p:nvPr/>
        </p:nvSpPr>
        <p:spPr>
          <a:xfrm>
            <a:off x="6624147" y="221710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椭圆 39"/>
          <p:cNvSpPr/>
          <p:nvPr/>
        </p:nvSpPr>
        <p:spPr>
          <a:xfrm>
            <a:off x="5017468" y="2869736"/>
            <a:ext cx="576622" cy="57678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cxnSp>
        <p:nvCxnSpPr>
          <p:cNvPr id="41" name="直接连接符 40"/>
          <p:cNvCxnSpPr/>
          <p:nvPr/>
        </p:nvCxnSpPr>
        <p:spPr>
          <a:xfrm>
            <a:off x="5594606" y="317456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4" name="标题 11"/>
          <p:cNvSpPr txBox="1">
            <a:spLocks/>
          </p:cNvSpPr>
          <p:nvPr/>
        </p:nvSpPr>
        <p:spPr>
          <a:xfrm>
            <a:off x="6624147" y="295398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椭圆 44"/>
          <p:cNvSpPr/>
          <p:nvPr/>
        </p:nvSpPr>
        <p:spPr>
          <a:xfrm>
            <a:off x="5017469" y="3589816"/>
            <a:ext cx="576622" cy="576785"/>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4</a:t>
            </a:r>
            <a:endParaRPr lang="zh-CN" altLang="en-US" dirty="0">
              <a:latin typeface="Impact MT Std" pitchFamily="34" charset="0"/>
              <a:ea typeface="微软雅黑" pitchFamily="34" charset="-122"/>
            </a:endParaRPr>
          </a:p>
        </p:txBody>
      </p:sp>
      <p:cxnSp>
        <p:nvCxnSpPr>
          <p:cNvPr id="46" name="直接连接符 45"/>
          <p:cNvCxnSpPr/>
          <p:nvPr/>
        </p:nvCxnSpPr>
        <p:spPr>
          <a:xfrm>
            <a:off x="5594607" y="389464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7" name="标题 11"/>
          <p:cNvSpPr txBox="1">
            <a:spLocks/>
          </p:cNvSpPr>
          <p:nvPr/>
        </p:nvSpPr>
        <p:spPr>
          <a:xfrm>
            <a:off x="6624148" y="367406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椭圆 47"/>
          <p:cNvSpPr/>
          <p:nvPr/>
        </p:nvSpPr>
        <p:spPr>
          <a:xfrm>
            <a:off x="5017468" y="4309896"/>
            <a:ext cx="576622" cy="57678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5</a:t>
            </a:r>
            <a:endParaRPr lang="zh-CN" altLang="en-US" dirty="0">
              <a:latin typeface="Impact MT Std" pitchFamily="34" charset="0"/>
              <a:ea typeface="微软雅黑" pitchFamily="34" charset="-122"/>
            </a:endParaRPr>
          </a:p>
        </p:txBody>
      </p:sp>
      <p:cxnSp>
        <p:nvCxnSpPr>
          <p:cNvPr id="49" name="直接连接符 48"/>
          <p:cNvCxnSpPr/>
          <p:nvPr/>
        </p:nvCxnSpPr>
        <p:spPr>
          <a:xfrm>
            <a:off x="5594606" y="461472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0" name="标题 11"/>
          <p:cNvSpPr txBox="1">
            <a:spLocks/>
          </p:cNvSpPr>
          <p:nvPr/>
        </p:nvSpPr>
        <p:spPr>
          <a:xfrm>
            <a:off x="6624147" y="439414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椭圆 50"/>
          <p:cNvSpPr/>
          <p:nvPr/>
        </p:nvSpPr>
        <p:spPr>
          <a:xfrm>
            <a:off x="5017469" y="5029976"/>
            <a:ext cx="576622" cy="576785"/>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6</a:t>
            </a:r>
            <a:endParaRPr lang="zh-CN" altLang="en-US" dirty="0">
              <a:latin typeface="Impact MT Std" pitchFamily="34" charset="0"/>
              <a:ea typeface="微软雅黑" pitchFamily="34" charset="-122"/>
            </a:endParaRPr>
          </a:p>
        </p:txBody>
      </p:sp>
      <p:cxnSp>
        <p:nvCxnSpPr>
          <p:cNvPr id="52" name="直接连接符 51"/>
          <p:cNvCxnSpPr/>
          <p:nvPr/>
        </p:nvCxnSpPr>
        <p:spPr>
          <a:xfrm>
            <a:off x="5594607" y="533480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53" name="标题 11"/>
          <p:cNvSpPr txBox="1">
            <a:spLocks/>
          </p:cNvSpPr>
          <p:nvPr/>
        </p:nvSpPr>
        <p:spPr>
          <a:xfrm>
            <a:off x="6624148" y="511422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圆角矩形 64"/>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67"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8" name="圆角矩形 67"/>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2" name="圆角矩形 71"/>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4" name="圆角矩形 73"/>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2803304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anim calcmode="lin" valueType="num">
                                      <p:cBhvr>
                                        <p:cTn id="10" dur="500" fill="hold"/>
                                        <p:tgtEl>
                                          <p:spTgt spid="25"/>
                                        </p:tgtEl>
                                        <p:attrNameLst>
                                          <p:attrName>ppt_x</p:attrName>
                                        </p:attrNameLst>
                                      </p:cBhvr>
                                      <p:tavLst>
                                        <p:tav tm="0">
                                          <p:val>
                                            <p:fltVal val="0.5"/>
                                          </p:val>
                                        </p:tav>
                                        <p:tav tm="100000">
                                          <p:val>
                                            <p:strVal val="#ppt_x"/>
                                          </p:val>
                                        </p:tav>
                                      </p:tavLst>
                                    </p:anim>
                                    <p:anim calcmode="lin" valueType="num">
                                      <p:cBhvr>
                                        <p:cTn id="11" dur="500" fill="hold"/>
                                        <p:tgtEl>
                                          <p:spTgt spid="2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p:cTn id="14" dur="500" fill="hold"/>
                                        <p:tgtEl>
                                          <p:spTgt spid="24"/>
                                        </p:tgtEl>
                                        <p:attrNameLst>
                                          <p:attrName>ppt_w</p:attrName>
                                        </p:attrNameLst>
                                      </p:cBhvr>
                                      <p:tavLst>
                                        <p:tav tm="0">
                                          <p:val>
                                            <p:fltVal val="0"/>
                                          </p:val>
                                        </p:tav>
                                        <p:tav tm="100000">
                                          <p:val>
                                            <p:strVal val="#ppt_w"/>
                                          </p:val>
                                        </p:tav>
                                      </p:tavLst>
                                    </p:anim>
                                    <p:anim calcmode="lin" valueType="num">
                                      <p:cBhvr>
                                        <p:cTn id="15" dur="500" fill="hold"/>
                                        <p:tgtEl>
                                          <p:spTgt spid="24"/>
                                        </p:tgtEl>
                                        <p:attrNameLst>
                                          <p:attrName>ppt_h</p:attrName>
                                        </p:attrNameLst>
                                      </p:cBhvr>
                                      <p:tavLst>
                                        <p:tav tm="0">
                                          <p:val>
                                            <p:fltVal val="0"/>
                                          </p:val>
                                        </p:tav>
                                        <p:tav tm="100000">
                                          <p:val>
                                            <p:strVal val="#ppt_h"/>
                                          </p:val>
                                        </p:tav>
                                      </p:tavLst>
                                    </p:anim>
                                    <p:animEffect transition="in" filter="fade">
                                      <p:cBhvr>
                                        <p:cTn id="16" dur="500"/>
                                        <p:tgtEl>
                                          <p:spTgt spid="24"/>
                                        </p:tgtEl>
                                      </p:cBhvr>
                                    </p:animEffect>
                                    <p:anim calcmode="lin" valueType="num">
                                      <p:cBhvr>
                                        <p:cTn id="17" dur="500" fill="hold"/>
                                        <p:tgtEl>
                                          <p:spTgt spid="24"/>
                                        </p:tgtEl>
                                        <p:attrNameLst>
                                          <p:attrName>ppt_x</p:attrName>
                                        </p:attrNameLst>
                                      </p:cBhvr>
                                      <p:tavLst>
                                        <p:tav tm="0">
                                          <p:val>
                                            <p:fltVal val="0.5"/>
                                          </p:val>
                                        </p:tav>
                                        <p:tav tm="100000">
                                          <p:val>
                                            <p:strVal val="#ppt_x"/>
                                          </p:val>
                                        </p:tav>
                                      </p:tavLst>
                                    </p:anim>
                                    <p:anim calcmode="lin" valueType="num">
                                      <p:cBhvr>
                                        <p:cTn id="18" dur="500" fill="hold"/>
                                        <p:tgtEl>
                                          <p:spTgt spid="24"/>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anim calcmode="lin" valueType="num">
                                      <p:cBhvr>
                                        <p:cTn id="24" dur="500" fill="hold"/>
                                        <p:tgtEl>
                                          <p:spTgt spid="23"/>
                                        </p:tgtEl>
                                        <p:attrNameLst>
                                          <p:attrName>ppt_x</p:attrName>
                                        </p:attrNameLst>
                                      </p:cBhvr>
                                      <p:tavLst>
                                        <p:tav tm="0">
                                          <p:val>
                                            <p:fltVal val="0.5"/>
                                          </p:val>
                                        </p:tav>
                                        <p:tav tm="100000">
                                          <p:val>
                                            <p:strVal val="#ppt_x"/>
                                          </p:val>
                                        </p:tav>
                                      </p:tavLst>
                                    </p:anim>
                                    <p:anim calcmode="lin" valueType="num">
                                      <p:cBhvr>
                                        <p:cTn id="25" dur="500" fill="hold"/>
                                        <p:tgtEl>
                                          <p:spTgt spid="23"/>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20"/>
                                        </p:tgtEl>
                                        <p:attrNameLst>
                                          <p:attrName>style.visibility</p:attrName>
                                        </p:attrNameLst>
                                      </p:cBhvr>
                                      <p:to>
                                        <p:strVal val="visible"/>
                                      </p:to>
                                    </p:set>
                                    <p:anim calcmode="lin" valueType="num">
                                      <p:cBhvr>
                                        <p:cTn id="28" dur="500" fill="hold"/>
                                        <p:tgtEl>
                                          <p:spTgt spid="20"/>
                                        </p:tgtEl>
                                        <p:attrNameLst>
                                          <p:attrName>ppt_w</p:attrName>
                                        </p:attrNameLst>
                                      </p:cBhvr>
                                      <p:tavLst>
                                        <p:tav tm="0">
                                          <p:val>
                                            <p:fltVal val="0"/>
                                          </p:val>
                                        </p:tav>
                                        <p:tav tm="100000">
                                          <p:val>
                                            <p:strVal val="#ppt_w"/>
                                          </p:val>
                                        </p:tav>
                                      </p:tavLst>
                                    </p:anim>
                                    <p:anim calcmode="lin" valueType="num">
                                      <p:cBhvr>
                                        <p:cTn id="29" dur="500" fill="hold"/>
                                        <p:tgtEl>
                                          <p:spTgt spid="20"/>
                                        </p:tgtEl>
                                        <p:attrNameLst>
                                          <p:attrName>ppt_h</p:attrName>
                                        </p:attrNameLst>
                                      </p:cBhvr>
                                      <p:tavLst>
                                        <p:tav tm="0">
                                          <p:val>
                                            <p:fltVal val="0"/>
                                          </p:val>
                                        </p:tav>
                                        <p:tav tm="100000">
                                          <p:val>
                                            <p:strVal val="#ppt_h"/>
                                          </p:val>
                                        </p:tav>
                                      </p:tavLst>
                                    </p:anim>
                                    <p:animEffect transition="in" filter="fade">
                                      <p:cBhvr>
                                        <p:cTn id="30" dur="500"/>
                                        <p:tgtEl>
                                          <p:spTgt spid="20"/>
                                        </p:tgtEl>
                                      </p:cBhvr>
                                    </p:animEffect>
                                    <p:anim calcmode="lin" valueType="num">
                                      <p:cBhvr>
                                        <p:cTn id="31" dur="500" fill="hold"/>
                                        <p:tgtEl>
                                          <p:spTgt spid="20"/>
                                        </p:tgtEl>
                                        <p:attrNameLst>
                                          <p:attrName>ppt_x</p:attrName>
                                        </p:attrNameLst>
                                      </p:cBhvr>
                                      <p:tavLst>
                                        <p:tav tm="0">
                                          <p:val>
                                            <p:fltVal val="0.5"/>
                                          </p:val>
                                        </p:tav>
                                        <p:tav tm="100000">
                                          <p:val>
                                            <p:strVal val="#ppt_x"/>
                                          </p:val>
                                        </p:tav>
                                      </p:tavLst>
                                    </p:anim>
                                    <p:anim calcmode="lin" valueType="num">
                                      <p:cBhvr>
                                        <p:cTn id="32" dur="500" fill="hold"/>
                                        <p:tgtEl>
                                          <p:spTgt spid="20"/>
                                        </p:tgtEl>
                                        <p:attrNameLst>
                                          <p:attrName>ppt_y</p:attrName>
                                        </p:attrNameLst>
                                      </p:cBhvr>
                                      <p:tavLst>
                                        <p:tav tm="0">
                                          <p:val>
                                            <p:fltVal val="0.5"/>
                                          </p:val>
                                        </p:tav>
                                        <p:tav tm="100000">
                                          <p:val>
                                            <p:strVal val="#ppt_y"/>
                                          </p:val>
                                        </p:tav>
                                      </p:tavLst>
                                    </p:anim>
                                  </p:childTnLst>
                                </p:cTn>
                              </p:par>
                            </p:childTnLst>
                          </p:cTn>
                        </p:par>
                        <p:par>
                          <p:cTn id="33" fill="hold">
                            <p:stCondLst>
                              <p:cond delay="750"/>
                            </p:stCondLst>
                            <p:childTnLst>
                              <p:par>
                                <p:cTn id="34" presetID="10" presetClass="entr" presetSubtype="0"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fade">
                                      <p:cBhvr>
                                        <p:cTn id="36" dur="500"/>
                                        <p:tgtEl>
                                          <p:spTgt spid="21"/>
                                        </p:tgtEl>
                                      </p:cBhvr>
                                    </p:animEffect>
                                  </p:childTnLst>
                                </p:cTn>
                              </p:par>
                            </p:childTnLst>
                          </p:cTn>
                        </p:par>
                        <p:par>
                          <p:cTn id="37" fill="hold">
                            <p:stCondLst>
                              <p:cond delay="1250"/>
                            </p:stCondLst>
                            <p:childTnLst>
                              <p:par>
                                <p:cTn id="38" presetID="22" presetClass="entr" presetSubtype="8"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left)">
                                      <p:cBhvr>
                                        <p:cTn id="40" dur="500"/>
                                        <p:tgtEl>
                                          <p:spTgt spid="22"/>
                                        </p:tgtEl>
                                      </p:cBhvr>
                                    </p:animEffect>
                                  </p:childTnLst>
                                </p:cTn>
                              </p:par>
                            </p:childTnLst>
                          </p:cTn>
                        </p:par>
                        <p:par>
                          <p:cTn id="41" fill="hold">
                            <p:stCondLst>
                              <p:cond delay="1750"/>
                            </p:stCondLst>
                            <p:childTnLst>
                              <p:par>
                                <p:cTn id="42" presetID="53" presetClass="entr" presetSubtype="16" fill="hold" grpId="0" nodeType="after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p:cTn id="44" dur="500" fill="hold"/>
                                        <p:tgtEl>
                                          <p:spTgt spid="26"/>
                                        </p:tgtEl>
                                        <p:attrNameLst>
                                          <p:attrName>ppt_w</p:attrName>
                                        </p:attrNameLst>
                                      </p:cBhvr>
                                      <p:tavLst>
                                        <p:tav tm="0">
                                          <p:val>
                                            <p:fltVal val="0"/>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animEffect transition="in" filter="fade">
                                      <p:cBhvr>
                                        <p:cTn id="46" dur="500"/>
                                        <p:tgtEl>
                                          <p:spTgt spid="26"/>
                                        </p:tgtEl>
                                      </p:cBhvr>
                                    </p:animEffect>
                                  </p:childTnLst>
                                </p:cTn>
                              </p:par>
                            </p:childTnLst>
                          </p:cTn>
                        </p:par>
                        <p:par>
                          <p:cTn id="47" fill="hold">
                            <p:stCondLst>
                              <p:cond delay="2250"/>
                            </p:stCondLst>
                            <p:childTnLst>
                              <p:par>
                                <p:cTn id="48" presetID="10" presetClass="entr" presetSubtype="0" fill="hold" grpId="0" nodeType="after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childTnLst>
                          </p:cTn>
                        </p:par>
                        <p:par>
                          <p:cTn id="51" fill="hold">
                            <p:stCondLst>
                              <p:cond delay="2750"/>
                            </p:stCondLst>
                            <p:childTnLst>
                              <p:par>
                                <p:cTn id="52" presetID="22" presetClass="entr" presetSubtype="8" fill="hold" nodeType="afterEffect">
                                  <p:stCondLst>
                                    <p:cond delay="0"/>
                                  </p:stCondLst>
                                  <p:childTnLst>
                                    <p:set>
                                      <p:cBhvr>
                                        <p:cTn id="53" dur="1" fill="hold">
                                          <p:stCondLst>
                                            <p:cond delay="0"/>
                                          </p:stCondLst>
                                        </p:cTn>
                                        <p:tgtEl>
                                          <p:spTgt spid="28"/>
                                        </p:tgtEl>
                                        <p:attrNameLst>
                                          <p:attrName>style.visibility</p:attrName>
                                        </p:attrNameLst>
                                      </p:cBhvr>
                                      <p:to>
                                        <p:strVal val="visible"/>
                                      </p:to>
                                    </p:set>
                                    <p:animEffect transition="in" filter="wipe(left)">
                                      <p:cBhvr>
                                        <p:cTn id="54" dur="500"/>
                                        <p:tgtEl>
                                          <p:spTgt spid="28"/>
                                        </p:tgtEl>
                                      </p:cBhvr>
                                    </p:animEffect>
                                  </p:childTnLst>
                                </p:cTn>
                              </p:par>
                            </p:childTnLst>
                          </p:cTn>
                        </p:par>
                        <p:par>
                          <p:cTn id="55" fill="hold">
                            <p:stCondLst>
                              <p:cond delay="3250"/>
                            </p:stCondLst>
                            <p:childTnLst>
                              <p:par>
                                <p:cTn id="56" presetID="53" presetClass="entr" presetSubtype="16" fill="hold" grpId="0" nodeType="after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childTnLst>
                          </p:cTn>
                        </p:par>
                        <p:par>
                          <p:cTn id="61" fill="hold">
                            <p:stCondLst>
                              <p:cond delay="3750"/>
                            </p:stCondLst>
                            <p:childTnLst>
                              <p:par>
                                <p:cTn id="62" presetID="10" presetClass="entr" presetSubtype="0" fill="hold" grpId="0" nodeType="afterEffect">
                                  <p:stCondLst>
                                    <p:cond delay="0"/>
                                  </p:stCondLst>
                                  <p:childTnLst>
                                    <p:set>
                                      <p:cBhvr>
                                        <p:cTn id="63" dur="1" fill="hold">
                                          <p:stCondLst>
                                            <p:cond delay="0"/>
                                          </p:stCondLst>
                                        </p:cTn>
                                        <p:tgtEl>
                                          <p:spTgt spid="40"/>
                                        </p:tgtEl>
                                        <p:attrNameLst>
                                          <p:attrName>style.visibility</p:attrName>
                                        </p:attrNameLst>
                                      </p:cBhvr>
                                      <p:to>
                                        <p:strVal val="visible"/>
                                      </p:to>
                                    </p:set>
                                    <p:animEffect transition="in" filter="fade">
                                      <p:cBhvr>
                                        <p:cTn id="64" dur="500"/>
                                        <p:tgtEl>
                                          <p:spTgt spid="40"/>
                                        </p:tgtEl>
                                      </p:cBhvr>
                                    </p:animEffect>
                                  </p:childTnLst>
                                </p:cTn>
                              </p:par>
                            </p:childTnLst>
                          </p:cTn>
                        </p:par>
                        <p:par>
                          <p:cTn id="65" fill="hold">
                            <p:stCondLst>
                              <p:cond delay="4250"/>
                            </p:stCondLst>
                            <p:childTnLst>
                              <p:par>
                                <p:cTn id="66" presetID="22" presetClass="entr" presetSubtype="8" fill="hold" nodeType="after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left)">
                                      <p:cBhvr>
                                        <p:cTn id="68" dur="500"/>
                                        <p:tgtEl>
                                          <p:spTgt spid="41"/>
                                        </p:tgtEl>
                                      </p:cBhvr>
                                    </p:animEffect>
                                  </p:childTnLst>
                                </p:cTn>
                              </p:par>
                            </p:childTnLst>
                          </p:cTn>
                        </p:par>
                        <p:par>
                          <p:cTn id="69" fill="hold">
                            <p:stCondLst>
                              <p:cond delay="4750"/>
                            </p:stCondLst>
                            <p:childTnLst>
                              <p:par>
                                <p:cTn id="70" presetID="53" presetClass="entr" presetSubtype="16" fill="hold" grpId="0" nodeType="afterEffect">
                                  <p:stCondLst>
                                    <p:cond delay="0"/>
                                  </p:stCondLst>
                                  <p:childTnLst>
                                    <p:set>
                                      <p:cBhvr>
                                        <p:cTn id="71" dur="1" fill="hold">
                                          <p:stCondLst>
                                            <p:cond delay="0"/>
                                          </p:stCondLst>
                                        </p:cTn>
                                        <p:tgtEl>
                                          <p:spTgt spid="44"/>
                                        </p:tgtEl>
                                        <p:attrNameLst>
                                          <p:attrName>style.visibility</p:attrName>
                                        </p:attrNameLst>
                                      </p:cBhvr>
                                      <p:to>
                                        <p:strVal val="visible"/>
                                      </p:to>
                                    </p:set>
                                    <p:anim calcmode="lin" valueType="num">
                                      <p:cBhvr>
                                        <p:cTn id="72" dur="500" fill="hold"/>
                                        <p:tgtEl>
                                          <p:spTgt spid="44"/>
                                        </p:tgtEl>
                                        <p:attrNameLst>
                                          <p:attrName>ppt_w</p:attrName>
                                        </p:attrNameLst>
                                      </p:cBhvr>
                                      <p:tavLst>
                                        <p:tav tm="0">
                                          <p:val>
                                            <p:fltVal val="0"/>
                                          </p:val>
                                        </p:tav>
                                        <p:tav tm="100000">
                                          <p:val>
                                            <p:strVal val="#ppt_w"/>
                                          </p:val>
                                        </p:tav>
                                      </p:tavLst>
                                    </p:anim>
                                    <p:anim calcmode="lin" valueType="num">
                                      <p:cBhvr>
                                        <p:cTn id="73" dur="500" fill="hold"/>
                                        <p:tgtEl>
                                          <p:spTgt spid="44"/>
                                        </p:tgtEl>
                                        <p:attrNameLst>
                                          <p:attrName>ppt_h</p:attrName>
                                        </p:attrNameLst>
                                      </p:cBhvr>
                                      <p:tavLst>
                                        <p:tav tm="0">
                                          <p:val>
                                            <p:fltVal val="0"/>
                                          </p:val>
                                        </p:tav>
                                        <p:tav tm="100000">
                                          <p:val>
                                            <p:strVal val="#ppt_h"/>
                                          </p:val>
                                        </p:tav>
                                      </p:tavLst>
                                    </p:anim>
                                    <p:animEffect transition="in" filter="fade">
                                      <p:cBhvr>
                                        <p:cTn id="74" dur="500"/>
                                        <p:tgtEl>
                                          <p:spTgt spid="44"/>
                                        </p:tgtEl>
                                      </p:cBhvr>
                                    </p:animEffect>
                                  </p:childTnLst>
                                </p:cTn>
                              </p:par>
                            </p:childTnLst>
                          </p:cTn>
                        </p:par>
                        <p:par>
                          <p:cTn id="75" fill="hold">
                            <p:stCondLst>
                              <p:cond delay="5250"/>
                            </p:stCondLst>
                            <p:childTnLst>
                              <p:par>
                                <p:cTn id="76" presetID="10" presetClass="entr" presetSubtype="0"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Effect transition="in" filter="fade">
                                      <p:cBhvr>
                                        <p:cTn id="78" dur="500"/>
                                        <p:tgtEl>
                                          <p:spTgt spid="45"/>
                                        </p:tgtEl>
                                      </p:cBhvr>
                                    </p:animEffect>
                                  </p:childTnLst>
                                </p:cTn>
                              </p:par>
                            </p:childTnLst>
                          </p:cTn>
                        </p:par>
                        <p:par>
                          <p:cTn id="79" fill="hold">
                            <p:stCondLst>
                              <p:cond delay="5750"/>
                            </p:stCondLst>
                            <p:childTnLst>
                              <p:par>
                                <p:cTn id="80" presetID="22" presetClass="entr" presetSubtype="8" fill="hold" nodeType="after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wipe(left)">
                                      <p:cBhvr>
                                        <p:cTn id="82" dur="500"/>
                                        <p:tgtEl>
                                          <p:spTgt spid="46"/>
                                        </p:tgtEl>
                                      </p:cBhvr>
                                    </p:animEffect>
                                  </p:childTnLst>
                                </p:cTn>
                              </p:par>
                            </p:childTnLst>
                          </p:cTn>
                        </p:par>
                        <p:par>
                          <p:cTn id="83" fill="hold">
                            <p:stCondLst>
                              <p:cond delay="6250"/>
                            </p:stCondLst>
                            <p:childTnLst>
                              <p:par>
                                <p:cTn id="84" presetID="53" presetClass="entr" presetSubtype="16" fill="hold" grpId="0" nodeType="afterEffect">
                                  <p:stCondLst>
                                    <p:cond delay="0"/>
                                  </p:stCondLst>
                                  <p:childTnLst>
                                    <p:set>
                                      <p:cBhvr>
                                        <p:cTn id="85" dur="1" fill="hold">
                                          <p:stCondLst>
                                            <p:cond delay="0"/>
                                          </p:stCondLst>
                                        </p:cTn>
                                        <p:tgtEl>
                                          <p:spTgt spid="47"/>
                                        </p:tgtEl>
                                        <p:attrNameLst>
                                          <p:attrName>style.visibility</p:attrName>
                                        </p:attrNameLst>
                                      </p:cBhvr>
                                      <p:to>
                                        <p:strVal val="visible"/>
                                      </p:to>
                                    </p:set>
                                    <p:anim calcmode="lin" valueType="num">
                                      <p:cBhvr>
                                        <p:cTn id="86" dur="500" fill="hold"/>
                                        <p:tgtEl>
                                          <p:spTgt spid="47"/>
                                        </p:tgtEl>
                                        <p:attrNameLst>
                                          <p:attrName>ppt_w</p:attrName>
                                        </p:attrNameLst>
                                      </p:cBhvr>
                                      <p:tavLst>
                                        <p:tav tm="0">
                                          <p:val>
                                            <p:fltVal val="0"/>
                                          </p:val>
                                        </p:tav>
                                        <p:tav tm="100000">
                                          <p:val>
                                            <p:strVal val="#ppt_w"/>
                                          </p:val>
                                        </p:tav>
                                      </p:tavLst>
                                    </p:anim>
                                    <p:anim calcmode="lin" valueType="num">
                                      <p:cBhvr>
                                        <p:cTn id="87" dur="500" fill="hold"/>
                                        <p:tgtEl>
                                          <p:spTgt spid="47"/>
                                        </p:tgtEl>
                                        <p:attrNameLst>
                                          <p:attrName>ppt_h</p:attrName>
                                        </p:attrNameLst>
                                      </p:cBhvr>
                                      <p:tavLst>
                                        <p:tav tm="0">
                                          <p:val>
                                            <p:fltVal val="0"/>
                                          </p:val>
                                        </p:tav>
                                        <p:tav tm="100000">
                                          <p:val>
                                            <p:strVal val="#ppt_h"/>
                                          </p:val>
                                        </p:tav>
                                      </p:tavLst>
                                    </p:anim>
                                    <p:animEffect transition="in" filter="fade">
                                      <p:cBhvr>
                                        <p:cTn id="88" dur="500"/>
                                        <p:tgtEl>
                                          <p:spTgt spid="47"/>
                                        </p:tgtEl>
                                      </p:cBhvr>
                                    </p:animEffect>
                                  </p:childTnLst>
                                </p:cTn>
                              </p:par>
                            </p:childTnLst>
                          </p:cTn>
                        </p:par>
                        <p:par>
                          <p:cTn id="89" fill="hold">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fade">
                                      <p:cBhvr>
                                        <p:cTn id="92" dur="500"/>
                                        <p:tgtEl>
                                          <p:spTgt spid="48"/>
                                        </p:tgtEl>
                                      </p:cBhvr>
                                    </p:animEffect>
                                  </p:childTnLst>
                                </p:cTn>
                              </p:par>
                            </p:childTnLst>
                          </p:cTn>
                        </p:par>
                        <p:par>
                          <p:cTn id="93" fill="hold">
                            <p:stCondLst>
                              <p:cond delay="7250"/>
                            </p:stCondLst>
                            <p:childTnLst>
                              <p:par>
                                <p:cTn id="94" presetID="22" presetClass="entr" presetSubtype="8" fill="hold" nodeType="afterEffect">
                                  <p:stCondLst>
                                    <p:cond delay="0"/>
                                  </p:stCondLst>
                                  <p:childTnLst>
                                    <p:set>
                                      <p:cBhvr>
                                        <p:cTn id="95" dur="1" fill="hold">
                                          <p:stCondLst>
                                            <p:cond delay="0"/>
                                          </p:stCondLst>
                                        </p:cTn>
                                        <p:tgtEl>
                                          <p:spTgt spid="49"/>
                                        </p:tgtEl>
                                        <p:attrNameLst>
                                          <p:attrName>style.visibility</p:attrName>
                                        </p:attrNameLst>
                                      </p:cBhvr>
                                      <p:to>
                                        <p:strVal val="visible"/>
                                      </p:to>
                                    </p:set>
                                    <p:animEffect transition="in" filter="wipe(left)">
                                      <p:cBhvr>
                                        <p:cTn id="96" dur="500"/>
                                        <p:tgtEl>
                                          <p:spTgt spid="49"/>
                                        </p:tgtEl>
                                      </p:cBhvr>
                                    </p:animEffect>
                                  </p:childTnLst>
                                </p:cTn>
                              </p:par>
                            </p:childTnLst>
                          </p:cTn>
                        </p:par>
                        <p:par>
                          <p:cTn id="97" fill="hold">
                            <p:stCondLst>
                              <p:cond delay="7750"/>
                            </p:stCondLst>
                            <p:childTnLst>
                              <p:par>
                                <p:cTn id="98" presetID="53" presetClass="entr" presetSubtype="16" fill="hold" grpId="0" nodeType="afterEffect">
                                  <p:stCondLst>
                                    <p:cond delay="0"/>
                                  </p:stCondLst>
                                  <p:childTnLst>
                                    <p:set>
                                      <p:cBhvr>
                                        <p:cTn id="99" dur="1" fill="hold">
                                          <p:stCondLst>
                                            <p:cond delay="0"/>
                                          </p:stCondLst>
                                        </p:cTn>
                                        <p:tgtEl>
                                          <p:spTgt spid="50"/>
                                        </p:tgtEl>
                                        <p:attrNameLst>
                                          <p:attrName>style.visibility</p:attrName>
                                        </p:attrNameLst>
                                      </p:cBhvr>
                                      <p:to>
                                        <p:strVal val="visible"/>
                                      </p:to>
                                    </p:set>
                                    <p:anim calcmode="lin" valueType="num">
                                      <p:cBhvr>
                                        <p:cTn id="100" dur="500" fill="hold"/>
                                        <p:tgtEl>
                                          <p:spTgt spid="50"/>
                                        </p:tgtEl>
                                        <p:attrNameLst>
                                          <p:attrName>ppt_w</p:attrName>
                                        </p:attrNameLst>
                                      </p:cBhvr>
                                      <p:tavLst>
                                        <p:tav tm="0">
                                          <p:val>
                                            <p:fltVal val="0"/>
                                          </p:val>
                                        </p:tav>
                                        <p:tav tm="100000">
                                          <p:val>
                                            <p:strVal val="#ppt_w"/>
                                          </p:val>
                                        </p:tav>
                                      </p:tavLst>
                                    </p:anim>
                                    <p:anim calcmode="lin" valueType="num">
                                      <p:cBhvr>
                                        <p:cTn id="101" dur="500" fill="hold"/>
                                        <p:tgtEl>
                                          <p:spTgt spid="50"/>
                                        </p:tgtEl>
                                        <p:attrNameLst>
                                          <p:attrName>ppt_h</p:attrName>
                                        </p:attrNameLst>
                                      </p:cBhvr>
                                      <p:tavLst>
                                        <p:tav tm="0">
                                          <p:val>
                                            <p:fltVal val="0"/>
                                          </p:val>
                                        </p:tav>
                                        <p:tav tm="100000">
                                          <p:val>
                                            <p:strVal val="#ppt_h"/>
                                          </p:val>
                                        </p:tav>
                                      </p:tavLst>
                                    </p:anim>
                                    <p:animEffect transition="in" filter="fade">
                                      <p:cBhvr>
                                        <p:cTn id="102" dur="500"/>
                                        <p:tgtEl>
                                          <p:spTgt spid="50"/>
                                        </p:tgtEl>
                                      </p:cBhvr>
                                    </p:animEffect>
                                  </p:childTnLst>
                                </p:cTn>
                              </p:par>
                            </p:childTnLst>
                          </p:cTn>
                        </p:par>
                        <p:par>
                          <p:cTn id="103" fill="hold">
                            <p:stCondLst>
                              <p:cond delay="8250"/>
                            </p:stCondLst>
                            <p:childTnLst>
                              <p:par>
                                <p:cTn id="104" presetID="10" presetClass="entr" presetSubtype="0" fill="hold" grpId="0" nodeType="afterEffect">
                                  <p:stCondLst>
                                    <p:cond delay="0"/>
                                  </p:stCondLst>
                                  <p:childTnLst>
                                    <p:set>
                                      <p:cBhvr>
                                        <p:cTn id="105" dur="1" fill="hold">
                                          <p:stCondLst>
                                            <p:cond delay="0"/>
                                          </p:stCondLst>
                                        </p:cTn>
                                        <p:tgtEl>
                                          <p:spTgt spid="51"/>
                                        </p:tgtEl>
                                        <p:attrNameLst>
                                          <p:attrName>style.visibility</p:attrName>
                                        </p:attrNameLst>
                                      </p:cBhvr>
                                      <p:to>
                                        <p:strVal val="visible"/>
                                      </p:to>
                                    </p:set>
                                    <p:animEffect transition="in" filter="fade">
                                      <p:cBhvr>
                                        <p:cTn id="106" dur="500"/>
                                        <p:tgtEl>
                                          <p:spTgt spid="51"/>
                                        </p:tgtEl>
                                      </p:cBhvr>
                                    </p:animEffect>
                                  </p:childTnLst>
                                </p:cTn>
                              </p:par>
                            </p:childTnLst>
                          </p:cTn>
                        </p:par>
                        <p:par>
                          <p:cTn id="107" fill="hold">
                            <p:stCondLst>
                              <p:cond delay="8750"/>
                            </p:stCondLst>
                            <p:childTnLst>
                              <p:par>
                                <p:cTn id="108" presetID="22" presetClass="entr" presetSubtype="8" fill="hold" nodeType="after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wipe(left)">
                                      <p:cBhvr>
                                        <p:cTn id="110" dur="500"/>
                                        <p:tgtEl>
                                          <p:spTgt spid="52"/>
                                        </p:tgtEl>
                                      </p:cBhvr>
                                    </p:animEffect>
                                  </p:childTnLst>
                                </p:cTn>
                              </p:par>
                            </p:childTnLst>
                          </p:cTn>
                        </p:par>
                        <p:par>
                          <p:cTn id="111" fill="hold">
                            <p:stCondLst>
                              <p:cond delay="9250"/>
                            </p:stCondLst>
                            <p:childTnLst>
                              <p:par>
                                <p:cTn id="112" presetID="53" presetClass="entr" presetSubtype="16" fill="hold" grpId="0" nodeType="afterEffect">
                                  <p:stCondLst>
                                    <p:cond delay="0"/>
                                  </p:stCondLst>
                                  <p:childTnLst>
                                    <p:set>
                                      <p:cBhvr>
                                        <p:cTn id="113" dur="1" fill="hold">
                                          <p:stCondLst>
                                            <p:cond delay="0"/>
                                          </p:stCondLst>
                                        </p:cTn>
                                        <p:tgtEl>
                                          <p:spTgt spid="53"/>
                                        </p:tgtEl>
                                        <p:attrNameLst>
                                          <p:attrName>style.visibility</p:attrName>
                                        </p:attrNameLst>
                                      </p:cBhvr>
                                      <p:to>
                                        <p:strVal val="visible"/>
                                      </p:to>
                                    </p:set>
                                    <p:anim calcmode="lin" valueType="num">
                                      <p:cBhvr>
                                        <p:cTn id="114" dur="500" fill="hold"/>
                                        <p:tgtEl>
                                          <p:spTgt spid="53"/>
                                        </p:tgtEl>
                                        <p:attrNameLst>
                                          <p:attrName>ppt_w</p:attrName>
                                        </p:attrNameLst>
                                      </p:cBhvr>
                                      <p:tavLst>
                                        <p:tav tm="0">
                                          <p:val>
                                            <p:fltVal val="0"/>
                                          </p:val>
                                        </p:tav>
                                        <p:tav tm="100000">
                                          <p:val>
                                            <p:strVal val="#ppt_w"/>
                                          </p:val>
                                        </p:tav>
                                      </p:tavLst>
                                    </p:anim>
                                    <p:anim calcmode="lin" valueType="num">
                                      <p:cBhvr>
                                        <p:cTn id="115" dur="500" fill="hold"/>
                                        <p:tgtEl>
                                          <p:spTgt spid="53"/>
                                        </p:tgtEl>
                                        <p:attrNameLst>
                                          <p:attrName>ppt_h</p:attrName>
                                        </p:attrNameLst>
                                      </p:cBhvr>
                                      <p:tavLst>
                                        <p:tav tm="0">
                                          <p:val>
                                            <p:fltVal val="0"/>
                                          </p:val>
                                        </p:tav>
                                        <p:tav tm="100000">
                                          <p:val>
                                            <p:strVal val="#ppt_h"/>
                                          </p:val>
                                        </p:tav>
                                      </p:tavLst>
                                    </p:anim>
                                    <p:animEffect transition="in" filter="fade">
                                      <p:cBhvr>
                                        <p:cTn id="11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3" grpId="0"/>
      <p:bldP spid="24" grpId="0" animBg="1"/>
      <p:bldP spid="25" grpId="0" animBg="1"/>
      <p:bldP spid="26" grpId="0"/>
      <p:bldP spid="27" grpId="0" animBg="1"/>
      <p:bldP spid="29" grpId="0"/>
      <p:bldP spid="40" grpId="0" animBg="1"/>
      <p:bldP spid="44" grpId="0"/>
      <p:bldP spid="45" grpId="0" animBg="1"/>
      <p:bldP spid="47" grpId="0"/>
      <p:bldP spid="48" grpId="0" animBg="1"/>
      <p:bldP spid="50" grpId="0"/>
      <p:bldP spid="51" grpId="0" animBg="1"/>
      <p:bldP spid="5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35332"/>
            <a:ext cx="6552730"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代理推广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AGENT TO PROMOTE</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 name="燕尾形 19"/>
          <p:cNvSpPr/>
          <p:nvPr/>
        </p:nvSpPr>
        <p:spPr>
          <a:xfrm rot="5400000">
            <a:off x="1885119" y="2060848"/>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1" name="直接连接符 20"/>
          <p:cNvCxnSpPr/>
          <p:nvPr/>
        </p:nvCxnSpPr>
        <p:spPr>
          <a:xfrm>
            <a:off x="2065139" y="2636912"/>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2402137" y="1540776"/>
            <a:ext cx="1877419"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微</a:t>
            </a:r>
            <a:r>
              <a:rPr lang="zh-CN" altLang="en-US" sz="2200" b="1" dirty="0" smtClean="0">
                <a:solidFill>
                  <a:schemeClr val="tx1">
                    <a:lumMod val="75000"/>
                    <a:lumOff val="25000"/>
                  </a:schemeClr>
                </a:solidFill>
                <a:latin typeface="微软雅黑" pitchFamily="34" charset="-122"/>
                <a:ea typeface="微软雅黑" pitchFamily="34" charset="-122"/>
              </a:rPr>
              <a:t>信品牌营销</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23" name="矩形 47"/>
          <p:cNvSpPr>
            <a:spLocks noChangeArrowheads="1"/>
          </p:cNvSpPr>
          <p:nvPr/>
        </p:nvSpPr>
        <p:spPr bwMode="auto">
          <a:xfrm>
            <a:off x="2389175" y="195551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24" name="燕尾形 23"/>
          <p:cNvSpPr/>
          <p:nvPr/>
        </p:nvSpPr>
        <p:spPr>
          <a:xfrm rot="5400000">
            <a:off x="1885119" y="3429000"/>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5" name="直接连接符 24"/>
          <p:cNvCxnSpPr/>
          <p:nvPr/>
        </p:nvCxnSpPr>
        <p:spPr>
          <a:xfrm>
            <a:off x="2065139" y="4005064"/>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 name="矩形 25"/>
          <p:cNvSpPr/>
          <p:nvPr/>
        </p:nvSpPr>
        <p:spPr>
          <a:xfrm>
            <a:off x="2402137" y="2908928"/>
            <a:ext cx="1595290"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朋友</a:t>
            </a:r>
            <a:r>
              <a:rPr lang="zh-CN" altLang="en-US" sz="2200" b="1" dirty="0" smtClean="0">
                <a:solidFill>
                  <a:schemeClr val="tx1">
                    <a:lumMod val="75000"/>
                    <a:lumOff val="25000"/>
                  </a:schemeClr>
                </a:solidFill>
                <a:latin typeface="微软雅黑" pitchFamily="34" charset="-122"/>
                <a:ea typeface="微软雅黑" pitchFamily="34" charset="-122"/>
              </a:rPr>
              <a:t>圈推广</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27" name="矩形 47"/>
          <p:cNvSpPr>
            <a:spLocks noChangeArrowheads="1"/>
          </p:cNvSpPr>
          <p:nvPr/>
        </p:nvSpPr>
        <p:spPr bwMode="auto">
          <a:xfrm>
            <a:off x="2389175" y="3323666"/>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28" name="燕尾形 27"/>
          <p:cNvSpPr/>
          <p:nvPr/>
        </p:nvSpPr>
        <p:spPr>
          <a:xfrm rot="5400000">
            <a:off x="1885119" y="4869160"/>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29" name="直接连接符 28"/>
          <p:cNvCxnSpPr/>
          <p:nvPr/>
        </p:nvCxnSpPr>
        <p:spPr>
          <a:xfrm>
            <a:off x="2065139" y="5445224"/>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0" name="矩形 39"/>
          <p:cNvSpPr/>
          <p:nvPr/>
        </p:nvSpPr>
        <p:spPr>
          <a:xfrm>
            <a:off x="2402137" y="4349088"/>
            <a:ext cx="2159547"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企业</a:t>
            </a:r>
            <a:r>
              <a:rPr lang="zh-CN" altLang="en-US" sz="2200" b="1" dirty="0" smtClean="0">
                <a:solidFill>
                  <a:schemeClr val="tx1">
                    <a:lumMod val="75000"/>
                    <a:lumOff val="25000"/>
                  </a:schemeClr>
                </a:solidFill>
                <a:latin typeface="微软雅黑" pitchFamily="34" charset="-122"/>
                <a:ea typeface="微软雅黑" pitchFamily="34" charset="-122"/>
              </a:rPr>
              <a:t>群定制内容</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1" name="矩形 47"/>
          <p:cNvSpPr>
            <a:spLocks noChangeArrowheads="1"/>
          </p:cNvSpPr>
          <p:nvPr/>
        </p:nvSpPr>
        <p:spPr bwMode="auto">
          <a:xfrm>
            <a:off x="2389175" y="4763826"/>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44" name="燕尾形 43"/>
          <p:cNvSpPr/>
          <p:nvPr/>
        </p:nvSpPr>
        <p:spPr>
          <a:xfrm rot="5400000">
            <a:off x="6601643" y="2060848"/>
            <a:ext cx="360040" cy="576064"/>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5" name="直接连接符 44"/>
          <p:cNvCxnSpPr/>
          <p:nvPr/>
        </p:nvCxnSpPr>
        <p:spPr>
          <a:xfrm>
            <a:off x="6781663" y="2636912"/>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a:off x="7118661" y="1540776"/>
            <a:ext cx="1877419"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微</a:t>
            </a:r>
            <a:r>
              <a:rPr lang="zh-CN" altLang="en-US" sz="2200" b="1" dirty="0" smtClean="0">
                <a:solidFill>
                  <a:schemeClr val="tx1">
                    <a:lumMod val="75000"/>
                    <a:lumOff val="25000"/>
                  </a:schemeClr>
                </a:solidFill>
                <a:latin typeface="微软雅黑" pitchFamily="34" charset="-122"/>
                <a:ea typeface="微软雅黑" pitchFamily="34" charset="-122"/>
              </a:rPr>
              <a:t>站导航营销</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7" name="矩形 47"/>
          <p:cNvSpPr>
            <a:spLocks noChangeArrowheads="1"/>
          </p:cNvSpPr>
          <p:nvPr/>
        </p:nvSpPr>
        <p:spPr bwMode="auto">
          <a:xfrm>
            <a:off x="7105699" y="195551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48" name="燕尾形 47"/>
          <p:cNvSpPr/>
          <p:nvPr/>
        </p:nvSpPr>
        <p:spPr>
          <a:xfrm rot="5400000">
            <a:off x="6601643" y="3429000"/>
            <a:ext cx="360040" cy="576064"/>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9" name="直接连接符 48"/>
          <p:cNvCxnSpPr/>
          <p:nvPr/>
        </p:nvCxnSpPr>
        <p:spPr>
          <a:xfrm>
            <a:off x="6781663" y="4005064"/>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7118661" y="2908928"/>
            <a:ext cx="1877419"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微</a:t>
            </a:r>
            <a:r>
              <a:rPr lang="zh-CN" altLang="en-US" sz="2200" b="1" dirty="0" smtClean="0">
                <a:solidFill>
                  <a:schemeClr val="tx1">
                    <a:lumMod val="75000"/>
                    <a:lumOff val="25000"/>
                  </a:schemeClr>
                </a:solidFill>
                <a:latin typeface="微软雅黑" pitchFamily="34" charset="-122"/>
                <a:ea typeface="微软雅黑" pitchFamily="34" charset="-122"/>
              </a:rPr>
              <a:t>博口碑营销</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51" name="矩形 47"/>
          <p:cNvSpPr>
            <a:spLocks noChangeArrowheads="1"/>
          </p:cNvSpPr>
          <p:nvPr/>
        </p:nvSpPr>
        <p:spPr bwMode="auto">
          <a:xfrm>
            <a:off x="7105699" y="3323666"/>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52" name="燕尾形 51"/>
          <p:cNvSpPr/>
          <p:nvPr/>
        </p:nvSpPr>
        <p:spPr>
          <a:xfrm rot="5400000">
            <a:off x="6601643" y="4869160"/>
            <a:ext cx="360040" cy="576064"/>
          </a:xfrm>
          <a:prstGeom prst="chevron">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3" name="直接连接符 52"/>
          <p:cNvCxnSpPr/>
          <p:nvPr/>
        </p:nvCxnSpPr>
        <p:spPr>
          <a:xfrm>
            <a:off x="6781663" y="5445224"/>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7118661" y="4349088"/>
            <a:ext cx="1877419"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腾</a:t>
            </a:r>
            <a:r>
              <a:rPr lang="zh-CN" altLang="en-US" sz="2200" b="1" dirty="0" smtClean="0">
                <a:solidFill>
                  <a:schemeClr val="tx1">
                    <a:lumMod val="75000"/>
                    <a:lumOff val="25000"/>
                  </a:schemeClr>
                </a:solidFill>
                <a:latin typeface="微软雅黑" pitchFamily="34" charset="-122"/>
                <a:ea typeface="微软雅黑" pitchFamily="34" charset="-122"/>
              </a:rPr>
              <a:t>讯社区网站</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55" name="矩形 47"/>
          <p:cNvSpPr>
            <a:spLocks noChangeArrowheads="1"/>
          </p:cNvSpPr>
          <p:nvPr/>
        </p:nvSpPr>
        <p:spPr bwMode="auto">
          <a:xfrm>
            <a:off x="7105699" y="4763826"/>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66" name="圆角矩形 65"/>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69"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2" name="圆角矩形 71"/>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4" name="圆角矩形 73"/>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23</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1049027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wipe(left)">
                                      <p:cBhvr>
                                        <p:cTn id="13" dur="500"/>
                                        <p:tgtEl>
                                          <p:spTgt spid="21"/>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wipe(left)">
                                      <p:cBhvr>
                                        <p:cTn id="17" dur="500"/>
                                        <p:tgtEl>
                                          <p:spTgt spid="22"/>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left)">
                                      <p:cBhvr>
                                        <p:cTn id="20" dur="500"/>
                                        <p:tgtEl>
                                          <p:spTgt spid="23"/>
                                        </p:tgtEl>
                                      </p:cBhvr>
                                    </p:animEffect>
                                  </p:childTnLst>
                                </p:cTn>
                              </p:par>
                            </p:childTnLst>
                          </p:cTn>
                        </p:par>
                        <p:par>
                          <p:cTn id="21" fill="hold">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fade">
                                      <p:cBhvr>
                                        <p:cTn id="24" dur="1000"/>
                                        <p:tgtEl>
                                          <p:spTgt spid="24"/>
                                        </p:tgtEl>
                                      </p:cBhvr>
                                    </p:animEffect>
                                    <p:anim calcmode="lin" valueType="num">
                                      <p:cBhvr>
                                        <p:cTn id="25" dur="1000" fill="hold"/>
                                        <p:tgtEl>
                                          <p:spTgt spid="24"/>
                                        </p:tgtEl>
                                        <p:attrNameLst>
                                          <p:attrName>ppt_x</p:attrName>
                                        </p:attrNameLst>
                                      </p:cBhvr>
                                      <p:tavLst>
                                        <p:tav tm="0">
                                          <p:val>
                                            <p:strVal val="#ppt_x"/>
                                          </p:val>
                                        </p:tav>
                                        <p:tav tm="100000">
                                          <p:val>
                                            <p:strVal val="#ppt_x"/>
                                          </p:val>
                                        </p:tav>
                                      </p:tavLst>
                                    </p:anim>
                                    <p:anim calcmode="lin" valueType="num">
                                      <p:cBhvr>
                                        <p:cTn id="26" dur="1000" fill="hold"/>
                                        <p:tgtEl>
                                          <p:spTgt spid="24"/>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left)">
                                      <p:cBhvr>
                                        <p:cTn id="30" dur="500"/>
                                        <p:tgtEl>
                                          <p:spTgt spid="25"/>
                                        </p:tgtEl>
                                      </p:cBhvr>
                                    </p:animEffect>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left)">
                                      <p:cBhvr>
                                        <p:cTn id="34" dur="500"/>
                                        <p:tgtEl>
                                          <p:spTgt spid="26"/>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47"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anim calcmode="lin" valueType="num">
                                      <p:cBhvr>
                                        <p:cTn id="42" dur="1000" fill="hold"/>
                                        <p:tgtEl>
                                          <p:spTgt spid="28"/>
                                        </p:tgtEl>
                                        <p:attrNameLst>
                                          <p:attrName>ppt_x</p:attrName>
                                        </p:attrNameLst>
                                      </p:cBhvr>
                                      <p:tavLst>
                                        <p:tav tm="0">
                                          <p:val>
                                            <p:strVal val="#ppt_x"/>
                                          </p:val>
                                        </p:tav>
                                        <p:tav tm="100000">
                                          <p:val>
                                            <p:strVal val="#ppt_x"/>
                                          </p:val>
                                        </p:tav>
                                      </p:tavLst>
                                    </p:anim>
                                    <p:anim calcmode="lin" valueType="num">
                                      <p:cBhvr>
                                        <p:cTn id="43" dur="1000" fill="hold"/>
                                        <p:tgtEl>
                                          <p:spTgt spid="28"/>
                                        </p:tgtEl>
                                        <p:attrNameLst>
                                          <p:attrName>ppt_y</p:attrName>
                                        </p:attrNameLst>
                                      </p:cBhvr>
                                      <p:tavLst>
                                        <p:tav tm="0">
                                          <p:val>
                                            <p:strVal val="#ppt_y-.1"/>
                                          </p:val>
                                        </p:tav>
                                        <p:tav tm="100000">
                                          <p:val>
                                            <p:strVal val="#ppt_y"/>
                                          </p:val>
                                        </p:tav>
                                      </p:tavLst>
                                    </p:anim>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wipe(left)">
                                      <p:cBhvr>
                                        <p:cTn id="47" dur="500"/>
                                        <p:tgtEl>
                                          <p:spTgt spid="29"/>
                                        </p:tgtEl>
                                      </p:cBhvr>
                                    </p:animEffect>
                                  </p:childTnLst>
                                </p:cTn>
                              </p:par>
                            </p:childTnLst>
                          </p:cTn>
                        </p:par>
                        <p:par>
                          <p:cTn id="48" fill="hold">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40"/>
                                        </p:tgtEl>
                                        <p:attrNameLst>
                                          <p:attrName>style.visibility</p:attrName>
                                        </p:attrNameLst>
                                      </p:cBhvr>
                                      <p:to>
                                        <p:strVal val="visible"/>
                                      </p:to>
                                    </p:set>
                                    <p:animEffect transition="in" filter="wipe(left)">
                                      <p:cBhvr>
                                        <p:cTn id="51" dur="500"/>
                                        <p:tgtEl>
                                          <p:spTgt spid="40"/>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wipe(left)">
                                      <p:cBhvr>
                                        <p:cTn id="54" dur="500"/>
                                        <p:tgtEl>
                                          <p:spTgt spid="41"/>
                                        </p:tgtEl>
                                      </p:cBhvr>
                                    </p:animEffect>
                                  </p:childTnLst>
                                </p:cTn>
                              </p:par>
                            </p:childTnLst>
                          </p:cTn>
                        </p:par>
                        <p:par>
                          <p:cTn id="55" fill="hold">
                            <p:stCondLst>
                              <p:cond delay="6000"/>
                            </p:stCondLst>
                            <p:childTnLst>
                              <p:par>
                                <p:cTn id="56" presetID="47" presetClass="entr" presetSubtype="0"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1000"/>
                                        <p:tgtEl>
                                          <p:spTgt spid="44"/>
                                        </p:tgtEl>
                                      </p:cBhvr>
                                    </p:animEffect>
                                    <p:anim calcmode="lin" valueType="num">
                                      <p:cBhvr>
                                        <p:cTn id="59" dur="1000" fill="hold"/>
                                        <p:tgtEl>
                                          <p:spTgt spid="44"/>
                                        </p:tgtEl>
                                        <p:attrNameLst>
                                          <p:attrName>ppt_x</p:attrName>
                                        </p:attrNameLst>
                                      </p:cBhvr>
                                      <p:tavLst>
                                        <p:tav tm="0">
                                          <p:val>
                                            <p:strVal val="#ppt_x"/>
                                          </p:val>
                                        </p:tav>
                                        <p:tav tm="100000">
                                          <p:val>
                                            <p:strVal val="#ppt_x"/>
                                          </p:val>
                                        </p:tav>
                                      </p:tavLst>
                                    </p:anim>
                                    <p:anim calcmode="lin" valueType="num">
                                      <p:cBhvr>
                                        <p:cTn id="60" dur="1000" fill="hold"/>
                                        <p:tgtEl>
                                          <p:spTgt spid="44"/>
                                        </p:tgtEl>
                                        <p:attrNameLst>
                                          <p:attrName>ppt_y</p:attrName>
                                        </p:attrNameLst>
                                      </p:cBhvr>
                                      <p:tavLst>
                                        <p:tav tm="0">
                                          <p:val>
                                            <p:strVal val="#ppt_y-.1"/>
                                          </p:val>
                                        </p:tav>
                                        <p:tav tm="100000">
                                          <p:val>
                                            <p:strVal val="#ppt_y"/>
                                          </p:val>
                                        </p:tav>
                                      </p:tavLst>
                                    </p:anim>
                                  </p:childTnLst>
                                </p:cTn>
                              </p:par>
                            </p:childTnLst>
                          </p:cTn>
                        </p:par>
                        <p:par>
                          <p:cTn id="61" fill="hold">
                            <p:stCondLst>
                              <p:cond delay="7000"/>
                            </p:stCondLst>
                            <p:childTnLst>
                              <p:par>
                                <p:cTn id="62" presetID="22" presetClass="entr" presetSubtype="8" fill="hold" nodeType="afterEffect">
                                  <p:stCondLst>
                                    <p:cond delay="0"/>
                                  </p:stCondLst>
                                  <p:childTnLst>
                                    <p:set>
                                      <p:cBhvr>
                                        <p:cTn id="63" dur="1" fill="hold">
                                          <p:stCondLst>
                                            <p:cond delay="0"/>
                                          </p:stCondLst>
                                        </p:cTn>
                                        <p:tgtEl>
                                          <p:spTgt spid="45"/>
                                        </p:tgtEl>
                                        <p:attrNameLst>
                                          <p:attrName>style.visibility</p:attrName>
                                        </p:attrNameLst>
                                      </p:cBhvr>
                                      <p:to>
                                        <p:strVal val="visible"/>
                                      </p:to>
                                    </p:set>
                                    <p:animEffect transition="in" filter="wipe(left)">
                                      <p:cBhvr>
                                        <p:cTn id="64" dur="500"/>
                                        <p:tgtEl>
                                          <p:spTgt spid="45"/>
                                        </p:tgtEl>
                                      </p:cBhvr>
                                    </p:animEffect>
                                  </p:childTnLst>
                                </p:cTn>
                              </p:par>
                            </p:childTnLst>
                          </p:cTn>
                        </p:par>
                        <p:par>
                          <p:cTn id="65" fill="hold">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46"/>
                                        </p:tgtEl>
                                        <p:attrNameLst>
                                          <p:attrName>style.visibility</p:attrName>
                                        </p:attrNameLst>
                                      </p:cBhvr>
                                      <p:to>
                                        <p:strVal val="visible"/>
                                      </p:to>
                                    </p:set>
                                    <p:animEffect transition="in" filter="wipe(left)">
                                      <p:cBhvr>
                                        <p:cTn id="68" dur="500"/>
                                        <p:tgtEl>
                                          <p:spTgt spid="46"/>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left)">
                                      <p:cBhvr>
                                        <p:cTn id="71" dur="500"/>
                                        <p:tgtEl>
                                          <p:spTgt spid="47"/>
                                        </p:tgtEl>
                                      </p:cBhvr>
                                    </p:animEffect>
                                  </p:childTnLst>
                                </p:cTn>
                              </p:par>
                            </p:childTnLst>
                          </p:cTn>
                        </p:par>
                        <p:par>
                          <p:cTn id="72" fill="hold">
                            <p:stCondLst>
                              <p:cond delay="8000"/>
                            </p:stCondLst>
                            <p:childTnLst>
                              <p:par>
                                <p:cTn id="73" presetID="47" presetClass="entr" presetSubtype="0" fill="hold" grpId="0" nodeType="afterEffect">
                                  <p:stCondLst>
                                    <p:cond delay="0"/>
                                  </p:stCondLst>
                                  <p:childTnLst>
                                    <p:set>
                                      <p:cBhvr>
                                        <p:cTn id="74" dur="1" fill="hold">
                                          <p:stCondLst>
                                            <p:cond delay="0"/>
                                          </p:stCondLst>
                                        </p:cTn>
                                        <p:tgtEl>
                                          <p:spTgt spid="48"/>
                                        </p:tgtEl>
                                        <p:attrNameLst>
                                          <p:attrName>style.visibility</p:attrName>
                                        </p:attrNameLst>
                                      </p:cBhvr>
                                      <p:to>
                                        <p:strVal val="visible"/>
                                      </p:to>
                                    </p:set>
                                    <p:animEffect transition="in" filter="fade">
                                      <p:cBhvr>
                                        <p:cTn id="75" dur="1000"/>
                                        <p:tgtEl>
                                          <p:spTgt spid="48"/>
                                        </p:tgtEl>
                                      </p:cBhvr>
                                    </p:animEffect>
                                    <p:anim calcmode="lin" valueType="num">
                                      <p:cBhvr>
                                        <p:cTn id="76" dur="1000" fill="hold"/>
                                        <p:tgtEl>
                                          <p:spTgt spid="48"/>
                                        </p:tgtEl>
                                        <p:attrNameLst>
                                          <p:attrName>ppt_x</p:attrName>
                                        </p:attrNameLst>
                                      </p:cBhvr>
                                      <p:tavLst>
                                        <p:tav tm="0">
                                          <p:val>
                                            <p:strVal val="#ppt_x"/>
                                          </p:val>
                                        </p:tav>
                                        <p:tav tm="100000">
                                          <p:val>
                                            <p:strVal val="#ppt_x"/>
                                          </p:val>
                                        </p:tav>
                                      </p:tavLst>
                                    </p:anim>
                                    <p:anim calcmode="lin" valueType="num">
                                      <p:cBhvr>
                                        <p:cTn id="77" dur="1000" fill="hold"/>
                                        <p:tgtEl>
                                          <p:spTgt spid="48"/>
                                        </p:tgtEl>
                                        <p:attrNameLst>
                                          <p:attrName>ppt_y</p:attrName>
                                        </p:attrNameLst>
                                      </p:cBhvr>
                                      <p:tavLst>
                                        <p:tav tm="0">
                                          <p:val>
                                            <p:strVal val="#ppt_y-.1"/>
                                          </p:val>
                                        </p:tav>
                                        <p:tav tm="100000">
                                          <p:val>
                                            <p:strVal val="#ppt_y"/>
                                          </p:val>
                                        </p:tav>
                                      </p:tavLst>
                                    </p:anim>
                                  </p:childTnLst>
                                </p:cTn>
                              </p:par>
                            </p:childTnLst>
                          </p:cTn>
                        </p:par>
                        <p:par>
                          <p:cTn id="78" fill="hold">
                            <p:stCondLst>
                              <p:cond delay="9000"/>
                            </p:stCondLst>
                            <p:childTnLst>
                              <p:par>
                                <p:cTn id="79" presetID="22" presetClass="entr" presetSubtype="8" fill="hold" nodeType="afterEffect">
                                  <p:stCondLst>
                                    <p:cond delay="0"/>
                                  </p:stCondLst>
                                  <p:childTnLst>
                                    <p:set>
                                      <p:cBhvr>
                                        <p:cTn id="80" dur="1" fill="hold">
                                          <p:stCondLst>
                                            <p:cond delay="0"/>
                                          </p:stCondLst>
                                        </p:cTn>
                                        <p:tgtEl>
                                          <p:spTgt spid="49"/>
                                        </p:tgtEl>
                                        <p:attrNameLst>
                                          <p:attrName>style.visibility</p:attrName>
                                        </p:attrNameLst>
                                      </p:cBhvr>
                                      <p:to>
                                        <p:strVal val="visible"/>
                                      </p:to>
                                    </p:set>
                                    <p:animEffect transition="in" filter="wipe(left)">
                                      <p:cBhvr>
                                        <p:cTn id="81" dur="500"/>
                                        <p:tgtEl>
                                          <p:spTgt spid="49"/>
                                        </p:tgtEl>
                                      </p:cBhvr>
                                    </p:animEffect>
                                  </p:childTnLst>
                                </p:cTn>
                              </p:par>
                            </p:childTnLst>
                          </p:cTn>
                        </p:par>
                        <p:par>
                          <p:cTn id="82" fill="hold">
                            <p:stCondLst>
                              <p:cond delay="9500"/>
                            </p:stCondLst>
                            <p:childTnLst>
                              <p:par>
                                <p:cTn id="83" presetID="22" presetClass="entr" presetSubtype="8" fill="hold" grpId="0" nodeType="afterEffect">
                                  <p:stCondLst>
                                    <p:cond delay="0"/>
                                  </p:stCondLst>
                                  <p:childTnLst>
                                    <p:set>
                                      <p:cBhvr>
                                        <p:cTn id="84" dur="1" fill="hold">
                                          <p:stCondLst>
                                            <p:cond delay="0"/>
                                          </p:stCondLst>
                                        </p:cTn>
                                        <p:tgtEl>
                                          <p:spTgt spid="50"/>
                                        </p:tgtEl>
                                        <p:attrNameLst>
                                          <p:attrName>style.visibility</p:attrName>
                                        </p:attrNameLst>
                                      </p:cBhvr>
                                      <p:to>
                                        <p:strVal val="visible"/>
                                      </p:to>
                                    </p:set>
                                    <p:animEffect transition="in" filter="wipe(left)">
                                      <p:cBhvr>
                                        <p:cTn id="85" dur="500"/>
                                        <p:tgtEl>
                                          <p:spTgt spid="50"/>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51"/>
                                        </p:tgtEl>
                                        <p:attrNameLst>
                                          <p:attrName>style.visibility</p:attrName>
                                        </p:attrNameLst>
                                      </p:cBhvr>
                                      <p:to>
                                        <p:strVal val="visible"/>
                                      </p:to>
                                    </p:set>
                                    <p:animEffect transition="in" filter="wipe(left)">
                                      <p:cBhvr>
                                        <p:cTn id="88" dur="500"/>
                                        <p:tgtEl>
                                          <p:spTgt spid="51"/>
                                        </p:tgtEl>
                                      </p:cBhvr>
                                    </p:animEffect>
                                  </p:childTnLst>
                                </p:cTn>
                              </p:par>
                            </p:childTnLst>
                          </p:cTn>
                        </p:par>
                        <p:par>
                          <p:cTn id="89" fill="hold">
                            <p:stCondLst>
                              <p:cond delay="10000"/>
                            </p:stCondLst>
                            <p:childTnLst>
                              <p:par>
                                <p:cTn id="90" presetID="47" presetClass="entr" presetSubtype="0" fill="hold" grpId="0" nodeType="afterEffect">
                                  <p:stCondLst>
                                    <p:cond delay="0"/>
                                  </p:stCondLst>
                                  <p:childTnLst>
                                    <p:set>
                                      <p:cBhvr>
                                        <p:cTn id="91" dur="1" fill="hold">
                                          <p:stCondLst>
                                            <p:cond delay="0"/>
                                          </p:stCondLst>
                                        </p:cTn>
                                        <p:tgtEl>
                                          <p:spTgt spid="52"/>
                                        </p:tgtEl>
                                        <p:attrNameLst>
                                          <p:attrName>style.visibility</p:attrName>
                                        </p:attrNameLst>
                                      </p:cBhvr>
                                      <p:to>
                                        <p:strVal val="visible"/>
                                      </p:to>
                                    </p:set>
                                    <p:animEffect transition="in" filter="fade">
                                      <p:cBhvr>
                                        <p:cTn id="92" dur="1000"/>
                                        <p:tgtEl>
                                          <p:spTgt spid="52"/>
                                        </p:tgtEl>
                                      </p:cBhvr>
                                    </p:animEffect>
                                    <p:anim calcmode="lin" valueType="num">
                                      <p:cBhvr>
                                        <p:cTn id="93" dur="1000" fill="hold"/>
                                        <p:tgtEl>
                                          <p:spTgt spid="52"/>
                                        </p:tgtEl>
                                        <p:attrNameLst>
                                          <p:attrName>ppt_x</p:attrName>
                                        </p:attrNameLst>
                                      </p:cBhvr>
                                      <p:tavLst>
                                        <p:tav tm="0">
                                          <p:val>
                                            <p:strVal val="#ppt_x"/>
                                          </p:val>
                                        </p:tav>
                                        <p:tav tm="100000">
                                          <p:val>
                                            <p:strVal val="#ppt_x"/>
                                          </p:val>
                                        </p:tav>
                                      </p:tavLst>
                                    </p:anim>
                                    <p:anim calcmode="lin" valueType="num">
                                      <p:cBhvr>
                                        <p:cTn id="94" dur="1000" fill="hold"/>
                                        <p:tgtEl>
                                          <p:spTgt spid="52"/>
                                        </p:tgtEl>
                                        <p:attrNameLst>
                                          <p:attrName>ppt_y</p:attrName>
                                        </p:attrNameLst>
                                      </p:cBhvr>
                                      <p:tavLst>
                                        <p:tav tm="0">
                                          <p:val>
                                            <p:strVal val="#ppt_y-.1"/>
                                          </p:val>
                                        </p:tav>
                                        <p:tav tm="100000">
                                          <p:val>
                                            <p:strVal val="#ppt_y"/>
                                          </p:val>
                                        </p:tav>
                                      </p:tavLst>
                                    </p:anim>
                                  </p:childTnLst>
                                </p:cTn>
                              </p:par>
                            </p:childTnLst>
                          </p:cTn>
                        </p:par>
                        <p:par>
                          <p:cTn id="95" fill="hold">
                            <p:stCondLst>
                              <p:cond delay="11000"/>
                            </p:stCondLst>
                            <p:childTnLst>
                              <p:par>
                                <p:cTn id="96" presetID="22" presetClass="entr" presetSubtype="8" fill="hold" nodeType="afterEffect">
                                  <p:stCondLst>
                                    <p:cond delay="0"/>
                                  </p:stCondLst>
                                  <p:childTnLst>
                                    <p:set>
                                      <p:cBhvr>
                                        <p:cTn id="97" dur="1" fill="hold">
                                          <p:stCondLst>
                                            <p:cond delay="0"/>
                                          </p:stCondLst>
                                        </p:cTn>
                                        <p:tgtEl>
                                          <p:spTgt spid="53"/>
                                        </p:tgtEl>
                                        <p:attrNameLst>
                                          <p:attrName>style.visibility</p:attrName>
                                        </p:attrNameLst>
                                      </p:cBhvr>
                                      <p:to>
                                        <p:strVal val="visible"/>
                                      </p:to>
                                    </p:set>
                                    <p:animEffect transition="in" filter="wipe(left)">
                                      <p:cBhvr>
                                        <p:cTn id="98" dur="500"/>
                                        <p:tgtEl>
                                          <p:spTgt spid="53"/>
                                        </p:tgtEl>
                                      </p:cBhvr>
                                    </p:animEffect>
                                  </p:childTnLst>
                                </p:cTn>
                              </p:par>
                            </p:childTnLst>
                          </p:cTn>
                        </p:par>
                        <p:par>
                          <p:cTn id="99" fill="hold">
                            <p:stCondLst>
                              <p:cond delay="11500"/>
                            </p:stCondLst>
                            <p:childTnLst>
                              <p:par>
                                <p:cTn id="100" presetID="22" presetClass="entr" presetSubtype="8" fill="hold" grpId="0" nodeType="afterEffect">
                                  <p:stCondLst>
                                    <p:cond delay="0"/>
                                  </p:stCondLst>
                                  <p:childTnLst>
                                    <p:set>
                                      <p:cBhvr>
                                        <p:cTn id="101" dur="1" fill="hold">
                                          <p:stCondLst>
                                            <p:cond delay="0"/>
                                          </p:stCondLst>
                                        </p:cTn>
                                        <p:tgtEl>
                                          <p:spTgt spid="54"/>
                                        </p:tgtEl>
                                        <p:attrNameLst>
                                          <p:attrName>style.visibility</p:attrName>
                                        </p:attrNameLst>
                                      </p:cBhvr>
                                      <p:to>
                                        <p:strVal val="visible"/>
                                      </p:to>
                                    </p:set>
                                    <p:animEffect transition="in" filter="wipe(left)">
                                      <p:cBhvr>
                                        <p:cTn id="102" dur="500"/>
                                        <p:tgtEl>
                                          <p:spTgt spid="54"/>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55"/>
                                        </p:tgtEl>
                                        <p:attrNameLst>
                                          <p:attrName>style.visibility</p:attrName>
                                        </p:attrNameLst>
                                      </p:cBhvr>
                                      <p:to>
                                        <p:strVal val="visible"/>
                                      </p:to>
                                    </p:set>
                                    <p:animEffect transition="in" filter="wipe(left)">
                                      <p:cBhvr>
                                        <p:cTn id="105"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2" grpId="0"/>
      <p:bldP spid="23" grpId="0"/>
      <p:bldP spid="24" grpId="0" animBg="1"/>
      <p:bldP spid="26" grpId="0"/>
      <p:bldP spid="27" grpId="0"/>
      <p:bldP spid="28" grpId="0" animBg="1"/>
      <p:bldP spid="40" grpId="0"/>
      <p:bldP spid="41" grpId="0"/>
      <p:bldP spid="44" grpId="0" animBg="1"/>
      <p:bldP spid="46" grpId="0"/>
      <p:bldP spid="47" grpId="0"/>
      <p:bldP spid="48" grpId="0" animBg="1"/>
      <p:bldP spid="50" grpId="0"/>
      <p:bldP spid="51" grpId="0"/>
      <p:bldP spid="52" grpId="0" animBg="1"/>
      <p:bldP spid="54" grpId="0"/>
      <p:bldP spid="5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2" y="35332"/>
            <a:ext cx="6552730"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利润分析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PROFIT ANALYSIS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9" name="圆角矩形 38"/>
          <p:cNvSpPr/>
          <p:nvPr/>
        </p:nvSpPr>
        <p:spPr>
          <a:xfrm>
            <a:off x="-239117" y="18984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圆角矩形 61"/>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标题 4"/>
          <p:cNvSpPr txBox="1">
            <a:spLocks/>
          </p:cNvSpPr>
          <p:nvPr/>
        </p:nvSpPr>
        <p:spPr>
          <a:xfrm>
            <a:off x="48915" y="191965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64"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5" name="圆角矩形 64"/>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7" name="圆角矩形 66"/>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9" name="圆角矩形 68"/>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1" name="圆角矩形 70"/>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73" name="矩形 47"/>
          <p:cNvSpPr>
            <a:spLocks noChangeArrowheads="1"/>
          </p:cNvSpPr>
          <p:nvPr/>
        </p:nvSpPr>
        <p:spPr bwMode="auto">
          <a:xfrm>
            <a:off x="1494274" y="5276079"/>
            <a:ext cx="9203453"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smtClean="0">
                <a:solidFill>
                  <a:schemeClr val="tx1">
                    <a:lumMod val="75000"/>
                    <a:lumOff val="25000"/>
                  </a:schemeClr>
                </a:solidFill>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endParaRPr lang="zh-CN" altLang="en-US" sz="1400" dirty="0">
              <a:solidFill>
                <a:schemeClr val="tx1">
                  <a:lumMod val="75000"/>
                  <a:lumOff val="25000"/>
                </a:schemeClr>
              </a:solidFill>
              <a:sym typeface="微软雅黑" pitchFamily="34" charset="-122"/>
            </a:endParaRPr>
          </a:p>
        </p:txBody>
      </p:sp>
      <p:grpSp>
        <p:nvGrpSpPr>
          <p:cNvPr id="74" name="组合 73"/>
          <p:cNvGrpSpPr/>
          <p:nvPr/>
        </p:nvGrpSpPr>
        <p:grpSpPr>
          <a:xfrm>
            <a:off x="1808962" y="1458488"/>
            <a:ext cx="4082454" cy="136082"/>
            <a:chOff x="1507396" y="1628800"/>
            <a:chExt cx="4320480" cy="144016"/>
          </a:xfrm>
        </p:grpSpPr>
        <p:cxnSp>
          <p:nvCxnSpPr>
            <p:cNvPr id="75" name="直接连接符 74"/>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7" name="直接连接符 86"/>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8" name="直接连接符 87"/>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90" name="组合 89"/>
          <p:cNvGrpSpPr/>
          <p:nvPr/>
        </p:nvGrpSpPr>
        <p:grpSpPr>
          <a:xfrm>
            <a:off x="6416181" y="1458488"/>
            <a:ext cx="4082454" cy="136082"/>
            <a:chOff x="1507396" y="1628800"/>
            <a:chExt cx="4320480" cy="144016"/>
          </a:xfrm>
        </p:grpSpPr>
        <p:cxnSp>
          <p:nvCxnSpPr>
            <p:cNvPr id="91" name="直接连接符 90"/>
            <p:cNvCxnSpPr/>
            <p:nvPr/>
          </p:nvCxnSpPr>
          <p:spPr>
            <a:xfrm>
              <a:off x="1507396" y="1700808"/>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2" name="直接连接符 91"/>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flipV="1">
              <a:off x="198744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V="1">
              <a:off x="24675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V="1">
              <a:off x="2947555"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3427608"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3907661"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4387714"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flipV="1">
              <a:off x="4867767"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flipV="1">
              <a:off x="534782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02" name="TextBox 132"/>
          <p:cNvSpPr txBox="1"/>
          <p:nvPr/>
        </p:nvSpPr>
        <p:spPr>
          <a:xfrm>
            <a:off x="5712147" y="1196752"/>
            <a:ext cx="31931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10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3" name="TextBox 133"/>
          <p:cNvSpPr txBox="1"/>
          <p:nvPr/>
        </p:nvSpPr>
        <p:spPr>
          <a:xfrm>
            <a:off x="5265739" y="1196752"/>
            <a:ext cx="33695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20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4" name="TextBox 134"/>
          <p:cNvSpPr txBox="1"/>
          <p:nvPr/>
        </p:nvSpPr>
        <p:spPr>
          <a:xfrm>
            <a:off x="4812133" y="1196752"/>
            <a:ext cx="34015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30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5" name="TextBox 135"/>
          <p:cNvSpPr txBox="1"/>
          <p:nvPr/>
        </p:nvSpPr>
        <p:spPr>
          <a:xfrm>
            <a:off x="4358528" y="1196752"/>
            <a:ext cx="33534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40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6" name="TextBox 136"/>
          <p:cNvSpPr txBox="1"/>
          <p:nvPr/>
        </p:nvSpPr>
        <p:spPr>
          <a:xfrm>
            <a:off x="3904922"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50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7" name="TextBox 137"/>
          <p:cNvSpPr txBox="1"/>
          <p:nvPr/>
        </p:nvSpPr>
        <p:spPr>
          <a:xfrm>
            <a:off x="3451316"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60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8" name="TextBox 138"/>
          <p:cNvSpPr txBox="1"/>
          <p:nvPr/>
        </p:nvSpPr>
        <p:spPr>
          <a:xfrm>
            <a:off x="2997711" y="1196752"/>
            <a:ext cx="32092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70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09" name="TextBox 139"/>
          <p:cNvSpPr txBox="1"/>
          <p:nvPr/>
        </p:nvSpPr>
        <p:spPr>
          <a:xfrm>
            <a:off x="2544105"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80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0" name="TextBox 140"/>
          <p:cNvSpPr txBox="1"/>
          <p:nvPr/>
        </p:nvSpPr>
        <p:spPr>
          <a:xfrm>
            <a:off x="2090499"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90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1" name="TextBox 141"/>
          <p:cNvSpPr txBox="1"/>
          <p:nvPr/>
        </p:nvSpPr>
        <p:spPr>
          <a:xfrm>
            <a:off x="1594482" y="1196752"/>
            <a:ext cx="397866"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100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2" name="TextBox 142"/>
          <p:cNvSpPr txBox="1"/>
          <p:nvPr/>
        </p:nvSpPr>
        <p:spPr>
          <a:xfrm>
            <a:off x="6246124" y="1196752"/>
            <a:ext cx="31931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10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3" name="TextBox 143"/>
          <p:cNvSpPr txBox="1"/>
          <p:nvPr/>
        </p:nvSpPr>
        <p:spPr>
          <a:xfrm>
            <a:off x="6697719" y="1196752"/>
            <a:ext cx="33695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20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4" name="TextBox 144"/>
          <p:cNvSpPr txBox="1"/>
          <p:nvPr/>
        </p:nvSpPr>
        <p:spPr>
          <a:xfrm>
            <a:off x="7151324" y="1196752"/>
            <a:ext cx="34015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30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5" name="TextBox 145"/>
          <p:cNvSpPr txBox="1"/>
          <p:nvPr/>
        </p:nvSpPr>
        <p:spPr>
          <a:xfrm>
            <a:off x="7604930" y="1196752"/>
            <a:ext cx="335348"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40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6" name="TextBox 146"/>
          <p:cNvSpPr txBox="1"/>
          <p:nvPr/>
        </p:nvSpPr>
        <p:spPr>
          <a:xfrm>
            <a:off x="8058536"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50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7" name="TextBox 147"/>
          <p:cNvSpPr txBox="1"/>
          <p:nvPr/>
        </p:nvSpPr>
        <p:spPr>
          <a:xfrm>
            <a:off x="8512141"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60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8" name="TextBox 148"/>
          <p:cNvSpPr txBox="1"/>
          <p:nvPr/>
        </p:nvSpPr>
        <p:spPr>
          <a:xfrm>
            <a:off x="8965747" y="1196752"/>
            <a:ext cx="320922"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70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19" name="TextBox 149"/>
          <p:cNvSpPr txBox="1"/>
          <p:nvPr/>
        </p:nvSpPr>
        <p:spPr>
          <a:xfrm>
            <a:off x="9419352"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80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20" name="TextBox 150"/>
          <p:cNvSpPr txBox="1"/>
          <p:nvPr/>
        </p:nvSpPr>
        <p:spPr>
          <a:xfrm>
            <a:off x="9872958" y="1196752"/>
            <a:ext cx="354584" cy="266868"/>
          </a:xfrm>
          <a:prstGeom prst="rect">
            <a:avLst/>
          </a:prstGeom>
          <a:noFill/>
        </p:spPr>
        <p:txBody>
          <a:bodyPr wrap="none" rtlCol="0">
            <a:spAutoFit/>
          </a:bodyPr>
          <a:lstStyle/>
          <a:p>
            <a:r>
              <a:rPr lang="en-US" altLang="zh-CN" sz="1134">
                <a:solidFill>
                  <a:schemeClr val="tx1">
                    <a:lumMod val="75000"/>
                    <a:lumOff val="25000"/>
                  </a:schemeClr>
                </a:solidFill>
                <a:latin typeface="Impact MT Std" pitchFamily="34" charset="0"/>
                <a:ea typeface="微软雅黑" pitchFamily="34" charset="-122"/>
              </a:rPr>
              <a:t>90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121" name="TextBox 151"/>
          <p:cNvSpPr txBox="1"/>
          <p:nvPr/>
        </p:nvSpPr>
        <p:spPr>
          <a:xfrm>
            <a:off x="10284155" y="1196752"/>
            <a:ext cx="397866" cy="266868"/>
          </a:xfrm>
          <a:prstGeom prst="rect">
            <a:avLst/>
          </a:prstGeom>
          <a:noFill/>
        </p:spPr>
        <p:txBody>
          <a:bodyPr wrap="none" rtlCol="0">
            <a:spAutoFit/>
          </a:bodyPr>
          <a:lstStyle/>
          <a:p>
            <a:r>
              <a:rPr lang="en-US" altLang="zh-CN" sz="1134" dirty="0">
                <a:solidFill>
                  <a:schemeClr val="tx1">
                    <a:lumMod val="75000"/>
                    <a:lumOff val="25000"/>
                  </a:schemeClr>
                </a:solidFill>
                <a:latin typeface="Impact MT Std" pitchFamily="34" charset="0"/>
                <a:ea typeface="微软雅黑" pitchFamily="34" charset="-122"/>
              </a:rPr>
              <a:t>100</a:t>
            </a:r>
            <a:endParaRPr lang="zh-CN" altLang="en-US" sz="1134" dirty="0">
              <a:solidFill>
                <a:schemeClr val="tx1">
                  <a:lumMod val="75000"/>
                  <a:lumOff val="25000"/>
                </a:schemeClr>
              </a:solidFill>
              <a:latin typeface="Impact MT Std" pitchFamily="34" charset="0"/>
              <a:ea typeface="微软雅黑" pitchFamily="34" charset="-122"/>
            </a:endParaRPr>
          </a:p>
        </p:txBody>
      </p:sp>
      <p:sp>
        <p:nvSpPr>
          <p:cNvPr id="122" name="五边形 121"/>
          <p:cNvSpPr/>
          <p:nvPr/>
        </p:nvSpPr>
        <p:spPr>
          <a:xfrm flipH="1">
            <a:off x="2997710" y="1836513"/>
            <a:ext cx="2893705"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latin typeface="Impact MT Std" pitchFamily="34" charset="0"/>
            </a:endParaRPr>
          </a:p>
        </p:txBody>
      </p:sp>
      <p:sp>
        <p:nvSpPr>
          <p:cNvPr id="123" name="五边形 122"/>
          <p:cNvSpPr/>
          <p:nvPr/>
        </p:nvSpPr>
        <p:spPr>
          <a:xfrm flipH="1">
            <a:off x="4044470" y="2322158"/>
            <a:ext cx="1846947"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4" name="五边形 123"/>
          <p:cNvSpPr/>
          <p:nvPr/>
        </p:nvSpPr>
        <p:spPr>
          <a:xfrm flipH="1">
            <a:off x="3341848" y="2807804"/>
            <a:ext cx="2549568"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5" name="五边形 124"/>
          <p:cNvSpPr/>
          <p:nvPr/>
        </p:nvSpPr>
        <p:spPr>
          <a:xfrm flipH="1">
            <a:off x="1838307" y="3293449"/>
            <a:ext cx="4053111"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6" name="五边形 125"/>
          <p:cNvSpPr/>
          <p:nvPr/>
        </p:nvSpPr>
        <p:spPr>
          <a:xfrm flipH="1">
            <a:off x="2544107" y="3779095"/>
            <a:ext cx="3347311"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7" name="五边形 126"/>
          <p:cNvSpPr/>
          <p:nvPr/>
        </p:nvSpPr>
        <p:spPr>
          <a:xfrm flipH="1">
            <a:off x="3623385" y="4264740"/>
            <a:ext cx="2268031"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8" name="五边形 127"/>
          <p:cNvSpPr/>
          <p:nvPr/>
        </p:nvSpPr>
        <p:spPr>
          <a:xfrm flipH="1">
            <a:off x="4530596" y="4750833"/>
            <a:ext cx="1360820" cy="30615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29" name="TextBox 159"/>
          <p:cNvSpPr txBox="1"/>
          <p:nvPr/>
        </p:nvSpPr>
        <p:spPr>
          <a:xfrm>
            <a:off x="2352798" y="1844179"/>
            <a:ext cx="524503" cy="295915"/>
          </a:xfrm>
          <a:prstGeom prst="rect">
            <a:avLst/>
          </a:prstGeom>
          <a:noFill/>
        </p:spPr>
        <p:txBody>
          <a:bodyPr wrap="none" rtlCol="0">
            <a:spAutoFit/>
          </a:bodyPr>
          <a:lstStyle/>
          <a:p>
            <a:r>
              <a:rPr lang="zh-CN" altLang="en-US" sz="1323" dirty="0">
                <a:solidFill>
                  <a:schemeClr val="tx1">
                    <a:lumMod val="75000"/>
                    <a:lumOff val="25000"/>
                  </a:schemeClr>
                </a:solidFill>
                <a:latin typeface="Impact MT Std" pitchFamily="34" charset="0"/>
                <a:ea typeface="微软雅黑" pitchFamily="34" charset="-122"/>
              </a:rPr>
              <a:t>文字</a:t>
            </a:r>
          </a:p>
        </p:txBody>
      </p:sp>
      <p:sp>
        <p:nvSpPr>
          <p:cNvPr id="130" name="TextBox 160"/>
          <p:cNvSpPr txBox="1"/>
          <p:nvPr/>
        </p:nvSpPr>
        <p:spPr>
          <a:xfrm>
            <a:off x="3420859" y="2330415"/>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31" name="TextBox 161"/>
          <p:cNvSpPr txBox="1"/>
          <p:nvPr/>
        </p:nvSpPr>
        <p:spPr>
          <a:xfrm>
            <a:off x="2744635" y="2815693"/>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32" name="TextBox 162"/>
          <p:cNvSpPr txBox="1"/>
          <p:nvPr/>
        </p:nvSpPr>
        <p:spPr>
          <a:xfrm>
            <a:off x="1295182" y="3293452"/>
            <a:ext cx="524503" cy="295915"/>
          </a:xfrm>
          <a:prstGeom prst="rect">
            <a:avLst/>
          </a:prstGeom>
          <a:noFill/>
        </p:spPr>
        <p:txBody>
          <a:bodyPr wrap="none" rtlCol="0">
            <a:spAutoFit/>
          </a:bodyPr>
          <a:lstStyle/>
          <a:p>
            <a:r>
              <a:rPr lang="zh-CN" altLang="en-US" sz="1323" dirty="0">
                <a:solidFill>
                  <a:schemeClr val="tx1">
                    <a:lumMod val="75000"/>
                    <a:lumOff val="25000"/>
                  </a:schemeClr>
                </a:solidFill>
                <a:latin typeface="微软雅黑" pitchFamily="34" charset="-122"/>
                <a:ea typeface="微软雅黑" pitchFamily="34" charset="-122"/>
              </a:rPr>
              <a:t>文字</a:t>
            </a:r>
          </a:p>
        </p:txBody>
      </p:sp>
      <p:sp>
        <p:nvSpPr>
          <p:cNvPr id="133" name="TextBox 163"/>
          <p:cNvSpPr txBox="1"/>
          <p:nvPr/>
        </p:nvSpPr>
        <p:spPr>
          <a:xfrm>
            <a:off x="2005463" y="3786762"/>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34" name="TextBox 164"/>
          <p:cNvSpPr txBox="1"/>
          <p:nvPr/>
        </p:nvSpPr>
        <p:spPr>
          <a:xfrm>
            <a:off x="2997713" y="4272998"/>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35" name="TextBox 165"/>
          <p:cNvSpPr txBox="1"/>
          <p:nvPr/>
        </p:nvSpPr>
        <p:spPr>
          <a:xfrm>
            <a:off x="3897305" y="4758276"/>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36" name="五边形 135"/>
          <p:cNvSpPr/>
          <p:nvPr/>
        </p:nvSpPr>
        <p:spPr>
          <a:xfrm>
            <a:off x="6416182" y="1836513"/>
            <a:ext cx="1532885"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latin typeface="Impact MT Std" pitchFamily="34" charset="0"/>
            </a:endParaRPr>
          </a:p>
        </p:txBody>
      </p:sp>
      <p:sp>
        <p:nvSpPr>
          <p:cNvPr id="137" name="五边形 136"/>
          <p:cNvSpPr/>
          <p:nvPr/>
        </p:nvSpPr>
        <p:spPr>
          <a:xfrm>
            <a:off x="6416184" y="2322158"/>
            <a:ext cx="2893702"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38" name="五边形 137"/>
          <p:cNvSpPr/>
          <p:nvPr/>
        </p:nvSpPr>
        <p:spPr>
          <a:xfrm>
            <a:off x="6416181" y="2807804"/>
            <a:ext cx="1814423"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39" name="五边形 138"/>
          <p:cNvSpPr/>
          <p:nvPr/>
        </p:nvSpPr>
        <p:spPr>
          <a:xfrm>
            <a:off x="6416183" y="3293449"/>
            <a:ext cx="3867974"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40" name="五边形 139"/>
          <p:cNvSpPr/>
          <p:nvPr/>
        </p:nvSpPr>
        <p:spPr>
          <a:xfrm>
            <a:off x="6416184" y="3779095"/>
            <a:ext cx="2799457"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41" name="五边形 140"/>
          <p:cNvSpPr/>
          <p:nvPr/>
        </p:nvSpPr>
        <p:spPr>
          <a:xfrm>
            <a:off x="6416184" y="4264740"/>
            <a:ext cx="3244692" cy="306150"/>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42" name="五边形 141"/>
          <p:cNvSpPr/>
          <p:nvPr/>
        </p:nvSpPr>
        <p:spPr>
          <a:xfrm>
            <a:off x="6416184" y="4750835"/>
            <a:ext cx="2391212" cy="298261"/>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7"/>
          </a:p>
        </p:txBody>
      </p:sp>
      <p:sp>
        <p:nvSpPr>
          <p:cNvPr id="143" name="TextBox 173"/>
          <p:cNvSpPr txBox="1"/>
          <p:nvPr/>
        </p:nvSpPr>
        <p:spPr>
          <a:xfrm>
            <a:off x="8028818" y="1844179"/>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Impact MT Std" pitchFamily="34" charset="0"/>
                <a:ea typeface="微软雅黑" pitchFamily="34" charset="-122"/>
              </a:rPr>
              <a:t>文字</a:t>
            </a:r>
          </a:p>
        </p:txBody>
      </p:sp>
      <p:sp>
        <p:nvSpPr>
          <p:cNvPr id="144" name="TextBox 174"/>
          <p:cNvSpPr txBox="1"/>
          <p:nvPr/>
        </p:nvSpPr>
        <p:spPr>
          <a:xfrm>
            <a:off x="9382267" y="2330415"/>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45" name="TextBox 175"/>
          <p:cNvSpPr txBox="1"/>
          <p:nvPr/>
        </p:nvSpPr>
        <p:spPr>
          <a:xfrm>
            <a:off x="8293613" y="2815693"/>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46" name="TextBox 176"/>
          <p:cNvSpPr txBox="1"/>
          <p:nvPr/>
        </p:nvSpPr>
        <p:spPr>
          <a:xfrm>
            <a:off x="10284158" y="3293452"/>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47" name="TextBox 177"/>
          <p:cNvSpPr txBox="1"/>
          <p:nvPr/>
        </p:nvSpPr>
        <p:spPr>
          <a:xfrm>
            <a:off x="9334531" y="3786762"/>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48" name="TextBox 178"/>
          <p:cNvSpPr txBox="1"/>
          <p:nvPr/>
        </p:nvSpPr>
        <p:spPr>
          <a:xfrm>
            <a:off x="9719809" y="4272998"/>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49" name="TextBox 179"/>
          <p:cNvSpPr txBox="1"/>
          <p:nvPr/>
        </p:nvSpPr>
        <p:spPr>
          <a:xfrm>
            <a:off x="8886350" y="4758276"/>
            <a:ext cx="524503" cy="295915"/>
          </a:xfrm>
          <a:prstGeom prst="rect">
            <a:avLst/>
          </a:prstGeom>
          <a:noFill/>
        </p:spPr>
        <p:txBody>
          <a:bodyPr wrap="none" rtlCol="0">
            <a:spAutoFit/>
          </a:bodyPr>
          <a:lstStyle/>
          <a:p>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150" name="TextBox 180"/>
          <p:cNvSpPr txBox="1"/>
          <p:nvPr/>
        </p:nvSpPr>
        <p:spPr>
          <a:xfrm>
            <a:off x="5980972" y="1800554"/>
            <a:ext cx="308098" cy="383182"/>
          </a:xfrm>
          <a:prstGeom prst="rect">
            <a:avLst/>
          </a:prstGeom>
          <a:noFill/>
        </p:spPr>
        <p:txBody>
          <a:bodyPr wrap="none" rtlCol="0">
            <a:spAutoFit/>
          </a:bodyPr>
          <a:lstStyle/>
          <a:p>
            <a:r>
              <a:rPr lang="en-US" altLang="zh-CN" sz="1890">
                <a:solidFill>
                  <a:schemeClr val="tx1">
                    <a:lumMod val="75000"/>
                    <a:lumOff val="25000"/>
                  </a:schemeClr>
                </a:solidFill>
                <a:latin typeface="Impact MT Std" pitchFamily="34" charset="0"/>
                <a:ea typeface="微软雅黑" pitchFamily="34" charset="-122"/>
              </a:rPr>
              <a:t>A</a:t>
            </a:r>
            <a:endParaRPr lang="zh-CN" altLang="en-US" sz="1890">
              <a:solidFill>
                <a:schemeClr val="tx1">
                  <a:lumMod val="75000"/>
                  <a:lumOff val="25000"/>
                </a:schemeClr>
              </a:solidFill>
              <a:latin typeface="Impact MT Std" pitchFamily="34" charset="0"/>
              <a:ea typeface="微软雅黑" pitchFamily="34" charset="-122"/>
            </a:endParaRPr>
          </a:p>
        </p:txBody>
      </p:sp>
      <p:sp>
        <p:nvSpPr>
          <p:cNvPr id="151" name="TextBox 181"/>
          <p:cNvSpPr txBox="1"/>
          <p:nvPr/>
        </p:nvSpPr>
        <p:spPr>
          <a:xfrm>
            <a:off x="5980972" y="2286200"/>
            <a:ext cx="336952"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B</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152" name="TextBox 182"/>
          <p:cNvSpPr txBox="1"/>
          <p:nvPr/>
        </p:nvSpPr>
        <p:spPr>
          <a:xfrm>
            <a:off x="5980972" y="2771845"/>
            <a:ext cx="346570"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C</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153" name="TextBox 183"/>
          <p:cNvSpPr txBox="1"/>
          <p:nvPr/>
        </p:nvSpPr>
        <p:spPr>
          <a:xfrm>
            <a:off x="5980972" y="3257491"/>
            <a:ext cx="369012"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D</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154" name="TextBox 184"/>
          <p:cNvSpPr txBox="1"/>
          <p:nvPr/>
        </p:nvSpPr>
        <p:spPr>
          <a:xfrm>
            <a:off x="5980972" y="3743136"/>
            <a:ext cx="317716"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E</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155" name="TextBox 185"/>
          <p:cNvSpPr txBox="1"/>
          <p:nvPr/>
        </p:nvSpPr>
        <p:spPr>
          <a:xfrm>
            <a:off x="5980972" y="4228782"/>
            <a:ext cx="312906"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F</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156" name="TextBox 186"/>
          <p:cNvSpPr txBox="1"/>
          <p:nvPr/>
        </p:nvSpPr>
        <p:spPr>
          <a:xfrm>
            <a:off x="5980972" y="4714429"/>
            <a:ext cx="364202" cy="383182"/>
          </a:xfrm>
          <a:prstGeom prst="rect">
            <a:avLst/>
          </a:prstGeom>
          <a:noFill/>
        </p:spPr>
        <p:txBody>
          <a:bodyPr wrap="none" rtlCol="0">
            <a:spAutoFit/>
          </a:bodyPr>
          <a:lstStyle/>
          <a:p>
            <a:r>
              <a:rPr lang="en-US" altLang="zh-CN" sz="1890">
                <a:solidFill>
                  <a:schemeClr val="tx1">
                    <a:lumMod val="75000"/>
                    <a:lumOff val="25000"/>
                  </a:schemeClr>
                </a:solidFill>
                <a:latin typeface="微软雅黑" pitchFamily="34" charset="-122"/>
                <a:ea typeface="微软雅黑" pitchFamily="34" charset="-122"/>
              </a:rPr>
              <a:t>G</a:t>
            </a:r>
            <a:endParaRPr lang="zh-CN" altLang="en-US" sz="189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57633565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barn(outVertical)">
                                      <p:cBhvr>
                                        <p:cTn id="7" dur="500"/>
                                        <p:tgtEl>
                                          <p:spTgt spid="73"/>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150"/>
                                        </p:tgtEl>
                                        <p:attrNameLst>
                                          <p:attrName>style.visibility</p:attrName>
                                        </p:attrNameLst>
                                      </p:cBhvr>
                                      <p:to>
                                        <p:strVal val="visible"/>
                                      </p:to>
                                    </p:set>
                                    <p:anim calcmode="lin" valueType="num">
                                      <p:cBhvr additive="base">
                                        <p:cTn id="11" dur="500" fill="hold"/>
                                        <p:tgtEl>
                                          <p:spTgt spid="150"/>
                                        </p:tgtEl>
                                        <p:attrNameLst>
                                          <p:attrName>ppt_x</p:attrName>
                                        </p:attrNameLst>
                                      </p:cBhvr>
                                      <p:tavLst>
                                        <p:tav tm="0">
                                          <p:val>
                                            <p:strVal val="#ppt_x"/>
                                          </p:val>
                                        </p:tav>
                                        <p:tav tm="100000">
                                          <p:val>
                                            <p:strVal val="#ppt_x"/>
                                          </p:val>
                                        </p:tav>
                                      </p:tavLst>
                                    </p:anim>
                                    <p:anim calcmode="lin" valueType="num">
                                      <p:cBhvr additive="base">
                                        <p:cTn id="12" dur="500" fill="hold"/>
                                        <p:tgtEl>
                                          <p:spTgt spid="150"/>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151"/>
                                        </p:tgtEl>
                                        <p:attrNameLst>
                                          <p:attrName>style.visibility</p:attrName>
                                        </p:attrNameLst>
                                      </p:cBhvr>
                                      <p:to>
                                        <p:strVal val="visible"/>
                                      </p:to>
                                    </p:set>
                                    <p:anim calcmode="lin" valueType="num">
                                      <p:cBhvr additive="base">
                                        <p:cTn id="15" dur="500" fill="hold"/>
                                        <p:tgtEl>
                                          <p:spTgt spid="151"/>
                                        </p:tgtEl>
                                        <p:attrNameLst>
                                          <p:attrName>ppt_x</p:attrName>
                                        </p:attrNameLst>
                                      </p:cBhvr>
                                      <p:tavLst>
                                        <p:tav tm="0">
                                          <p:val>
                                            <p:strVal val="#ppt_x"/>
                                          </p:val>
                                        </p:tav>
                                        <p:tav tm="100000">
                                          <p:val>
                                            <p:strVal val="#ppt_x"/>
                                          </p:val>
                                        </p:tav>
                                      </p:tavLst>
                                    </p:anim>
                                    <p:anim calcmode="lin" valueType="num">
                                      <p:cBhvr additive="base">
                                        <p:cTn id="16" dur="500" fill="hold"/>
                                        <p:tgtEl>
                                          <p:spTgt spid="151"/>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152"/>
                                        </p:tgtEl>
                                        <p:attrNameLst>
                                          <p:attrName>style.visibility</p:attrName>
                                        </p:attrNameLst>
                                      </p:cBhvr>
                                      <p:to>
                                        <p:strVal val="visible"/>
                                      </p:to>
                                    </p:set>
                                    <p:anim calcmode="lin" valueType="num">
                                      <p:cBhvr additive="base">
                                        <p:cTn id="19" dur="500" fill="hold"/>
                                        <p:tgtEl>
                                          <p:spTgt spid="152"/>
                                        </p:tgtEl>
                                        <p:attrNameLst>
                                          <p:attrName>ppt_x</p:attrName>
                                        </p:attrNameLst>
                                      </p:cBhvr>
                                      <p:tavLst>
                                        <p:tav tm="0">
                                          <p:val>
                                            <p:strVal val="#ppt_x"/>
                                          </p:val>
                                        </p:tav>
                                        <p:tav tm="100000">
                                          <p:val>
                                            <p:strVal val="#ppt_x"/>
                                          </p:val>
                                        </p:tav>
                                      </p:tavLst>
                                    </p:anim>
                                    <p:anim calcmode="lin" valueType="num">
                                      <p:cBhvr additive="base">
                                        <p:cTn id="20" dur="500" fill="hold"/>
                                        <p:tgtEl>
                                          <p:spTgt spid="15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153"/>
                                        </p:tgtEl>
                                        <p:attrNameLst>
                                          <p:attrName>style.visibility</p:attrName>
                                        </p:attrNameLst>
                                      </p:cBhvr>
                                      <p:to>
                                        <p:strVal val="visible"/>
                                      </p:to>
                                    </p:set>
                                    <p:anim calcmode="lin" valueType="num">
                                      <p:cBhvr additive="base">
                                        <p:cTn id="23" dur="500" fill="hold"/>
                                        <p:tgtEl>
                                          <p:spTgt spid="153"/>
                                        </p:tgtEl>
                                        <p:attrNameLst>
                                          <p:attrName>ppt_x</p:attrName>
                                        </p:attrNameLst>
                                      </p:cBhvr>
                                      <p:tavLst>
                                        <p:tav tm="0">
                                          <p:val>
                                            <p:strVal val="#ppt_x"/>
                                          </p:val>
                                        </p:tav>
                                        <p:tav tm="100000">
                                          <p:val>
                                            <p:strVal val="#ppt_x"/>
                                          </p:val>
                                        </p:tav>
                                      </p:tavLst>
                                    </p:anim>
                                    <p:anim calcmode="lin" valueType="num">
                                      <p:cBhvr additive="base">
                                        <p:cTn id="24" dur="500" fill="hold"/>
                                        <p:tgtEl>
                                          <p:spTgt spid="15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54"/>
                                        </p:tgtEl>
                                        <p:attrNameLst>
                                          <p:attrName>style.visibility</p:attrName>
                                        </p:attrNameLst>
                                      </p:cBhvr>
                                      <p:to>
                                        <p:strVal val="visible"/>
                                      </p:to>
                                    </p:set>
                                    <p:anim calcmode="lin" valueType="num">
                                      <p:cBhvr additive="base">
                                        <p:cTn id="27" dur="500" fill="hold"/>
                                        <p:tgtEl>
                                          <p:spTgt spid="154"/>
                                        </p:tgtEl>
                                        <p:attrNameLst>
                                          <p:attrName>ppt_x</p:attrName>
                                        </p:attrNameLst>
                                      </p:cBhvr>
                                      <p:tavLst>
                                        <p:tav tm="0">
                                          <p:val>
                                            <p:strVal val="#ppt_x"/>
                                          </p:val>
                                        </p:tav>
                                        <p:tav tm="100000">
                                          <p:val>
                                            <p:strVal val="#ppt_x"/>
                                          </p:val>
                                        </p:tav>
                                      </p:tavLst>
                                    </p:anim>
                                    <p:anim calcmode="lin" valueType="num">
                                      <p:cBhvr additive="base">
                                        <p:cTn id="28" dur="500" fill="hold"/>
                                        <p:tgtEl>
                                          <p:spTgt spid="154"/>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155"/>
                                        </p:tgtEl>
                                        <p:attrNameLst>
                                          <p:attrName>style.visibility</p:attrName>
                                        </p:attrNameLst>
                                      </p:cBhvr>
                                      <p:to>
                                        <p:strVal val="visible"/>
                                      </p:to>
                                    </p:set>
                                    <p:anim calcmode="lin" valueType="num">
                                      <p:cBhvr additive="base">
                                        <p:cTn id="31" dur="500" fill="hold"/>
                                        <p:tgtEl>
                                          <p:spTgt spid="155"/>
                                        </p:tgtEl>
                                        <p:attrNameLst>
                                          <p:attrName>ppt_x</p:attrName>
                                        </p:attrNameLst>
                                      </p:cBhvr>
                                      <p:tavLst>
                                        <p:tav tm="0">
                                          <p:val>
                                            <p:strVal val="#ppt_x"/>
                                          </p:val>
                                        </p:tav>
                                        <p:tav tm="100000">
                                          <p:val>
                                            <p:strVal val="#ppt_x"/>
                                          </p:val>
                                        </p:tav>
                                      </p:tavLst>
                                    </p:anim>
                                    <p:anim calcmode="lin" valueType="num">
                                      <p:cBhvr additive="base">
                                        <p:cTn id="32" dur="500" fill="hold"/>
                                        <p:tgtEl>
                                          <p:spTgt spid="155"/>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156"/>
                                        </p:tgtEl>
                                        <p:attrNameLst>
                                          <p:attrName>style.visibility</p:attrName>
                                        </p:attrNameLst>
                                      </p:cBhvr>
                                      <p:to>
                                        <p:strVal val="visible"/>
                                      </p:to>
                                    </p:set>
                                    <p:anim calcmode="lin" valueType="num">
                                      <p:cBhvr additive="base">
                                        <p:cTn id="35" dur="500" fill="hold"/>
                                        <p:tgtEl>
                                          <p:spTgt spid="156"/>
                                        </p:tgtEl>
                                        <p:attrNameLst>
                                          <p:attrName>ppt_x</p:attrName>
                                        </p:attrNameLst>
                                      </p:cBhvr>
                                      <p:tavLst>
                                        <p:tav tm="0">
                                          <p:val>
                                            <p:strVal val="#ppt_x"/>
                                          </p:val>
                                        </p:tav>
                                        <p:tav tm="100000">
                                          <p:val>
                                            <p:strVal val="#ppt_x"/>
                                          </p:val>
                                        </p:tav>
                                      </p:tavLst>
                                    </p:anim>
                                    <p:anim calcmode="lin" valueType="num">
                                      <p:cBhvr additive="base">
                                        <p:cTn id="36" dur="500" fill="hold"/>
                                        <p:tgtEl>
                                          <p:spTgt spid="156"/>
                                        </p:tgtEl>
                                        <p:attrNameLst>
                                          <p:attrName>ppt_y</p:attrName>
                                        </p:attrNameLst>
                                      </p:cBhvr>
                                      <p:tavLst>
                                        <p:tav tm="0">
                                          <p:val>
                                            <p:strVal val="1+#ppt_h/2"/>
                                          </p:val>
                                        </p:tav>
                                        <p:tav tm="100000">
                                          <p:val>
                                            <p:strVal val="#ppt_y"/>
                                          </p:val>
                                        </p:tav>
                                      </p:tavLst>
                                    </p:anim>
                                  </p:childTnLst>
                                </p:cTn>
                              </p:par>
                            </p:childTnLst>
                          </p:cTn>
                        </p:par>
                        <p:par>
                          <p:cTn id="37" fill="hold">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136"/>
                                        </p:tgtEl>
                                        <p:attrNameLst>
                                          <p:attrName>style.visibility</p:attrName>
                                        </p:attrNameLst>
                                      </p:cBhvr>
                                      <p:to>
                                        <p:strVal val="visible"/>
                                      </p:to>
                                    </p:set>
                                    <p:animEffect transition="in" filter="wipe(left)">
                                      <p:cBhvr>
                                        <p:cTn id="40" dur="500"/>
                                        <p:tgtEl>
                                          <p:spTgt spid="136"/>
                                        </p:tgtEl>
                                      </p:cBhvr>
                                    </p:animEffect>
                                  </p:childTnLst>
                                </p:cTn>
                              </p:par>
                              <p:par>
                                <p:cTn id="41" presetID="22" presetClass="entr" presetSubtype="8" fill="hold" grpId="0" nodeType="withEffect">
                                  <p:stCondLst>
                                    <p:cond delay="100"/>
                                  </p:stCondLst>
                                  <p:childTnLst>
                                    <p:set>
                                      <p:cBhvr>
                                        <p:cTn id="42" dur="1" fill="hold">
                                          <p:stCondLst>
                                            <p:cond delay="0"/>
                                          </p:stCondLst>
                                        </p:cTn>
                                        <p:tgtEl>
                                          <p:spTgt spid="137"/>
                                        </p:tgtEl>
                                        <p:attrNameLst>
                                          <p:attrName>style.visibility</p:attrName>
                                        </p:attrNameLst>
                                      </p:cBhvr>
                                      <p:to>
                                        <p:strVal val="visible"/>
                                      </p:to>
                                    </p:set>
                                    <p:animEffect transition="in" filter="wipe(left)">
                                      <p:cBhvr>
                                        <p:cTn id="43" dur="500"/>
                                        <p:tgtEl>
                                          <p:spTgt spid="137"/>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138"/>
                                        </p:tgtEl>
                                        <p:attrNameLst>
                                          <p:attrName>style.visibility</p:attrName>
                                        </p:attrNameLst>
                                      </p:cBhvr>
                                      <p:to>
                                        <p:strVal val="visible"/>
                                      </p:to>
                                    </p:set>
                                    <p:animEffect transition="in" filter="wipe(left)">
                                      <p:cBhvr>
                                        <p:cTn id="46" dur="500"/>
                                        <p:tgtEl>
                                          <p:spTgt spid="138"/>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139"/>
                                        </p:tgtEl>
                                        <p:attrNameLst>
                                          <p:attrName>style.visibility</p:attrName>
                                        </p:attrNameLst>
                                      </p:cBhvr>
                                      <p:to>
                                        <p:strVal val="visible"/>
                                      </p:to>
                                    </p:set>
                                    <p:animEffect transition="in" filter="wipe(left)">
                                      <p:cBhvr>
                                        <p:cTn id="49" dur="500"/>
                                        <p:tgtEl>
                                          <p:spTgt spid="139"/>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140"/>
                                        </p:tgtEl>
                                        <p:attrNameLst>
                                          <p:attrName>style.visibility</p:attrName>
                                        </p:attrNameLst>
                                      </p:cBhvr>
                                      <p:to>
                                        <p:strVal val="visible"/>
                                      </p:to>
                                    </p:set>
                                    <p:animEffect transition="in" filter="wipe(left)">
                                      <p:cBhvr>
                                        <p:cTn id="52" dur="500"/>
                                        <p:tgtEl>
                                          <p:spTgt spid="140"/>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141"/>
                                        </p:tgtEl>
                                        <p:attrNameLst>
                                          <p:attrName>style.visibility</p:attrName>
                                        </p:attrNameLst>
                                      </p:cBhvr>
                                      <p:to>
                                        <p:strVal val="visible"/>
                                      </p:to>
                                    </p:set>
                                    <p:animEffect transition="in" filter="wipe(left)">
                                      <p:cBhvr>
                                        <p:cTn id="55" dur="500"/>
                                        <p:tgtEl>
                                          <p:spTgt spid="141"/>
                                        </p:tgtEl>
                                      </p:cBhvr>
                                    </p:animEffect>
                                  </p:childTnLst>
                                </p:cTn>
                              </p:par>
                              <p:par>
                                <p:cTn id="56" presetID="22" presetClass="entr" presetSubtype="8" fill="hold" grpId="0" nodeType="withEffect">
                                  <p:stCondLst>
                                    <p:cond delay="600"/>
                                  </p:stCondLst>
                                  <p:childTnLst>
                                    <p:set>
                                      <p:cBhvr>
                                        <p:cTn id="57" dur="1" fill="hold">
                                          <p:stCondLst>
                                            <p:cond delay="0"/>
                                          </p:stCondLst>
                                        </p:cTn>
                                        <p:tgtEl>
                                          <p:spTgt spid="142"/>
                                        </p:tgtEl>
                                        <p:attrNameLst>
                                          <p:attrName>style.visibility</p:attrName>
                                        </p:attrNameLst>
                                      </p:cBhvr>
                                      <p:to>
                                        <p:strVal val="visible"/>
                                      </p:to>
                                    </p:set>
                                    <p:animEffect transition="in" filter="wipe(left)">
                                      <p:cBhvr>
                                        <p:cTn id="58" dur="500"/>
                                        <p:tgtEl>
                                          <p:spTgt spid="142"/>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122"/>
                                        </p:tgtEl>
                                        <p:attrNameLst>
                                          <p:attrName>style.visibility</p:attrName>
                                        </p:attrNameLst>
                                      </p:cBhvr>
                                      <p:to>
                                        <p:strVal val="visible"/>
                                      </p:to>
                                    </p:set>
                                    <p:animEffect transition="in" filter="wipe(right)">
                                      <p:cBhvr>
                                        <p:cTn id="61" dur="500"/>
                                        <p:tgtEl>
                                          <p:spTgt spid="122"/>
                                        </p:tgtEl>
                                      </p:cBhvr>
                                    </p:animEffect>
                                  </p:childTnLst>
                                </p:cTn>
                              </p:par>
                              <p:par>
                                <p:cTn id="62" presetID="22" presetClass="entr" presetSubtype="2" fill="hold" grpId="0" nodeType="withEffect">
                                  <p:stCondLst>
                                    <p:cond delay="100"/>
                                  </p:stCondLst>
                                  <p:childTnLst>
                                    <p:set>
                                      <p:cBhvr>
                                        <p:cTn id="63" dur="1" fill="hold">
                                          <p:stCondLst>
                                            <p:cond delay="0"/>
                                          </p:stCondLst>
                                        </p:cTn>
                                        <p:tgtEl>
                                          <p:spTgt spid="123"/>
                                        </p:tgtEl>
                                        <p:attrNameLst>
                                          <p:attrName>style.visibility</p:attrName>
                                        </p:attrNameLst>
                                      </p:cBhvr>
                                      <p:to>
                                        <p:strVal val="visible"/>
                                      </p:to>
                                    </p:set>
                                    <p:animEffect transition="in" filter="wipe(right)">
                                      <p:cBhvr>
                                        <p:cTn id="64" dur="500"/>
                                        <p:tgtEl>
                                          <p:spTgt spid="123"/>
                                        </p:tgtEl>
                                      </p:cBhvr>
                                    </p:animEffect>
                                  </p:childTnLst>
                                </p:cTn>
                              </p:par>
                              <p:par>
                                <p:cTn id="65" presetID="22" presetClass="entr" presetSubtype="2" fill="hold" grpId="0" nodeType="withEffect">
                                  <p:stCondLst>
                                    <p:cond delay="200"/>
                                  </p:stCondLst>
                                  <p:childTnLst>
                                    <p:set>
                                      <p:cBhvr>
                                        <p:cTn id="66" dur="1" fill="hold">
                                          <p:stCondLst>
                                            <p:cond delay="0"/>
                                          </p:stCondLst>
                                        </p:cTn>
                                        <p:tgtEl>
                                          <p:spTgt spid="124"/>
                                        </p:tgtEl>
                                        <p:attrNameLst>
                                          <p:attrName>style.visibility</p:attrName>
                                        </p:attrNameLst>
                                      </p:cBhvr>
                                      <p:to>
                                        <p:strVal val="visible"/>
                                      </p:to>
                                    </p:set>
                                    <p:animEffect transition="in" filter="wipe(right)">
                                      <p:cBhvr>
                                        <p:cTn id="67" dur="500"/>
                                        <p:tgtEl>
                                          <p:spTgt spid="124"/>
                                        </p:tgtEl>
                                      </p:cBhvr>
                                    </p:animEffect>
                                  </p:childTnLst>
                                </p:cTn>
                              </p:par>
                              <p:par>
                                <p:cTn id="68" presetID="22" presetClass="entr" presetSubtype="2" fill="hold" grpId="0" nodeType="withEffect">
                                  <p:stCondLst>
                                    <p:cond delay="300"/>
                                  </p:stCondLst>
                                  <p:childTnLst>
                                    <p:set>
                                      <p:cBhvr>
                                        <p:cTn id="69" dur="1" fill="hold">
                                          <p:stCondLst>
                                            <p:cond delay="0"/>
                                          </p:stCondLst>
                                        </p:cTn>
                                        <p:tgtEl>
                                          <p:spTgt spid="125"/>
                                        </p:tgtEl>
                                        <p:attrNameLst>
                                          <p:attrName>style.visibility</p:attrName>
                                        </p:attrNameLst>
                                      </p:cBhvr>
                                      <p:to>
                                        <p:strVal val="visible"/>
                                      </p:to>
                                    </p:set>
                                    <p:animEffect transition="in" filter="wipe(right)">
                                      <p:cBhvr>
                                        <p:cTn id="70" dur="500"/>
                                        <p:tgtEl>
                                          <p:spTgt spid="125"/>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126"/>
                                        </p:tgtEl>
                                        <p:attrNameLst>
                                          <p:attrName>style.visibility</p:attrName>
                                        </p:attrNameLst>
                                      </p:cBhvr>
                                      <p:to>
                                        <p:strVal val="visible"/>
                                      </p:to>
                                    </p:set>
                                    <p:animEffect transition="in" filter="wipe(right)">
                                      <p:cBhvr>
                                        <p:cTn id="73" dur="500"/>
                                        <p:tgtEl>
                                          <p:spTgt spid="126"/>
                                        </p:tgtEl>
                                      </p:cBhvr>
                                    </p:animEffect>
                                  </p:childTnLst>
                                </p:cTn>
                              </p:par>
                              <p:par>
                                <p:cTn id="74" presetID="22" presetClass="entr" presetSubtype="2" fill="hold" grpId="0" nodeType="withEffect">
                                  <p:stCondLst>
                                    <p:cond delay="500"/>
                                  </p:stCondLst>
                                  <p:childTnLst>
                                    <p:set>
                                      <p:cBhvr>
                                        <p:cTn id="75" dur="1" fill="hold">
                                          <p:stCondLst>
                                            <p:cond delay="0"/>
                                          </p:stCondLst>
                                        </p:cTn>
                                        <p:tgtEl>
                                          <p:spTgt spid="127"/>
                                        </p:tgtEl>
                                        <p:attrNameLst>
                                          <p:attrName>style.visibility</p:attrName>
                                        </p:attrNameLst>
                                      </p:cBhvr>
                                      <p:to>
                                        <p:strVal val="visible"/>
                                      </p:to>
                                    </p:set>
                                    <p:animEffect transition="in" filter="wipe(right)">
                                      <p:cBhvr>
                                        <p:cTn id="76" dur="500"/>
                                        <p:tgtEl>
                                          <p:spTgt spid="127"/>
                                        </p:tgtEl>
                                      </p:cBhvr>
                                    </p:animEffect>
                                  </p:childTnLst>
                                </p:cTn>
                              </p:par>
                              <p:par>
                                <p:cTn id="77" presetID="22" presetClass="entr" presetSubtype="2" fill="hold" grpId="0" nodeType="withEffect">
                                  <p:stCondLst>
                                    <p:cond delay="600"/>
                                  </p:stCondLst>
                                  <p:childTnLst>
                                    <p:set>
                                      <p:cBhvr>
                                        <p:cTn id="78" dur="1" fill="hold">
                                          <p:stCondLst>
                                            <p:cond delay="0"/>
                                          </p:stCondLst>
                                        </p:cTn>
                                        <p:tgtEl>
                                          <p:spTgt spid="128"/>
                                        </p:tgtEl>
                                        <p:attrNameLst>
                                          <p:attrName>style.visibility</p:attrName>
                                        </p:attrNameLst>
                                      </p:cBhvr>
                                      <p:to>
                                        <p:strVal val="visible"/>
                                      </p:to>
                                    </p:set>
                                    <p:animEffect transition="in" filter="wipe(right)">
                                      <p:cBhvr>
                                        <p:cTn id="79" dur="500"/>
                                        <p:tgtEl>
                                          <p:spTgt spid="128"/>
                                        </p:tgtEl>
                                      </p:cBhvr>
                                    </p:animEffect>
                                  </p:childTnLst>
                                </p:cTn>
                              </p:par>
                            </p:childTnLst>
                          </p:cTn>
                        </p:par>
                        <p:par>
                          <p:cTn id="80" fill="hold">
                            <p:stCondLst>
                              <p:cond delay="2100"/>
                            </p:stCondLst>
                            <p:childTnLst>
                              <p:par>
                                <p:cTn id="81" presetID="22" presetClass="entr" presetSubtype="8" fill="hold" grpId="0" nodeType="afterEffect">
                                  <p:stCondLst>
                                    <p:cond delay="0"/>
                                  </p:stCondLst>
                                  <p:childTnLst>
                                    <p:set>
                                      <p:cBhvr>
                                        <p:cTn id="82" dur="1" fill="hold">
                                          <p:stCondLst>
                                            <p:cond delay="0"/>
                                          </p:stCondLst>
                                        </p:cTn>
                                        <p:tgtEl>
                                          <p:spTgt spid="143"/>
                                        </p:tgtEl>
                                        <p:attrNameLst>
                                          <p:attrName>style.visibility</p:attrName>
                                        </p:attrNameLst>
                                      </p:cBhvr>
                                      <p:to>
                                        <p:strVal val="visible"/>
                                      </p:to>
                                    </p:set>
                                    <p:animEffect transition="in" filter="wipe(left)">
                                      <p:cBhvr>
                                        <p:cTn id="83" dur="500"/>
                                        <p:tgtEl>
                                          <p:spTgt spid="14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144"/>
                                        </p:tgtEl>
                                        <p:attrNameLst>
                                          <p:attrName>style.visibility</p:attrName>
                                        </p:attrNameLst>
                                      </p:cBhvr>
                                      <p:to>
                                        <p:strVal val="visible"/>
                                      </p:to>
                                    </p:set>
                                    <p:animEffect transition="in" filter="wipe(left)">
                                      <p:cBhvr>
                                        <p:cTn id="86" dur="500"/>
                                        <p:tgtEl>
                                          <p:spTgt spid="144"/>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145"/>
                                        </p:tgtEl>
                                        <p:attrNameLst>
                                          <p:attrName>style.visibility</p:attrName>
                                        </p:attrNameLst>
                                      </p:cBhvr>
                                      <p:to>
                                        <p:strVal val="visible"/>
                                      </p:to>
                                    </p:set>
                                    <p:animEffect transition="in" filter="wipe(left)">
                                      <p:cBhvr>
                                        <p:cTn id="89" dur="500"/>
                                        <p:tgtEl>
                                          <p:spTgt spid="145"/>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146"/>
                                        </p:tgtEl>
                                        <p:attrNameLst>
                                          <p:attrName>style.visibility</p:attrName>
                                        </p:attrNameLst>
                                      </p:cBhvr>
                                      <p:to>
                                        <p:strVal val="visible"/>
                                      </p:to>
                                    </p:set>
                                    <p:animEffect transition="in" filter="wipe(left)">
                                      <p:cBhvr>
                                        <p:cTn id="92" dur="500"/>
                                        <p:tgtEl>
                                          <p:spTgt spid="146"/>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147"/>
                                        </p:tgtEl>
                                        <p:attrNameLst>
                                          <p:attrName>style.visibility</p:attrName>
                                        </p:attrNameLst>
                                      </p:cBhvr>
                                      <p:to>
                                        <p:strVal val="visible"/>
                                      </p:to>
                                    </p:set>
                                    <p:animEffect transition="in" filter="wipe(left)">
                                      <p:cBhvr>
                                        <p:cTn id="95" dur="500"/>
                                        <p:tgtEl>
                                          <p:spTgt spid="147"/>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48"/>
                                        </p:tgtEl>
                                        <p:attrNameLst>
                                          <p:attrName>style.visibility</p:attrName>
                                        </p:attrNameLst>
                                      </p:cBhvr>
                                      <p:to>
                                        <p:strVal val="visible"/>
                                      </p:to>
                                    </p:set>
                                    <p:animEffect transition="in" filter="wipe(left)">
                                      <p:cBhvr>
                                        <p:cTn id="98" dur="500"/>
                                        <p:tgtEl>
                                          <p:spTgt spid="148"/>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149"/>
                                        </p:tgtEl>
                                        <p:attrNameLst>
                                          <p:attrName>style.visibility</p:attrName>
                                        </p:attrNameLst>
                                      </p:cBhvr>
                                      <p:to>
                                        <p:strVal val="visible"/>
                                      </p:to>
                                    </p:set>
                                    <p:animEffect transition="in" filter="wipe(left)">
                                      <p:cBhvr>
                                        <p:cTn id="101" dur="500"/>
                                        <p:tgtEl>
                                          <p:spTgt spid="149"/>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129"/>
                                        </p:tgtEl>
                                        <p:attrNameLst>
                                          <p:attrName>style.visibility</p:attrName>
                                        </p:attrNameLst>
                                      </p:cBhvr>
                                      <p:to>
                                        <p:strVal val="visible"/>
                                      </p:to>
                                    </p:set>
                                    <p:animEffect transition="in" filter="wipe(right)">
                                      <p:cBhvr>
                                        <p:cTn id="104" dur="500"/>
                                        <p:tgtEl>
                                          <p:spTgt spid="129"/>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130"/>
                                        </p:tgtEl>
                                        <p:attrNameLst>
                                          <p:attrName>style.visibility</p:attrName>
                                        </p:attrNameLst>
                                      </p:cBhvr>
                                      <p:to>
                                        <p:strVal val="visible"/>
                                      </p:to>
                                    </p:set>
                                    <p:animEffect transition="in" filter="wipe(right)">
                                      <p:cBhvr>
                                        <p:cTn id="107" dur="500"/>
                                        <p:tgtEl>
                                          <p:spTgt spid="130"/>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131"/>
                                        </p:tgtEl>
                                        <p:attrNameLst>
                                          <p:attrName>style.visibility</p:attrName>
                                        </p:attrNameLst>
                                      </p:cBhvr>
                                      <p:to>
                                        <p:strVal val="visible"/>
                                      </p:to>
                                    </p:set>
                                    <p:animEffect transition="in" filter="wipe(right)">
                                      <p:cBhvr>
                                        <p:cTn id="110" dur="500"/>
                                        <p:tgtEl>
                                          <p:spTgt spid="131"/>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132"/>
                                        </p:tgtEl>
                                        <p:attrNameLst>
                                          <p:attrName>style.visibility</p:attrName>
                                        </p:attrNameLst>
                                      </p:cBhvr>
                                      <p:to>
                                        <p:strVal val="visible"/>
                                      </p:to>
                                    </p:set>
                                    <p:animEffect transition="in" filter="wipe(right)">
                                      <p:cBhvr>
                                        <p:cTn id="113" dur="500"/>
                                        <p:tgtEl>
                                          <p:spTgt spid="132"/>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133"/>
                                        </p:tgtEl>
                                        <p:attrNameLst>
                                          <p:attrName>style.visibility</p:attrName>
                                        </p:attrNameLst>
                                      </p:cBhvr>
                                      <p:to>
                                        <p:strVal val="visible"/>
                                      </p:to>
                                    </p:set>
                                    <p:animEffect transition="in" filter="wipe(right)">
                                      <p:cBhvr>
                                        <p:cTn id="116" dur="500"/>
                                        <p:tgtEl>
                                          <p:spTgt spid="133"/>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134"/>
                                        </p:tgtEl>
                                        <p:attrNameLst>
                                          <p:attrName>style.visibility</p:attrName>
                                        </p:attrNameLst>
                                      </p:cBhvr>
                                      <p:to>
                                        <p:strVal val="visible"/>
                                      </p:to>
                                    </p:set>
                                    <p:animEffect transition="in" filter="wipe(right)">
                                      <p:cBhvr>
                                        <p:cTn id="119" dur="500"/>
                                        <p:tgtEl>
                                          <p:spTgt spid="134"/>
                                        </p:tgtEl>
                                      </p:cBhvr>
                                    </p:animEffect>
                                  </p:childTnLst>
                                </p:cTn>
                              </p:par>
                              <p:par>
                                <p:cTn id="120" presetID="22" presetClass="entr" presetSubtype="2" fill="hold" grpId="0" nodeType="withEffect">
                                  <p:stCondLst>
                                    <p:cond delay="0"/>
                                  </p:stCondLst>
                                  <p:childTnLst>
                                    <p:set>
                                      <p:cBhvr>
                                        <p:cTn id="121" dur="1" fill="hold">
                                          <p:stCondLst>
                                            <p:cond delay="0"/>
                                          </p:stCondLst>
                                        </p:cTn>
                                        <p:tgtEl>
                                          <p:spTgt spid="135"/>
                                        </p:tgtEl>
                                        <p:attrNameLst>
                                          <p:attrName>style.visibility</p:attrName>
                                        </p:attrNameLst>
                                      </p:cBhvr>
                                      <p:to>
                                        <p:strVal val="visible"/>
                                      </p:to>
                                    </p:set>
                                    <p:animEffect transition="in" filter="wipe(right)">
                                      <p:cBhvr>
                                        <p:cTn id="122" dur="500"/>
                                        <p:tgtEl>
                                          <p:spTgt spid="135"/>
                                        </p:tgtEl>
                                      </p:cBhvr>
                                    </p:animEffect>
                                  </p:childTnLst>
                                </p:cTn>
                              </p:par>
                            </p:childTnLst>
                          </p:cTn>
                        </p:par>
                        <p:par>
                          <p:cTn id="123" fill="hold">
                            <p:stCondLst>
                              <p:cond delay="2600"/>
                            </p:stCondLst>
                            <p:childTnLst>
                              <p:par>
                                <p:cTn id="124" presetID="10" presetClass="entr" presetSubtype="0" fill="hold" nodeType="afterEffect">
                                  <p:stCondLst>
                                    <p:cond delay="0"/>
                                  </p:stCondLst>
                                  <p:childTnLst>
                                    <p:set>
                                      <p:cBhvr>
                                        <p:cTn id="125" dur="1" fill="hold">
                                          <p:stCondLst>
                                            <p:cond delay="0"/>
                                          </p:stCondLst>
                                        </p:cTn>
                                        <p:tgtEl>
                                          <p:spTgt spid="74"/>
                                        </p:tgtEl>
                                        <p:attrNameLst>
                                          <p:attrName>style.visibility</p:attrName>
                                        </p:attrNameLst>
                                      </p:cBhvr>
                                      <p:to>
                                        <p:strVal val="visible"/>
                                      </p:to>
                                    </p:set>
                                    <p:animEffect transition="in" filter="fade">
                                      <p:cBhvr>
                                        <p:cTn id="126" dur="500"/>
                                        <p:tgtEl>
                                          <p:spTgt spid="74"/>
                                        </p:tgtEl>
                                      </p:cBhvr>
                                    </p:animEffect>
                                  </p:childTnLst>
                                </p:cTn>
                              </p:par>
                              <p:par>
                                <p:cTn id="127" presetID="10" presetClass="entr" presetSubtype="0" fill="hold" nodeType="withEffect">
                                  <p:stCondLst>
                                    <p:cond delay="0"/>
                                  </p:stCondLst>
                                  <p:childTnLst>
                                    <p:set>
                                      <p:cBhvr>
                                        <p:cTn id="128" dur="1" fill="hold">
                                          <p:stCondLst>
                                            <p:cond delay="0"/>
                                          </p:stCondLst>
                                        </p:cTn>
                                        <p:tgtEl>
                                          <p:spTgt spid="90"/>
                                        </p:tgtEl>
                                        <p:attrNameLst>
                                          <p:attrName>style.visibility</p:attrName>
                                        </p:attrNameLst>
                                      </p:cBhvr>
                                      <p:to>
                                        <p:strVal val="visible"/>
                                      </p:to>
                                    </p:set>
                                    <p:animEffect transition="in" filter="fade">
                                      <p:cBhvr>
                                        <p:cTn id="129" dur="500"/>
                                        <p:tgtEl>
                                          <p:spTgt spid="90"/>
                                        </p:tgtEl>
                                      </p:cBhvr>
                                    </p:animEffect>
                                  </p:childTnLst>
                                </p:cTn>
                              </p:par>
                            </p:childTnLst>
                          </p:cTn>
                        </p:par>
                        <p:par>
                          <p:cTn id="130" fill="hold">
                            <p:stCondLst>
                              <p:cond delay="3100"/>
                            </p:stCondLst>
                            <p:childTnLst>
                              <p:par>
                                <p:cTn id="131" presetID="12" presetClass="entr" presetSubtype="4" fill="hold" grpId="0" nodeType="afterEffect">
                                  <p:stCondLst>
                                    <p:cond delay="0"/>
                                  </p:stCondLst>
                                  <p:childTnLst>
                                    <p:set>
                                      <p:cBhvr>
                                        <p:cTn id="132" dur="1" fill="hold">
                                          <p:stCondLst>
                                            <p:cond delay="0"/>
                                          </p:stCondLst>
                                        </p:cTn>
                                        <p:tgtEl>
                                          <p:spTgt spid="102"/>
                                        </p:tgtEl>
                                        <p:attrNameLst>
                                          <p:attrName>style.visibility</p:attrName>
                                        </p:attrNameLst>
                                      </p:cBhvr>
                                      <p:to>
                                        <p:strVal val="visible"/>
                                      </p:to>
                                    </p:set>
                                    <p:anim calcmode="lin" valueType="num">
                                      <p:cBhvr additive="base">
                                        <p:cTn id="133" dur="500"/>
                                        <p:tgtEl>
                                          <p:spTgt spid="102"/>
                                        </p:tgtEl>
                                        <p:attrNameLst>
                                          <p:attrName>ppt_y</p:attrName>
                                        </p:attrNameLst>
                                      </p:cBhvr>
                                      <p:tavLst>
                                        <p:tav tm="0">
                                          <p:val>
                                            <p:strVal val="#ppt_y+#ppt_h*1.125000"/>
                                          </p:val>
                                        </p:tav>
                                        <p:tav tm="100000">
                                          <p:val>
                                            <p:strVal val="#ppt_y"/>
                                          </p:val>
                                        </p:tav>
                                      </p:tavLst>
                                    </p:anim>
                                    <p:animEffect transition="in" filter="wipe(up)">
                                      <p:cBhvr>
                                        <p:cTn id="134" dur="500"/>
                                        <p:tgtEl>
                                          <p:spTgt spid="102"/>
                                        </p:tgtEl>
                                      </p:cBhvr>
                                    </p:animEffect>
                                  </p:childTnLst>
                                </p:cTn>
                              </p:par>
                              <p:par>
                                <p:cTn id="135" presetID="12" presetClass="entr" presetSubtype="4" fill="hold" grpId="0" nodeType="withEffect">
                                  <p:stCondLst>
                                    <p:cond delay="100"/>
                                  </p:stCondLst>
                                  <p:childTnLst>
                                    <p:set>
                                      <p:cBhvr>
                                        <p:cTn id="136" dur="1" fill="hold">
                                          <p:stCondLst>
                                            <p:cond delay="0"/>
                                          </p:stCondLst>
                                        </p:cTn>
                                        <p:tgtEl>
                                          <p:spTgt spid="103"/>
                                        </p:tgtEl>
                                        <p:attrNameLst>
                                          <p:attrName>style.visibility</p:attrName>
                                        </p:attrNameLst>
                                      </p:cBhvr>
                                      <p:to>
                                        <p:strVal val="visible"/>
                                      </p:to>
                                    </p:set>
                                    <p:anim calcmode="lin" valueType="num">
                                      <p:cBhvr additive="base">
                                        <p:cTn id="137" dur="500"/>
                                        <p:tgtEl>
                                          <p:spTgt spid="103"/>
                                        </p:tgtEl>
                                        <p:attrNameLst>
                                          <p:attrName>ppt_y</p:attrName>
                                        </p:attrNameLst>
                                      </p:cBhvr>
                                      <p:tavLst>
                                        <p:tav tm="0">
                                          <p:val>
                                            <p:strVal val="#ppt_y+#ppt_h*1.125000"/>
                                          </p:val>
                                        </p:tav>
                                        <p:tav tm="100000">
                                          <p:val>
                                            <p:strVal val="#ppt_y"/>
                                          </p:val>
                                        </p:tav>
                                      </p:tavLst>
                                    </p:anim>
                                    <p:animEffect transition="in" filter="wipe(up)">
                                      <p:cBhvr>
                                        <p:cTn id="138" dur="500"/>
                                        <p:tgtEl>
                                          <p:spTgt spid="103"/>
                                        </p:tgtEl>
                                      </p:cBhvr>
                                    </p:animEffect>
                                  </p:childTnLst>
                                </p:cTn>
                              </p:par>
                              <p:par>
                                <p:cTn id="139" presetID="12" presetClass="entr" presetSubtype="4" fill="hold" grpId="0" nodeType="withEffect">
                                  <p:stCondLst>
                                    <p:cond delay="200"/>
                                  </p:stCondLst>
                                  <p:childTnLst>
                                    <p:set>
                                      <p:cBhvr>
                                        <p:cTn id="140" dur="1" fill="hold">
                                          <p:stCondLst>
                                            <p:cond delay="0"/>
                                          </p:stCondLst>
                                        </p:cTn>
                                        <p:tgtEl>
                                          <p:spTgt spid="104"/>
                                        </p:tgtEl>
                                        <p:attrNameLst>
                                          <p:attrName>style.visibility</p:attrName>
                                        </p:attrNameLst>
                                      </p:cBhvr>
                                      <p:to>
                                        <p:strVal val="visible"/>
                                      </p:to>
                                    </p:set>
                                    <p:anim calcmode="lin" valueType="num">
                                      <p:cBhvr additive="base">
                                        <p:cTn id="141" dur="500"/>
                                        <p:tgtEl>
                                          <p:spTgt spid="104"/>
                                        </p:tgtEl>
                                        <p:attrNameLst>
                                          <p:attrName>ppt_y</p:attrName>
                                        </p:attrNameLst>
                                      </p:cBhvr>
                                      <p:tavLst>
                                        <p:tav tm="0">
                                          <p:val>
                                            <p:strVal val="#ppt_y+#ppt_h*1.125000"/>
                                          </p:val>
                                        </p:tav>
                                        <p:tav tm="100000">
                                          <p:val>
                                            <p:strVal val="#ppt_y"/>
                                          </p:val>
                                        </p:tav>
                                      </p:tavLst>
                                    </p:anim>
                                    <p:animEffect transition="in" filter="wipe(up)">
                                      <p:cBhvr>
                                        <p:cTn id="142" dur="500"/>
                                        <p:tgtEl>
                                          <p:spTgt spid="104"/>
                                        </p:tgtEl>
                                      </p:cBhvr>
                                    </p:animEffect>
                                  </p:childTnLst>
                                </p:cTn>
                              </p:par>
                              <p:par>
                                <p:cTn id="143" presetID="12" presetClass="entr" presetSubtype="4" fill="hold" grpId="0" nodeType="withEffect">
                                  <p:stCondLst>
                                    <p:cond delay="300"/>
                                  </p:stCondLst>
                                  <p:childTnLst>
                                    <p:set>
                                      <p:cBhvr>
                                        <p:cTn id="144" dur="1" fill="hold">
                                          <p:stCondLst>
                                            <p:cond delay="0"/>
                                          </p:stCondLst>
                                        </p:cTn>
                                        <p:tgtEl>
                                          <p:spTgt spid="105"/>
                                        </p:tgtEl>
                                        <p:attrNameLst>
                                          <p:attrName>style.visibility</p:attrName>
                                        </p:attrNameLst>
                                      </p:cBhvr>
                                      <p:to>
                                        <p:strVal val="visible"/>
                                      </p:to>
                                    </p:set>
                                    <p:anim calcmode="lin" valueType="num">
                                      <p:cBhvr additive="base">
                                        <p:cTn id="145" dur="500"/>
                                        <p:tgtEl>
                                          <p:spTgt spid="105"/>
                                        </p:tgtEl>
                                        <p:attrNameLst>
                                          <p:attrName>ppt_y</p:attrName>
                                        </p:attrNameLst>
                                      </p:cBhvr>
                                      <p:tavLst>
                                        <p:tav tm="0">
                                          <p:val>
                                            <p:strVal val="#ppt_y+#ppt_h*1.125000"/>
                                          </p:val>
                                        </p:tav>
                                        <p:tav tm="100000">
                                          <p:val>
                                            <p:strVal val="#ppt_y"/>
                                          </p:val>
                                        </p:tav>
                                      </p:tavLst>
                                    </p:anim>
                                    <p:animEffect transition="in" filter="wipe(up)">
                                      <p:cBhvr>
                                        <p:cTn id="146" dur="500"/>
                                        <p:tgtEl>
                                          <p:spTgt spid="105"/>
                                        </p:tgtEl>
                                      </p:cBhvr>
                                    </p:animEffect>
                                  </p:childTnLst>
                                </p:cTn>
                              </p:par>
                              <p:par>
                                <p:cTn id="147" presetID="12" presetClass="entr" presetSubtype="4" fill="hold" grpId="0" nodeType="withEffect">
                                  <p:stCondLst>
                                    <p:cond delay="400"/>
                                  </p:stCondLst>
                                  <p:childTnLst>
                                    <p:set>
                                      <p:cBhvr>
                                        <p:cTn id="148" dur="1" fill="hold">
                                          <p:stCondLst>
                                            <p:cond delay="0"/>
                                          </p:stCondLst>
                                        </p:cTn>
                                        <p:tgtEl>
                                          <p:spTgt spid="106"/>
                                        </p:tgtEl>
                                        <p:attrNameLst>
                                          <p:attrName>style.visibility</p:attrName>
                                        </p:attrNameLst>
                                      </p:cBhvr>
                                      <p:to>
                                        <p:strVal val="visible"/>
                                      </p:to>
                                    </p:set>
                                    <p:anim calcmode="lin" valueType="num">
                                      <p:cBhvr additive="base">
                                        <p:cTn id="149" dur="500"/>
                                        <p:tgtEl>
                                          <p:spTgt spid="106"/>
                                        </p:tgtEl>
                                        <p:attrNameLst>
                                          <p:attrName>ppt_y</p:attrName>
                                        </p:attrNameLst>
                                      </p:cBhvr>
                                      <p:tavLst>
                                        <p:tav tm="0">
                                          <p:val>
                                            <p:strVal val="#ppt_y+#ppt_h*1.125000"/>
                                          </p:val>
                                        </p:tav>
                                        <p:tav tm="100000">
                                          <p:val>
                                            <p:strVal val="#ppt_y"/>
                                          </p:val>
                                        </p:tav>
                                      </p:tavLst>
                                    </p:anim>
                                    <p:animEffect transition="in" filter="wipe(up)">
                                      <p:cBhvr>
                                        <p:cTn id="150" dur="500"/>
                                        <p:tgtEl>
                                          <p:spTgt spid="106"/>
                                        </p:tgtEl>
                                      </p:cBhvr>
                                    </p:animEffect>
                                  </p:childTnLst>
                                </p:cTn>
                              </p:par>
                              <p:par>
                                <p:cTn id="151" presetID="12" presetClass="entr" presetSubtype="4" fill="hold" grpId="0" nodeType="withEffect">
                                  <p:stCondLst>
                                    <p:cond delay="500"/>
                                  </p:stCondLst>
                                  <p:childTnLst>
                                    <p:set>
                                      <p:cBhvr>
                                        <p:cTn id="152" dur="1" fill="hold">
                                          <p:stCondLst>
                                            <p:cond delay="0"/>
                                          </p:stCondLst>
                                        </p:cTn>
                                        <p:tgtEl>
                                          <p:spTgt spid="107"/>
                                        </p:tgtEl>
                                        <p:attrNameLst>
                                          <p:attrName>style.visibility</p:attrName>
                                        </p:attrNameLst>
                                      </p:cBhvr>
                                      <p:to>
                                        <p:strVal val="visible"/>
                                      </p:to>
                                    </p:set>
                                    <p:anim calcmode="lin" valueType="num">
                                      <p:cBhvr additive="base">
                                        <p:cTn id="153" dur="500"/>
                                        <p:tgtEl>
                                          <p:spTgt spid="107"/>
                                        </p:tgtEl>
                                        <p:attrNameLst>
                                          <p:attrName>ppt_y</p:attrName>
                                        </p:attrNameLst>
                                      </p:cBhvr>
                                      <p:tavLst>
                                        <p:tav tm="0">
                                          <p:val>
                                            <p:strVal val="#ppt_y+#ppt_h*1.125000"/>
                                          </p:val>
                                        </p:tav>
                                        <p:tav tm="100000">
                                          <p:val>
                                            <p:strVal val="#ppt_y"/>
                                          </p:val>
                                        </p:tav>
                                      </p:tavLst>
                                    </p:anim>
                                    <p:animEffect transition="in" filter="wipe(up)">
                                      <p:cBhvr>
                                        <p:cTn id="154" dur="500"/>
                                        <p:tgtEl>
                                          <p:spTgt spid="107"/>
                                        </p:tgtEl>
                                      </p:cBhvr>
                                    </p:animEffect>
                                  </p:childTnLst>
                                </p:cTn>
                              </p:par>
                              <p:par>
                                <p:cTn id="155" presetID="12" presetClass="entr" presetSubtype="4" fill="hold" grpId="0" nodeType="withEffect">
                                  <p:stCondLst>
                                    <p:cond delay="600"/>
                                  </p:stCondLst>
                                  <p:childTnLst>
                                    <p:set>
                                      <p:cBhvr>
                                        <p:cTn id="156" dur="1" fill="hold">
                                          <p:stCondLst>
                                            <p:cond delay="0"/>
                                          </p:stCondLst>
                                        </p:cTn>
                                        <p:tgtEl>
                                          <p:spTgt spid="108"/>
                                        </p:tgtEl>
                                        <p:attrNameLst>
                                          <p:attrName>style.visibility</p:attrName>
                                        </p:attrNameLst>
                                      </p:cBhvr>
                                      <p:to>
                                        <p:strVal val="visible"/>
                                      </p:to>
                                    </p:set>
                                    <p:anim calcmode="lin" valueType="num">
                                      <p:cBhvr additive="base">
                                        <p:cTn id="157" dur="500"/>
                                        <p:tgtEl>
                                          <p:spTgt spid="108"/>
                                        </p:tgtEl>
                                        <p:attrNameLst>
                                          <p:attrName>ppt_y</p:attrName>
                                        </p:attrNameLst>
                                      </p:cBhvr>
                                      <p:tavLst>
                                        <p:tav tm="0">
                                          <p:val>
                                            <p:strVal val="#ppt_y+#ppt_h*1.125000"/>
                                          </p:val>
                                        </p:tav>
                                        <p:tav tm="100000">
                                          <p:val>
                                            <p:strVal val="#ppt_y"/>
                                          </p:val>
                                        </p:tav>
                                      </p:tavLst>
                                    </p:anim>
                                    <p:animEffect transition="in" filter="wipe(up)">
                                      <p:cBhvr>
                                        <p:cTn id="158" dur="500"/>
                                        <p:tgtEl>
                                          <p:spTgt spid="108"/>
                                        </p:tgtEl>
                                      </p:cBhvr>
                                    </p:animEffect>
                                  </p:childTnLst>
                                </p:cTn>
                              </p:par>
                              <p:par>
                                <p:cTn id="159" presetID="12" presetClass="entr" presetSubtype="4" fill="hold" grpId="0" nodeType="withEffect">
                                  <p:stCondLst>
                                    <p:cond delay="700"/>
                                  </p:stCondLst>
                                  <p:childTnLst>
                                    <p:set>
                                      <p:cBhvr>
                                        <p:cTn id="160" dur="1" fill="hold">
                                          <p:stCondLst>
                                            <p:cond delay="0"/>
                                          </p:stCondLst>
                                        </p:cTn>
                                        <p:tgtEl>
                                          <p:spTgt spid="109"/>
                                        </p:tgtEl>
                                        <p:attrNameLst>
                                          <p:attrName>style.visibility</p:attrName>
                                        </p:attrNameLst>
                                      </p:cBhvr>
                                      <p:to>
                                        <p:strVal val="visible"/>
                                      </p:to>
                                    </p:set>
                                    <p:anim calcmode="lin" valueType="num">
                                      <p:cBhvr additive="base">
                                        <p:cTn id="161" dur="500"/>
                                        <p:tgtEl>
                                          <p:spTgt spid="109"/>
                                        </p:tgtEl>
                                        <p:attrNameLst>
                                          <p:attrName>ppt_y</p:attrName>
                                        </p:attrNameLst>
                                      </p:cBhvr>
                                      <p:tavLst>
                                        <p:tav tm="0">
                                          <p:val>
                                            <p:strVal val="#ppt_y+#ppt_h*1.125000"/>
                                          </p:val>
                                        </p:tav>
                                        <p:tav tm="100000">
                                          <p:val>
                                            <p:strVal val="#ppt_y"/>
                                          </p:val>
                                        </p:tav>
                                      </p:tavLst>
                                    </p:anim>
                                    <p:animEffect transition="in" filter="wipe(up)">
                                      <p:cBhvr>
                                        <p:cTn id="162" dur="500"/>
                                        <p:tgtEl>
                                          <p:spTgt spid="109"/>
                                        </p:tgtEl>
                                      </p:cBhvr>
                                    </p:animEffect>
                                  </p:childTnLst>
                                </p:cTn>
                              </p:par>
                              <p:par>
                                <p:cTn id="163" presetID="12" presetClass="entr" presetSubtype="4" fill="hold" grpId="0" nodeType="withEffect">
                                  <p:stCondLst>
                                    <p:cond delay="800"/>
                                  </p:stCondLst>
                                  <p:childTnLst>
                                    <p:set>
                                      <p:cBhvr>
                                        <p:cTn id="164" dur="1" fill="hold">
                                          <p:stCondLst>
                                            <p:cond delay="0"/>
                                          </p:stCondLst>
                                        </p:cTn>
                                        <p:tgtEl>
                                          <p:spTgt spid="110"/>
                                        </p:tgtEl>
                                        <p:attrNameLst>
                                          <p:attrName>style.visibility</p:attrName>
                                        </p:attrNameLst>
                                      </p:cBhvr>
                                      <p:to>
                                        <p:strVal val="visible"/>
                                      </p:to>
                                    </p:set>
                                    <p:anim calcmode="lin" valueType="num">
                                      <p:cBhvr additive="base">
                                        <p:cTn id="165" dur="500"/>
                                        <p:tgtEl>
                                          <p:spTgt spid="110"/>
                                        </p:tgtEl>
                                        <p:attrNameLst>
                                          <p:attrName>ppt_y</p:attrName>
                                        </p:attrNameLst>
                                      </p:cBhvr>
                                      <p:tavLst>
                                        <p:tav tm="0">
                                          <p:val>
                                            <p:strVal val="#ppt_y+#ppt_h*1.125000"/>
                                          </p:val>
                                        </p:tav>
                                        <p:tav tm="100000">
                                          <p:val>
                                            <p:strVal val="#ppt_y"/>
                                          </p:val>
                                        </p:tav>
                                      </p:tavLst>
                                    </p:anim>
                                    <p:animEffect transition="in" filter="wipe(up)">
                                      <p:cBhvr>
                                        <p:cTn id="166" dur="500"/>
                                        <p:tgtEl>
                                          <p:spTgt spid="110"/>
                                        </p:tgtEl>
                                      </p:cBhvr>
                                    </p:animEffect>
                                  </p:childTnLst>
                                </p:cTn>
                              </p:par>
                              <p:par>
                                <p:cTn id="167" presetID="12" presetClass="entr" presetSubtype="4" fill="hold" grpId="0" nodeType="withEffect">
                                  <p:stCondLst>
                                    <p:cond delay="900"/>
                                  </p:stCondLst>
                                  <p:childTnLst>
                                    <p:set>
                                      <p:cBhvr>
                                        <p:cTn id="168" dur="1" fill="hold">
                                          <p:stCondLst>
                                            <p:cond delay="0"/>
                                          </p:stCondLst>
                                        </p:cTn>
                                        <p:tgtEl>
                                          <p:spTgt spid="111"/>
                                        </p:tgtEl>
                                        <p:attrNameLst>
                                          <p:attrName>style.visibility</p:attrName>
                                        </p:attrNameLst>
                                      </p:cBhvr>
                                      <p:to>
                                        <p:strVal val="visible"/>
                                      </p:to>
                                    </p:set>
                                    <p:anim calcmode="lin" valueType="num">
                                      <p:cBhvr additive="base">
                                        <p:cTn id="169" dur="500"/>
                                        <p:tgtEl>
                                          <p:spTgt spid="111"/>
                                        </p:tgtEl>
                                        <p:attrNameLst>
                                          <p:attrName>ppt_y</p:attrName>
                                        </p:attrNameLst>
                                      </p:cBhvr>
                                      <p:tavLst>
                                        <p:tav tm="0">
                                          <p:val>
                                            <p:strVal val="#ppt_y+#ppt_h*1.125000"/>
                                          </p:val>
                                        </p:tav>
                                        <p:tav tm="100000">
                                          <p:val>
                                            <p:strVal val="#ppt_y"/>
                                          </p:val>
                                        </p:tav>
                                      </p:tavLst>
                                    </p:anim>
                                    <p:animEffect transition="in" filter="wipe(up)">
                                      <p:cBhvr>
                                        <p:cTn id="170" dur="500"/>
                                        <p:tgtEl>
                                          <p:spTgt spid="111"/>
                                        </p:tgtEl>
                                      </p:cBhvr>
                                    </p:animEffect>
                                  </p:childTnLst>
                                </p:cTn>
                              </p:par>
                              <p:par>
                                <p:cTn id="171" presetID="12" presetClass="entr" presetSubtype="4" fill="hold" grpId="0" nodeType="withEffect">
                                  <p:stCondLst>
                                    <p:cond delay="0"/>
                                  </p:stCondLst>
                                  <p:childTnLst>
                                    <p:set>
                                      <p:cBhvr>
                                        <p:cTn id="172" dur="1" fill="hold">
                                          <p:stCondLst>
                                            <p:cond delay="0"/>
                                          </p:stCondLst>
                                        </p:cTn>
                                        <p:tgtEl>
                                          <p:spTgt spid="112"/>
                                        </p:tgtEl>
                                        <p:attrNameLst>
                                          <p:attrName>style.visibility</p:attrName>
                                        </p:attrNameLst>
                                      </p:cBhvr>
                                      <p:to>
                                        <p:strVal val="visible"/>
                                      </p:to>
                                    </p:set>
                                    <p:anim calcmode="lin" valueType="num">
                                      <p:cBhvr additive="base">
                                        <p:cTn id="173" dur="500"/>
                                        <p:tgtEl>
                                          <p:spTgt spid="112"/>
                                        </p:tgtEl>
                                        <p:attrNameLst>
                                          <p:attrName>ppt_y</p:attrName>
                                        </p:attrNameLst>
                                      </p:cBhvr>
                                      <p:tavLst>
                                        <p:tav tm="0">
                                          <p:val>
                                            <p:strVal val="#ppt_y+#ppt_h*1.125000"/>
                                          </p:val>
                                        </p:tav>
                                        <p:tav tm="100000">
                                          <p:val>
                                            <p:strVal val="#ppt_y"/>
                                          </p:val>
                                        </p:tav>
                                      </p:tavLst>
                                    </p:anim>
                                    <p:animEffect transition="in" filter="wipe(up)">
                                      <p:cBhvr>
                                        <p:cTn id="174" dur="500"/>
                                        <p:tgtEl>
                                          <p:spTgt spid="112"/>
                                        </p:tgtEl>
                                      </p:cBhvr>
                                    </p:animEffect>
                                  </p:childTnLst>
                                </p:cTn>
                              </p:par>
                              <p:par>
                                <p:cTn id="175" presetID="12" presetClass="entr" presetSubtype="4" fill="hold" grpId="0" nodeType="withEffect">
                                  <p:stCondLst>
                                    <p:cond delay="100"/>
                                  </p:stCondLst>
                                  <p:childTnLst>
                                    <p:set>
                                      <p:cBhvr>
                                        <p:cTn id="176" dur="1" fill="hold">
                                          <p:stCondLst>
                                            <p:cond delay="0"/>
                                          </p:stCondLst>
                                        </p:cTn>
                                        <p:tgtEl>
                                          <p:spTgt spid="113"/>
                                        </p:tgtEl>
                                        <p:attrNameLst>
                                          <p:attrName>style.visibility</p:attrName>
                                        </p:attrNameLst>
                                      </p:cBhvr>
                                      <p:to>
                                        <p:strVal val="visible"/>
                                      </p:to>
                                    </p:set>
                                    <p:anim calcmode="lin" valueType="num">
                                      <p:cBhvr additive="base">
                                        <p:cTn id="177" dur="500"/>
                                        <p:tgtEl>
                                          <p:spTgt spid="113"/>
                                        </p:tgtEl>
                                        <p:attrNameLst>
                                          <p:attrName>ppt_y</p:attrName>
                                        </p:attrNameLst>
                                      </p:cBhvr>
                                      <p:tavLst>
                                        <p:tav tm="0">
                                          <p:val>
                                            <p:strVal val="#ppt_y+#ppt_h*1.125000"/>
                                          </p:val>
                                        </p:tav>
                                        <p:tav tm="100000">
                                          <p:val>
                                            <p:strVal val="#ppt_y"/>
                                          </p:val>
                                        </p:tav>
                                      </p:tavLst>
                                    </p:anim>
                                    <p:animEffect transition="in" filter="wipe(up)">
                                      <p:cBhvr>
                                        <p:cTn id="178" dur="500"/>
                                        <p:tgtEl>
                                          <p:spTgt spid="113"/>
                                        </p:tgtEl>
                                      </p:cBhvr>
                                    </p:animEffect>
                                  </p:childTnLst>
                                </p:cTn>
                              </p:par>
                              <p:par>
                                <p:cTn id="179" presetID="12" presetClass="entr" presetSubtype="4" fill="hold" grpId="0" nodeType="withEffect">
                                  <p:stCondLst>
                                    <p:cond delay="200"/>
                                  </p:stCondLst>
                                  <p:childTnLst>
                                    <p:set>
                                      <p:cBhvr>
                                        <p:cTn id="180" dur="1" fill="hold">
                                          <p:stCondLst>
                                            <p:cond delay="0"/>
                                          </p:stCondLst>
                                        </p:cTn>
                                        <p:tgtEl>
                                          <p:spTgt spid="114"/>
                                        </p:tgtEl>
                                        <p:attrNameLst>
                                          <p:attrName>style.visibility</p:attrName>
                                        </p:attrNameLst>
                                      </p:cBhvr>
                                      <p:to>
                                        <p:strVal val="visible"/>
                                      </p:to>
                                    </p:set>
                                    <p:anim calcmode="lin" valueType="num">
                                      <p:cBhvr additive="base">
                                        <p:cTn id="181" dur="500"/>
                                        <p:tgtEl>
                                          <p:spTgt spid="114"/>
                                        </p:tgtEl>
                                        <p:attrNameLst>
                                          <p:attrName>ppt_y</p:attrName>
                                        </p:attrNameLst>
                                      </p:cBhvr>
                                      <p:tavLst>
                                        <p:tav tm="0">
                                          <p:val>
                                            <p:strVal val="#ppt_y+#ppt_h*1.125000"/>
                                          </p:val>
                                        </p:tav>
                                        <p:tav tm="100000">
                                          <p:val>
                                            <p:strVal val="#ppt_y"/>
                                          </p:val>
                                        </p:tav>
                                      </p:tavLst>
                                    </p:anim>
                                    <p:animEffect transition="in" filter="wipe(up)">
                                      <p:cBhvr>
                                        <p:cTn id="182" dur="500"/>
                                        <p:tgtEl>
                                          <p:spTgt spid="114"/>
                                        </p:tgtEl>
                                      </p:cBhvr>
                                    </p:animEffect>
                                  </p:childTnLst>
                                </p:cTn>
                              </p:par>
                              <p:par>
                                <p:cTn id="183" presetID="12" presetClass="entr" presetSubtype="4" fill="hold" grpId="0" nodeType="withEffect">
                                  <p:stCondLst>
                                    <p:cond delay="300"/>
                                  </p:stCondLst>
                                  <p:childTnLst>
                                    <p:set>
                                      <p:cBhvr>
                                        <p:cTn id="184" dur="1" fill="hold">
                                          <p:stCondLst>
                                            <p:cond delay="0"/>
                                          </p:stCondLst>
                                        </p:cTn>
                                        <p:tgtEl>
                                          <p:spTgt spid="115"/>
                                        </p:tgtEl>
                                        <p:attrNameLst>
                                          <p:attrName>style.visibility</p:attrName>
                                        </p:attrNameLst>
                                      </p:cBhvr>
                                      <p:to>
                                        <p:strVal val="visible"/>
                                      </p:to>
                                    </p:set>
                                    <p:anim calcmode="lin" valueType="num">
                                      <p:cBhvr additive="base">
                                        <p:cTn id="185" dur="500"/>
                                        <p:tgtEl>
                                          <p:spTgt spid="115"/>
                                        </p:tgtEl>
                                        <p:attrNameLst>
                                          <p:attrName>ppt_y</p:attrName>
                                        </p:attrNameLst>
                                      </p:cBhvr>
                                      <p:tavLst>
                                        <p:tav tm="0">
                                          <p:val>
                                            <p:strVal val="#ppt_y+#ppt_h*1.125000"/>
                                          </p:val>
                                        </p:tav>
                                        <p:tav tm="100000">
                                          <p:val>
                                            <p:strVal val="#ppt_y"/>
                                          </p:val>
                                        </p:tav>
                                      </p:tavLst>
                                    </p:anim>
                                    <p:animEffect transition="in" filter="wipe(up)">
                                      <p:cBhvr>
                                        <p:cTn id="186" dur="500"/>
                                        <p:tgtEl>
                                          <p:spTgt spid="115"/>
                                        </p:tgtEl>
                                      </p:cBhvr>
                                    </p:animEffect>
                                  </p:childTnLst>
                                </p:cTn>
                              </p:par>
                              <p:par>
                                <p:cTn id="187" presetID="12" presetClass="entr" presetSubtype="4" fill="hold" grpId="0" nodeType="withEffect">
                                  <p:stCondLst>
                                    <p:cond delay="400"/>
                                  </p:stCondLst>
                                  <p:childTnLst>
                                    <p:set>
                                      <p:cBhvr>
                                        <p:cTn id="188" dur="1" fill="hold">
                                          <p:stCondLst>
                                            <p:cond delay="0"/>
                                          </p:stCondLst>
                                        </p:cTn>
                                        <p:tgtEl>
                                          <p:spTgt spid="116"/>
                                        </p:tgtEl>
                                        <p:attrNameLst>
                                          <p:attrName>style.visibility</p:attrName>
                                        </p:attrNameLst>
                                      </p:cBhvr>
                                      <p:to>
                                        <p:strVal val="visible"/>
                                      </p:to>
                                    </p:set>
                                    <p:anim calcmode="lin" valueType="num">
                                      <p:cBhvr additive="base">
                                        <p:cTn id="189" dur="500"/>
                                        <p:tgtEl>
                                          <p:spTgt spid="116"/>
                                        </p:tgtEl>
                                        <p:attrNameLst>
                                          <p:attrName>ppt_y</p:attrName>
                                        </p:attrNameLst>
                                      </p:cBhvr>
                                      <p:tavLst>
                                        <p:tav tm="0">
                                          <p:val>
                                            <p:strVal val="#ppt_y+#ppt_h*1.125000"/>
                                          </p:val>
                                        </p:tav>
                                        <p:tav tm="100000">
                                          <p:val>
                                            <p:strVal val="#ppt_y"/>
                                          </p:val>
                                        </p:tav>
                                      </p:tavLst>
                                    </p:anim>
                                    <p:animEffect transition="in" filter="wipe(up)">
                                      <p:cBhvr>
                                        <p:cTn id="190" dur="500"/>
                                        <p:tgtEl>
                                          <p:spTgt spid="116"/>
                                        </p:tgtEl>
                                      </p:cBhvr>
                                    </p:animEffect>
                                  </p:childTnLst>
                                </p:cTn>
                              </p:par>
                              <p:par>
                                <p:cTn id="191" presetID="12" presetClass="entr" presetSubtype="4" fill="hold" grpId="0" nodeType="withEffect">
                                  <p:stCondLst>
                                    <p:cond delay="500"/>
                                  </p:stCondLst>
                                  <p:childTnLst>
                                    <p:set>
                                      <p:cBhvr>
                                        <p:cTn id="192" dur="1" fill="hold">
                                          <p:stCondLst>
                                            <p:cond delay="0"/>
                                          </p:stCondLst>
                                        </p:cTn>
                                        <p:tgtEl>
                                          <p:spTgt spid="117"/>
                                        </p:tgtEl>
                                        <p:attrNameLst>
                                          <p:attrName>style.visibility</p:attrName>
                                        </p:attrNameLst>
                                      </p:cBhvr>
                                      <p:to>
                                        <p:strVal val="visible"/>
                                      </p:to>
                                    </p:set>
                                    <p:anim calcmode="lin" valueType="num">
                                      <p:cBhvr additive="base">
                                        <p:cTn id="193" dur="500"/>
                                        <p:tgtEl>
                                          <p:spTgt spid="117"/>
                                        </p:tgtEl>
                                        <p:attrNameLst>
                                          <p:attrName>ppt_y</p:attrName>
                                        </p:attrNameLst>
                                      </p:cBhvr>
                                      <p:tavLst>
                                        <p:tav tm="0">
                                          <p:val>
                                            <p:strVal val="#ppt_y+#ppt_h*1.125000"/>
                                          </p:val>
                                        </p:tav>
                                        <p:tav tm="100000">
                                          <p:val>
                                            <p:strVal val="#ppt_y"/>
                                          </p:val>
                                        </p:tav>
                                      </p:tavLst>
                                    </p:anim>
                                    <p:animEffect transition="in" filter="wipe(up)">
                                      <p:cBhvr>
                                        <p:cTn id="194" dur="500"/>
                                        <p:tgtEl>
                                          <p:spTgt spid="117"/>
                                        </p:tgtEl>
                                      </p:cBhvr>
                                    </p:animEffect>
                                  </p:childTnLst>
                                </p:cTn>
                              </p:par>
                              <p:par>
                                <p:cTn id="195" presetID="12" presetClass="entr" presetSubtype="4" fill="hold" grpId="0" nodeType="withEffect">
                                  <p:stCondLst>
                                    <p:cond delay="600"/>
                                  </p:stCondLst>
                                  <p:childTnLst>
                                    <p:set>
                                      <p:cBhvr>
                                        <p:cTn id="196" dur="1" fill="hold">
                                          <p:stCondLst>
                                            <p:cond delay="0"/>
                                          </p:stCondLst>
                                        </p:cTn>
                                        <p:tgtEl>
                                          <p:spTgt spid="118"/>
                                        </p:tgtEl>
                                        <p:attrNameLst>
                                          <p:attrName>style.visibility</p:attrName>
                                        </p:attrNameLst>
                                      </p:cBhvr>
                                      <p:to>
                                        <p:strVal val="visible"/>
                                      </p:to>
                                    </p:set>
                                    <p:anim calcmode="lin" valueType="num">
                                      <p:cBhvr additive="base">
                                        <p:cTn id="197" dur="500"/>
                                        <p:tgtEl>
                                          <p:spTgt spid="118"/>
                                        </p:tgtEl>
                                        <p:attrNameLst>
                                          <p:attrName>ppt_y</p:attrName>
                                        </p:attrNameLst>
                                      </p:cBhvr>
                                      <p:tavLst>
                                        <p:tav tm="0">
                                          <p:val>
                                            <p:strVal val="#ppt_y+#ppt_h*1.125000"/>
                                          </p:val>
                                        </p:tav>
                                        <p:tav tm="100000">
                                          <p:val>
                                            <p:strVal val="#ppt_y"/>
                                          </p:val>
                                        </p:tav>
                                      </p:tavLst>
                                    </p:anim>
                                    <p:animEffect transition="in" filter="wipe(up)">
                                      <p:cBhvr>
                                        <p:cTn id="198" dur="500"/>
                                        <p:tgtEl>
                                          <p:spTgt spid="118"/>
                                        </p:tgtEl>
                                      </p:cBhvr>
                                    </p:animEffect>
                                  </p:childTnLst>
                                </p:cTn>
                              </p:par>
                              <p:par>
                                <p:cTn id="199" presetID="12" presetClass="entr" presetSubtype="4" fill="hold" grpId="0" nodeType="withEffect">
                                  <p:stCondLst>
                                    <p:cond delay="700"/>
                                  </p:stCondLst>
                                  <p:childTnLst>
                                    <p:set>
                                      <p:cBhvr>
                                        <p:cTn id="200" dur="1" fill="hold">
                                          <p:stCondLst>
                                            <p:cond delay="0"/>
                                          </p:stCondLst>
                                        </p:cTn>
                                        <p:tgtEl>
                                          <p:spTgt spid="119"/>
                                        </p:tgtEl>
                                        <p:attrNameLst>
                                          <p:attrName>style.visibility</p:attrName>
                                        </p:attrNameLst>
                                      </p:cBhvr>
                                      <p:to>
                                        <p:strVal val="visible"/>
                                      </p:to>
                                    </p:set>
                                    <p:anim calcmode="lin" valueType="num">
                                      <p:cBhvr additive="base">
                                        <p:cTn id="201" dur="500"/>
                                        <p:tgtEl>
                                          <p:spTgt spid="119"/>
                                        </p:tgtEl>
                                        <p:attrNameLst>
                                          <p:attrName>ppt_y</p:attrName>
                                        </p:attrNameLst>
                                      </p:cBhvr>
                                      <p:tavLst>
                                        <p:tav tm="0">
                                          <p:val>
                                            <p:strVal val="#ppt_y+#ppt_h*1.125000"/>
                                          </p:val>
                                        </p:tav>
                                        <p:tav tm="100000">
                                          <p:val>
                                            <p:strVal val="#ppt_y"/>
                                          </p:val>
                                        </p:tav>
                                      </p:tavLst>
                                    </p:anim>
                                    <p:animEffect transition="in" filter="wipe(up)">
                                      <p:cBhvr>
                                        <p:cTn id="202" dur="500"/>
                                        <p:tgtEl>
                                          <p:spTgt spid="119"/>
                                        </p:tgtEl>
                                      </p:cBhvr>
                                    </p:animEffect>
                                  </p:childTnLst>
                                </p:cTn>
                              </p:par>
                              <p:par>
                                <p:cTn id="203" presetID="12" presetClass="entr" presetSubtype="4" fill="hold" grpId="0" nodeType="withEffect">
                                  <p:stCondLst>
                                    <p:cond delay="800"/>
                                  </p:stCondLst>
                                  <p:childTnLst>
                                    <p:set>
                                      <p:cBhvr>
                                        <p:cTn id="204" dur="1" fill="hold">
                                          <p:stCondLst>
                                            <p:cond delay="0"/>
                                          </p:stCondLst>
                                        </p:cTn>
                                        <p:tgtEl>
                                          <p:spTgt spid="120"/>
                                        </p:tgtEl>
                                        <p:attrNameLst>
                                          <p:attrName>style.visibility</p:attrName>
                                        </p:attrNameLst>
                                      </p:cBhvr>
                                      <p:to>
                                        <p:strVal val="visible"/>
                                      </p:to>
                                    </p:set>
                                    <p:anim calcmode="lin" valueType="num">
                                      <p:cBhvr additive="base">
                                        <p:cTn id="205" dur="500"/>
                                        <p:tgtEl>
                                          <p:spTgt spid="120"/>
                                        </p:tgtEl>
                                        <p:attrNameLst>
                                          <p:attrName>ppt_y</p:attrName>
                                        </p:attrNameLst>
                                      </p:cBhvr>
                                      <p:tavLst>
                                        <p:tav tm="0">
                                          <p:val>
                                            <p:strVal val="#ppt_y+#ppt_h*1.125000"/>
                                          </p:val>
                                        </p:tav>
                                        <p:tav tm="100000">
                                          <p:val>
                                            <p:strVal val="#ppt_y"/>
                                          </p:val>
                                        </p:tav>
                                      </p:tavLst>
                                    </p:anim>
                                    <p:animEffect transition="in" filter="wipe(up)">
                                      <p:cBhvr>
                                        <p:cTn id="206" dur="500"/>
                                        <p:tgtEl>
                                          <p:spTgt spid="120"/>
                                        </p:tgtEl>
                                      </p:cBhvr>
                                    </p:animEffect>
                                  </p:childTnLst>
                                </p:cTn>
                              </p:par>
                              <p:par>
                                <p:cTn id="207" presetID="12" presetClass="entr" presetSubtype="4" fill="hold" grpId="0" nodeType="withEffect">
                                  <p:stCondLst>
                                    <p:cond delay="900"/>
                                  </p:stCondLst>
                                  <p:childTnLst>
                                    <p:set>
                                      <p:cBhvr>
                                        <p:cTn id="208" dur="1" fill="hold">
                                          <p:stCondLst>
                                            <p:cond delay="0"/>
                                          </p:stCondLst>
                                        </p:cTn>
                                        <p:tgtEl>
                                          <p:spTgt spid="121"/>
                                        </p:tgtEl>
                                        <p:attrNameLst>
                                          <p:attrName>style.visibility</p:attrName>
                                        </p:attrNameLst>
                                      </p:cBhvr>
                                      <p:to>
                                        <p:strVal val="visible"/>
                                      </p:to>
                                    </p:set>
                                    <p:anim calcmode="lin" valueType="num">
                                      <p:cBhvr additive="base">
                                        <p:cTn id="209" dur="500"/>
                                        <p:tgtEl>
                                          <p:spTgt spid="121"/>
                                        </p:tgtEl>
                                        <p:attrNameLst>
                                          <p:attrName>ppt_y</p:attrName>
                                        </p:attrNameLst>
                                      </p:cBhvr>
                                      <p:tavLst>
                                        <p:tav tm="0">
                                          <p:val>
                                            <p:strVal val="#ppt_y+#ppt_h*1.125000"/>
                                          </p:val>
                                        </p:tav>
                                        <p:tav tm="100000">
                                          <p:val>
                                            <p:strVal val="#ppt_y"/>
                                          </p:val>
                                        </p:tav>
                                      </p:tavLst>
                                    </p:anim>
                                    <p:animEffect transition="in" filter="wipe(up)">
                                      <p:cBhvr>
                                        <p:cTn id="210" dur="500"/>
                                        <p:tgtEl>
                                          <p:spTgt spid="1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102" grpId="0"/>
      <p:bldP spid="103" grpId="0"/>
      <p:bldP spid="104" grpId="0"/>
      <p:bldP spid="105" grpId="0"/>
      <p:bldP spid="106" grpId="0"/>
      <p:bldP spid="107" grpId="0"/>
      <p:bldP spid="108" grpId="0"/>
      <p:bldP spid="109" grpId="0"/>
      <p:bldP spid="110" grpId="0"/>
      <p:bldP spid="111" grpId="0"/>
      <p:bldP spid="112" grpId="0"/>
      <p:bldP spid="113" grpId="0"/>
      <p:bldP spid="114" grpId="0"/>
      <p:bldP spid="115" grpId="0"/>
      <p:bldP spid="116" grpId="0"/>
      <p:bldP spid="117" grpId="0"/>
      <p:bldP spid="118" grpId="0"/>
      <p:bldP spid="119" grpId="0"/>
      <p:bldP spid="120" grpId="0"/>
      <p:bldP spid="121" grpId="0"/>
      <p:bldP spid="122" grpId="0" animBg="1"/>
      <p:bldP spid="123" grpId="0" animBg="1"/>
      <p:bldP spid="124" grpId="0" animBg="1"/>
      <p:bldP spid="125" grpId="0" animBg="1"/>
      <p:bldP spid="126" grpId="0" animBg="1"/>
      <p:bldP spid="127" grpId="0" animBg="1"/>
      <p:bldP spid="128" grpId="0" animBg="1"/>
      <p:bldP spid="129" grpId="0"/>
      <p:bldP spid="130" grpId="0"/>
      <p:bldP spid="131" grpId="0"/>
      <p:bldP spid="132" grpId="0"/>
      <p:bldP spid="133" grpId="0"/>
      <p:bldP spid="134" grpId="0"/>
      <p:bldP spid="135" grpId="0"/>
      <p:bldP spid="136" grpId="0" animBg="1"/>
      <p:bldP spid="137" grpId="0" animBg="1"/>
      <p:bldP spid="138" grpId="0" animBg="1"/>
      <p:bldP spid="139" grpId="0" animBg="1"/>
      <p:bldP spid="140" grpId="0" animBg="1"/>
      <p:bldP spid="141" grpId="0" animBg="1"/>
      <p:bldP spid="142" grpId="0" animBg="1"/>
      <p:bldP spid="143" grpId="0"/>
      <p:bldP spid="144" grpId="0"/>
      <p:bldP spid="145" grpId="0"/>
      <p:bldP spid="146" grpId="0"/>
      <p:bldP spid="147" grpId="0"/>
      <p:bldP spid="148" grpId="0"/>
      <p:bldP spid="149" grpId="0"/>
      <p:bldP spid="150" grpId="0"/>
      <p:bldP spid="151" grpId="0"/>
      <p:bldP spid="152" grpId="0"/>
      <p:bldP spid="153" grpId="0"/>
      <p:bldP spid="154" grpId="0"/>
      <p:bldP spid="155" grpId="0"/>
      <p:bldP spid="15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1" name="组合 20"/>
          <p:cNvGrpSpPr/>
          <p:nvPr/>
        </p:nvGrpSpPr>
        <p:grpSpPr>
          <a:xfrm>
            <a:off x="4808413" y="4406540"/>
            <a:ext cx="1436675" cy="215444"/>
            <a:chOff x="4369395" y="3284984"/>
            <a:chExt cx="1436675" cy="215444"/>
          </a:xfrm>
        </p:grpSpPr>
        <p:sp>
          <p:nvSpPr>
            <p:cNvPr id="2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公司战略目标</a:t>
              </a:r>
              <a:endParaRPr lang="zh-CN" altLang="en-US" sz="1400" dirty="0">
                <a:solidFill>
                  <a:srgbClr val="2C3637"/>
                </a:solidFill>
                <a:latin typeface="微软雅黑" pitchFamily="34" charset="-122"/>
                <a:ea typeface="微软雅黑" pitchFamily="34" charset="-122"/>
              </a:endParaRPr>
            </a:p>
          </p:txBody>
        </p:sp>
        <p:grpSp>
          <p:nvGrpSpPr>
            <p:cNvPr id="23" name="组合 22"/>
            <p:cNvGrpSpPr/>
            <p:nvPr/>
          </p:nvGrpSpPr>
          <p:grpSpPr>
            <a:xfrm>
              <a:off x="4369395" y="3316401"/>
              <a:ext cx="168551" cy="168551"/>
              <a:chOff x="5005199" y="3717032"/>
              <a:chExt cx="168551" cy="168551"/>
            </a:xfrm>
          </p:grpSpPr>
          <p:sp>
            <p:nvSpPr>
              <p:cNvPr id="24" name="椭圆 23"/>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25" name="等腰三角形 2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26" name="组合 25"/>
          <p:cNvGrpSpPr/>
          <p:nvPr/>
        </p:nvGrpSpPr>
        <p:grpSpPr>
          <a:xfrm>
            <a:off x="6461112" y="4406540"/>
            <a:ext cx="1436675" cy="215444"/>
            <a:chOff x="4369395" y="3284984"/>
            <a:chExt cx="1436675" cy="215444"/>
          </a:xfrm>
        </p:grpSpPr>
        <p:sp>
          <p:nvSpPr>
            <p:cNvPr id="2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短期盈利计划</a:t>
              </a:r>
              <a:endParaRPr lang="zh-CN" altLang="en-US" sz="1400" dirty="0">
                <a:solidFill>
                  <a:srgbClr val="2C3637"/>
                </a:solidFill>
                <a:latin typeface="微软雅黑" pitchFamily="34" charset="-122"/>
                <a:ea typeface="微软雅黑" pitchFamily="34" charset="-122"/>
              </a:endParaRPr>
            </a:p>
          </p:txBody>
        </p:sp>
        <p:grpSp>
          <p:nvGrpSpPr>
            <p:cNvPr id="28" name="组合 27"/>
            <p:cNvGrpSpPr/>
            <p:nvPr/>
          </p:nvGrpSpPr>
          <p:grpSpPr>
            <a:xfrm>
              <a:off x="4369395" y="3316401"/>
              <a:ext cx="168551" cy="168551"/>
              <a:chOff x="5005199" y="3717032"/>
              <a:chExt cx="168551" cy="168551"/>
            </a:xfrm>
          </p:grpSpPr>
          <p:sp>
            <p:nvSpPr>
              <p:cNvPr id="29" name="椭圆 28"/>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0" name="等腰三角形 3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1" name="组合 40"/>
          <p:cNvGrpSpPr/>
          <p:nvPr/>
        </p:nvGrpSpPr>
        <p:grpSpPr>
          <a:xfrm>
            <a:off x="4808413" y="4797732"/>
            <a:ext cx="1436675" cy="215444"/>
            <a:chOff x="4369395" y="3284984"/>
            <a:chExt cx="1436675" cy="215444"/>
          </a:xfrm>
        </p:grpSpPr>
        <p:sp>
          <p:nvSpPr>
            <p:cNvPr id="4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五年发展计划</a:t>
              </a:r>
              <a:endParaRPr lang="zh-CN" altLang="en-US" sz="1400" dirty="0">
                <a:solidFill>
                  <a:srgbClr val="2C3637"/>
                </a:solidFill>
                <a:latin typeface="微软雅黑" pitchFamily="34" charset="-122"/>
                <a:ea typeface="微软雅黑" pitchFamily="34" charset="-122"/>
              </a:endParaRPr>
            </a:p>
          </p:txBody>
        </p:sp>
        <p:grpSp>
          <p:nvGrpSpPr>
            <p:cNvPr id="45" name="组合 44"/>
            <p:cNvGrpSpPr/>
            <p:nvPr/>
          </p:nvGrpSpPr>
          <p:grpSpPr>
            <a:xfrm>
              <a:off x="4369395" y="3316401"/>
              <a:ext cx="168551" cy="168551"/>
              <a:chOff x="5005199" y="3717032"/>
              <a:chExt cx="168551" cy="168551"/>
            </a:xfrm>
          </p:grpSpPr>
          <p:sp>
            <p:nvSpPr>
              <p:cNvPr id="46" name="椭圆 4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7" name="等腰三角形 4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8" name="组合 47"/>
          <p:cNvGrpSpPr/>
          <p:nvPr/>
        </p:nvGrpSpPr>
        <p:grpSpPr>
          <a:xfrm>
            <a:off x="6461112" y="4797152"/>
            <a:ext cx="1436675" cy="215444"/>
            <a:chOff x="4369395" y="3284984"/>
            <a:chExt cx="1436675" cy="215444"/>
          </a:xfrm>
        </p:grpSpPr>
        <p:sp>
          <p:nvSpPr>
            <p:cNvPr id="4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产品衍生品</a:t>
              </a:r>
              <a:endParaRPr lang="zh-CN" altLang="en-US" sz="1400" dirty="0">
                <a:solidFill>
                  <a:srgbClr val="2C3637"/>
                </a:solidFill>
                <a:latin typeface="微软雅黑" pitchFamily="34" charset="-122"/>
                <a:ea typeface="微软雅黑" pitchFamily="34" charset="-122"/>
              </a:endParaRPr>
            </a:p>
          </p:txBody>
        </p:sp>
        <p:grpSp>
          <p:nvGrpSpPr>
            <p:cNvPr id="50" name="组合 49"/>
            <p:cNvGrpSpPr/>
            <p:nvPr/>
          </p:nvGrpSpPr>
          <p:grpSpPr>
            <a:xfrm>
              <a:off x="4369395" y="3316401"/>
              <a:ext cx="168551" cy="168551"/>
              <a:chOff x="5005199" y="3717032"/>
              <a:chExt cx="168551" cy="168551"/>
            </a:xfrm>
          </p:grpSpPr>
          <p:sp>
            <p:nvSpPr>
              <p:cNvPr id="51" name="椭圆 5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52" name="等腰三角形 5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53"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2C3637"/>
                </a:solidFill>
                <a:latin typeface="微软雅黑" panose="020B0503020204020204" pitchFamily="34" charset="-122"/>
                <a:ea typeface="微软雅黑" panose="020B0503020204020204" pitchFamily="34" charset="-122"/>
              </a:rPr>
              <a:t>发展计划</a:t>
            </a:r>
          </a:p>
        </p:txBody>
      </p:sp>
      <p:sp>
        <p:nvSpPr>
          <p:cNvPr id="54" name="椭圆 53"/>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第四章</a:t>
            </a:r>
          </a:p>
        </p:txBody>
      </p:sp>
      <p:sp>
        <p:nvSpPr>
          <p:cNvPr id="65" name="椭圆 64"/>
          <p:cNvSpPr/>
          <p:nvPr/>
        </p:nvSpPr>
        <p:spPr>
          <a:xfrm>
            <a:off x="4996314" y="1076363"/>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p:nvCxnSpPr>
        <p:spPr>
          <a:xfrm>
            <a:off x="4808413" y="4293096"/>
            <a:ext cx="2477306"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7" name="组合 66"/>
          <p:cNvGrpSpPr/>
          <p:nvPr/>
        </p:nvGrpSpPr>
        <p:grpSpPr>
          <a:xfrm>
            <a:off x="4801443" y="5157772"/>
            <a:ext cx="1436675" cy="215444"/>
            <a:chOff x="4369395" y="3284984"/>
            <a:chExt cx="1436675" cy="215444"/>
          </a:xfrm>
        </p:grpSpPr>
        <p:sp>
          <p:nvSpPr>
            <p:cNvPr id="6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市场拓展计划</a:t>
              </a:r>
              <a:endParaRPr lang="zh-CN" altLang="en-US" sz="1400" dirty="0">
                <a:solidFill>
                  <a:srgbClr val="2C3637"/>
                </a:solidFill>
                <a:latin typeface="微软雅黑" pitchFamily="34" charset="-122"/>
                <a:ea typeface="微软雅黑" pitchFamily="34" charset="-122"/>
              </a:endParaRPr>
            </a:p>
          </p:txBody>
        </p:sp>
        <p:grpSp>
          <p:nvGrpSpPr>
            <p:cNvPr id="69" name="组合 68"/>
            <p:cNvGrpSpPr/>
            <p:nvPr/>
          </p:nvGrpSpPr>
          <p:grpSpPr>
            <a:xfrm>
              <a:off x="4369395" y="3316401"/>
              <a:ext cx="168551" cy="168551"/>
              <a:chOff x="5005199" y="3717032"/>
              <a:chExt cx="168551" cy="168551"/>
            </a:xfrm>
          </p:grpSpPr>
          <p:sp>
            <p:nvSpPr>
              <p:cNvPr id="70" name="椭圆 69"/>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1" name="等腰三角形 7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72" name="组合 71"/>
          <p:cNvGrpSpPr/>
          <p:nvPr/>
        </p:nvGrpSpPr>
        <p:grpSpPr>
          <a:xfrm>
            <a:off x="6468158" y="5157192"/>
            <a:ext cx="1436675" cy="215444"/>
            <a:chOff x="4369395" y="3284984"/>
            <a:chExt cx="1436675" cy="215444"/>
          </a:xfrm>
        </p:grpSpPr>
        <p:sp>
          <p:nvSpPr>
            <p:cNvPr id="7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未来发展预测</a:t>
              </a:r>
              <a:endParaRPr lang="zh-CN" altLang="en-US" sz="1400" dirty="0">
                <a:solidFill>
                  <a:srgbClr val="2C3637"/>
                </a:solidFill>
                <a:latin typeface="微软雅黑" pitchFamily="34" charset="-122"/>
                <a:ea typeface="微软雅黑" pitchFamily="34" charset="-122"/>
              </a:endParaRPr>
            </a:p>
          </p:txBody>
        </p:sp>
        <p:grpSp>
          <p:nvGrpSpPr>
            <p:cNvPr id="74" name="组合 73"/>
            <p:cNvGrpSpPr/>
            <p:nvPr/>
          </p:nvGrpSpPr>
          <p:grpSpPr>
            <a:xfrm>
              <a:off x="4369395" y="3316401"/>
              <a:ext cx="168551" cy="168551"/>
              <a:chOff x="5005199" y="3717032"/>
              <a:chExt cx="168551" cy="168551"/>
            </a:xfrm>
          </p:grpSpPr>
          <p:sp>
            <p:nvSpPr>
              <p:cNvPr id="75" name="椭圆 74"/>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6" name="等腰三角形 7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77" name="KSO_Shape"/>
          <p:cNvSpPr>
            <a:spLocks/>
          </p:cNvSpPr>
          <p:nvPr/>
        </p:nvSpPr>
        <p:spPr bwMode="auto">
          <a:xfrm>
            <a:off x="5496161" y="1484784"/>
            <a:ext cx="1346868" cy="1144835"/>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78" name="圆角矩形 77"/>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0" name="圆角矩形 79"/>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2" name="圆角矩形 81"/>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8" name="圆角矩形 87"/>
          <p:cNvSpPr/>
          <p:nvPr/>
        </p:nvSpPr>
        <p:spPr>
          <a:xfrm>
            <a:off x="-383133" y="1355969"/>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标题 4"/>
          <p:cNvSpPr txBox="1">
            <a:spLocks/>
          </p:cNvSpPr>
          <p:nvPr/>
        </p:nvSpPr>
        <p:spPr>
          <a:xfrm>
            <a:off x="48915" y="1355969"/>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a:t>
            </a:r>
            <a:r>
              <a:rPr lang="zh-CN" altLang="en-US" sz="1100" dirty="0">
                <a:solidFill>
                  <a:schemeClr val="bg1"/>
                </a:solidFill>
                <a:latin typeface="微软雅黑" panose="020B0503020204020204" pitchFamily="34" charset="-122"/>
                <a:ea typeface="微软雅黑" panose="020B0503020204020204" pitchFamily="34" charset="-122"/>
              </a:rPr>
              <a:t>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25</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92"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58510015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500" fill="hold"/>
                                        <p:tgtEl>
                                          <p:spTgt spid="65"/>
                                        </p:tgtEl>
                                        <p:attrNameLst>
                                          <p:attrName>ppt_w</p:attrName>
                                        </p:attrNameLst>
                                      </p:cBhvr>
                                      <p:tavLst>
                                        <p:tav tm="0">
                                          <p:val>
                                            <p:fltVal val="0"/>
                                          </p:val>
                                        </p:tav>
                                        <p:tav tm="100000">
                                          <p:val>
                                            <p:strVal val="#ppt_w"/>
                                          </p:val>
                                        </p:tav>
                                      </p:tavLst>
                                    </p:anim>
                                    <p:anim calcmode="lin" valueType="num">
                                      <p:cBhvr>
                                        <p:cTn id="14" dur="500" fill="hold"/>
                                        <p:tgtEl>
                                          <p:spTgt spid="65"/>
                                        </p:tgtEl>
                                        <p:attrNameLst>
                                          <p:attrName>ppt_h</p:attrName>
                                        </p:attrNameLst>
                                      </p:cBhvr>
                                      <p:tavLst>
                                        <p:tav tm="0">
                                          <p:val>
                                            <p:fltVal val="0"/>
                                          </p:val>
                                        </p:tav>
                                        <p:tav tm="100000">
                                          <p:val>
                                            <p:strVal val="#ppt_h"/>
                                          </p:val>
                                        </p:tav>
                                      </p:tavLst>
                                    </p:anim>
                                    <p:animEffect transition="in" filter="fade">
                                      <p:cBhvr>
                                        <p:cTn id="15" dur="500"/>
                                        <p:tgtEl>
                                          <p:spTgt spid="65"/>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64"/>
                                        </p:tgtEl>
                                        <p:attrNameLst>
                                          <p:attrName>style.visibility</p:attrName>
                                        </p:attrNameLst>
                                      </p:cBhvr>
                                      <p:to>
                                        <p:strVal val="visible"/>
                                      </p:to>
                                    </p:set>
                                    <p:anim calcmode="lin" valueType="num">
                                      <p:cBhvr>
                                        <p:cTn id="18" dur="500" fill="hold"/>
                                        <p:tgtEl>
                                          <p:spTgt spid="64"/>
                                        </p:tgtEl>
                                        <p:attrNameLst>
                                          <p:attrName>ppt_w</p:attrName>
                                        </p:attrNameLst>
                                      </p:cBhvr>
                                      <p:tavLst>
                                        <p:tav tm="0">
                                          <p:val>
                                            <p:fltVal val="0"/>
                                          </p:val>
                                        </p:tav>
                                        <p:tav tm="100000">
                                          <p:val>
                                            <p:strVal val="#ppt_w"/>
                                          </p:val>
                                        </p:tav>
                                      </p:tavLst>
                                    </p:anim>
                                    <p:anim calcmode="lin" valueType="num">
                                      <p:cBhvr>
                                        <p:cTn id="19" dur="500" fill="hold"/>
                                        <p:tgtEl>
                                          <p:spTgt spid="64"/>
                                        </p:tgtEl>
                                        <p:attrNameLst>
                                          <p:attrName>ppt_h</p:attrName>
                                        </p:attrNameLst>
                                      </p:cBhvr>
                                      <p:tavLst>
                                        <p:tav tm="0">
                                          <p:val>
                                            <p:fltVal val="0"/>
                                          </p:val>
                                        </p:tav>
                                        <p:tav tm="100000">
                                          <p:val>
                                            <p:strVal val="#ppt_h"/>
                                          </p:val>
                                        </p:tav>
                                      </p:tavLst>
                                    </p:anim>
                                    <p:animEffect transition="in" filter="fade">
                                      <p:cBhvr>
                                        <p:cTn id="20" dur="500"/>
                                        <p:tgtEl>
                                          <p:spTgt spid="64"/>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77"/>
                                        </p:tgtEl>
                                        <p:attrNameLst>
                                          <p:attrName>style.visibility</p:attrName>
                                        </p:attrNameLst>
                                      </p:cBhvr>
                                      <p:to>
                                        <p:strVal val="visible"/>
                                      </p:to>
                                    </p:set>
                                    <p:anim calcmode="lin" valueType="num">
                                      <p:cBhvr>
                                        <p:cTn id="23" dur="500" fill="hold"/>
                                        <p:tgtEl>
                                          <p:spTgt spid="77"/>
                                        </p:tgtEl>
                                        <p:attrNameLst>
                                          <p:attrName>ppt_w</p:attrName>
                                        </p:attrNameLst>
                                      </p:cBhvr>
                                      <p:tavLst>
                                        <p:tav tm="0">
                                          <p:val>
                                            <p:fltVal val="0"/>
                                          </p:val>
                                        </p:tav>
                                        <p:tav tm="100000">
                                          <p:val>
                                            <p:strVal val="#ppt_w"/>
                                          </p:val>
                                        </p:tav>
                                      </p:tavLst>
                                    </p:anim>
                                    <p:anim calcmode="lin" valueType="num">
                                      <p:cBhvr>
                                        <p:cTn id="24" dur="500" fill="hold"/>
                                        <p:tgtEl>
                                          <p:spTgt spid="77"/>
                                        </p:tgtEl>
                                        <p:attrNameLst>
                                          <p:attrName>ppt_h</p:attrName>
                                        </p:attrNameLst>
                                      </p:cBhvr>
                                      <p:tavLst>
                                        <p:tav tm="0">
                                          <p:val>
                                            <p:fltVal val="0"/>
                                          </p:val>
                                        </p:tav>
                                        <p:tav tm="100000">
                                          <p:val>
                                            <p:strVal val="#ppt_h"/>
                                          </p:val>
                                        </p:tav>
                                      </p:tavLst>
                                    </p:anim>
                                    <p:animEffect transition="in" filter="fade">
                                      <p:cBhvr>
                                        <p:cTn id="25" dur="500"/>
                                        <p:tgtEl>
                                          <p:spTgt spid="77"/>
                                        </p:tgtEl>
                                      </p:cBhvr>
                                    </p:animEffect>
                                    <p:anim calcmode="lin" valueType="num">
                                      <p:cBhvr>
                                        <p:cTn id="26" dur="500" fill="hold"/>
                                        <p:tgtEl>
                                          <p:spTgt spid="77"/>
                                        </p:tgtEl>
                                        <p:attrNameLst>
                                          <p:attrName>ppt_x</p:attrName>
                                        </p:attrNameLst>
                                      </p:cBhvr>
                                      <p:tavLst>
                                        <p:tav tm="0">
                                          <p:val>
                                            <p:fltVal val="0.5"/>
                                          </p:val>
                                        </p:tav>
                                        <p:tav tm="100000">
                                          <p:val>
                                            <p:strVal val="#ppt_x"/>
                                          </p:val>
                                        </p:tav>
                                      </p:tavLst>
                                    </p:anim>
                                    <p:anim calcmode="lin" valueType="num">
                                      <p:cBhvr>
                                        <p:cTn id="27" dur="500" fill="hold"/>
                                        <p:tgtEl>
                                          <p:spTgt spid="77"/>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16" presetClass="entr" presetSubtype="21" fill="hold" nodeType="withEffect">
                                  <p:stCondLst>
                                    <p:cond delay="2000"/>
                                  </p:stCondLst>
                                  <p:childTnLst>
                                    <p:set>
                                      <p:cBhvr>
                                        <p:cTn id="34" dur="1" fill="hold">
                                          <p:stCondLst>
                                            <p:cond delay="0"/>
                                          </p:stCondLst>
                                        </p:cTn>
                                        <p:tgtEl>
                                          <p:spTgt spid="66"/>
                                        </p:tgtEl>
                                        <p:attrNameLst>
                                          <p:attrName>style.visibility</p:attrName>
                                        </p:attrNameLst>
                                      </p:cBhvr>
                                      <p:to>
                                        <p:strVal val="visible"/>
                                      </p:to>
                                    </p:set>
                                    <p:animEffect transition="in" filter="barn(inVertical)">
                                      <p:cBhvr>
                                        <p:cTn id="35" dur="500"/>
                                        <p:tgtEl>
                                          <p:spTgt spid="66"/>
                                        </p:tgtEl>
                                      </p:cBhvr>
                                    </p:animEffect>
                                  </p:childTnLst>
                                </p:cTn>
                              </p:par>
                              <p:par>
                                <p:cTn id="36" presetID="53" presetClass="entr" presetSubtype="16" fill="hold" nodeType="withEffect">
                                  <p:stCondLst>
                                    <p:cond delay="2500"/>
                                  </p:stCondLst>
                                  <p:childTnLst>
                                    <p:set>
                                      <p:cBhvr>
                                        <p:cTn id="37" dur="1" fill="hold">
                                          <p:stCondLst>
                                            <p:cond delay="0"/>
                                          </p:stCondLst>
                                        </p:cTn>
                                        <p:tgtEl>
                                          <p:spTgt spid="21"/>
                                        </p:tgtEl>
                                        <p:attrNameLst>
                                          <p:attrName>style.visibility</p:attrName>
                                        </p:attrNameLst>
                                      </p:cBhvr>
                                      <p:to>
                                        <p:strVal val="visible"/>
                                      </p:to>
                                    </p:set>
                                    <p:anim calcmode="lin" valueType="num">
                                      <p:cBhvr>
                                        <p:cTn id="38" dur="500" fill="hold"/>
                                        <p:tgtEl>
                                          <p:spTgt spid="21"/>
                                        </p:tgtEl>
                                        <p:attrNameLst>
                                          <p:attrName>ppt_w</p:attrName>
                                        </p:attrNameLst>
                                      </p:cBhvr>
                                      <p:tavLst>
                                        <p:tav tm="0">
                                          <p:val>
                                            <p:fltVal val="0"/>
                                          </p:val>
                                        </p:tav>
                                        <p:tav tm="100000">
                                          <p:val>
                                            <p:strVal val="#ppt_w"/>
                                          </p:val>
                                        </p:tav>
                                      </p:tavLst>
                                    </p:anim>
                                    <p:anim calcmode="lin" valueType="num">
                                      <p:cBhvr>
                                        <p:cTn id="39" dur="500" fill="hold"/>
                                        <p:tgtEl>
                                          <p:spTgt spid="21"/>
                                        </p:tgtEl>
                                        <p:attrNameLst>
                                          <p:attrName>ppt_h</p:attrName>
                                        </p:attrNameLst>
                                      </p:cBhvr>
                                      <p:tavLst>
                                        <p:tav tm="0">
                                          <p:val>
                                            <p:fltVal val="0"/>
                                          </p:val>
                                        </p:tav>
                                        <p:tav tm="100000">
                                          <p:val>
                                            <p:strVal val="#ppt_h"/>
                                          </p:val>
                                        </p:tav>
                                      </p:tavLst>
                                    </p:anim>
                                    <p:animEffect transition="in" filter="fade">
                                      <p:cBhvr>
                                        <p:cTn id="40" dur="500"/>
                                        <p:tgtEl>
                                          <p:spTgt spid="21"/>
                                        </p:tgtEl>
                                      </p:cBhvr>
                                    </p:animEffect>
                                  </p:childTnLst>
                                </p:cTn>
                              </p:par>
                              <p:par>
                                <p:cTn id="41" presetID="53" presetClass="entr" presetSubtype="16" fill="hold" nodeType="withEffect">
                                  <p:stCondLst>
                                    <p:cond delay="2500"/>
                                  </p:stCondLst>
                                  <p:childTnLst>
                                    <p:set>
                                      <p:cBhvr>
                                        <p:cTn id="42" dur="1" fill="hold">
                                          <p:stCondLst>
                                            <p:cond delay="0"/>
                                          </p:stCondLst>
                                        </p:cTn>
                                        <p:tgtEl>
                                          <p:spTgt spid="26"/>
                                        </p:tgtEl>
                                        <p:attrNameLst>
                                          <p:attrName>style.visibility</p:attrName>
                                        </p:attrNameLst>
                                      </p:cBhvr>
                                      <p:to>
                                        <p:strVal val="visible"/>
                                      </p:to>
                                    </p:set>
                                    <p:anim calcmode="lin" valueType="num">
                                      <p:cBhvr>
                                        <p:cTn id="43" dur="500" fill="hold"/>
                                        <p:tgtEl>
                                          <p:spTgt spid="26"/>
                                        </p:tgtEl>
                                        <p:attrNameLst>
                                          <p:attrName>ppt_w</p:attrName>
                                        </p:attrNameLst>
                                      </p:cBhvr>
                                      <p:tavLst>
                                        <p:tav tm="0">
                                          <p:val>
                                            <p:fltVal val="0"/>
                                          </p:val>
                                        </p:tav>
                                        <p:tav tm="100000">
                                          <p:val>
                                            <p:strVal val="#ppt_w"/>
                                          </p:val>
                                        </p:tav>
                                      </p:tavLst>
                                    </p:anim>
                                    <p:anim calcmode="lin" valueType="num">
                                      <p:cBhvr>
                                        <p:cTn id="44" dur="500" fill="hold"/>
                                        <p:tgtEl>
                                          <p:spTgt spid="26"/>
                                        </p:tgtEl>
                                        <p:attrNameLst>
                                          <p:attrName>ppt_h</p:attrName>
                                        </p:attrNameLst>
                                      </p:cBhvr>
                                      <p:tavLst>
                                        <p:tav tm="0">
                                          <p:val>
                                            <p:fltVal val="0"/>
                                          </p:val>
                                        </p:tav>
                                        <p:tav tm="100000">
                                          <p:val>
                                            <p:strVal val="#ppt_h"/>
                                          </p:val>
                                        </p:tav>
                                      </p:tavLst>
                                    </p:anim>
                                    <p:animEffect transition="in" filter="fade">
                                      <p:cBhvr>
                                        <p:cTn id="45" dur="500"/>
                                        <p:tgtEl>
                                          <p:spTgt spid="26"/>
                                        </p:tgtEl>
                                      </p:cBhvr>
                                    </p:animEffect>
                                  </p:childTnLst>
                                </p:cTn>
                              </p:par>
                              <p:par>
                                <p:cTn id="46" presetID="53" presetClass="entr" presetSubtype="16" fill="hold" nodeType="withEffect">
                                  <p:stCondLst>
                                    <p:cond delay="250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childTnLst>
                                </p:cTn>
                              </p:par>
                              <p:par>
                                <p:cTn id="51" presetID="53" presetClass="entr" presetSubtype="16" fill="hold" nodeType="withEffect">
                                  <p:stCondLst>
                                    <p:cond delay="2500"/>
                                  </p:stCondLst>
                                  <p:childTnLst>
                                    <p:set>
                                      <p:cBhvr>
                                        <p:cTn id="52" dur="1" fill="hold">
                                          <p:stCondLst>
                                            <p:cond delay="0"/>
                                          </p:stCondLst>
                                        </p:cTn>
                                        <p:tgtEl>
                                          <p:spTgt spid="48"/>
                                        </p:tgtEl>
                                        <p:attrNameLst>
                                          <p:attrName>style.visibility</p:attrName>
                                        </p:attrNameLst>
                                      </p:cBhvr>
                                      <p:to>
                                        <p:strVal val="visible"/>
                                      </p:to>
                                    </p:set>
                                    <p:anim calcmode="lin" valueType="num">
                                      <p:cBhvr>
                                        <p:cTn id="53" dur="500" fill="hold"/>
                                        <p:tgtEl>
                                          <p:spTgt spid="48"/>
                                        </p:tgtEl>
                                        <p:attrNameLst>
                                          <p:attrName>ppt_w</p:attrName>
                                        </p:attrNameLst>
                                      </p:cBhvr>
                                      <p:tavLst>
                                        <p:tav tm="0">
                                          <p:val>
                                            <p:fltVal val="0"/>
                                          </p:val>
                                        </p:tav>
                                        <p:tav tm="100000">
                                          <p:val>
                                            <p:strVal val="#ppt_w"/>
                                          </p:val>
                                        </p:tav>
                                      </p:tavLst>
                                    </p:anim>
                                    <p:anim calcmode="lin" valueType="num">
                                      <p:cBhvr>
                                        <p:cTn id="54" dur="500" fill="hold"/>
                                        <p:tgtEl>
                                          <p:spTgt spid="48"/>
                                        </p:tgtEl>
                                        <p:attrNameLst>
                                          <p:attrName>ppt_h</p:attrName>
                                        </p:attrNameLst>
                                      </p:cBhvr>
                                      <p:tavLst>
                                        <p:tav tm="0">
                                          <p:val>
                                            <p:fltVal val="0"/>
                                          </p:val>
                                        </p:tav>
                                        <p:tav tm="100000">
                                          <p:val>
                                            <p:strVal val="#ppt_h"/>
                                          </p:val>
                                        </p:tav>
                                      </p:tavLst>
                                    </p:anim>
                                    <p:animEffect transition="in" filter="fade">
                                      <p:cBhvr>
                                        <p:cTn id="55" dur="500"/>
                                        <p:tgtEl>
                                          <p:spTgt spid="48"/>
                                        </p:tgtEl>
                                      </p:cBhvr>
                                    </p:animEffect>
                                  </p:childTnLst>
                                </p:cTn>
                              </p:par>
                              <p:par>
                                <p:cTn id="56" presetID="53" presetClass="entr" presetSubtype="16" fill="hold" nodeType="withEffect">
                                  <p:stCondLst>
                                    <p:cond delay="2500"/>
                                  </p:stCondLst>
                                  <p:childTnLst>
                                    <p:set>
                                      <p:cBhvr>
                                        <p:cTn id="57" dur="1" fill="hold">
                                          <p:stCondLst>
                                            <p:cond delay="0"/>
                                          </p:stCondLst>
                                        </p:cTn>
                                        <p:tgtEl>
                                          <p:spTgt spid="67"/>
                                        </p:tgtEl>
                                        <p:attrNameLst>
                                          <p:attrName>style.visibility</p:attrName>
                                        </p:attrNameLst>
                                      </p:cBhvr>
                                      <p:to>
                                        <p:strVal val="visible"/>
                                      </p:to>
                                    </p:set>
                                    <p:anim calcmode="lin" valueType="num">
                                      <p:cBhvr>
                                        <p:cTn id="58" dur="500" fill="hold"/>
                                        <p:tgtEl>
                                          <p:spTgt spid="67"/>
                                        </p:tgtEl>
                                        <p:attrNameLst>
                                          <p:attrName>ppt_w</p:attrName>
                                        </p:attrNameLst>
                                      </p:cBhvr>
                                      <p:tavLst>
                                        <p:tav tm="0">
                                          <p:val>
                                            <p:fltVal val="0"/>
                                          </p:val>
                                        </p:tav>
                                        <p:tav tm="100000">
                                          <p:val>
                                            <p:strVal val="#ppt_w"/>
                                          </p:val>
                                        </p:tav>
                                      </p:tavLst>
                                    </p:anim>
                                    <p:anim calcmode="lin" valueType="num">
                                      <p:cBhvr>
                                        <p:cTn id="59" dur="500" fill="hold"/>
                                        <p:tgtEl>
                                          <p:spTgt spid="67"/>
                                        </p:tgtEl>
                                        <p:attrNameLst>
                                          <p:attrName>ppt_h</p:attrName>
                                        </p:attrNameLst>
                                      </p:cBhvr>
                                      <p:tavLst>
                                        <p:tav tm="0">
                                          <p:val>
                                            <p:fltVal val="0"/>
                                          </p:val>
                                        </p:tav>
                                        <p:tav tm="100000">
                                          <p:val>
                                            <p:strVal val="#ppt_h"/>
                                          </p:val>
                                        </p:tav>
                                      </p:tavLst>
                                    </p:anim>
                                    <p:animEffect transition="in" filter="fade">
                                      <p:cBhvr>
                                        <p:cTn id="60" dur="500"/>
                                        <p:tgtEl>
                                          <p:spTgt spid="67"/>
                                        </p:tgtEl>
                                      </p:cBhvr>
                                    </p:animEffect>
                                  </p:childTnLst>
                                </p:cTn>
                              </p:par>
                              <p:par>
                                <p:cTn id="61" presetID="53" presetClass="entr" presetSubtype="16" fill="hold" nodeType="withEffect">
                                  <p:stCondLst>
                                    <p:cond delay="2500"/>
                                  </p:stCondLst>
                                  <p:childTnLst>
                                    <p:set>
                                      <p:cBhvr>
                                        <p:cTn id="62" dur="1" fill="hold">
                                          <p:stCondLst>
                                            <p:cond delay="0"/>
                                          </p:stCondLst>
                                        </p:cTn>
                                        <p:tgtEl>
                                          <p:spTgt spid="72"/>
                                        </p:tgtEl>
                                        <p:attrNameLst>
                                          <p:attrName>style.visibility</p:attrName>
                                        </p:attrNameLst>
                                      </p:cBhvr>
                                      <p:to>
                                        <p:strVal val="visible"/>
                                      </p:to>
                                    </p:set>
                                    <p:anim calcmode="lin" valueType="num">
                                      <p:cBhvr>
                                        <p:cTn id="63" dur="500" fill="hold"/>
                                        <p:tgtEl>
                                          <p:spTgt spid="72"/>
                                        </p:tgtEl>
                                        <p:attrNameLst>
                                          <p:attrName>ppt_w</p:attrName>
                                        </p:attrNameLst>
                                      </p:cBhvr>
                                      <p:tavLst>
                                        <p:tav tm="0">
                                          <p:val>
                                            <p:fltVal val="0"/>
                                          </p:val>
                                        </p:tav>
                                        <p:tav tm="100000">
                                          <p:val>
                                            <p:strVal val="#ppt_w"/>
                                          </p:val>
                                        </p:tav>
                                      </p:tavLst>
                                    </p:anim>
                                    <p:anim calcmode="lin" valueType="num">
                                      <p:cBhvr>
                                        <p:cTn id="64" dur="500" fill="hold"/>
                                        <p:tgtEl>
                                          <p:spTgt spid="72"/>
                                        </p:tgtEl>
                                        <p:attrNameLst>
                                          <p:attrName>ppt_h</p:attrName>
                                        </p:attrNameLst>
                                      </p:cBhvr>
                                      <p:tavLst>
                                        <p:tav tm="0">
                                          <p:val>
                                            <p:fltVal val="0"/>
                                          </p:val>
                                        </p:tav>
                                        <p:tav tm="100000">
                                          <p:val>
                                            <p:strVal val="#ppt_h"/>
                                          </p:val>
                                        </p:tav>
                                      </p:tavLst>
                                    </p:anim>
                                    <p:animEffect transition="in" filter="fade">
                                      <p:cBhvr>
                                        <p:cTn id="65" dur="500"/>
                                        <p:tgtEl>
                                          <p:spTgt spid="72"/>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21"/>
                                        </p:tgtEl>
                                        <p:attrNameLst>
                                          <p:attrName>r</p:attrName>
                                        </p:attrNameLst>
                                      </p:cBhvr>
                                    </p:animRot>
                                    <p:animRot by="-240000">
                                      <p:cBhvr>
                                        <p:cTn id="68" dur="200" fill="hold">
                                          <p:stCondLst>
                                            <p:cond delay="200"/>
                                          </p:stCondLst>
                                        </p:cTn>
                                        <p:tgtEl>
                                          <p:spTgt spid="21"/>
                                        </p:tgtEl>
                                        <p:attrNameLst>
                                          <p:attrName>r</p:attrName>
                                        </p:attrNameLst>
                                      </p:cBhvr>
                                    </p:animRot>
                                    <p:animRot by="240000">
                                      <p:cBhvr>
                                        <p:cTn id="69" dur="200" fill="hold">
                                          <p:stCondLst>
                                            <p:cond delay="400"/>
                                          </p:stCondLst>
                                        </p:cTn>
                                        <p:tgtEl>
                                          <p:spTgt spid="21"/>
                                        </p:tgtEl>
                                        <p:attrNameLst>
                                          <p:attrName>r</p:attrName>
                                        </p:attrNameLst>
                                      </p:cBhvr>
                                    </p:animRot>
                                    <p:animRot by="-240000">
                                      <p:cBhvr>
                                        <p:cTn id="70" dur="200" fill="hold">
                                          <p:stCondLst>
                                            <p:cond delay="600"/>
                                          </p:stCondLst>
                                        </p:cTn>
                                        <p:tgtEl>
                                          <p:spTgt spid="21"/>
                                        </p:tgtEl>
                                        <p:attrNameLst>
                                          <p:attrName>r</p:attrName>
                                        </p:attrNameLst>
                                      </p:cBhvr>
                                    </p:animRot>
                                    <p:animRot by="120000">
                                      <p:cBhvr>
                                        <p:cTn id="71" dur="200" fill="hold">
                                          <p:stCondLst>
                                            <p:cond delay="800"/>
                                          </p:stCondLst>
                                        </p:cTn>
                                        <p:tgtEl>
                                          <p:spTgt spid="21"/>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26"/>
                                        </p:tgtEl>
                                        <p:attrNameLst>
                                          <p:attrName>r</p:attrName>
                                        </p:attrNameLst>
                                      </p:cBhvr>
                                    </p:animRot>
                                    <p:animRot by="-240000">
                                      <p:cBhvr>
                                        <p:cTn id="74" dur="200" fill="hold">
                                          <p:stCondLst>
                                            <p:cond delay="200"/>
                                          </p:stCondLst>
                                        </p:cTn>
                                        <p:tgtEl>
                                          <p:spTgt spid="26"/>
                                        </p:tgtEl>
                                        <p:attrNameLst>
                                          <p:attrName>r</p:attrName>
                                        </p:attrNameLst>
                                      </p:cBhvr>
                                    </p:animRot>
                                    <p:animRot by="240000">
                                      <p:cBhvr>
                                        <p:cTn id="75" dur="200" fill="hold">
                                          <p:stCondLst>
                                            <p:cond delay="400"/>
                                          </p:stCondLst>
                                        </p:cTn>
                                        <p:tgtEl>
                                          <p:spTgt spid="26"/>
                                        </p:tgtEl>
                                        <p:attrNameLst>
                                          <p:attrName>r</p:attrName>
                                        </p:attrNameLst>
                                      </p:cBhvr>
                                    </p:animRot>
                                    <p:animRot by="-240000">
                                      <p:cBhvr>
                                        <p:cTn id="76" dur="200" fill="hold">
                                          <p:stCondLst>
                                            <p:cond delay="600"/>
                                          </p:stCondLst>
                                        </p:cTn>
                                        <p:tgtEl>
                                          <p:spTgt spid="26"/>
                                        </p:tgtEl>
                                        <p:attrNameLst>
                                          <p:attrName>r</p:attrName>
                                        </p:attrNameLst>
                                      </p:cBhvr>
                                    </p:animRot>
                                    <p:animRot by="120000">
                                      <p:cBhvr>
                                        <p:cTn id="77" dur="200" fill="hold">
                                          <p:stCondLst>
                                            <p:cond delay="800"/>
                                          </p:stCondLst>
                                        </p:cTn>
                                        <p:tgtEl>
                                          <p:spTgt spid="26"/>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41"/>
                                        </p:tgtEl>
                                        <p:attrNameLst>
                                          <p:attrName>r</p:attrName>
                                        </p:attrNameLst>
                                      </p:cBhvr>
                                    </p:animRot>
                                    <p:animRot by="-240000">
                                      <p:cBhvr>
                                        <p:cTn id="80" dur="200" fill="hold">
                                          <p:stCondLst>
                                            <p:cond delay="200"/>
                                          </p:stCondLst>
                                        </p:cTn>
                                        <p:tgtEl>
                                          <p:spTgt spid="41"/>
                                        </p:tgtEl>
                                        <p:attrNameLst>
                                          <p:attrName>r</p:attrName>
                                        </p:attrNameLst>
                                      </p:cBhvr>
                                    </p:animRot>
                                    <p:animRot by="240000">
                                      <p:cBhvr>
                                        <p:cTn id="81" dur="200" fill="hold">
                                          <p:stCondLst>
                                            <p:cond delay="400"/>
                                          </p:stCondLst>
                                        </p:cTn>
                                        <p:tgtEl>
                                          <p:spTgt spid="41"/>
                                        </p:tgtEl>
                                        <p:attrNameLst>
                                          <p:attrName>r</p:attrName>
                                        </p:attrNameLst>
                                      </p:cBhvr>
                                    </p:animRot>
                                    <p:animRot by="-240000">
                                      <p:cBhvr>
                                        <p:cTn id="82" dur="200" fill="hold">
                                          <p:stCondLst>
                                            <p:cond delay="600"/>
                                          </p:stCondLst>
                                        </p:cTn>
                                        <p:tgtEl>
                                          <p:spTgt spid="41"/>
                                        </p:tgtEl>
                                        <p:attrNameLst>
                                          <p:attrName>r</p:attrName>
                                        </p:attrNameLst>
                                      </p:cBhvr>
                                    </p:animRot>
                                    <p:animRot by="120000">
                                      <p:cBhvr>
                                        <p:cTn id="83" dur="200" fill="hold">
                                          <p:stCondLst>
                                            <p:cond delay="800"/>
                                          </p:stCondLst>
                                        </p:cTn>
                                        <p:tgtEl>
                                          <p:spTgt spid="41"/>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48"/>
                                        </p:tgtEl>
                                        <p:attrNameLst>
                                          <p:attrName>r</p:attrName>
                                        </p:attrNameLst>
                                      </p:cBhvr>
                                    </p:animRot>
                                    <p:animRot by="-240000">
                                      <p:cBhvr>
                                        <p:cTn id="86" dur="200" fill="hold">
                                          <p:stCondLst>
                                            <p:cond delay="200"/>
                                          </p:stCondLst>
                                        </p:cTn>
                                        <p:tgtEl>
                                          <p:spTgt spid="48"/>
                                        </p:tgtEl>
                                        <p:attrNameLst>
                                          <p:attrName>r</p:attrName>
                                        </p:attrNameLst>
                                      </p:cBhvr>
                                    </p:animRot>
                                    <p:animRot by="240000">
                                      <p:cBhvr>
                                        <p:cTn id="87" dur="200" fill="hold">
                                          <p:stCondLst>
                                            <p:cond delay="400"/>
                                          </p:stCondLst>
                                        </p:cTn>
                                        <p:tgtEl>
                                          <p:spTgt spid="48"/>
                                        </p:tgtEl>
                                        <p:attrNameLst>
                                          <p:attrName>r</p:attrName>
                                        </p:attrNameLst>
                                      </p:cBhvr>
                                    </p:animRot>
                                    <p:animRot by="-240000">
                                      <p:cBhvr>
                                        <p:cTn id="88" dur="200" fill="hold">
                                          <p:stCondLst>
                                            <p:cond delay="600"/>
                                          </p:stCondLst>
                                        </p:cTn>
                                        <p:tgtEl>
                                          <p:spTgt spid="48"/>
                                        </p:tgtEl>
                                        <p:attrNameLst>
                                          <p:attrName>r</p:attrName>
                                        </p:attrNameLst>
                                      </p:cBhvr>
                                    </p:animRot>
                                    <p:animRot by="120000">
                                      <p:cBhvr>
                                        <p:cTn id="89" dur="200" fill="hold">
                                          <p:stCondLst>
                                            <p:cond delay="800"/>
                                          </p:stCondLst>
                                        </p:cTn>
                                        <p:tgtEl>
                                          <p:spTgt spid="48"/>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67"/>
                                        </p:tgtEl>
                                        <p:attrNameLst>
                                          <p:attrName>r</p:attrName>
                                        </p:attrNameLst>
                                      </p:cBhvr>
                                    </p:animRot>
                                    <p:animRot by="-240000">
                                      <p:cBhvr>
                                        <p:cTn id="92" dur="200" fill="hold">
                                          <p:stCondLst>
                                            <p:cond delay="200"/>
                                          </p:stCondLst>
                                        </p:cTn>
                                        <p:tgtEl>
                                          <p:spTgt spid="67"/>
                                        </p:tgtEl>
                                        <p:attrNameLst>
                                          <p:attrName>r</p:attrName>
                                        </p:attrNameLst>
                                      </p:cBhvr>
                                    </p:animRot>
                                    <p:animRot by="240000">
                                      <p:cBhvr>
                                        <p:cTn id="93" dur="200" fill="hold">
                                          <p:stCondLst>
                                            <p:cond delay="400"/>
                                          </p:stCondLst>
                                        </p:cTn>
                                        <p:tgtEl>
                                          <p:spTgt spid="67"/>
                                        </p:tgtEl>
                                        <p:attrNameLst>
                                          <p:attrName>r</p:attrName>
                                        </p:attrNameLst>
                                      </p:cBhvr>
                                    </p:animRot>
                                    <p:animRot by="-240000">
                                      <p:cBhvr>
                                        <p:cTn id="94" dur="200" fill="hold">
                                          <p:stCondLst>
                                            <p:cond delay="600"/>
                                          </p:stCondLst>
                                        </p:cTn>
                                        <p:tgtEl>
                                          <p:spTgt spid="67"/>
                                        </p:tgtEl>
                                        <p:attrNameLst>
                                          <p:attrName>r</p:attrName>
                                        </p:attrNameLst>
                                      </p:cBhvr>
                                    </p:animRot>
                                    <p:animRot by="120000">
                                      <p:cBhvr>
                                        <p:cTn id="95" dur="200" fill="hold">
                                          <p:stCondLst>
                                            <p:cond delay="800"/>
                                          </p:stCondLst>
                                        </p:cTn>
                                        <p:tgtEl>
                                          <p:spTgt spid="67"/>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72"/>
                                        </p:tgtEl>
                                        <p:attrNameLst>
                                          <p:attrName>r</p:attrName>
                                        </p:attrNameLst>
                                      </p:cBhvr>
                                    </p:animRot>
                                    <p:animRot by="-240000">
                                      <p:cBhvr>
                                        <p:cTn id="98" dur="200" fill="hold">
                                          <p:stCondLst>
                                            <p:cond delay="200"/>
                                          </p:stCondLst>
                                        </p:cTn>
                                        <p:tgtEl>
                                          <p:spTgt spid="72"/>
                                        </p:tgtEl>
                                        <p:attrNameLst>
                                          <p:attrName>r</p:attrName>
                                        </p:attrNameLst>
                                      </p:cBhvr>
                                    </p:animRot>
                                    <p:animRot by="240000">
                                      <p:cBhvr>
                                        <p:cTn id="99" dur="200" fill="hold">
                                          <p:stCondLst>
                                            <p:cond delay="400"/>
                                          </p:stCondLst>
                                        </p:cTn>
                                        <p:tgtEl>
                                          <p:spTgt spid="72"/>
                                        </p:tgtEl>
                                        <p:attrNameLst>
                                          <p:attrName>r</p:attrName>
                                        </p:attrNameLst>
                                      </p:cBhvr>
                                    </p:animRot>
                                    <p:animRot by="-240000">
                                      <p:cBhvr>
                                        <p:cTn id="100" dur="200" fill="hold">
                                          <p:stCondLst>
                                            <p:cond delay="600"/>
                                          </p:stCondLst>
                                        </p:cTn>
                                        <p:tgtEl>
                                          <p:spTgt spid="72"/>
                                        </p:tgtEl>
                                        <p:attrNameLst>
                                          <p:attrName>r</p:attrName>
                                        </p:attrNameLst>
                                      </p:cBhvr>
                                    </p:animRot>
                                    <p:animRot by="120000">
                                      <p:cBhvr>
                                        <p:cTn id="101" dur="200" fill="hold">
                                          <p:stCondLst>
                                            <p:cond delay="800"/>
                                          </p:stCondLst>
                                        </p:cTn>
                                        <p:tgtEl>
                                          <p:spTgt spid="72"/>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500"/>
                                        <p:tgtEl>
                                          <p:spTgt spid="54"/>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56"/>
                                        </p:tgtEl>
                                        <p:attrNameLst>
                                          <p:attrName>style.visibility</p:attrName>
                                        </p:attrNameLst>
                                      </p:cBhvr>
                                      <p:to>
                                        <p:strVal val="visible"/>
                                      </p:to>
                                    </p:set>
                                    <p:animEffect transition="in" filter="fade">
                                      <p:cBhvr>
                                        <p:cTn id="111" dur="500"/>
                                        <p:tgtEl>
                                          <p:spTgt spid="56"/>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57"/>
                                        </p:tgtEl>
                                        <p:attrNameLst>
                                          <p:attrName>style.visibility</p:attrName>
                                        </p:attrNameLst>
                                      </p:cBhvr>
                                      <p:to>
                                        <p:strVal val="visible"/>
                                      </p:to>
                                    </p:set>
                                    <p:animEffect transition="in" filter="fade">
                                      <p:cBhvr>
                                        <p:cTn id="114" dur="500"/>
                                        <p:tgtEl>
                                          <p:spTgt spid="57"/>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fade">
                                      <p:cBhvr>
                                        <p:cTn id="117" dur="500"/>
                                        <p:tgtEl>
                                          <p:spTgt spid="58"/>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59"/>
                                        </p:tgtEl>
                                        <p:attrNameLst>
                                          <p:attrName>style.visibility</p:attrName>
                                        </p:attrNameLst>
                                      </p:cBhvr>
                                      <p:to>
                                        <p:strVal val="visible"/>
                                      </p:to>
                                    </p:set>
                                    <p:animEffect transition="in" filter="fade">
                                      <p:cBhvr>
                                        <p:cTn id="120" dur="500"/>
                                        <p:tgtEl>
                                          <p:spTgt spid="59"/>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60"/>
                                        </p:tgtEl>
                                        <p:attrNameLst>
                                          <p:attrName>style.visibility</p:attrName>
                                        </p:attrNameLst>
                                      </p:cBhvr>
                                      <p:to>
                                        <p:strVal val="visible"/>
                                      </p:to>
                                    </p:set>
                                    <p:animEffect transition="in" filter="fade">
                                      <p:cBhvr>
                                        <p:cTn id="123" dur="500"/>
                                        <p:tgtEl>
                                          <p:spTgt spid="60"/>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61"/>
                                        </p:tgtEl>
                                        <p:attrNameLst>
                                          <p:attrName>style.visibility</p:attrName>
                                        </p:attrNameLst>
                                      </p:cBhvr>
                                      <p:to>
                                        <p:strVal val="visible"/>
                                      </p:to>
                                    </p:set>
                                    <p:animEffect transition="in" filter="fade">
                                      <p:cBhvr>
                                        <p:cTn id="126" dur="500"/>
                                        <p:tgtEl>
                                          <p:spTgt spid="61"/>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62"/>
                                        </p:tgtEl>
                                        <p:attrNameLst>
                                          <p:attrName>style.visibility</p:attrName>
                                        </p:attrNameLst>
                                      </p:cBhvr>
                                      <p:to>
                                        <p:strVal val="visible"/>
                                      </p:to>
                                    </p:set>
                                    <p:animEffect transition="in" filter="fade">
                                      <p:cBhvr>
                                        <p:cTn id="129" dur="500"/>
                                        <p:tgtEl>
                                          <p:spTgt spid="62"/>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63"/>
                                        </p:tgtEl>
                                        <p:attrNameLst>
                                          <p:attrName>style.visibility</p:attrName>
                                        </p:attrNameLst>
                                      </p:cBhvr>
                                      <p:to>
                                        <p:strVal val="visible"/>
                                      </p:to>
                                    </p:set>
                                    <p:animEffect transition="in" filter="fade">
                                      <p:cBhvr>
                                        <p:cTn id="132" dur="500"/>
                                        <p:tgtEl>
                                          <p:spTgt spid="63"/>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54"/>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55"/>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56"/>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57"/>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58"/>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59"/>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60"/>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61"/>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62"/>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6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53" grpId="0"/>
      <p:bldP spid="54" grpId="0" animBg="1"/>
      <p:bldP spid="54" grpId="1" animBg="1"/>
      <p:bldP spid="55" grpId="0" animBg="1"/>
      <p:bldP spid="55"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p:bldP spid="65" grpId="0" animBg="1"/>
      <p:bldP spid="7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799288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公司战略目标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COMPANY STRATEGIC OBJECTIVES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40" name="组合 39"/>
          <p:cNvGrpSpPr/>
          <p:nvPr/>
        </p:nvGrpSpPr>
        <p:grpSpPr>
          <a:xfrm>
            <a:off x="841003" y="1834699"/>
            <a:ext cx="6120680" cy="3682533"/>
            <a:chOff x="3022028" y="1587732"/>
            <a:chExt cx="6120680" cy="3682533"/>
          </a:xfrm>
        </p:grpSpPr>
        <p:pic>
          <p:nvPicPr>
            <p:cNvPr id="41" name="Picture 2" descr="C:\Users\Administrator\Desktop\ppt展示模板-8.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44" name="矩形 43"/>
            <p:cNvSpPr/>
            <p:nvPr/>
          </p:nvSpPr>
          <p:spPr>
            <a:xfrm>
              <a:off x="3937348" y="2060861"/>
              <a:ext cx="4320480" cy="2376251"/>
            </a:xfrm>
            <a:prstGeom prst="rect">
              <a:avLst/>
            </a:prstGeom>
            <a:blipFill>
              <a:blip r:embed="rId4" cstate="screen">
                <a:extLst>
                  <a:ext uri="{BEBA8EAE-BF5A-486C-A8C5-ECC9F3942E4B}">
                    <a14:imgProps xmlns:a14="http://schemas.microsoft.com/office/drawing/2010/main">
                      <a14:imgLayer r:embed="rId5">
                        <a14:imgEffect>
                          <a14:brightnessContrast bright="22000"/>
                        </a14:imgEffect>
                      </a14:imgLayer>
                    </a14:imgProps>
                  </a:ex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燕尾形 44"/>
          <p:cNvSpPr/>
          <p:nvPr/>
        </p:nvSpPr>
        <p:spPr>
          <a:xfrm rot="5400000">
            <a:off x="7033691" y="2064036"/>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46" name="直接连接符 45"/>
          <p:cNvCxnSpPr/>
          <p:nvPr/>
        </p:nvCxnSpPr>
        <p:spPr>
          <a:xfrm>
            <a:off x="7213711" y="2640100"/>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7550709" y="1543964"/>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48" name="矩形 47"/>
          <p:cNvSpPr>
            <a:spLocks noChangeArrowheads="1"/>
          </p:cNvSpPr>
          <p:nvPr/>
        </p:nvSpPr>
        <p:spPr bwMode="auto">
          <a:xfrm>
            <a:off x="7537747" y="1958702"/>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49" name="燕尾形 48"/>
          <p:cNvSpPr/>
          <p:nvPr/>
        </p:nvSpPr>
        <p:spPr>
          <a:xfrm rot="5400000">
            <a:off x="7033691" y="3432188"/>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0" name="直接连接符 49"/>
          <p:cNvCxnSpPr/>
          <p:nvPr/>
        </p:nvCxnSpPr>
        <p:spPr>
          <a:xfrm>
            <a:off x="7213711" y="4008252"/>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7550709" y="2912116"/>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52" name="矩形 47"/>
          <p:cNvSpPr>
            <a:spLocks noChangeArrowheads="1"/>
          </p:cNvSpPr>
          <p:nvPr/>
        </p:nvSpPr>
        <p:spPr bwMode="auto">
          <a:xfrm>
            <a:off x="7537747" y="332685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53" name="燕尾形 52"/>
          <p:cNvSpPr/>
          <p:nvPr/>
        </p:nvSpPr>
        <p:spPr>
          <a:xfrm rot="5400000">
            <a:off x="7033691" y="4872348"/>
            <a:ext cx="360040" cy="576064"/>
          </a:xfrm>
          <a:prstGeom prst="chevron">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54" name="直接连接符 53"/>
          <p:cNvCxnSpPr/>
          <p:nvPr/>
        </p:nvCxnSpPr>
        <p:spPr>
          <a:xfrm>
            <a:off x="7213711" y="5448412"/>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5" name="矩形 54"/>
          <p:cNvSpPr/>
          <p:nvPr/>
        </p:nvSpPr>
        <p:spPr>
          <a:xfrm>
            <a:off x="7550709" y="4352276"/>
            <a:ext cx="1313162" cy="430879"/>
          </a:xfrm>
          <a:prstGeom prst="rect">
            <a:avLst/>
          </a:prstGeom>
        </p:spPr>
        <p:txBody>
          <a:bodyPr wrap="none" lIns="91431" tIns="45716" rIns="91431" bIns="45716">
            <a:spAutoFit/>
          </a:bodyPr>
          <a:lstStyle/>
          <a:p>
            <a:r>
              <a:rPr lang="zh-CN" altLang="en-US" sz="2200" b="1" dirty="0">
                <a:solidFill>
                  <a:schemeClr val="tx1">
                    <a:lumMod val="75000"/>
                    <a:lumOff val="25000"/>
                  </a:schemeClr>
                </a:solidFill>
                <a:latin typeface="微软雅黑" pitchFamily="34" charset="-122"/>
                <a:ea typeface="微软雅黑" pitchFamily="34" charset="-122"/>
              </a:rPr>
              <a:t>添加标题</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56" name="矩形 47"/>
          <p:cNvSpPr>
            <a:spLocks noChangeArrowheads="1"/>
          </p:cNvSpPr>
          <p:nvPr/>
        </p:nvSpPr>
        <p:spPr bwMode="auto">
          <a:xfrm>
            <a:off x="7537747" y="4767014"/>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333333"/>
                </a:solidFill>
                <a:sym typeface="微软雅黑" pitchFamily="34" charset="-122"/>
              </a:rPr>
              <a:t>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a:t>
            </a:r>
            <a:r>
              <a:rPr lang="zh-CN" altLang="en-US" sz="1400" dirty="0">
                <a:solidFill>
                  <a:srgbClr val="333333"/>
                </a:solidFill>
                <a:sym typeface="微软雅黑" pitchFamily="34" charset="-122"/>
              </a:rPr>
              <a:t>说明，在此录入上述图表</a:t>
            </a:r>
            <a:r>
              <a:rPr lang="zh-CN" altLang="en-US" sz="1400" dirty="0" smtClean="0">
                <a:solidFill>
                  <a:srgbClr val="333333"/>
                </a:solidFill>
                <a:sym typeface="微软雅黑" pitchFamily="34" charset="-122"/>
              </a:rPr>
              <a:t>的</a:t>
            </a:r>
            <a:r>
              <a:rPr lang="zh-CN" altLang="en-US" sz="1400" dirty="0">
                <a:solidFill>
                  <a:srgbClr val="333333"/>
                </a:solidFill>
                <a:sym typeface="微软雅黑" pitchFamily="34" charset="-122"/>
              </a:rPr>
              <a:t>综合</a:t>
            </a:r>
            <a:r>
              <a:rPr lang="zh-CN" altLang="en-US" sz="1400" dirty="0" smtClean="0">
                <a:solidFill>
                  <a:srgbClr val="333333"/>
                </a:solidFill>
                <a:sym typeface="微软雅黑" pitchFamily="34" charset="-122"/>
              </a:rPr>
              <a:t>描述说明。</a:t>
            </a:r>
            <a:endParaRPr lang="zh-CN" altLang="en-US" sz="1400" dirty="0">
              <a:solidFill>
                <a:srgbClr val="333333"/>
              </a:solidFill>
              <a:sym typeface="微软雅黑" pitchFamily="34" charset="-122"/>
            </a:endParaRPr>
          </a:p>
        </p:txBody>
      </p:sp>
      <p:sp>
        <p:nvSpPr>
          <p:cNvPr id="74" name="圆角矩形 73"/>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77"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8" name="圆角矩形 77"/>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6" name="圆角矩形 85"/>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8" name="圆角矩形 87"/>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26</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8299715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1000"/>
                                        <p:tgtEl>
                                          <p:spTgt spid="45"/>
                                        </p:tgtEl>
                                      </p:cBhvr>
                                    </p:animEffect>
                                    <p:anim calcmode="lin" valueType="num">
                                      <p:cBhvr>
                                        <p:cTn id="14" dur="1000" fill="hold"/>
                                        <p:tgtEl>
                                          <p:spTgt spid="45"/>
                                        </p:tgtEl>
                                        <p:attrNameLst>
                                          <p:attrName>ppt_x</p:attrName>
                                        </p:attrNameLst>
                                      </p:cBhvr>
                                      <p:tavLst>
                                        <p:tav tm="0">
                                          <p:val>
                                            <p:strVal val="#ppt_x"/>
                                          </p:val>
                                        </p:tav>
                                        <p:tav tm="100000">
                                          <p:val>
                                            <p:strVal val="#ppt_x"/>
                                          </p:val>
                                        </p:tav>
                                      </p:tavLst>
                                    </p:anim>
                                    <p:anim calcmode="lin" valueType="num">
                                      <p:cBhvr>
                                        <p:cTn id="15" dur="1000" fill="hold"/>
                                        <p:tgtEl>
                                          <p:spTgt spid="4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8"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wipe(left)">
                                      <p:cBhvr>
                                        <p:cTn id="19" dur="500"/>
                                        <p:tgtEl>
                                          <p:spTgt spid="46"/>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left)">
                                      <p:cBhvr>
                                        <p:cTn id="23" dur="500"/>
                                        <p:tgtEl>
                                          <p:spTgt spid="4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48"/>
                                        </p:tgtEl>
                                        <p:attrNameLst>
                                          <p:attrName>style.visibility</p:attrName>
                                        </p:attrNameLst>
                                      </p:cBhvr>
                                      <p:to>
                                        <p:strVal val="visible"/>
                                      </p:to>
                                    </p:set>
                                    <p:animEffect transition="in" filter="wipe(left)">
                                      <p:cBhvr>
                                        <p:cTn id="26" dur="500"/>
                                        <p:tgtEl>
                                          <p:spTgt spid="48"/>
                                        </p:tgtEl>
                                      </p:cBhvr>
                                    </p:animEffect>
                                  </p:childTnLst>
                                </p:cTn>
                              </p:par>
                            </p:childTnLst>
                          </p:cTn>
                        </p:par>
                        <p:par>
                          <p:cTn id="27" fill="hold">
                            <p:stCondLst>
                              <p:cond delay="3000"/>
                            </p:stCondLst>
                            <p:childTnLst>
                              <p:par>
                                <p:cTn id="28" presetID="47" presetClass="entr" presetSubtype="0"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1000"/>
                                        <p:tgtEl>
                                          <p:spTgt spid="49"/>
                                        </p:tgtEl>
                                      </p:cBhvr>
                                    </p:animEffect>
                                    <p:anim calcmode="lin" valueType="num">
                                      <p:cBhvr>
                                        <p:cTn id="31" dur="1000" fill="hold"/>
                                        <p:tgtEl>
                                          <p:spTgt spid="49"/>
                                        </p:tgtEl>
                                        <p:attrNameLst>
                                          <p:attrName>ppt_x</p:attrName>
                                        </p:attrNameLst>
                                      </p:cBhvr>
                                      <p:tavLst>
                                        <p:tav tm="0">
                                          <p:val>
                                            <p:strVal val="#ppt_x"/>
                                          </p:val>
                                        </p:tav>
                                        <p:tav tm="100000">
                                          <p:val>
                                            <p:strVal val="#ppt_x"/>
                                          </p:val>
                                        </p:tav>
                                      </p:tavLst>
                                    </p:anim>
                                    <p:anim calcmode="lin" valueType="num">
                                      <p:cBhvr>
                                        <p:cTn id="32" dur="1000" fill="hold"/>
                                        <p:tgtEl>
                                          <p:spTgt spid="49"/>
                                        </p:tgtEl>
                                        <p:attrNameLst>
                                          <p:attrName>ppt_y</p:attrName>
                                        </p:attrNameLst>
                                      </p:cBhvr>
                                      <p:tavLst>
                                        <p:tav tm="0">
                                          <p:val>
                                            <p:strVal val="#ppt_y-.1"/>
                                          </p:val>
                                        </p:tav>
                                        <p:tav tm="100000">
                                          <p:val>
                                            <p:strVal val="#ppt_y"/>
                                          </p:val>
                                        </p:tav>
                                      </p:tavLst>
                                    </p:anim>
                                  </p:childTnLst>
                                </p:cTn>
                              </p:par>
                            </p:childTnLst>
                          </p:cTn>
                        </p:par>
                        <p:par>
                          <p:cTn id="33" fill="hold">
                            <p:stCondLst>
                              <p:cond delay="4000"/>
                            </p:stCondLst>
                            <p:childTnLst>
                              <p:par>
                                <p:cTn id="34" presetID="22" presetClass="entr" presetSubtype="8" fill="hold" nodeType="afterEffect">
                                  <p:stCondLst>
                                    <p:cond delay="0"/>
                                  </p:stCondLst>
                                  <p:childTnLst>
                                    <p:set>
                                      <p:cBhvr>
                                        <p:cTn id="35" dur="1" fill="hold">
                                          <p:stCondLst>
                                            <p:cond delay="0"/>
                                          </p:stCondLst>
                                        </p:cTn>
                                        <p:tgtEl>
                                          <p:spTgt spid="50"/>
                                        </p:tgtEl>
                                        <p:attrNameLst>
                                          <p:attrName>style.visibility</p:attrName>
                                        </p:attrNameLst>
                                      </p:cBhvr>
                                      <p:to>
                                        <p:strVal val="visible"/>
                                      </p:to>
                                    </p:set>
                                    <p:animEffect transition="in" filter="wipe(left)">
                                      <p:cBhvr>
                                        <p:cTn id="36" dur="500"/>
                                        <p:tgtEl>
                                          <p:spTgt spid="50"/>
                                        </p:tgtEl>
                                      </p:cBhvr>
                                    </p:animEffect>
                                  </p:childTnLst>
                                </p:cTn>
                              </p:par>
                            </p:childTnLst>
                          </p:cTn>
                        </p:par>
                        <p:par>
                          <p:cTn id="37" fill="hold">
                            <p:stCondLst>
                              <p:cond delay="4500"/>
                            </p:stCondLst>
                            <p:childTnLst>
                              <p:par>
                                <p:cTn id="38" presetID="22" presetClass="entr" presetSubtype="8" fill="hold" grpId="0"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wipe(left)">
                                      <p:cBhvr>
                                        <p:cTn id="40" dur="500"/>
                                        <p:tgtEl>
                                          <p:spTgt spid="5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wipe(left)">
                                      <p:cBhvr>
                                        <p:cTn id="43" dur="500"/>
                                        <p:tgtEl>
                                          <p:spTgt spid="52"/>
                                        </p:tgtEl>
                                      </p:cBhvr>
                                    </p:animEffect>
                                  </p:childTnLst>
                                </p:cTn>
                              </p:par>
                            </p:childTnLst>
                          </p:cTn>
                        </p:par>
                        <p:par>
                          <p:cTn id="44" fill="hold">
                            <p:stCondLst>
                              <p:cond delay="5000"/>
                            </p:stCondLst>
                            <p:childTnLst>
                              <p:par>
                                <p:cTn id="45" presetID="47" presetClass="entr" presetSubtype="0" fill="hold" grpId="0" nodeType="afterEffect">
                                  <p:stCondLst>
                                    <p:cond delay="0"/>
                                  </p:stCondLst>
                                  <p:childTnLst>
                                    <p:set>
                                      <p:cBhvr>
                                        <p:cTn id="46" dur="1" fill="hold">
                                          <p:stCondLst>
                                            <p:cond delay="0"/>
                                          </p:stCondLst>
                                        </p:cTn>
                                        <p:tgtEl>
                                          <p:spTgt spid="53"/>
                                        </p:tgtEl>
                                        <p:attrNameLst>
                                          <p:attrName>style.visibility</p:attrName>
                                        </p:attrNameLst>
                                      </p:cBhvr>
                                      <p:to>
                                        <p:strVal val="visible"/>
                                      </p:to>
                                    </p:set>
                                    <p:animEffect transition="in" filter="fade">
                                      <p:cBhvr>
                                        <p:cTn id="47" dur="1000"/>
                                        <p:tgtEl>
                                          <p:spTgt spid="53"/>
                                        </p:tgtEl>
                                      </p:cBhvr>
                                    </p:animEffect>
                                    <p:anim calcmode="lin" valueType="num">
                                      <p:cBhvr>
                                        <p:cTn id="48" dur="1000" fill="hold"/>
                                        <p:tgtEl>
                                          <p:spTgt spid="53"/>
                                        </p:tgtEl>
                                        <p:attrNameLst>
                                          <p:attrName>ppt_x</p:attrName>
                                        </p:attrNameLst>
                                      </p:cBhvr>
                                      <p:tavLst>
                                        <p:tav tm="0">
                                          <p:val>
                                            <p:strVal val="#ppt_x"/>
                                          </p:val>
                                        </p:tav>
                                        <p:tav tm="100000">
                                          <p:val>
                                            <p:strVal val="#ppt_x"/>
                                          </p:val>
                                        </p:tav>
                                      </p:tavLst>
                                    </p:anim>
                                    <p:anim calcmode="lin" valueType="num">
                                      <p:cBhvr>
                                        <p:cTn id="49" dur="1000" fill="hold"/>
                                        <p:tgtEl>
                                          <p:spTgt spid="53"/>
                                        </p:tgtEl>
                                        <p:attrNameLst>
                                          <p:attrName>ppt_y</p:attrName>
                                        </p:attrNameLst>
                                      </p:cBhvr>
                                      <p:tavLst>
                                        <p:tav tm="0">
                                          <p:val>
                                            <p:strVal val="#ppt_y-.1"/>
                                          </p:val>
                                        </p:tav>
                                        <p:tav tm="100000">
                                          <p:val>
                                            <p:strVal val="#ppt_y"/>
                                          </p:val>
                                        </p:tav>
                                      </p:tavLst>
                                    </p:anim>
                                  </p:childTnLst>
                                </p:cTn>
                              </p:par>
                            </p:childTnLst>
                          </p:cTn>
                        </p:par>
                        <p:par>
                          <p:cTn id="50" fill="hold">
                            <p:stCondLst>
                              <p:cond delay="6000"/>
                            </p:stCondLst>
                            <p:childTnLst>
                              <p:par>
                                <p:cTn id="51" presetID="22" presetClass="entr" presetSubtype="8" fill="hold" nodeType="after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wipe(left)">
                                      <p:cBhvr>
                                        <p:cTn id="53" dur="500"/>
                                        <p:tgtEl>
                                          <p:spTgt spid="54"/>
                                        </p:tgtEl>
                                      </p:cBhvr>
                                    </p:animEffect>
                                  </p:childTnLst>
                                </p:cTn>
                              </p:par>
                            </p:childTnLst>
                          </p:cTn>
                        </p:par>
                        <p:par>
                          <p:cTn id="54" fill="hold">
                            <p:stCondLst>
                              <p:cond delay="6500"/>
                            </p:stCondLst>
                            <p:childTnLst>
                              <p:par>
                                <p:cTn id="55" presetID="22" presetClass="entr" presetSubtype="8" fill="hold" grpId="0" nodeType="afterEffect">
                                  <p:stCondLst>
                                    <p:cond delay="0"/>
                                  </p:stCondLst>
                                  <p:childTnLst>
                                    <p:set>
                                      <p:cBhvr>
                                        <p:cTn id="56" dur="1" fill="hold">
                                          <p:stCondLst>
                                            <p:cond delay="0"/>
                                          </p:stCondLst>
                                        </p:cTn>
                                        <p:tgtEl>
                                          <p:spTgt spid="55"/>
                                        </p:tgtEl>
                                        <p:attrNameLst>
                                          <p:attrName>style.visibility</p:attrName>
                                        </p:attrNameLst>
                                      </p:cBhvr>
                                      <p:to>
                                        <p:strVal val="visible"/>
                                      </p:to>
                                    </p:set>
                                    <p:animEffect transition="in" filter="wipe(left)">
                                      <p:cBhvr>
                                        <p:cTn id="57" dur="500"/>
                                        <p:tgtEl>
                                          <p:spTgt spid="55"/>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wipe(left)">
                                      <p:cBhvr>
                                        <p:cTn id="60"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7" grpId="0"/>
      <p:bldP spid="48" grpId="0"/>
      <p:bldP spid="49" grpId="0" animBg="1"/>
      <p:bldP spid="51" grpId="0"/>
      <p:bldP spid="52" grpId="0"/>
      <p:bldP spid="53" grpId="0" animBg="1"/>
      <p:bldP spid="55" grpId="0"/>
      <p:bldP spid="5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矩形 67"/>
          <p:cNvSpPr/>
          <p:nvPr/>
        </p:nvSpPr>
        <p:spPr>
          <a:xfrm>
            <a:off x="10384804" y="5176083"/>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
        <p:nvSpPr>
          <p:cNvPr id="42" name="标题 4"/>
          <p:cNvSpPr txBox="1">
            <a:spLocks/>
          </p:cNvSpPr>
          <p:nvPr/>
        </p:nvSpPr>
        <p:spPr>
          <a:xfrm>
            <a:off x="841001" y="35332"/>
            <a:ext cx="799288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短期盈利计划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SHORT-TERM PROFIT PLAN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Freeform 14"/>
          <p:cNvSpPr>
            <a:spLocks/>
          </p:cNvSpPr>
          <p:nvPr/>
        </p:nvSpPr>
        <p:spPr bwMode="auto">
          <a:xfrm>
            <a:off x="2995091" y="2382501"/>
            <a:ext cx="298450" cy="344488"/>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1" name="Freeform 15"/>
          <p:cNvSpPr>
            <a:spLocks/>
          </p:cNvSpPr>
          <p:nvPr/>
        </p:nvSpPr>
        <p:spPr bwMode="auto">
          <a:xfrm>
            <a:off x="3204641" y="3044489"/>
            <a:ext cx="344488" cy="298450"/>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2" name="Freeform 16"/>
          <p:cNvSpPr>
            <a:spLocks/>
          </p:cNvSpPr>
          <p:nvPr/>
        </p:nvSpPr>
        <p:spPr bwMode="auto">
          <a:xfrm>
            <a:off x="3690416" y="3525501"/>
            <a:ext cx="298450" cy="344488"/>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 name="Freeform 17"/>
          <p:cNvSpPr>
            <a:spLocks/>
          </p:cNvSpPr>
          <p:nvPr/>
        </p:nvSpPr>
        <p:spPr bwMode="auto">
          <a:xfrm>
            <a:off x="4288904" y="3781089"/>
            <a:ext cx="344488" cy="298450"/>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4" name="Freeform 18"/>
          <p:cNvSpPr>
            <a:spLocks/>
          </p:cNvSpPr>
          <p:nvPr/>
        </p:nvSpPr>
        <p:spPr bwMode="auto">
          <a:xfrm>
            <a:off x="4963591" y="3539789"/>
            <a:ext cx="298450" cy="344488"/>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5" name="Freeform 19"/>
          <p:cNvSpPr>
            <a:spLocks/>
          </p:cNvSpPr>
          <p:nvPr/>
        </p:nvSpPr>
        <p:spPr bwMode="auto">
          <a:xfrm>
            <a:off x="5449366" y="3036551"/>
            <a:ext cx="344488" cy="298450"/>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6" name="Freeform 20"/>
          <p:cNvSpPr>
            <a:spLocks/>
          </p:cNvSpPr>
          <p:nvPr/>
        </p:nvSpPr>
        <p:spPr bwMode="auto">
          <a:xfrm>
            <a:off x="5698604" y="2379326"/>
            <a:ext cx="298450" cy="344488"/>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3442766" y="1534776"/>
            <a:ext cx="2058988" cy="2060575"/>
            <a:chOff x="1990725" y="836613"/>
            <a:chExt cx="2058988" cy="2060575"/>
          </a:xfrm>
          <a:solidFill>
            <a:srgbClr val="C00000"/>
          </a:solidFill>
        </p:grpSpPr>
        <p:sp>
          <p:nvSpPr>
            <p:cNvPr id="38" name="Oval 6"/>
            <p:cNvSpPr>
              <a:spLocks noChangeArrowheads="1"/>
            </p:cNvSpPr>
            <p:nvPr/>
          </p:nvSpPr>
          <p:spPr bwMode="auto">
            <a:xfrm>
              <a:off x="1990725" y="836613"/>
              <a:ext cx="2058988" cy="2060575"/>
            </a:xfrm>
            <a:prstGeom prst="ellipse">
              <a:avLst/>
            </a:prstGeom>
            <a:grpFill/>
            <a:ln w="10"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2262958" y="1625541"/>
              <a:ext cx="1492298" cy="400110"/>
            </a:xfrm>
            <a:prstGeom prst="rect">
              <a:avLst/>
            </a:prstGeom>
            <a:grpFill/>
          </p:spPr>
          <p:txBody>
            <a:bodyPr wrap="square" rtlCol="0">
              <a:spAutoFit/>
            </a:bodyP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6052616" y="2122151"/>
            <a:ext cx="981075" cy="979488"/>
            <a:chOff x="4600575" y="1423988"/>
            <a:chExt cx="981075" cy="979488"/>
          </a:xfrm>
        </p:grpSpPr>
        <p:sp>
          <p:nvSpPr>
            <p:cNvPr id="41" name="Freeform 7"/>
            <p:cNvSpPr>
              <a:spLocks/>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4" name="TextBox 43"/>
            <p:cNvSpPr txBox="1"/>
            <p:nvPr/>
          </p:nvSpPr>
          <p:spPr>
            <a:xfrm>
              <a:off x="4680228" y="1570552"/>
              <a:ext cx="773141"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5760516" y="3150851"/>
            <a:ext cx="987425" cy="987425"/>
            <a:chOff x="4308475" y="2452688"/>
            <a:chExt cx="987425" cy="987425"/>
          </a:xfrm>
        </p:grpSpPr>
        <p:sp>
          <p:nvSpPr>
            <p:cNvPr id="46" name="Freeform 8"/>
            <p:cNvSpPr>
              <a:spLocks/>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4335135" y="2625971"/>
              <a:ext cx="941695"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4998516" y="3904914"/>
            <a:ext cx="976313" cy="977900"/>
            <a:chOff x="3546475" y="3206751"/>
            <a:chExt cx="976313" cy="977900"/>
          </a:xfrm>
        </p:grpSpPr>
        <p:sp>
          <p:nvSpPr>
            <p:cNvPr id="49" name="Freeform 9"/>
            <p:cNvSpPr>
              <a:spLocks/>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3594228" y="3396997"/>
              <a:ext cx="910969"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3957116" y="4168439"/>
            <a:ext cx="981075" cy="981075"/>
            <a:chOff x="2505075" y="3470276"/>
            <a:chExt cx="981075" cy="981075"/>
          </a:xfrm>
        </p:grpSpPr>
        <p:sp>
          <p:nvSpPr>
            <p:cNvPr id="52" name="Freeform 10"/>
            <p:cNvSpPr>
              <a:spLocks/>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3" name="TextBox 52"/>
            <p:cNvSpPr txBox="1"/>
            <p:nvPr/>
          </p:nvSpPr>
          <p:spPr>
            <a:xfrm>
              <a:off x="2539069" y="3635581"/>
              <a:ext cx="886843"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2922066" y="3876339"/>
            <a:ext cx="987425" cy="985838"/>
            <a:chOff x="1470025" y="3178176"/>
            <a:chExt cx="987425" cy="985838"/>
          </a:xfrm>
        </p:grpSpPr>
        <p:sp>
          <p:nvSpPr>
            <p:cNvPr id="55" name="Freeform 11"/>
            <p:cNvSpPr>
              <a:spLocks/>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6" name="TextBox 55"/>
            <p:cNvSpPr txBox="1"/>
            <p:nvPr/>
          </p:nvSpPr>
          <p:spPr>
            <a:xfrm>
              <a:off x="1593182" y="3365466"/>
              <a:ext cx="741110"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57" name="组合 56"/>
          <p:cNvGrpSpPr/>
          <p:nvPr/>
        </p:nvGrpSpPr>
        <p:grpSpPr>
          <a:xfrm>
            <a:off x="2177529" y="3114339"/>
            <a:ext cx="977900" cy="977900"/>
            <a:chOff x="725488" y="2416176"/>
            <a:chExt cx="977900" cy="977900"/>
          </a:xfrm>
        </p:grpSpPr>
        <p:sp>
          <p:nvSpPr>
            <p:cNvPr id="58" name="Freeform 12"/>
            <p:cNvSpPr>
              <a:spLocks/>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 name="TextBox 58"/>
            <p:cNvSpPr txBox="1"/>
            <p:nvPr/>
          </p:nvSpPr>
          <p:spPr>
            <a:xfrm>
              <a:off x="828182" y="2623234"/>
              <a:ext cx="772511"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1909241" y="2072939"/>
            <a:ext cx="982663" cy="981075"/>
            <a:chOff x="457200" y="1374776"/>
            <a:chExt cx="982663" cy="981075"/>
          </a:xfrm>
        </p:grpSpPr>
        <p:sp>
          <p:nvSpPr>
            <p:cNvPr id="61" name="Freeform 13"/>
            <p:cNvSpPr>
              <a:spLocks/>
            </p:cNvSpPr>
            <p:nvPr/>
          </p:nvSpPr>
          <p:spPr bwMode="auto">
            <a:xfrm>
              <a:off x="457200" y="1374776"/>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2" name="TextBox 61"/>
            <p:cNvSpPr txBox="1"/>
            <p:nvPr/>
          </p:nvSpPr>
          <p:spPr>
            <a:xfrm>
              <a:off x="574090" y="1552431"/>
              <a:ext cx="748881" cy="646331"/>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标题文字</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63" name="矩形 83"/>
          <p:cNvSpPr>
            <a:spLocks noChangeArrowheads="1"/>
          </p:cNvSpPr>
          <p:nvPr/>
        </p:nvSpPr>
        <p:spPr bwMode="auto">
          <a:xfrm>
            <a:off x="7393730" y="1510621"/>
            <a:ext cx="3932483" cy="4073899"/>
          </a:xfrm>
          <a:prstGeom prst="rect">
            <a:avLst/>
          </a:prstGeom>
          <a:solidFill>
            <a:srgbClr val="F2F2F2"/>
          </a:solidFill>
          <a:ln w="9525" cmpd="sng">
            <a:solidFill>
              <a:srgbClr val="55735B"/>
            </a:solidFill>
            <a:miter lim="800000"/>
            <a:headEnd/>
            <a:tailEnd/>
          </a:ln>
        </p:spPr>
        <p:txBody>
          <a:bodyPr/>
          <a:lstStyle/>
          <a:p>
            <a:endParaRPr lang="zh-CN" altLang="en-US"/>
          </a:p>
        </p:txBody>
      </p:sp>
      <p:sp>
        <p:nvSpPr>
          <p:cNvPr id="64" name="TextBox 84"/>
          <p:cNvSpPr txBox="1">
            <a:spLocks noChangeArrowheads="1"/>
          </p:cNvSpPr>
          <p:nvPr/>
        </p:nvSpPr>
        <p:spPr bwMode="auto">
          <a:xfrm>
            <a:off x="7731296" y="1916832"/>
            <a:ext cx="3262835"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，里</a:t>
            </a:r>
            <a:r>
              <a:rPr lang="zh-CN" altLang="en-US" dirty="0">
                <a:solidFill>
                  <a:srgbClr val="595959"/>
                </a:solidFill>
                <a:latin typeface="微软雅黑" pitchFamily="34" charset="-122"/>
                <a:ea typeface="微软雅黑" pitchFamily="34" charset="-122"/>
                <a:sym typeface="微软雅黑" pitchFamily="34" charset="-122"/>
              </a:rPr>
              <a:t>输入产品形式的简介</a:t>
            </a:r>
            <a:r>
              <a:rPr lang="zh-CN" altLang="en-US"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dirty="0" smtClean="0">
                <a:solidFill>
                  <a:srgbClr val="595959"/>
                </a:solidFill>
                <a:latin typeface="微软雅黑" pitchFamily="34" charset="-122"/>
                <a:ea typeface="微软雅黑" pitchFamily="34" charset="-122"/>
                <a:sym typeface="微软雅黑" pitchFamily="34" charset="-122"/>
              </a:rPr>
              <a:t>简介。</a:t>
            </a:r>
            <a:endParaRPr lang="zh-CN" altLang="en-US" dirty="0">
              <a:solidFill>
                <a:srgbClr val="595959"/>
              </a:solidFill>
              <a:latin typeface="微软雅黑" pitchFamily="34" charset="-122"/>
              <a:ea typeface="微软雅黑" pitchFamily="34" charset="-122"/>
              <a:sym typeface="微软雅黑" pitchFamily="34" charset="-122"/>
            </a:endParaRPr>
          </a:p>
        </p:txBody>
      </p:sp>
      <p:sp>
        <p:nvSpPr>
          <p:cNvPr id="65" name="Freeform 12"/>
          <p:cNvSpPr>
            <a:spLocks/>
          </p:cNvSpPr>
          <p:nvPr/>
        </p:nvSpPr>
        <p:spPr bwMode="auto">
          <a:xfrm>
            <a:off x="7297141" y="1340768"/>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a:p>
        </p:txBody>
      </p:sp>
      <p:sp>
        <p:nvSpPr>
          <p:cNvPr id="66" name="Freeform 12"/>
          <p:cNvSpPr>
            <a:spLocks/>
          </p:cNvSpPr>
          <p:nvPr/>
        </p:nvSpPr>
        <p:spPr bwMode="auto">
          <a:xfrm flipH="1" flipV="1">
            <a:off x="10895621" y="515719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a:noFill/>
          </a:ln>
          <a:extLst/>
        </p:spPr>
        <p:txBody>
          <a:bodyPr/>
          <a:lstStyle/>
          <a:p>
            <a:endParaRPr lang="zh-CN" altLang="en-US"/>
          </a:p>
        </p:txBody>
      </p:sp>
      <p:sp>
        <p:nvSpPr>
          <p:cNvPr id="77" name="圆角矩形 76"/>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圆角矩形 77"/>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84"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5" name="圆角矩形 84"/>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7" name="圆角矩形 86"/>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9" name="圆角矩形 88"/>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1" name="圆角矩形 90"/>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27</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041631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heel(1)">
                                      <p:cBhvr>
                                        <p:cTn id="7" dur="2000"/>
                                        <p:tgtEl>
                                          <p:spTgt spid="37"/>
                                        </p:tgtEl>
                                      </p:cBhvr>
                                    </p:animEffect>
                                  </p:childTnLst>
                                </p:cTn>
                              </p:par>
                            </p:childTnLst>
                          </p:cTn>
                        </p:par>
                        <p:par>
                          <p:cTn id="8" fill="hold">
                            <p:stCondLst>
                              <p:cond delay="2000"/>
                            </p:stCondLst>
                            <p:childTnLst>
                              <p:par>
                                <p:cTn id="9" presetID="1"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63" presetClass="path" presetSubtype="0" accel="50000" decel="50000" fill="hold" grpId="1" nodeType="withEffect">
                                  <p:stCondLst>
                                    <p:cond delay="0"/>
                                  </p:stCondLst>
                                  <p:childTnLst>
                                    <p:animMotion origin="layout" path="M 4.31378E-6 -1.85185E-6 L 0.10732 -1.85185E-6 " pathEditMode="relative" rAng="0" ptsTypes="AA">
                                      <p:cBhvr>
                                        <p:cTn id="12" dur="300" spd="-100000" fill="hold"/>
                                        <p:tgtEl>
                                          <p:spTgt spid="30"/>
                                        </p:tgtEl>
                                        <p:attrNameLst>
                                          <p:attrName>ppt_x</p:attrName>
                                          <p:attrName>ppt_y</p:attrName>
                                        </p:attrNameLst>
                                      </p:cBhvr>
                                      <p:rCtr x="5360" y="0"/>
                                    </p:animMotion>
                                  </p:childTnLst>
                                </p:cTn>
                              </p:par>
                              <p:par>
                                <p:cTn id="13" presetID="1" presetClass="entr" presetSubtype="0" fill="hold" grpId="0" nodeType="withEffect">
                                  <p:stCondLst>
                                    <p:cond delay="100"/>
                                  </p:stCondLst>
                                  <p:childTnLst>
                                    <p:set>
                                      <p:cBhvr>
                                        <p:cTn id="14" dur="1" fill="hold">
                                          <p:stCondLst>
                                            <p:cond delay="0"/>
                                          </p:stCondLst>
                                        </p:cTn>
                                        <p:tgtEl>
                                          <p:spTgt spid="31"/>
                                        </p:tgtEl>
                                        <p:attrNameLst>
                                          <p:attrName>style.visibility</p:attrName>
                                        </p:attrNameLst>
                                      </p:cBhvr>
                                      <p:to>
                                        <p:strVal val="visible"/>
                                      </p:to>
                                    </p:set>
                                  </p:childTnLst>
                                </p:cTn>
                              </p:par>
                              <p:par>
                                <p:cTn id="15" presetID="63" presetClass="path" presetSubtype="0" accel="50000" decel="50000" fill="hold" grpId="1" nodeType="withEffect">
                                  <p:stCondLst>
                                    <p:cond delay="100"/>
                                  </p:stCondLst>
                                  <p:childTnLst>
                                    <p:animMotion origin="layout" path="M 1.20853E-6 1.11111E-6 L 0.08833 -0.09329 " pathEditMode="relative" rAng="0" ptsTypes="AA">
                                      <p:cBhvr>
                                        <p:cTn id="16" dur="300" spd="-100000" fill="hold"/>
                                        <p:tgtEl>
                                          <p:spTgt spid="31"/>
                                        </p:tgtEl>
                                        <p:attrNameLst>
                                          <p:attrName>ppt_x</p:attrName>
                                          <p:attrName>ppt_y</p:attrName>
                                        </p:attrNameLst>
                                      </p:cBhvr>
                                      <p:rCtr x="4410" y="-4676"/>
                                    </p:animMotion>
                                  </p:childTnLst>
                                </p:cTn>
                              </p:par>
                              <p:par>
                                <p:cTn id="17" presetID="1" presetClass="entr" presetSubtype="0" fill="hold" grpId="0" nodeType="withEffect">
                                  <p:stCondLst>
                                    <p:cond delay="200"/>
                                  </p:stCondLst>
                                  <p:childTnLst>
                                    <p:set>
                                      <p:cBhvr>
                                        <p:cTn id="18" dur="1" fill="hold">
                                          <p:stCondLst>
                                            <p:cond delay="0"/>
                                          </p:stCondLst>
                                        </p:cTn>
                                        <p:tgtEl>
                                          <p:spTgt spid="32"/>
                                        </p:tgtEl>
                                        <p:attrNameLst>
                                          <p:attrName>style.visibility</p:attrName>
                                        </p:attrNameLst>
                                      </p:cBhvr>
                                      <p:to>
                                        <p:strVal val="visible"/>
                                      </p:to>
                                    </p:set>
                                  </p:childTnLst>
                                </p:cTn>
                              </p:par>
                              <p:par>
                                <p:cTn id="19" presetID="63" presetClass="path" presetSubtype="0" accel="50000" decel="50000" fill="hold" grpId="1" nodeType="withEffect">
                                  <p:stCondLst>
                                    <p:cond delay="200"/>
                                  </p:stCondLst>
                                  <p:childTnLst>
                                    <p:animMotion origin="layout" path="M 4.99805E-6 1.48148E-6 L 0.05034 -0.16667 " pathEditMode="relative" rAng="0" ptsTypes="AA">
                                      <p:cBhvr>
                                        <p:cTn id="20" dur="300" spd="-100000" fill="hold"/>
                                        <p:tgtEl>
                                          <p:spTgt spid="32"/>
                                        </p:tgtEl>
                                        <p:attrNameLst>
                                          <p:attrName>ppt_x</p:attrName>
                                          <p:attrName>ppt_y</p:attrName>
                                        </p:attrNameLst>
                                      </p:cBhvr>
                                      <p:rCtr x="2511" y="-8333"/>
                                    </p:animMotion>
                                  </p:childTnLst>
                                </p:cTn>
                              </p:par>
                              <p:par>
                                <p:cTn id="21" presetID="1" presetClass="entr" presetSubtype="0" fill="hold" grpId="0" nodeType="withEffect">
                                  <p:stCondLst>
                                    <p:cond delay="300"/>
                                  </p:stCondLst>
                                  <p:childTnLst>
                                    <p:set>
                                      <p:cBhvr>
                                        <p:cTn id="22" dur="1" fill="hold">
                                          <p:stCondLst>
                                            <p:cond delay="0"/>
                                          </p:stCondLst>
                                        </p:cTn>
                                        <p:tgtEl>
                                          <p:spTgt spid="33"/>
                                        </p:tgtEl>
                                        <p:attrNameLst>
                                          <p:attrName>style.visibility</p:attrName>
                                        </p:attrNameLst>
                                      </p:cBhvr>
                                      <p:to>
                                        <p:strVal val="visible"/>
                                      </p:to>
                                    </p:set>
                                  </p:childTnLst>
                                </p:cTn>
                              </p:par>
                              <p:par>
                                <p:cTn id="23" presetID="63" presetClass="path" presetSubtype="0" accel="50000" decel="50000" fill="hold" grpId="1" nodeType="withEffect">
                                  <p:stCondLst>
                                    <p:cond delay="300"/>
                                  </p:stCondLst>
                                  <p:childTnLst>
                                    <p:animMotion origin="layout" path="M -9.88682E-8 3.7037E-6 L -9.88682E-8 -0.2007 " pathEditMode="relative" rAng="0" ptsTypes="AA">
                                      <p:cBhvr>
                                        <p:cTn id="24" dur="300" spd="-100000" fill="hold"/>
                                        <p:tgtEl>
                                          <p:spTgt spid="33"/>
                                        </p:tgtEl>
                                        <p:attrNameLst>
                                          <p:attrName>ppt_x</p:attrName>
                                          <p:attrName>ppt_y</p:attrName>
                                        </p:attrNameLst>
                                      </p:cBhvr>
                                      <p:rCtr x="0" y="-10046"/>
                                    </p:animMotion>
                                  </p:childTnLst>
                                </p:cTn>
                              </p:par>
                              <p:par>
                                <p:cTn id="25" presetID="1" presetClass="entr" presetSubtype="0" fill="hold" grpId="0" nodeType="withEffect">
                                  <p:stCondLst>
                                    <p:cond delay="400"/>
                                  </p:stCondLst>
                                  <p:childTnLst>
                                    <p:set>
                                      <p:cBhvr>
                                        <p:cTn id="26" dur="1" fill="hold">
                                          <p:stCondLst>
                                            <p:cond delay="0"/>
                                          </p:stCondLst>
                                        </p:cTn>
                                        <p:tgtEl>
                                          <p:spTgt spid="34"/>
                                        </p:tgtEl>
                                        <p:attrNameLst>
                                          <p:attrName>style.visibility</p:attrName>
                                        </p:attrNameLst>
                                      </p:cBhvr>
                                      <p:to>
                                        <p:strVal val="visible"/>
                                      </p:to>
                                    </p:set>
                                  </p:childTnLst>
                                </p:cTn>
                              </p:par>
                              <p:par>
                                <p:cTn id="27" presetID="63" presetClass="path" presetSubtype="0" accel="50000" decel="50000" fill="hold" grpId="1" nodeType="withEffect">
                                  <p:stCondLst>
                                    <p:cond delay="400"/>
                                  </p:stCondLst>
                                  <p:childTnLst>
                                    <p:animMotion origin="layout" path="M 3.00898E-6 -1.85185E-6 L -0.05347 -0.16875 " pathEditMode="relative" rAng="0" ptsTypes="AA">
                                      <p:cBhvr>
                                        <p:cTn id="28" dur="300" spd="-100000" fill="hold"/>
                                        <p:tgtEl>
                                          <p:spTgt spid="34"/>
                                        </p:tgtEl>
                                        <p:attrNameLst>
                                          <p:attrName>ppt_x</p:attrName>
                                          <p:attrName>ppt_y</p:attrName>
                                        </p:attrNameLst>
                                      </p:cBhvr>
                                      <p:rCtr x="-2680" y="-8449"/>
                                    </p:animMotion>
                                  </p:childTnLst>
                                </p:cTn>
                              </p:par>
                              <p:par>
                                <p:cTn id="29" presetID="1" presetClass="entr" presetSubtype="0"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childTnLst>
                                </p:cTn>
                              </p:par>
                              <p:par>
                                <p:cTn id="31" presetID="63" presetClass="path" presetSubtype="0" accel="50000" decel="50000" fill="hold" grpId="1" nodeType="withEffect">
                                  <p:stCondLst>
                                    <p:cond delay="500"/>
                                  </p:stCondLst>
                                  <p:childTnLst>
                                    <p:animMotion origin="layout" path="M 4.28516E-6 -1.48148E-6 L -0.09562 -0.09213 " pathEditMode="relative" rAng="0" ptsTypes="AA">
                                      <p:cBhvr>
                                        <p:cTn id="32" dur="300" spd="-100000" fill="hold"/>
                                        <p:tgtEl>
                                          <p:spTgt spid="35"/>
                                        </p:tgtEl>
                                        <p:attrNameLst>
                                          <p:attrName>ppt_x</p:attrName>
                                          <p:attrName>ppt_y</p:attrName>
                                        </p:attrNameLst>
                                      </p:cBhvr>
                                      <p:rCtr x="-4787" y="-4606"/>
                                    </p:animMotion>
                                  </p:childTnLst>
                                </p:cTn>
                              </p:par>
                              <p:par>
                                <p:cTn id="33" presetID="1" presetClass="entr" presetSubtype="0" fill="hold" grpId="0" nodeType="withEffect">
                                  <p:stCondLst>
                                    <p:cond delay="600"/>
                                  </p:stCondLst>
                                  <p:childTnLst>
                                    <p:set>
                                      <p:cBhvr>
                                        <p:cTn id="34" dur="1" fill="hold">
                                          <p:stCondLst>
                                            <p:cond delay="0"/>
                                          </p:stCondLst>
                                        </p:cTn>
                                        <p:tgtEl>
                                          <p:spTgt spid="36"/>
                                        </p:tgtEl>
                                        <p:attrNameLst>
                                          <p:attrName>style.visibility</p:attrName>
                                        </p:attrNameLst>
                                      </p:cBhvr>
                                      <p:to>
                                        <p:strVal val="visible"/>
                                      </p:to>
                                    </p:set>
                                  </p:childTnLst>
                                </p:cTn>
                              </p:par>
                              <p:par>
                                <p:cTn id="35" presetID="63" presetClass="path" presetSubtype="0" accel="50000" decel="50000" fill="hold" grpId="1" nodeType="withEffect">
                                  <p:stCondLst>
                                    <p:cond delay="600"/>
                                  </p:stCondLst>
                                  <p:childTnLst>
                                    <p:animMotion origin="layout" path="M 1.4492E-6 1.11111E-6 L -0.1137 1.11111E-6 " pathEditMode="relative" rAng="0" ptsTypes="AA">
                                      <p:cBhvr>
                                        <p:cTn id="36" dur="300" spd="-100000" fill="hold"/>
                                        <p:tgtEl>
                                          <p:spTgt spid="36"/>
                                        </p:tgtEl>
                                        <p:attrNameLst>
                                          <p:attrName>ppt_x</p:attrName>
                                          <p:attrName>ppt_y</p:attrName>
                                        </p:attrNameLst>
                                      </p:cBhvr>
                                      <p:rCtr x="-5685" y="0"/>
                                    </p:animMotion>
                                  </p:childTnLst>
                                </p:cTn>
                              </p:par>
                            </p:childTnLst>
                          </p:cTn>
                        </p:par>
                        <p:par>
                          <p:cTn id="37" fill="hold">
                            <p:stCondLst>
                              <p:cond delay="2900"/>
                            </p:stCondLst>
                            <p:childTnLst>
                              <p:par>
                                <p:cTn id="38" presetID="53" presetClass="entr" presetSubtype="16" fill="hold" nodeType="afterEffect">
                                  <p:stCondLst>
                                    <p:cond delay="0"/>
                                  </p:stCondLst>
                                  <p:childTnLst>
                                    <p:set>
                                      <p:cBhvr>
                                        <p:cTn id="39" dur="1" fill="hold">
                                          <p:stCondLst>
                                            <p:cond delay="0"/>
                                          </p:stCondLst>
                                        </p:cTn>
                                        <p:tgtEl>
                                          <p:spTgt spid="60"/>
                                        </p:tgtEl>
                                        <p:attrNameLst>
                                          <p:attrName>style.visibility</p:attrName>
                                        </p:attrNameLst>
                                      </p:cBhvr>
                                      <p:to>
                                        <p:strVal val="visible"/>
                                      </p:to>
                                    </p:set>
                                    <p:anim calcmode="lin" valueType="num">
                                      <p:cBhvr>
                                        <p:cTn id="40" dur="500" fill="hold"/>
                                        <p:tgtEl>
                                          <p:spTgt spid="60"/>
                                        </p:tgtEl>
                                        <p:attrNameLst>
                                          <p:attrName>ppt_w</p:attrName>
                                        </p:attrNameLst>
                                      </p:cBhvr>
                                      <p:tavLst>
                                        <p:tav tm="0">
                                          <p:val>
                                            <p:fltVal val="0"/>
                                          </p:val>
                                        </p:tav>
                                        <p:tav tm="100000">
                                          <p:val>
                                            <p:strVal val="#ppt_w"/>
                                          </p:val>
                                        </p:tav>
                                      </p:tavLst>
                                    </p:anim>
                                    <p:anim calcmode="lin" valueType="num">
                                      <p:cBhvr>
                                        <p:cTn id="41" dur="500" fill="hold"/>
                                        <p:tgtEl>
                                          <p:spTgt spid="60"/>
                                        </p:tgtEl>
                                        <p:attrNameLst>
                                          <p:attrName>ppt_h</p:attrName>
                                        </p:attrNameLst>
                                      </p:cBhvr>
                                      <p:tavLst>
                                        <p:tav tm="0">
                                          <p:val>
                                            <p:fltVal val="0"/>
                                          </p:val>
                                        </p:tav>
                                        <p:tav tm="100000">
                                          <p:val>
                                            <p:strVal val="#ppt_h"/>
                                          </p:val>
                                        </p:tav>
                                      </p:tavLst>
                                    </p:anim>
                                    <p:animEffect transition="in" filter="fade">
                                      <p:cBhvr>
                                        <p:cTn id="42" dur="500"/>
                                        <p:tgtEl>
                                          <p:spTgt spid="60"/>
                                        </p:tgtEl>
                                      </p:cBhvr>
                                    </p:animEffect>
                                  </p:childTnLst>
                                </p:cTn>
                              </p:par>
                              <p:par>
                                <p:cTn id="43" presetID="53" presetClass="entr" presetSubtype="16" fill="hold" nodeType="withEffect">
                                  <p:stCondLst>
                                    <p:cond delay="100"/>
                                  </p:stCondLst>
                                  <p:childTnLst>
                                    <p:set>
                                      <p:cBhvr>
                                        <p:cTn id="44" dur="1" fill="hold">
                                          <p:stCondLst>
                                            <p:cond delay="0"/>
                                          </p:stCondLst>
                                        </p:cTn>
                                        <p:tgtEl>
                                          <p:spTgt spid="57"/>
                                        </p:tgtEl>
                                        <p:attrNameLst>
                                          <p:attrName>style.visibility</p:attrName>
                                        </p:attrNameLst>
                                      </p:cBhvr>
                                      <p:to>
                                        <p:strVal val="visible"/>
                                      </p:to>
                                    </p:set>
                                    <p:anim calcmode="lin" valueType="num">
                                      <p:cBhvr>
                                        <p:cTn id="45" dur="500" fill="hold"/>
                                        <p:tgtEl>
                                          <p:spTgt spid="57"/>
                                        </p:tgtEl>
                                        <p:attrNameLst>
                                          <p:attrName>ppt_w</p:attrName>
                                        </p:attrNameLst>
                                      </p:cBhvr>
                                      <p:tavLst>
                                        <p:tav tm="0">
                                          <p:val>
                                            <p:fltVal val="0"/>
                                          </p:val>
                                        </p:tav>
                                        <p:tav tm="100000">
                                          <p:val>
                                            <p:strVal val="#ppt_w"/>
                                          </p:val>
                                        </p:tav>
                                      </p:tavLst>
                                    </p:anim>
                                    <p:anim calcmode="lin" valueType="num">
                                      <p:cBhvr>
                                        <p:cTn id="46" dur="500" fill="hold"/>
                                        <p:tgtEl>
                                          <p:spTgt spid="57"/>
                                        </p:tgtEl>
                                        <p:attrNameLst>
                                          <p:attrName>ppt_h</p:attrName>
                                        </p:attrNameLst>
                                      </p:cBhvr>
                                      <p:tavLst>
                                        <p:tav tm="0">
                                          <p:val>
                                            <p:fltVal val="0"/>
                                          </p:val>
                                        </p:tav>
                                        <p:tav tm="100000">
                                          <p:val>
                                            <p:strVal val="#ppt_h"/>
                                          </p:val>
                                        </p:tav>
                                      </p:tavLst>
                                    </p:anim>
                                    <p:animEffect transition="in" filter="fade">
                                      <p:cBhvr>
                                        <p:cTn id="47" dur="500"/>
                                        <p:tgtEl>
                                          <p:spTgt spid="57"/>
                                        </p:tgtEl>
                                      </p:cBhvr>
                                    </p:animEffect>
                                  </p:childTnLst>
                                </p:cTn>
                              </p:par>
                              <p:par>
                                <p:cTn id="48" presetID="53" presetClass="entr" presetSubtype="16" fill="hold" nodeType="withEffect">
                                  <p:stCondLst>
                                    <p:cond delay="200"/>
                                  </p:stCondLst>
                                  <p:childTnLst>
                                    <p:set>
                                      <p:cBhvr>
                                        <p:cTn id="49" dur="1" fill="hold">
                                          <p:stCondLst>
                                            <p:cond delay="0"/>
                                          </p:stCondLst>
                                        </p:cTn>
                                        <p:tgtEl>
                                          <p:spTgt spid="54"/>
                                        </p:tgtEl>
                                        <p:attrNameLst>
                                          <p:attrName>style.visibility</p:attrName>
                                        </p:attrNameLst>
                                      </p:cBhvr>
                                      <p:to>
                                        <p:strVal val="visible"/>
                                      </p:to>
                                    </p:set>
                                    <p:anim calcmode="lin" valueType="num">
                                      <p:cBhvr>
                                        <p:cTn id="50" dur="500" fill="hold"/>
                                        <p:tgtEl>
                                          <p:spTgt spid="54"/>
                                        </p:tgtEl>
                                        <p:attrNameLst>
                                          <p:attrName>ppt_w</p:attrName>
                                        </p:attrNameLst>
                                      </p:cBhvr>
                                      <p:tavLst>
                                        <p:tav tm="0">
                                          <p:val>
                                            <p:fltVal val="0"/>
                                          </p:val>
                                        </p:tav>
                                        <p:tav tm="100000">
                                          <p:val>
                                            <p:strVal val="#ppt_w"/>
                                          </p:val>
                                        </p:tav>
                                      </p:tavLst>
                                    </p:anim>
                                    <p:anim calcmode="lin" valueType="num">
                                      <p:cBhvr>
                                        <p:cTn id="51" dur="500" fill="hold"/>
                                        <p:tgtEl>
                                          <p:spTgt spid="54"/>
                                        </p:tgtEl>
                                        <p:attrNameLst>
                                          <p:attrName>ppt_h</p:attrName>
                                        </p:attrNameLst>
                                      </p:cBhvr>
                                      <p:tavLst>
                                        <p:tav tm="0">
                                          <p:val>
                                            <p:fltVal val="0"/>
                                          </p:val>
                                        </p:tav>
                                        <p:tav tm="100000">
                                          <p:val>
                                            <p:strVal val="#ppt_h"/>
                                          </p:val>
                                        </p:tav>
                                      </p:tavLst>
                                    </p:anim>
                                    <p:animEffect transition="in" filter="fade">
                                      <p:cBhvr>
                                        <p:cTn id="52" dur="500"/>
                                        <p:tgtEl>
                                          <p:spTgt spid="54"/>
                                        </p:tgtEl>
                                      </p:cBhvr>
                                    </p:animEffect>
                                  </p:childTnLst>
                                </p:cTn>
                              </p:par>
                              <p:par>
                                <p:cTn id="53" presetID="53" presetClass="entr" presetSubtype="16" fill="hold" nodeType="withEffect">
                                  <p:stCondLst>
                                    <p:cond delay="300"/>
                                  </p:stCondLst>
                                  <p:childTnLst>
                                    <p:set>
                                      <p:cBhvr>
                                        <p:cTn id="54" dur="1" fill="hold">
                                          <p:stCondLst>
                                            <p:cond delay="0"/>
                                          </p:stCondLst>
                                        </p:cTn>
                                        <p:tgtEl>
                                          <p:spTgt spid="51"/>
                                        </p:tgtEl>
                                        <p:attrNameLst>
                                          <p:attrName>style.visibility</p:attrName>
                                        </p:attrNameLst>
                                      </p:cBhvr>
                                      <p:to>
                                        <p:strVal val="visible"/>
                                      </p:to>
                                    </p:set>
                                    <p:anim calcmode="lin" valueType="num">
                                      <p:cBhvr>
                                        <p:cTn id="55" dur="500" fill="hold"/>
                                        <p:tgtEl>
                                          <p:spTgt spid="51"/>
                                        </p:tgtEl>
                                        <p:attrNameLst>
                                          <p:attrName>ppt_w</p:attrName>
                                        </p:attrNameLst>
                                      </p:cBhvr>
                                      <p:tavLst>
                                        <p:tav tm="0">
                                          <p:val>
                                            <p:fltVal val="0"/>
                                          </p:val>
                                        </p:tav>
                                        <p:tav tm="100000">
                                          <p:val>
                                            <p:strVal val="#ppt_w"/>
                                          </p:val>
                                        </p:tav>
                                      </p:tavLst>
                                    </p:anim>
                                    <p:anim calcmode="lin" valueType="num">
                                      <p:cBhvr>
                                        <p:cTn id="56" dur="500" fill="hold"/>
                                        <p:tgtEl>
                                          <p:spTgt spid="51"/>
                                        </p:tgtEl>
                                        <p:attrNameLst>
                                          <p:attrName>ppt_h</p:attrName>
                                        </p:attrNameLst>
                                      </p:cBhvr>
                                      <p:tavLst>
                                        <p:tav tm="0">
                                          <p:val>
                                            <p:fltVal val="0"/>
                                          </p:val>
                                        </p:tav>
                                        <p:tav tm="100000">
                                          <p:val>
                                            <p:strVal val="#ppt_h"/>
                                          </p:val>
                                        </p:tav>
                                      </p:tavLst>
                                    </p:anim>
                                    <p:animEffect transition="in" filter="fade">
                                      <p:cBhvr>
                                        <p:cTn id="57" dur="500"/>
                                        <p:tgtEl>
                                          <p:spTgt spid="51"/>
                                        </p:tgtEl>
                                      </p:cBhvr>
                                    </p:animEffect>
                                  </p:childTnLst>
                                </p:cTn>
                              </p:par>
                              <p:par>
                                <p:cTn id="58" presetID="53" presetClass="entr" presetSubtype="16" fill="hold" nodeType="withEffect">
                                  <p:stCondLst>
                                    <p:cond delay="400"/>
                                  </p:stCondLst>
                                  <p:childTnLst>
                                    <p:set>
                                      <p:cBhvr>
                                        <p:cTn id="59" dur="1" fill="hold">
                                          <p:stCondLst>
                                            <p:cond delay="0"/>
                                          </p:stCondLst>
                                        </p:cTn>
                                        <p:tgtEl>
                                          <p:spTgt spid="48"/>
                                        </p:tgtEl>
                                        <p:attrNameLst>
                                          <p:attrName>style.visibility</p:attrName>
                                        </p:attrNameLst>
                                      </p:cBhvr>
                                      <p:to>
                                        <p:strVal val="visible"/>
                                      </p:to>
                                    </p:set>
                                    <p:anim calcmode="lin" valueType="num">
                                      <p:cBhvr>
                                        <p:cTn id="60" dur="500" fill="hold"/>
                                        <p:tgtEl>
                                          <p:spTgt spid="48"/>
                                        </p:tgtEl>
                                        <p:attrNameLst>
                                          <p:attrName>ppt_w</p:attrName>
                                        </p:attrNameLst>
                                      </p:cBhvr>
                                      <p:tavLst>
                                        <p:tav tm="0">
                                          <p:val>
                                            <p:fltVal val="0"/>
                                          </p:val>
                                        </p:tav>
                                        <p:tav tm="100000">
                                          <p:val>
                                            <p:strVal val="#ppt_w"/>
                                          </p:val>
                                        </p:tav>
                                      </p:tavLst>
                                    </p:anim>
                                    <p:anim calcmode="lin" valueType="num">
                                      <p:cBhvr>
                                        <p:cTn id="61" dur="500" fill="hold"/>
                                        <p:tgtEl>
                                          <p:spTgt spid="48"/>
                                        </p:tgtEl>
                                        <p:attrNameLst>
                                          <p:attrName>ppt_h</p:attrName>
                                        </p:attrNameLst>
                                      </p:cBhvr>
                                      <p:tavLst>
                                        <p:tav tm="0">
                                          <p:val>
                                            <p:fltVal val="0"/>
                                          </p:val>
                                        </p:tav>
                                        <p:tav tm="100000">
                                          <p:val>
                                            <p:strVal val="#ppt_h"/>
                                          </p:val>
                                        </p:tav>
                                      </p:tavLst>
                                    </p:anim>
                                    <p:animEffect transition="in" filter="fade">
                                      <p:cBhvr>
                                        <p:cTn id="62" dur="500"/>
                                        <p:tgtEl>
                                          <p:spTgt spid="48"/>
                                        </p:tgtEl>
                                      </p:cBhvr>
                                    </p:animEffect>
                                  </p:childTnLst>
                                </p:cTn>
                              </p:par>
                              <p:par>
                                <p:cTn id="63" presetID="53" presetClass="entr" presetSubtype="16" fill="hold" nodeType="withEffect">
                                  <p:stCondLst>
                                    <p:cond delay="500"/>
                                  </p:stCondLst>
                                  <p:childTnLst>
                                    <p:set>
                                      <p:cBhvr>
                                        <p:cTn id="64" dur="1" fill="hold">
                                          <p:stCondLst>
                                            <p:cond delay="0"/>
                                          </p:stCondLst>
                                        </p:cTn>
                                        <p:tgtEl>
                                          <p:spTgt spid="45"/>
                                        </p:tgtEl>
                                        <p:attrNameLst>
                                          <p:attrName>style.visibility</p:attrName>
                                        </p:attrNameLst>
                                      </p:cBhvr>
                                      <p:to>
                                        <p:strVal val="visible"/>
                                      </p:to>
                                    </p:set>
                                    <p:anim calcmode="lin" valueType="num">
                                      <p:cBhvr>
                                        <p:cTn id="65" dur="500" fill="hold"/>
                                        <p:tgtEl>
                                          <p:spTgt spid="45"/>
                                        </p:tgtEl>
                                        <p:attrNameLst>
                                          <p:attrName>ppt_w</p:attrName>
                                        </p:attrNameLst>
                                      </p:cBhvr>
                                      <p:tavLst>
                                        <p:tav tm="0">
                                          <p:val>
                                            <p:fltVal val="0"/>
                                          </p:val>
                                        </p:tav>
                                        <p:tav tm="100000">
                                          <p:val>
                                            <p:strVal val="#ppt_w"/>
                                          </p:val>
                                        </p:tav>
                                      </p:tavLst>
                                    </p:anim>
                                    <p:anim calcmode="lin" valueType="num">
                                      <p:cBhvr>
                                        <p:cTn id="66" dur="500" fill="hold"/>
                                        <p:tgtEl>
                                          <p:spTgt spid="45"/>
                                        </p:tgtEl>
                                        <p:attrNameLst>
                                          <p:attrName>ppt_h</p:attrName>
                                        </p:attrNameLst>
                                      </p:cBhvr>
                                      <p:tavLst>
                                        <p:tav tm="0">
                                          <p:val>
                                            <p:fltVal val="0"/>
                                          </p:val>
                                        </p:tav>
                                        <p:tav tm="100000">
                                          <p:val>
                                            <p:strVal val="#ppt_h"/>
                                          </p:val>
                                        </p:tav>
                                      </p:tavLst>
                                    </p:anim>
                                    <p:animEffect transition="in" filter="fade">
                                      <p:cBhvr>
                                        <p:cTn id="67" dur="500"/>
                                        <p:tgtEl>
                                          <p:spTgt spid="45"/>
                                        </p:tgtEl>
                                      </p:cBhvr>
                                    </p:animEffect>
                                  </p:childTnLst>
                                </p:cTn>
                              </p:par>
                              <p:par>
                                <p:cTn id="68" presetID="53" presetClass="entr" presetSubtype="16" fill="hold" nodeType="withEffect">
                                  <p:stCondLst>
                                    <p:cond delay="600"/>
                                  </p:stCondLst>
                                  <p:childTnLst>
                                    <p:set>
                                      <p:cBhvr>
                                        <p:cTn id="69" dur="1" fill="hold">
                                          <p:stCondLst>
                                            <p:cond delay="0"/>
                                          </p:stCondLst>
                                        </p:cTn>
                                        <p:tgtEl>
                                          <p:spTgt spid="40"/>
                                        </p:tgtEl>
                                        <p:attrNameLst>
                                          <p:attrName>style.visibility</p:attrName>
                                        </p:attrNameLst>
                                      </p:cBhvr>
                                      <p:to>
                                        <p:strVal val="visible"/>
                                      </p:to>
                                    </p:set>
                                    <p:anim calcmode="lin" valueType="num">
                                      <p:cBhvr>
                                        <p:cTn id="70" dur="500" fill="hold"/>
                                        <p:tgtEl>
                                          <p:spTgt spid="40"/>
                                        </p:tgtEl>
                                        <p:attrNameLst>
                                          <p:attrName>ppt_w</p:attrName>
                                        </p:attrNameLst>
                                      </p:cBhvr>
                                      <p:tavLst>
                                        <p:tav tm="0">
                                          <p:val>
                                            <p:fltVal val="0"/>
                                          </p:val>
                                        </p:tav>
                                        <p:tav tm="100000">
                                          <p:val>
                                            <p:strVal val="#ppt_w"/>
                                          </p:val>
                                        </p:tav>
                                      </p:tavLst>
                                    </p:anim>
                                    <p:anim calcmode="lin" valueType="num">
                                      <p:cBhvr>
                                        <p:cTn id="71" dur="500" fill="hold"/>
                                        <p:tgtEl>
                                          <p:spTgt spid="40"/>
                                        </p:tgtEl>
                                        <p:attrNameLst>
                                          <p:attrName>ppt_h</p:attrName>
                                        </p:attrNameLst>
                                      </p:cBhvr>
                                      <p:tavLst>
                                        <p:tav tm="0">
                                          <p:val>
                                            <p:fltVal val="0"/>
                                          </p:val>
                                        </p:tav>
                                        <p:tav tm="100000">
                                          <p:val>
                                            <p:strVal val="#ppt_h"/>
                                          </p:val>
                                        </p:tav>
                                      </p:tavLst>
                                    </p:anim>
                                    <p:animEffect transition="in" filter="fade">
                                      <p:cBhvr>
                                        <p:cTn id="72" dur="500"/>
                                        <p:tgtEl>
                                          <p:spTgt spid="40"/>
                                        </p:tgtEl>
                                      </p:cBhvr>
                                    </p:animEffect>
                                  </p:childTnLst>
                                </p:cTn>
                              </p:par>
                            </p:childTnLst>
                          </p:cTn>
                        </p:par>
                        <p:par>
                          <p:cTn id="73" fill="hold">
                            <p:stCondLst>
                              <p:cond delay="4000"/>
                            </p:stCondLst>
                            <p:childTnLst>
                              <p:par>
                                <p:cTn id="74" presetID="1" presetClass="entr" presetSubtype="0" fill="hold" grpId="0" nodeType="afterEffect">
                                  <p:stCondLst>
                                    <p:cond delay="0"/>
                                  </p:stCondLst>
                                  <p:childTnLst>
                                    <p:set>
                                      <p:cBhvr>
                                        <p:cTn id="75" dur="1" fill="hold">
                                          <p:stCondLst>
                                            <p:cond delay="0"/>
                                          </p:stCondLst>
                                        </p:cTn>
                                        <p:tgtEl>
                                          <p:spTgt spid="65"/>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2.17538E-6 -2.95097E-6 L 0.16536 0.28539 " pathEditMode="relative" rAng="0" ptsTypes="AA">
                                      <p:cBhvr>
                                        <p:cTn id="77" dur="500" spd="-99900" fill="hold"/>
                                        <p:tgtEl>
                                          <p:spTgt spid="65"/>
                                        </p:tgtEl>
                                        <p:attrNameLst>
                                          <p:attrName>ppt_x,ppt_y</p:attrName>
                                        </p:attrNameLst>
                                      </p:cBhvr>
                                      <p:rCtr x="8262" y="14269"/>
                                    </p:animMotion>
                                  </p:childTnLst>
                                </p:cTn>
                              </p:par>
                              <p:par>
                                <p:cTn id="78" presetID="1" presetClass="entr" presetSubtype="0" fill="hold" grpId="0" nodeType="withEffect">
                                  <p:stCondLst>
                                    <p:cond delay="0"/>
                                  </p:stCondLst>
                                  <p:childTnLst>
                                    <p:set>
                                      <p:cBhvr>
                                        <p:cTn id="79" dur="1" fill="hold">
                                          <p:stCondLst>
                                            <p:cond delay="0"/>
                                          </p:stCondLst>
                                        </p:cTn>
                                        <p:tgtEl>
                                          <p:spTgt spid="66"/>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3.64299E-7 3.02498E-6 L -0.15392 -0.26827 " pathEditMode="relative" rAng="0" ptsTypes="AA">
                                      <p:cBhvr>
                                        <p:cTn id="81" dur="500" spd="-99900" fill="hold"/>
                                        <p:tgtEl>
                                          <p:spTgt spid="66"/>
                                        </p:tgtEl>
                                        <p:attrNameLst>
                                          <p:attrName>ppt_x,ppt_y</p:attrName>
                                        </p:attrNameLst>
                                      </p:cBhvr>
                                      <p:rCtr x="-7702" y="-13414"/>
                                    </p:animMotion>
                                  </p:childTnLst>
                                </p:cTn>
                              </p:par>
                              <p:par>
                                <p:cTn id="82" presetID="10" presetClass="entr" presetSubtype="0"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 calcmode="lin" valueType="num">
                                      <p:cBhvr>
                                        <p:cTn id="84" dur="500" fill="hold"/>
                                        <p:tgtEl>
                                          <p:spTgt spid="63"/>
                                        </p:tgtEl>
                                        <p:attrNameLst>
                                          <p:attrName>ppt_w</p:attrName>
                                        </p:attrNameLst>
                                      </p:cBhvr>
                                      <p:tavLst>
                                        <p:tav tm="0">
                                          <p:val>
                                            <p:fltVal val="0"/>
                                          </p:val>
                                        </p:tav>
                                        <p:tav tm="100000">
                                          <p:val>
                                            <p:strVal val="#ppt_w"/>
                                          </p:val>
                                        </p:tav>
                                      </p:tavLst>
                                    </p:anim>
                                    <p:anim calcmode="lin" valueType="num">
                                      <p:cBhvr>
                                        <p:cTn id="85" dur="500" fill="hold"/>
                                        <p:tgtEl>
                                          <p:spTgt spid="63"/>
                                        </p:tgtEl>
                                        <p:attrNameLst>
                                          <p:attrName>ppt_h</p:attrName>
                                        </p:attrNameLst>
                                      </p:cBhvr>
                                      <p:tavLst>
                                        <p:tav tm="0">
                                          <p:val>
                                            <p:fltVal val="0"/>
                                          </p:val>
                                        </p:tav>
                                        <p:tav tm="100000">
                                          <p:val>
                                            <p:strVal val="#ppt_h"/>
                                          </p:val>
                                        </p:tav>
                                      </p:tavLst>
                                    </p:anim>
                                    <p:animEffect transition="in" filter="fade">
                                      <p:cBhvr>
                                        <p:cTn id="86" dur="500"/>
                                        <p:tgtEl>
                                          <p:spTgt spid="63"/>
                                        </p:tgtEl>
                                      </p:cBhvr>
                                    </p:animEffect>
                                  </p:childTnLst>
                                </p:cTn>
                              </p:par>
                            </p:childTnLst>
                          </p:cTn>
                        </p:par>
                        <p:par>
                          <p:cTn id="87" fill="hold">
                            <p:stCondLst>
                              <p:cond delay="4500"/>
                            </p:stCondLst>
                            <p:childTnLst>
                              <p:par>
                                <p:cTn id="88" presetID="22" presetClass="entr" presetSubtype="1" fill="hold" nodeType="afterEffect">
                                  <p:stCondLst>
                                    <p:cond delay="0"/>
                                  </p:stCondLst>
                                  <p:childTnLst>
                                    <p:set>
                                      <p:cBhvr>
                                        <p:cTn id="89" dur="1" fill="hold">
                                          <p:stCondLst>
                                            <p:cond delay="0"/>
                                          </p:stCondLst>
                                        </p:cTn>
                                        <p:tgtEl>
                                          <p:spTgt spid="64">
                                            <p:txEl>
                                              <p:pRg st="0" end="0"/>
                                            </p:txEl>
                                          </p:spTgt>
                                        </p:tgtEl>
                                        <p:attrNameLst>
                                          <p:attrName>style.visibility</p:attrName>
                                        </p:attrNameLst>
                                      </p:cBhvr>
                                      <p:to>
                                        <p:strVal val="visible"/>
                                      </p:to>
                                    </p:set>
                                    <p:animEffect transition="in" filter="wipe(up)">
                                      <p:cBhvr>
                                        <p:cTn id="90" dur="5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P spid="63" grpId="0" animBg="1" autoUpdateAnimBg="0"/>
      <p:bldP spid="65" grpId="0" animBg="1"/>
      <p:bldP spid="65" grpId="1" animBg="1"/>
      <p:bldP spid="66" grpId="0" animBg="1"/>
      <p:bldP spid="66"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五年发展计划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FIVE YEARS DEVELOPMENT PLAN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任意多边形 29"/>
          <p:cNvSpPr/>
          <p:nvPr/>
        </p:nvSpPr>
        <p:spPr>
          <a:xfrm>
            <a:off x="-32084" y="3471329"/>
            <a:ext cx="12240125" cy="1271902"/>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28575">
            <a:solidFill>
              <a:srgbClr val="3F404B"/>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563965" y="3827547"/>
            <a:ext cx="2159566" cy="1371658"/>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2015</a:t>
            </a:r>
            <a:endParaRPr lang="en-US" altLang="zh-CN" sz="16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lnSpc>
                <a:spcPct val="130000"/>
              </a:lnSpc>
              <a:spcAft>
                <a:spcPts val="0"/>
              </a:spcAft>
              <a:defRPr/>
            </a:pPr>
            <a:r>
              <a:rPr lang="zh-CN" altLang="en-US" sz="2000" b="1"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endParaRPr lang="en-US" altLang="zh-CN" sz="2000" b="1"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2" name="矩形 31"/>
          <p:cNvSpPr/>
          <p:nvPr/>
        </p:nvSpPr>
        <p:spPr>
          <a:xfrm>
            <a:off x="2830958" y="3923524"/>
            <a:ext cx="2159566"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2016</a:t>
            </a:r>
          </a:p>
          <a:p>
            <a:pPr algn="ctr">
              <a:spcBef>
                <a:spcPts val="500"/>
              </a:spcBef>
              <a:spcAft>
                <a:spcPts val="0"/>
              </a:spcAft>
              <a:defRPr/>
            </a:pPr>
            <a:r>
              <a:rPr lang="zh-CN" altLang="en-US" sz="20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3" name="矩形 32"/>
          <p:cNvSpPr/>
          <p:nvPr/>
        </p:nvSpPr>
        <p:spPr>
          <a:xfrm>
            <a:off x="5107122" y="4433606"/>
            <a:ext cx="2159566" cy="1371658"/>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201X</a:t>
            </a:r>
            <a:endPar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lnSpc>
                <a:spcPct val="130000"/>
              </a:lnSpc>
              <a:spcAft>
                <a:spcPts val="0"/>
              </a:spcAft>
              <a:defRPr/>
            </a:pPr>
            <a:r>
              <a:rPr lang="zh-CN" altLang="en-US" sz="2000" b="1"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a:t>
            </a:r>
            <a:r>
              <a:rPr lang="zh-CN" altLang="en-US" sz="20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名称</a:t>
            </a: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4" name="矩形 33"/>
          <p:cNvSpPr/>
          <p:nvPr/>
        </p:nvSpPr>
        <p:spPr>
          <a:xfrm>
            <a:off x="7237244" y="2985095"/>
            <a:ext cx="2159566"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2018</a:t>
            </a:r>
          </a:p>
          <a:p>
            <a:pPr algn="ctr">
              <a:spcBef>
                <a:spcPts val="500"/>
              </a:spcBef>
              <a:spcAft>
                <a:spcPts val="0"/>
              </a:spcAft>
              <a:defRPr/>
            </a:pPr>
            <a:r>
              <a:rPr lang="zh-CN" altLang="en-US" sz="20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sp>
        <p:nvSpPr>
          <p:cNvPr id="35" name="矩形 34"/>
          <p:cNvSpPr/>
          <p:nvPr/>
        </p:nvSpPr>
        <p:spPr>
          <a:xfrm>
            <a:off x="9467771" y="2841079"/>
            <a:ext cx="2159566" cy="1343445"/>
          </a:xfrm>
          <a:prstGeom prst="rect">
            <a:avLst/>
          </a:prstGeom>
        </p:spPr>
        <p:txBody>
          <a:bodyPr wrap="none">
            <a:spAutoFit/>
          </a:bodyPr>
          <a:lstStyle/>
          <a:p>
            <a:pPr algn="ctr">
              <a:lnSpc>
                <a:spcPct val="130000"/>
              </a:lnSpc>
              <a:spcAft>
                <a:spcPts val="0"/>
              </a:spcAft>
              <a:defRPr/>
            </a:pPr>
            <a:r>
              <a:rPr lang="en-US" altLang="zh-CN" sz="1600" kern="100" dirty="0" smtClean="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2019</a:t>
            </a:r>
          </a:p>
          <a:p>
            <a:pPr algn="ctr">
              <a:spcBef>
                <a:spcPts val="500"/>
              </a:spcBef>
              <a:spcAft>
                <a:spcPts val="0"/>
              </a:spcAft>
              <a:defRPr/>
            </a:pPr>
            <a:r>
              <a:rPr lang="zh-CN" altLang="en-US" sz="2000" b="1"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输入名称</a:t>
            </a: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在此输入详细文字介绍，</a:t>
            </a:r>
            <a:endParaRPr lang="en-US" altLang="zh-CN"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500"/>
              </a:spcBef>
              <a:spcAft>
                <a:spcPts val="0"/>
              </a:spcAft>
              <a:defRPr/>
            </a:pPr>
            <a:r>
              <a:rPr lang="zh-CN" altLang="en-US" sz="1400" kern="100" dirty="0">
                <a:solidFill>
                  <a:schemeClr val="tx1">
                    <a:lumMod val="75000"/>
                    <a:lumOff val="25000"/>
                  </a:schemeClr>
                </a:solidFill>
                <a:latin typeface="Impact MT Std" pitchFamily="34" charset="0"/>
                <a:ea typeface="微软雅黑" panose="020B0503020204020204" pitchFamily="34" charset="-122"/>
                <a:cs typeface="Times New Roman" panose="02020603050405020304" pitchFamily="18" charset="0"/>
              </a:rPr>
              <a:t>和详细信息。</a:t>
            </a:r>
          </a:p>
        </p:txBody>
      </p:sp>
      <p:grpSp>
        <p:nvGrpSpPr>
          <p:cNvPr id="36" name="组合 35"/>
          <p:cNvGrpSpPr/>
          <p:nvPr/>
        </p:nvGrpSpPr>
        <p:grpSpPr>
          <a:xfrm>
            <a:off x="1312185" y="3139766"/>
            <a:ext cx="663125" cy="663125"/>
            <a:chOff x="8077071" y="845254"/>
            <a:chExt cx="2036801" cy="2036802"/>
          </a:xfrm>
        </p:grpSpPr>
        <p:sp>
          <p:nvSpPr>
            <p:cNvPr id="37" name="椭圆 36"/>
            <p:cNvSpPr/>
            <p:nvPr/>
          </p:nvSpPr>
          <p:spPr>
            <a:xfrm>
              <a:off x="8077071" y="845254"/>
              <a:ext cx="2036801"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cs typeface="Arial" panose="020B0604020202020204" pitchFamily="34" charset="0"/>
              </a:endParaRPr>
            </a:p>
          </p:txBody>
        </p:sp>
      </p:grpSp>
      <p:grpSp>
        <p:nvGrpSpPr>
          <p:cNvPr id="39" name="组合 38"/>
          <p:cNvGrpSpPr/>
          <p:nvPr/>
        </p:nvGrpSpPr>
        <p:grpSpPr>
          <a:xfrm>
            <a:off x="3579178" y="3235743"/>
            <a:ext cx="663125" cy="663125"/>
            <a:chOff x="8125599" y="1434035"/>
            <a:chExt cx="2036802" cy="2036802"/>
          </a:xfrm>
        </p:grpSpPr>
        <p:sp>
          <p:nvSpPr>
            <p:cNvPr id="40" name="椭圆 39"/>
            <p:cNvSpPr/>
            <p:nvPr/>
          </p:nvSpPr>
          <p:spPr>
            <a:xfrm>
              <a:off x="8125599" y="1434035"/>
              <a:ext cx="2036802" cy="2036802"/>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4" name="组合 43"/>
          <p:cNvGrpSpPr/>
          <p:nvPr/>
        </p:nvGrpSpPr>
        <p:grpSpPr>
          <a:xfrm>
            <a:off x="5855345" y="3745825"/>
            <a:ext cx="663125" cy="663125"/>
            <a:chOff x="8125599" y="1434035"/>
            <a:chExt cx="2036802" cy="2036802"/>
          </a:xfrm>
        </p:grpSpPr>
        <p:sp>
          <p:nvSpPr>
            <p:cNvPr id="45" name="椭圆 44"/>
            <p:cNvSpPr/>
            <p:nvPr/>
          </p:nvSpPr>
          <p:spPr>
            <a:xfrm>
              <a:off x="8125599" y="1434035"/>
              <a:ext cx="2036802"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a:grpSpLocks noChangeAspect="1"/>
            </p:cNvGrpSpPr>
            <p:nvPr/>
          </p:nvGrpSpPr>
          <p:grpSpPr>
            <a:xfrm>
              <a:off x="8518659" y="1890295"/>
              <a:ext cx="1310642" cy="1124283"/>
              <a:chOff x="5084763" y="971548"/>
              <a:chExt cx="323865" cy="277813"/>
            </a:xfrm>
            <a:solidFill>
              <a:schemeClr val="bg1">
                <a:lumMod val="95000"/>
              </a:schemeClr>
            </a:solidFill>
          </p:grpSpPr>
          <p:sp>
            <p:nvSpPr>
              <p:cNvPr id="47"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8"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grpSp>
      <p:grpSp>
        <p:nvGrpSpPr>
          <p:cNvPr id="50" name="组合 49"/>
          <p:cNvGrpSpPr/>
          <p:nvPr/>
        </p:nvGrpSpPr>
        <p:grpSpPr>
          <a:xfrm>
            <a:off x="7985466" y="4341712"/>
            <a:ext cx="663125" cy="663125"/>
            <a:chOff x="8125599" y="1434035"/>
            <a:chExt cx="2036802" cy="2036802"/>
          </a:xfrm>
        </p:grpSpPr>
        <p:sp>
          <p:nvSpPr>
            <p:cNvPr id="51" name="椭圆 50"/>
            <p:cNvSpPr/>
            <p:nvPr/>
          </p:nvSpPr>
          <p:spPr>
            <a:xfrm>
              <a:off x="8125599" y="1434035"/>
              <a:ext cx="2036802" cy="2036802"/>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grpSp>
      <p:grpSp>
        <p:nvGrpSpPr>
          <p:cNvPr id="53" name="组合 52"/>
          <p:cNvGrpSpPr/>
          <p:nvPr/>
        </p:nvGrpSpPr>
        <p:grpSpPr>
          <a:xfrm>
            <a:off x="10215992" y="4263606"/>
            <a:ext cx="663125" cy="663125"/>
            <a:chOff x="8125599" y="1434035"/>
            <a:chExt cx="2036802" cy="2036802"/>
          </a:xfrm>
        </p:grpSpPr>
        <p:sp>
          <p:nvSpPr>
            <p:cNvPr id="54" name="椭圆 53"/>
            <p:cNvSpPr/>
            <p:nvPr/>
          </p:nvSpPr>
          <p:spPr>
            <a:xfrm>
              <a:off x="8125599" y="1434035"/>
              <a:ext cx="2036802" cy="203680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lumMod val="9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Arial" panose="020B0604020202020204" pitchFamily="34" charset="0"/>
                <a:cs typeface="Arial" panose="020B0604020202020204" pitchFamily="34" charset="0"/>
              </a:endParaRPr>
            </a:p>
          </p:txBody>
        </p:sp>
      </p:grpSp>
      <p:sp>
        <p:nvSpPr>
          <p:cNvPr id="56" name="圆角矩形 55"/>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矩形 56"/>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9"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0" name="圆角矩形 59"/>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28</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48428937"/>
      </p:ext>
    </p:extLst>
  </p:cSld>
  <p:clrMapOvr>
    <a:masterClrMapping/>
  </p:clrMapOvr>
  <p:transition spd="slow">
    <p:pull/>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childTnLst>
                              </p:cTn>
                            </p:par>
                            <p:par>
                              <p:cTn id="8" fill="hold">
                                <p:stCondLst>
                                  <p:cond delay="1000"/>
                                </p:stCondLst>
                                <p:childTnLst>
                                  <p:par>
                                    <p:cTn id="9" presetID="2" presetClass="entr" presetSubtype="1" fill="hold" nodeType="afterEffect" p14:presetBounceEnd="53333">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14:bounceEnd="53333">
                                          <p:cBhvr additive="base">
                                            <p:cTn id="11" dur="750" fill="hold"/>
                                            <p:tgtEl>
                                              <p:spTgt spid="36"/>
                                            </p:tgtEl>
                                            <p:attrNameLst>
                                              <p:attrName>ppt_x</p:attrName>
                                            </p:attrNameLst>
                                          </p:cBhvr>
                                          <p:tavLst>
                                            <p:tav tm="0">
                                              <p:val>
                                                <p:strVal val="#ppt_x"/>
                                              </p:val>
                                            </p:tav>
                                            <p:tav tm="100000">
                                              <p:val>
                                                <p:strVal val="#ppt_x"/>
                                              </p:val>
                                            </p:tav>
                                          </p:tavLst>
                                        </p:anim>
                                        <p:anim calcmode="lin" valueType="num" p14:bounceEnd="53333">
                                          <p:cBhvr additive="base">
                                            <p:cTn id="12" dur="750" fill="hold"/>
                                            <p:tgtEl>
                                              <p:spTgt spid="36"/>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750"/>
                                </p:stCondLst>
                                <p:childTnLst>
                                  <p:par>
                                    <p:cTn id="17" presetID="2" presetClass="entr" presetSubtype="1" fill="hold" nodeType="afterEffect" p14:presetBounceEnd="53333">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14:bounceEnd="53333">
                                          <p:cBhvr additive="base">
                                            <p:cTn id="19" dur="750" fill="hold"/>
                                            <p:tgtEl>
                                              <p:spTgt spid="39"/>
                                            </p:tgtEl>
                                            <p:attrNameLst>
                                              <p:attrName>ppt_x</p:attrName>
                                            </p:attrNameLst>
                                          </p:cBhvr>
                                          <p:tavLst>
                                            <p:tav tm="0">
                                              <p:val>
                                                <p:strVal val="#ppt_x"/>
                                              </p:val>
                                            </p:tav>
                                            <p:tav tm="100000">
                                              <p:val>
                                                <p:strVal val="#ppt_x"/>
                                              </p:val>
                                            </p:tav>
                                          </p:tavLst>
                                        </p:anim>
                                        <p:anim calcmode="lin" valueType="num" p14:bounceEnd="53333">
                                          <p:cBhvr additive="base">
                                            <p:cTn id="20" dur="750" fill="hold"/>
                                            <p:tgtEl>
                                              <p:spTgt spid="39"/>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par>
                              <p:cTn id="24" fill="hold">
                                <p:stCondLst>
                                  <p:cond delay="2500"/>
                                </p:stCondLst>
                                <p:childTnLst>
                                  <p:par>
                                    <p:cTn id="25" presetID="2" presetClass="entr" presetSubtype="1" fill="hold" nodeType="afterEffect" p14:presetBounceEnd="53333">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14:bounceEnd="53333">
                                          <p:cBhvr additive="base">
                                            <p:cTn id="27" dur="750" fill="hold"/>
                                            <p:tgtEl>
                                              <p:spTgt spid="44"/>
                                            </p:tgtEl>
                                            <p:attrNameLst>
                                              <p:attrName>ppt_x</p:attrName>
                                            </p:attrNameLst>
                                          </p:cBhvr>
                                          <p:tavLst>
                                            <p:tav tm="0">
                                              <p:val>
                                                <p:strVal val="#ppt_x"/>
                                              </p:val>
                                            </p:tav>
                                            <p:tav tm="100000">
                                              <p:val>
                                                <p:strVal val="#ppt_x"/>
                                              </p:val>
                                            </p:tav>
                                          </p:tavLst>
                                        </p:anim>
                                        <p:anim calcmode="lin" valueType="num" p14:bounceEnd="53333">
                                          <p:cBhvr additive="base">
                                            <p:cTn id="28" dur="750" fill="hold"/>
                                            <p:tgtEl>
                                              <p:spTgt spid="4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Effect transition="in" filter="wipe(up)">
                                          <p:cBhvr>
                                            <p:cTn id="31" dur="500"/>
                                            <p:tgtEl>
                                              <p:spTgt spid="33"/>
                                            </p:tgtEl>
                                          </p:cBhvr>
                                        </p:animEffect>
                                      </p:childTnLst>
                                    </p:cTn>
                                  </p:par>
                                </p:childTnLst>
                              </p:cTn>
                            </p:par>
                            <p:par>
                              <p:cTn id="32" fill="hold">
                                <p:stCondLst>
                                  <p:cond delay="3250"/>
                                </p:stCondLst>
                                <p:childTnLst>
                                  <p:par>
                                    <p:cTn id="33" presetID="2" presetClass="entr" presetSubtype="1" fill="hold" nodeType="afterEffect" p14:presetBounceEnd="53333">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14:bounceEnd="53333">
                                          <p:cBhvr additive="base">
                                            <p:cTn id="35" dur="750" fill="hold"/>
                                            <p:tgtEl>
                                              <p:spTgt spid="50"/>
                                            </p:tgtEl>
                                            <p:attrNameLst>
                                              <p:attrName>ppt_x</p:attrName>
                                            </p:attrNameLst>
                                          </p:cBhvr>
                                          <p:tavLst>
                                            <p:tav tm="0">
                                              <p:val>
                                                <p:strVal val="#ppt_x"/>
                                              </p:val>
                                            </p:tav>
                                            <p:tav tm="100000">
                                              <p:val>
                                                <p:strVal val="#ppt_x"/>
                                              </p:val>
                                            </p:tav>
                                          </p:tavLst>
                                        </p:anim>
                                        <p:anim calcmode="lin" valueType="num" p14:bounceEnd="53333">
                                          <p:cBhvr additive="base">
                                            <p:cTn id="36" dur="750" fill="hold"/>
                                            <p:tgtEl>
                                              <p:spTgt spid="50"/>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wipe(up)">
                                          <p:cBhvr>
                                            <p:cTn id="39" dur="500"/>
                                            <p:tgtEl>
                                              <p:spTgt spid="34"/>
                                            </p:tgtEl>
                                          </p:cBhvr>
                                        </p:animEffect>
                                      </p:childTnLst>
                                    </p:cTn>
                                  </p:par>
                                </p:childTnLst>
                              </p:cTn>
                            </p:par>
                            <p:par>
                              <p:cTn id="40" fill="hold">
                                <p:stCondLst>
                                  <p:cond delay="4000"/>
                                </p:stCondLst>
                                <p:childTnLst>
                                  <p:par>
                                    <p:cTn id="41" presetID="2" presetClass="entr" presetSubtype="1" fill="hold" nodeType="afterEffect" p14:presetBounceEnd="53333">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14:bounceEnd="53333">
                                          <p:cBhvr additive="base">
                                            <p:cTn id="43" dur="750" fill="hold"/>
                                            <p:tgtEl>
                                              <p:spTgt spid="53"/>
                                            </p:tgtEl>
                                            <p:attrNameLst>
                                              <p:attrName>ppt_x</p:attrName>
                                            </p:attrNameLst>
                                          </p:cBhvr>
                                          <p:tavLst>
                                            <p:tav tm="0">
                                              <p:val>
                                                <p:strVal val="#ppt_x"/>
                                              </p:val>
                                            </p:tav>
                                            <p:tav tm="100000">
                                              <p:val>
                                                <p:strVal val="#ppt_x"/>
                                              </p:val>
                                            </p:tav>
                                          </p:tavLst>
                                        </p:anim>
                                        <p:anim calcmode="lin" valueType="num" p14:bounceEnd="53333">
                                          <p:cBhvr additive="base">
                                            <p:cTn id="44" dur="750" fill="hold"/>
                                            <p:tgtEl>
                                              <p:spTgt spid="53"/>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p:bldP spid="34" grpId="0"/>
          <p:bldP spid="3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1000"/>
                                            <p:tgtEl>
                                              <p:spTgt spid="30"/>
                                            </p:tgtEl>
                                          </p:cBhvr>
                                        </p:animEffect>
                                      </p:childTnLst>
                                    </p:cTn>
                                  </p:par>
                                </p:childTnLst>
                              </p:cTn>
                            </p:par>
                            <p:par>
                              <p:cTn id="8" fill="hold">
                                <p:stCondLst>
                                  <p:cond delay="1000"/>
                                </p:stCondLst>
                                <p:childTnLst>
                                  <p:par>
                                    <p:cTn id="9" presetID="2" presetClass="entr" presetSubtype="1"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750" fill="hold"/>
                                            <p:tgtEl>
                                              <p:spTgt spid="36"/>
                                            </p:tgtEl>
                                            <p:attrNameLst>
                                              <p:attrName>ppt_x</p:attrName>
                                            </p:attrNameLst>
                                          </p:cBhvr>
                                          <p:tavLst>
                                            <p:tav tm="0">
                                              <p:val>
                                                <p:strVal val="#ppt_x"/>
                                              </p:val>
                                            </p:tav>
                                            <p:tav tm="100000">
                                              <p:val>
                                                <p:strVal val="#ppt_x"/>
                                              </p:val>
                                            </p:tav>
                                          </p:tavLst>
                                        </p:anim>
                                        <p:anim calcmode="lin" valueType="num">
                                          <p:cBhvr additive="base">
                                            <p:cTn id="12" dur="750" fill="hold"/>
                                            <p:tgtEl>
                                              <p:spTgt spid="36"/>
                                            </p:tgtEl>
                                            <p:attrNameLst>
                                              <p:attrName>ppt_y</p:attrName>
                                            </p:attrNameLst>
                                          </p:cBhvr>
                                          <p:tavLst>
                                            <p:tav tm="0">
                                              <p:val>
                                                <p:strVal val="0-#ppt_h/2"/>
                                              </p:val>
                                            </p:tav>
                                            <p:tav tm="100000">
                                              <p:val>
                                                <p:strVal val="#ppt_y"/>
                                              </p:val>
                                            </p:tav>
                                          </p:tavLst>
                                        </p:anim>
                                      </p:childTnLst>
                                    </p:cTn>
                                  </p:par>
                                  <p:par>
                                    <p:cTn id="13" presetID="22" presetClass="entr" presetSubtype="1" fill="hold" grpId="0" nodeType="withEffect">
                                      <p:stCondLst>
                                        <p:cond delay="25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p:stCondLst>
                                  <p:cond delay="1750"/>
                                </p:stCondLst>
                                <p:childTnLst>
                                  <p:par>
                                    <p:cTn id="17" presetID="2" presetClass="entr" presetSubtype="1"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750" fill="hold"/>
                                            <p:tgtEl>
                                              <p:spTgt spid="39"/>
                                            </p:tgtEl>
                                            <p:attrNameLst>
                                              <p:attrName>ppt_x</p:attrName>
                                            </p:attrNameLst>
                                          </p:cBhvr>
                                          <p:tavLst>
                                            <p:tav tm="0">
                                              <p:val>
                                                <p:strVal val="#ppt_x"/>
                                              </p:val>
                                            </p:tav>
                                            <p:tav tm="100000">
                                              <p:val>
                                                <p:strVal val="#ppt_x"/>
                                              </p:val>
                                            </p:tav>
                                          </p:tavLst>
                                        </p:anim>
                                        <p:anim calcmode="lin" valueType="num">
                                          <p:cBhvr additive="base">
                                            <p:cTn id="20" dur="750" fill="hold"/>
                                            <p:tgtEl>
                                              <p:spTgt spid="39"/>
                                            </p:tgtEl>
                                            <p:attrNameLst>
                                              <p:attrName>ppt_y</p:attrName>
                                            </p:attrNameLst>
                                          </p:cBhvr>
                                          <p:tavLst>
                                            <p:tav tm="0">
                                              <p:val>
                                                <p:strVal val="0-#ppt_h/2"/>
                                              </p:val>
                                            </p:tav>
                                            <p:tav tm="100000">
                                              <p:val>
                                                <p:strVal val="#ppt_y"/>
                                              </p:val>
                                            </p:tav>
                                          </p:tavLst>
                                        </p:anim>
                                      </p:childTnLst>
                                    </p:cTn>
                                  </p:par>
                                  <p:par>
                                    <p:cTn id="21" presetID="22" presetClass="entr" presetSubtype="1" fill="hold" grpId="0" nodeType="withEffect">
                                      <p:stCondLst>
                                        <p:cond delay="250"/>
                                      </p:stCondLst>
                                      <p:childTnLst>
                                        <p:set>
                                          <p:cBhvr>
                                            <p:cTn id="22" dur="1" fill="hold">
                                              <p:stCondLst>
                                                <p:cond delay="0"/>
                                              </p:stCondLst>
                                            </p:cTn>
                                            <p:tgtEl>
                                              <p:spTgt spid="32"/>
                                            </p:tgtEl>
                                            <p:attrNameLst>
                                              <p:attrName>style.visibility</p:attrName>
                                            </p:attrNameLst>
                                          </p:cBhvr>
                                          <p:to>
                                            <p:strVal val="visible"/>
                                          </p:to>
                                        </p:set>
                                        <p:animEffect transition="in" filter="wipe(up)">
                                          <p:cBhvr>
                                            <p:cTn id="23" dur="500"/>
                                            <p:tgtEl>
                                              <p:spTgt spid="32"/>
                                            </p:tgtEl>
                                          </p:cBhvr>
                                        </p:animEffect>
                                      </p:childTnLst>
                                    </p:cTn>
                                  </p:par>
                                </p:childTnLst>
                              </p:cTn>
                            </p:par>
                            <p:par>
                              <p:cTn id="24" fill="hold">
                                <p:stCondLst>
                                  <p:cond delay="2500"/>
                                </p:stCondLst>
                                <p:childTnLst>
                                  <p:par>
                                    <p:cTn id="25" presetID="2" presetClass="entr" presetSubtype="1" fill="hold"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750" fill="hold"/>
                                            <p:tgtEl>
                                              <p:spTgt spid="44"/>
                                            </p:tgtEl>
                                            <p:attrNameLst>
                                              <p:attrName>ppt_x</p:attrName>
                                            </p:attrNameLst>
                                          </p:cBhvr>
                                          <p:tavLst>
                                            <p:tav tm="0">
                                              <p:val>
                                                <p:strVal val="#ppt_x"/>
                                              </p:val>
                                            </p:tav>
                                            <p:tav tm="100000">
                                              <p:val>
                                                <p:strVal val="#ppt_x"/>
                                              </p:val>
                                            </p:tav>
                                          </p:tavLst>
                                        </p:anim>
                                        <p:anim calcmode="lin" valueType="num">
                                          <p:cBhvr additive="base">
                                            <p:cTn id="28" dur="750" fill="hold"/>
                                            <p:tgtEl>
                                              <p:spTgt spid="44"/>
                                            </p:tgtEl>
                                            <p:attrNameLst>
                                              <p:attrName>ppt_y</p:attrName>
                                            </p:attrNameLst>
                                          </p:cBhvr>
                                          <p:tavLst>
                                            <p:tav tm="0">
                                              <p:val>
                                                <p:strVal val="0-#ppt_h/2"/>
                                              </p:val>
                                            </p:tav>
                                            <p:tav tm="100000">
                                              <p:val>
                                                <p:strVal val="#ppt_y"/>
                                              </p:val>
                                            </p:tav>
                                          </p:tavLst>
                                        </p:anim>
                                      </p:childTnLst>
                                    </p:cTn>
                                  </p:par>
                                  <p:par>
                                    <p:cTn id="29" presetID="22" presetClass="entr" presetSubtype="1" fill="hold" grpId="0" nodeType="withEffect">
                                      <p:stCondLst>
                                        <p:cond delay="250"/>
                                      </p:stCondLst>
                                      <p:childTnLst>
                                        <p:set>
                                          <p:cBhvr>
                                            <p:cTn id="30" dur="1" fill="hold">
                                              <p:stCondLst>
                                                <p:cond delay="0"/>
                                              </p:stCondLst>
                                            </p:cTn>
                                            <p:tgtEl>
                                              <p:spTgt spid="33"/>
                                            </p:tgtEl>
                                            <p:attrNameLst>
                                              <p:attrName>style.visibility</p:attrName>
                                            </p:attrNameLst>
                                          </p:cBhvr>
                                          <p:to>
                                            <p:strVal val="visible"/>
                                          </p:to>
                                        </p:set>
                                        <p:animEffect transition="in" filter="wipe(up)">
                                          <p:cBhvr>
                                            <p:cTn id="31" dur="500"/>
                                            <p:tgtEl>
                                              <p:spTgt spid="33"/>
                                            </p:tgtEl>
                                          </p:cBhvr>
                                        </p:animEffect>
                                      </p:childTnLst>
                                    </p:cTn>
                                  </p:par>
                                </p:childTnLst>
                              </p:cTn>
                            </p:par>
                            <p:par>
                              <p:cTn id="32" fill="hold">
                                <p:stCondLst>
                                  <p:cond delay="3250"/>
                                </p:stCondLst>
                                <p:childTnLst>
                                  <p:par>
                                    <p:cTn id="33" presetID="2" presetClass="entr" presetSubtype="1"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additive="base">
                                            <p:cTn id="35" dur="750" fill="hold"/>
                                            <p:tgtEl>
                                              <p:spTgt spid="50"/>
                                            </p:tgtEl>
                                            <p:attrNameLst>
                                              <p:attrName>ppt_x</p:attrName>
                                            </p:attrNameLst>
                                          </p:cBhvr>
                                          <p:tavLst>
                                            <p:tav tm="0">
                                              <p:val>
                                                <p:strVal val="#ppt_x"/>
                                              </p:val>
                                            </p:tav>
                                            <p:tav tm="100000">
                                              <p:val>
                                                <p:strVal val="#ppt_x"/>
                                              </p:val>
                                            </p:tav>
                                          </p:tavLst>
                                        </p:anim>
                                        <p:anim calcmode="lin" valueType="num">
                                          <p:cBhvr additive="base">
                                            <p:cTn id="36" dur="750" fill="hold"/>
                                            <p:tgtEl>
                                              <p:spTgt spid="50"/>
                                            </p:tgtEl>
                                            <p:attrNameLst>
                                              <p:attrName>ppt_y</p:attrName>
                                            </p:attrNameLst>
                                          </p:cBhvr>
                                          <p:tavLst>
                                            <p:tav tm="0">
                                              <p:val>
                                                <p:strVal val="0-#ppt_h/2"/>
                                              </p:val>
                                            </p:tav>
                                            <p:tav tm="100000">
                                              <p:val>
                                                <p:strVal val="#ppt_y"/>
                                              </p:val>
                                            </p:tav>
                                          </p:tavLst>
                                        </p:anim>
                                      </p:childTnLst>
                                    </p:cTn>
                                  </p:par>
                                  <p:par>
                                    <p:cTn id="37" presetID="22" presetClass="entr" presetSubtype="1" fill="hold" grpId="0" nodeType="withEffect">
                                      <p:stCondLst>
                                        <p:cond delay="250"/>
                                      </p:stCondLst>
                                      <p:childTnLst>
                                        <p:set>
                                          <p:cBhvr>
                                            <p:cTn id="38" dur="1" fill="hold">
                                              <p:stCondLst>
                                                <p:cond delay="0"/>
                                              </p:stCondLst>
                                            </p:cTn>
                                            <p:tgtEl>
                                              <p:spTgt spid="34"/>
                                            </p:tgtEl>
                                            <p:attrNameLst>
                                              <p:attrName>style.visibility</p:attrName>
                                            </p:attrNameLst>
                                          </p:cBhvr>
                                          <p:to>
                                            <p:strVal val="visible"/>
                                          </p:to>
                                        </p:set>
                                        <p:animEffect transition="in" filter="wipe(up)">
                                          <p:cBhvr>
                                            <p:cTn id="39" dur="500"/>
                                            <p:tgtEl>
                                              <p:spTgt spid="34"/>
                                            </p:tgtEl>
                                          </p:cBhvr>
                                        </p:animEffect>
                                      </p:childTnLst>
                                    </p:cTn>
                                  </p:par>
                                </p:childTnLst>
                              </p:cTn>
                            </p:par>
                            <p:par>
                              <p:cTn id="40" fill="hold">
                                <p:stCondLst>
                                  <p:cond delay="4000"/>
                                </p:stCondLst>
                                <p:childTnLst>
                                  <p:par>
                                    <p:cTn id="41" presetID="2" presetClass="entr" presetSubtype="1" fill="hold" nodeType="after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750" fill="hold"/>
                                            <p:tgtEl>
                                              <p:spTgt spid="53"/>
                                            </p:tgtEl>
                                            <p:attrNameLst>
                                              <p:attrName>ppt_x</p:attrName>
                                            </p:attrNameLst>
                                          </p:cBhvr>
                                          <p:tavLst>
                                            <p:tav tm="0">
                                              <p:val>
                                                <p:strVal val="#ppt_x"/>
                                              </p:val>
                                            </p:tav>
                                            <p:tav tm="100000">
                                              <p:val>
                                                <p:strVal val="#ppt_x"/>
                                              </p:val>
                                            </p:tav>
                                          </p:tavLst>
                                        </p:anim>
                                        <p:anim calcmode="lin" valueType="num">
                                          <p:cBhvr additive="base">
                                            <p:cTn id="44" dur="750" fill="hold"/>
                                            <p:tgtEl>
                                              <p:spTgt spid="53"/>
                                            </p:tgtEl>
                                            <p:attrNameLst>
                                              <p:attrName>ppt_y</p:attrName>
                                            </p:attrNameLst>
                                          </p:cBhvr>
                                          <p:tavLst>
                                            <p:tav tm="0">
                                              <p:val>
                                                <p:strVal val="0-#ppt_h/2"/>
                                              </p:val>
                                            </p:tav>
                                            <p:tav tm="100000">
                                              <p:val>
                                                <p:strVal val="#ppt_y"/>
                                              </p:val>
                                            </p:tav>
                                          </p:tavLst>
                                        </p:anim>
                                      </p:childTnLst>
                                    </p:cTn>
                                  </p:par>
                                  <p:par>
                                    <p:cTn id="45" presetID="22" presetClass="entr" presetSubtype="1" fill="hold" grpId="0" nodeType="withEffect">
                                      <p:stCondLst>
                                        <p:cond delay="250"/>
                                      </p:stCondLst>
                                      <p:childTnLst>
                                        <p:set>
                                          <p:cBhvr>
                                            <p:cTn id="46" dur="1" fill="hold">
                                              <p:stCondLst>
                                                <p:cond delay="0"/>
                                              </p:stCondLst>
                                            </p:cTn>
                                            <p:tgtEl>
                                              <p:spTgt spid="35"/>
                                            </p:tgtEl>
                                            <p:attrNameLst>
                                              <p:attrName>style.visibility</p:attrName>
                                            </p:attrNameLst>
                                          </p:cBhvr>
                                          <p:to>
                                            <p:strVal val="visible"/>
                                          </p:to>
                                        </p:set>
                                        <p:animEffect transition="in" filter="wipe(up)">
                                          <p:cBhvr>
                                            <p:cTn id="4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p:bldP spid="34" grpId="0"/>
          <p:bldP spid="35" grpId="0"/>
        </p:bldLst>
      </p:timing>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产品衍生品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DERIVATIVES PRODUCTS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6385619" y="1532872"/>
            <a:ext cx="1796700" cy="1976578"/>
            <a:chOff x="5987173" y="3044094"/>
            <a:chExt cx="1796700" cy="1976578"/>
          </a:xfrm>
        </p:grpSpPr>
        <p:sp>
          <p:nvSpPr>
            <p:cNvPr id="31" name="任意多边形 30"/>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2"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bg1">
                <a:alpha val="75000"/>
              </a:schemeClr>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33" name="文本框 62"/>
            <p:cNvSpPr txBox="1"/>
            <p:nvPr/>
          </p:nvSpPr>
          <p:spPr>
            <a:xfrm>
              <a:off x="6329723" y="3989043"/>
              <a:ext cx="1237550"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cxnSp>
        <p:nvCxnSpPr>
          <p:cNvPr id="34" name="直接连接符 33"/>
          <p:cNvCxnSpPr/>
          <p:nvPr/>
        </p:nvCxnSpPr>
        <p:spPr>
          <a:xfrm>
            <a:off x="1805209" y="3639767"/>
            <a:ext cx="884020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sp>
        <p:nvSpPr>
          <p:cNvPr id="35" name="椭圆 34"/>
          <p:cNvSpPr/>
          <p:nvPr/>
        </p:nvSpPr>
        <p:spPr>
          <a:xfrm>
            <a:off x="1705099"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6" name="椭圆 35"/>
          <p:cNvSpPr/>
          <p:nvPr/>
        </p:nvSpPr>
        <p:spPr>
          <a:xfrm>
            <a:off x="10572211"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7" name="椭圆 36"/>
          <p:cNvSpPr/>
          <p:nvPr/>
        </p:nvSpPr>
        <p:spPr>
          <a:xfrm>
            <a:off x="3051716"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8" name="椭圆 37"/>
          <p:cNvSpPr/>
          <p:nvPr/>
        </p:nvSpPr>
        <p:spPr>
          <a:xfrm>
            <a:off x="5121036"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39" name="椭圆 38"/>
          <p:cNvSpPr/>
          <p:nvPr/>
        </p:nvSpPr>
        <p:spPr>
          <a:xfrm>
            <a:off x="7225667"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sp>
        <p:nvSpPr>
          <p:cNvPr id="40" name="椭圆 39"/>
          <p:cNvSpPr/>
          <p:nvPr/>
        </p:nvSpPr>
        <p:spPr>
          <a:xfrm>
            <a:off x="9077150" y="3566567"/>
            <a:ext cx="146400" cy="146400"/>
          </a:xfrm>
          <a:prstGeom prst="ellipse">
            <a:avLst/>
          </a:prstGeom>
          <a:solidFill>
            <a:srgbClr val="2C3637"/>
          </a:solid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93CDDD"/>
              </a:solidFill>
              <a:latin typeface="微软雅黑" panose="020B0503020204020204" pitchFamily="34" charset="-122"/>
              <a:ea typeface="微软雅黑" panose="020B0503020204020204" pitchFamily="34" charset="-122"/>
            </a:endParaRPr>
          </a:p>
        </p:txBody>
      </p:sp>
      <p:grpSp>
        <p:nvGrpSpPr>
          <p:cNvPr id="41" name="组合 40"/>
          <p:cNvGrpSpPr/>
          <p:nvPr/>
        </p:nvGrpSpPr>
        <p:grpSpPr>
          <a:xfrm>
            <a:off x="2353171" y="1761063"/>
            <a:ext cx="1575740" cy="1759852"/>
            <a:chOff x="2940476" y="3272285"/>
            <a:chExt cx="1575740" cy="1759852"/>
          </a:xfrm>
        </p:grpSpPr>
        <p:sp>
          <p:nvSpPr>
            <p:cNvPr id="44" name="任意多边形 43"/>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45"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46" name="文本框 59"/>
            <p:cNvSpPr txBox="1"/>
            <p:nvPr/>
          </p:nvSpPr>
          <p:spPr>
            <a:xfrm>
              <a:off x="3102008" y="4128107"/>
              <a:ext cx="1357226"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3966519" y="967433"/>
            <a:ext cx="2369358" cy="2553482"/>
            <a:chOff x="4078604" y="2478655"/>
            <a:chExt cx="2369358" cy="2553482"/>
          </a:xfrm>
        </p:grpSpPr>
        <p:sp>
          <p:nvSpPr>
            <p:cNvPr id="48" name="任意多边形 47"/>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4614176" y="3268683"/>
              <a:ext cx="1562853" cy="1004204"/>
              <a:chOff x="4716874" y="2621791"/>
              <a:chExt cx="1562853" cy="1004204"/>
            </a:xfrm>
          </p:grpSpPr>
          <p:sp>
            <p:nvSpPr>
              <p:cNvPr id="50"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51" name="文本框 60"/>
              <p:cNvSpPr txBox="1"/>
              <p:nvPr/>
            </p:nvSpPr>
            <p:spPr>
              <a:xfrm>
                <a:off x="4716874" y="3225885"/>
                <a:ext cx="156285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grpSp>
        <p:nvGrpSpPr>
          <p:cNvPr id="52" name="组合 51"/>
          <p:cNvGrpSpPr/>
          <p:nvPr/>
        </p:nvGrpSpPr>
        <p:grpSpPr>
          <a:xfrm>
            <a:off x="8223101" y="1516287"/>
            <a:ext cx="1834926" cy="1997677"/>
            <a:chOff x="7567273" y="3027509"/>
            <a:chExt cx="1834926" cy="1997677"/>
          </a:xfrm>
        </p:grpSpPr>
        <p:sp>
          <p:nvSpPr>
            <p:cNvPr id="53" name="任意多边形 52"/>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54"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chemeClr val="bg1"/>
            </a:solidFill>
            <a:ln>
              <a:noFill/>
            </a:ln>
          </p:spPr>
          <p:txBody>
            <a:bodyPr anchor="ctr"/>
            <a:lstStyle/>
            <a:p>
              <a:endParaRPr lang="zh-CN" altLang="en-US" sz="2000">
                <a:solidFill>
                  <a:schemeClr val="bg1"/>
                </a:solidFill>
                <a:latin typeface="微软雅黑" panose="020B0503020204020204" pitchFamily="34" charset="-122"/>
                <a:ea typeface="微软雅黑" panose="020B0503020204020204" pitchFamily="34" charset="-122"/>
              </a:endParaRPr>
            </a:p>
          </p:txBody>
        </p:sp>
        <p:sp>
          <p:nvSpPr>
            <p:cNvPr id="55" name="文本框 63"/>
            <p:cNvSpPr txBox="1"/>
            <p:nvPr/>
          </p:nvSpPr>
          <p:spPr>
            <a:xfrm>
              <a:off x="7925165" y="3989043"/>
              <a:ext cx="1477034"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56" name="矩形 55"/>
          <p:cNvSpPr/>
          <p:nvPr/>
        </p:nvSpPr>
        <p:spPr>
          <a:xfrm>
            <a:off x="2281163" y="3808550"/>
            <a:ext cx="1849962" cy="1212640"/>
          </a:xfrm>
          <a:prstGeom prst="rect">
            <a:avLst/>
          </a:prstGeom>
        </p:spPr>
        <p:txBody>
          <a:bodyPr wrap="square">
            <a:spAutoFit/>
          </a:bodyPr>
          <a:lstStyle/>
          <a:p>
            <a:pPr>
              <a:lnSpc>
                <a:spcPct val="130000"/>
              </a:lnSpc>
              <a:spcBef>
                <a:spcPct val="0"/>
              </a:spcBef>
              <a:buNone/>
            </a:pPr>
            <a:r>
              <a:rPr lang="zh-CN" altLang="en-US" sz="140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rgbClr val="2C3637"/>
                </a:solidFill>
                <a:latin typeface="微软雅黑" panose="020B0503020204020204" pitchFamily="34" charset="-122"/>
                <a:ea typeface="微软雅黑" panose="020B0503020204020204" pitchFamily="34" charset="-122"/>
              </a:rPr>
              <a:t>粘贴。</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57" name="矩形 56"/>
          <p:cNvSpPr/>
          <p:nvPr/>
        </p:nvSpPr>
        <p:spPr>
          <a:xfrm>
            <a:off x="4319633" y="3767554"/>
            <a:ext cx="1849962" cy="1212640"/>
          </a:xfrm>
          <a:prstGeom prst="rect">
            <a:avLst/>
          </a:prstGeom>
        </p:spPr>
        <p:txBody>
          <a:bodyPr wrap="square">
            <a:spAutoFit/>
          </a:bodyPr>
          <a:lstStyle/>
          <a:p>
            <a:pPr>
              <a:lnSpc>
                <a:spcPct val="130000"/>
              </a:lnSpc>
              <a:spcBef>
                <a:spcPct val="0"/>
              </a:spcBef>
              <a:buNone/>
            </a:pPr>
            <a:r>
              <a:rPr lang="zh-CN" altLang="en-US" sz="140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rgbClr val="2C3637"/>
                </a:solidFill>
                <a:latin typeface="微软雅黑" panose="020B0503020204020204" pitchFamily="34" charset="-122"/>
                <a:ea typeface="微软雅黑" panose="020B0503020204020204" pitchFamily="34" charset="-122"/>
              </a:rPr>
              <a:t>粘贴。</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58" name="矩形 57"/>
          <p:cNvSpPr/>
          <p:nvPr/>
        </p:nvSpPr>
        <p:spPr>
          <a:xfrm>
            <a:off x="6385619" y="3767554"/>
            <a:ext cx="1849962" cy="1212640"/>
          </a:xfrm>
          <a:prstGeom prst="rect">
            <a:avLst/>
          </a:prstGeom>
        </p:spPr>
        <p:txBody>
          <a:bodyPr wrap="square">
            <a:spAutoFit/>
          </a:bodyPr>
          <a:lstStyle/>
          <a:p>
            <a:pPr>
              <a:lnSpc>
                <a:spcPct val="130000"/>
              </a:lnSpc>
              <a:spcBef>
                <a:spcPct val="0"/>
              </a:spcBef>
              <a:buNone/>
            </a:pPr>
            <a:r>
              <a:rPr lang="zh-CN" altLang="en-US" sz="140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rgbClr val="2C3637"/>
                </a:solidFill>
                <a:latin typeface="微软雅黑" panose="020B0503020204020204" pitchFamily="34" charset="-122"/>
                <a:ea typeface="微软雅黑" panose="020B0503020204020204" pitchFamily="34" charset="-122"/>
              </a:rPr>
              <a:t>粘贴。</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59" name="矩形 58"/>
          <p:cNvSpPr/>
          <p:nvPr/>
        </p:nvSpPr>
        <p:spPr>
          <a:xfrm>
            <a:off x="8280073" y="3767554"/>
            <a:ext cx="1849962" cy="1212640"/>
          </a:xfrm>
          <a:prstGeom prst="rect">
            <a:avLst/>
          </a:prstGeom>
        </p:spPr>
        <p:txBody>
          <a:bodyPr wrap="square">
            <a:spAutoFit/>
          </a:bodyPr>
          <a:lstStyle/>
          <a:p>
            <a:pPr>
              <a:lnSpc>
                <a:spcPct val="130000"/>
              </a:lnSpc>
              <a:spcBef>
                <a:spcPct val="0"/>
              </a:spcBef>
              <a:buNone/>
            </a:pPr>
            <a:r>
              <a:rPr lang="zh-CN" altLang="en-US" sz="1400" dirty="0">
                <a:solidFill>
                  <a:srgbClr val="2C3637"/>
                </a:solidFill>
                <a:latin typeface="微软雅黑" panose="020B0503020204020204" pitchFamily="34" charset="-122"/>
                <a:ea typeface="微软雅黑" panose="020B0503020204020204" pitchFamily="34" charset="-122"/>
              </a:rPr>
              <a:t>您的内容打在这里，或者通过复制您的文本后，在此框中选择</a:t>
            </a:r>
            <a:r>
              <a:rPr lang="zh-CN" altLang="en-US" sz="1400" dirty="0" smtClean="0">
                <a:solidFill>
                  <a:srgbClr val="2C3637"/>
                </a:solidFill>
                <a:latin typeface="微软雅黑" panose="020B0503020204020204" pitchFamily="34" charset="-122"/>
                <a:ea typeface="微软雅黑" panose="020B0503020204020204" pitchFamily="34" charset="-122"/>
              </a:rPr>
              <a:t>粘贴。</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60" name="文本框 61"/>
          <p:cNvSpPr txBox="1"/>
          <p:nvPr/>
        </p:nvSpPr>
        <p:spPr>
          <a:xfrm>
            <a:off x="1803759" y="5263295"/>
            <a:ext cx="1723549" cy="400110"/>
          </a:xfrm>
          <a:prstGeom prst="rect">
            <a:avLst/>
          </a:prstGeom>
          <a:noFill/>
        </p:spPr>
        <p:txBody>
          <a:bodyPr wrap="none" rtlCol="0">
            <a:spAutoFit/>
          </a:bodyPr>
          <a:lstStyle/>
          <a:p>
            <a:r>
              <a:rPr lang="zh-CN" altLang="en-US" sz="2000" b="1" dirty="0" smtClean="0">
                <a:solidFill>
                  <a:srgbClr val="2C3637"/>
                </a:solidFill>
                <a:latin typeface="微软雅黑" panose="020B0503020204020204" pitchFamily="34" charset="-122"/>
                <a:ea typeface="微软雅黑" panose="020B0503020204020204" pitchFamily="34" charset="-122"/>
              </a:rPr>
              <a:t>此处添加标题</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61" name="矩形 60"/>
          <p:cNvSpPr/>
          <p:nvPr/>
        </p:nvSpPr>
        <p:spPr>
          <a:xfrm>
            <a:off x="1345059" y="5592840"/>
            <a:ext cx="2300749" cy="572464"/>
          </a:xfrm>
          <a:prstGeom prst="rect">
            <a:avLst/>
          </a:prstGeom>
        </p:spPr>
        <p:txBody>
          <a:bodyPr wrap="square">
            <a:spAutoFit/>
          </a:bodyPr>
          <a:lstStyle/>
          <a:p>
            <a:pPr algn="just">
              <a:lnSpc>
                <a:spcPct val="130000"/>
              </a:lnSpc>
            </a:pPr>
            <a:r>
              <a:rPr lang="zh-CN" altLang="en-US" sz="1200" dirty="0" smtClean="0">
                <a:solidFill>
                  <a:srgbClr val="2C3637"/>
                </a:solidFill>
                <a:latin typeface="微软雅黑" panose="020B0503020204020204" pitchFamily="34" charset="-122"/>
                <a:ea typeface="微软雅黑" panose="020B0503020204020204" pitchFamily="34" charset="-122"/>
              </a:rPr>
              <a:t>请在此输入您的详细文本信息和文字介绍信息。</a:t>
            </a:r>
            <a:endParaRPr lang="zh-CN" altLang="en-US" sz="1200" dirty="0">
              <a:solidFill>
                <a:srgbClr val="2C3637"/>
              </a:solidFill>
              <a:latin typeface="微软雅黑" panose="020B0503020204020204" pitchFamily="34" charset="-122"/>
              <a:ea typeface="微软雅黑" panose="020B0503020204020204" pitchFamily="34" charset="-122"/>
            </a:endParaRPr>
          </a:p>
        </p:txBody>
      </p:sp>
      <p:sp>
        <p:nvSpPr>
          <p:cNvPr id="62" name="文本框 64"/>
          <p:cNvSpPr txBox="1"/>
          <p:nvPr/>
        </p:nvSpPr>
        <p:spPr>
          <a:xfrm>
            <a:off x="1490738" y="5275155"/>
            <a:ext cx="263214" cy="338554"/>
          </a:xfrm>
          <a:prstGeom prst="rect">
            <a:avLst/>
          </a:prstGeom>
          <a:solidFill>
            <a:srgbClr val="2C3637"/>
          </a:solidFill>
        </p:spPr>
        <p:txBody>
          <a:bodyPr wrap="none" rtlCol="0">
            <a:spAutoFit/>
          </a:bodyPr>
          <a:lstStyle/>
          <a:p>
            <a:r>
              <a:rPr lang="en-US" altLang="zh-CN" sz="1600" dirty="0">
                <a:solidFill>
                  <a:schemeClr val="bg1"/>
                </a:solidFill>
                <a:latin typeface="Impact MT Std" pitchFamily="34" charset="0"/>
                <a:ea typeface="方正超粗黑简体" panose="03000509000000000000" pitchFamily="65" charset="-122"/>
                <a:cs typeface="Segoe UI Black" panose="020B0A02040204020203" pitchFamily="34" charset="0"/>
              </a:rPr>
              <a:t>1</a:t>
            </a:r>
            <a:endParaRPr lang="zh-CN" altLang="en-US" sz="16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3" name="文本框 61"/>
          <p:cNvSpPr txBox="1"/>
          <p:nvPr/>
        </p:nvSpPr>
        <p:spPr>
          <a:xfrm>
            <a:off x="4248524" y="5237214"/>
            <a:ext cx="1723549" cy="400110"/>
          </a:xfrm>
          <a:prstGeom prst="rect">
            <a:avLst/>
          </a:prstGeom>
          <a:noFill/>
        </p:spPr>
        <p:txBody>
          <a:bodyPr wrap="none" rtlCol="0">
            <a:spAutoFit/>
          </a:bodyPr>
          <a:lstStyle/>
          <a:p>
            <a:r>
              <a:rPr lang="zh-CN" altLang="en-US" sz="2000" b="1" dirty="0" smtClean="0">
                <a:solidFill>
                  <a:srgbClr val="2C3637"/>
                </a:solidFill>
                <a:latin typeface="微软雅黑" panose="020B0503020204020204" pitchFamily="34" charset="-122"/>
                <a:ea typeface="微软雅黑" panose="020B0503020204020204" pitchFamily="34" charset="-122"/>
              </a:rPr>
              <a:t>此处添加标题</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64" name="矩形 63"/>
          <p:cNvSpPr/>
          <p:nvPr/>
        </p:nvSpPr>
        <p:spPr>
          <a:xfrm>
            <a:off x="3789824" y="5566759"/>
            <a:ext cx="2182249" cy="572464"/>
          </a:xfrm>
          <a:prstGeom prst="rect">
            <a:avLst/>
          </a:prstGeom>
        </p:spPr>
        <p:txBody>
          <a:bodyPr wrap="square">
            <a:spAutoFit/>
          </a:bodyPr>
          <a:lstStyle/>
          <a:p>
            <a:pPr algn="just">
              <a:lnSpc>
                <a:spcPct val="130000"/>
              </a:lnSpc>
            </a:pPr>
            <a:r>
              <a:rPr lang="zh-CN" altLang="en-US" sz="1200" dirty="0" smtClean="0">
                <a:solidFill>
                  <a:srgbClr val="2C3637"/>
                </a:solidFill>
                <a:latin typeface="微软雅黑" panose="020B0503020204020204" pitchFamily="34" charset="-122"/>
                <a:ea typeface="微软雅黑" panose="020B0503020204020204" pitchFamily="34" charset="-122"/>
              </a:rPr>
              <a:t>请在此输入您的详细文本信息和文字介绍信息。</a:t>
            </a:r>
            <a:endParaRPr lang="zh-CN" altLang="en-US" sz="1200" dirty="0">
              <a:solidFill>
                <a:srgbClr val="2C3637"/>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3935503" y="5249074"/>
            <a:ext cx="287258" cy="338554"/>
          </a:xfrm>
          <a:prstGeom prst="rect">
            <a:avLst/>
          </a:prstGeom>
          <a:solidFill>
            <a:srgbClr val="2C3637"/>
          </a:solidFill>
        </p:spPr>
        <p:txBody>
          <a:bodyPr wrap="none" rtlCol="0">
            <a:spAutoFit/>
          </a:bodyPr>
          <a:lstStyle/>
          <a:p>
            <a:r>
              <a:rPr lang="en-US" altLang="zh-CN" sz="1600" dirty="0">
                <a:solidFill>
                  <a:schemeClr val="bg1"/>
                </a:solidFill>
                <a:latin typeface="Impact MT Std" pitchFamily="34" charset="0"/>
                <a:ea typeface="方正超粗黑简体" panose="03000509000000000000" pitchFamily="65" charset="-122"/>
                <a:cs typeface="Segoe UI Black" panose="020B0A02040204020203" pitchFamily="34" charset="0"/>
              </a:rPr>
              <a:t>2</a:t>
            </a:r>
            <a:endParaRPr lang="zh-CN" altLang="en-US" sz="16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6" name="文本框 61"/>
          <p:cNvSpPr txBox="1"/>
          <p:nvPr/>
        </p:nvSpPr>
        <p:spPr>
          <a:xfrm>
            <a:off x="6749060" y="5237214"/>
            <a:ext cx="1723549" cy="400110"/>
          </a:xfrm>
          <a:prstGeom prst="rect">
            <a:avLst/>
          </a:prstGeom>
          <a:noFill/>
        </p:spPr>
        <p:txBody>
          <a:bodyPr wrap="none" rtlCol="0">
            <a:spAutoFit/>
          </a:bodyPr>
          <a:lstStyle/>
          <a:p>
            <a:r>
              <a:rPr lang="zh-CN" altLang="en-US" sz="2000" b="1" dirty="0" smtClean="0">
                <a:solidFill>
                  <a:srgbClr val="2C3637"/>
                </a:solidFill>
                <a:latin typeface="微软雅黑" panose="020B0503020204020204" pitchFamily="34" charset="-122"/>
                <a:ea typeface="微软雅黑" panose="020B0503020204020204" pitchFamily="34" charset="-122"/>
              </a:rPr>
              <a:t>此处添加标题</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67" name="矩形 66"/>
          <p:cNvSpPr/>
          <p:nvPr/>
        </p:nvSpPr>
        <p:spPr>
          <a:xfrm>
            <a:off x="6290360" y="5566759"/>
            <a:ext cx="2182249" cy="572464"/>
          </a:xfrm>
          <a:prstGeom prst="rect">
            <a:avLst/>
          </a:prstGeom>
        </p:spPr>
        <p:txBody>
          <a:bodyPr wrap="square">
            <a:spAutoFit/>
          </a:bodyPr>
          <a:lstStyle/>
          <a:p>
            <a:pPr algn="just">
              <a:lnSpc>
                <a:spcPct val="130000"/>
              </a:lnSpc>
            </a:pPr>
            <a:r>
              <a:rPr lang="zh-CN" altLang="en-US" sz="1200" dirty="0" smtClean="0">
                <a:solidFill>
                  <a:srgbClr val="2C3637"/>
                </a:solidFill>
                <a:latin typeface="微软雅黑" panose="020B0503020204020204" pitchFamily="34" charset="-122"/>
                <a:ea typeface="微软雅黑" panose="020B0503020204020204" pitchFamily="34" charset="-122"/>
              </a:rPr>
              <a:t>请在此输入您的详细文本信息和文字介绍信息。</a:t>
            </a:r>
            <a:endParaRPr lang="zh-CN" altLang="en-US" sz="1200" dirty="0">
              <a:solidFill>
                <a:srgbClr val="2C3637"/>
              </a:solidFill>
              <a:latin typeface="微软雅黑" panose="020B0503020204020204" pitchFamily="34" charset="-122"/>
              <a:ea typeface="微软雅黑" panose="020B0503020204020204" pitchFamily="34" charset="-122"/>
            </a:endParaRPr>
          </a:p>
        </p:txBody>
      </p:sp>
      <p:sp>
        <p:nvSpPr>
          <p:cNvPr id="68" name="文本框 64"/>
          <p:cNvSpPr txBox="1"/>
          <p:nvPr/>
        </p:nvSpPr>
        <p:spPr>
          <a:xfrm>
            <a:off x="6436039" y="5249074"/>
            <a:ext cx="293670" cy="338554"/>
          </a:xfrm>
          <a:prstGeom prst="rect">
            <a:avLst/>
          </a:prstGeom>
          <a:solidFill>
            <a:srgbClr val="2C3637"/>
          </a:solidFill>
        </p:spPr>
        <p:txBody>
          <a:bodyPr wrap="none" rtlCol="0">
            <a:spAutoFit/>
          </a:bodyPr>
          <a:lstStyle/>
          <a:p>
            <a:r>
              <a:rPr lang="en-US" altLang="zh-CN" sz="1600" dirty="0">
                <a:solidFill>
                  <a:schemeClr val="bg1"/>
                </a:solidFill>
                <a:latin typeface="Impact MT Std" pitchFamily="34" charset="0"/>
                <a:ea typeface="方正超粗黑简体" panose="03000509000000000000" pitchFamily="65" charset="-122"/>
                <a:cs typeface="Segoe UI Black" panose="020B0A02040204020203" pitchFamily="34" charset="0"/>
              </a:rPr>
              <a:t>3</a:t>
            </a:r>
            <a:endParaRPr lang="zh-CN" altLang="en-US" sz="16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69" name="文本框 61"/>
          <p:cNvSpPr txBox="1"/>
          <p:nvPr/>
        </p:nvSpPr>
        <p:spPr>
          <a:xfrm>
            <a:off x="9177588" y="5237214"/>
            <a:ext cx="1723549" cy="400110"/>
          </a:xfrm>
          <a:prstGeom prst="rect">
            <a:avLst/>
          </a:prstGeom>
          <a:noFill/>
        </p:spPr>
        <p:txBody>
          <a:bodyPr wrap="none" rtlCol="0">
            <a:spAutoFit/>
          </a:bodyPr>
          <a:lstStyle/>
          <a:p>
            <a:r>
              <a:rPr lang="zh-CN" altLang="en-US" sz="2000" b="1" dirty="0" smtClean="0">
                <a:solidFill>
                  <a:srgbClr val="2C3637"/>
                </a:solidFill>
                <a:latin typeface="微软雅黑" panose="020B0503020204020204" pitchFamily="34" charset="-122"/>
                <a:ea typeface="微软雅黑" panose="020B0503020204020204" pitchFamily="34" charset="-122"/>
              </a:rPr>
              <a:t>此处添加标题</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70" name="矩形 69"/>
          <p:cNvSpPr/>
          <p:nvPr/>
        </p:nvSpPr>
        <p:spPr>
          <a:xfrm>
            <a:off x="8718888" y="5566759"/>
            <a:ext cx="2182249" cy="572464"/>
          </a:xfrm>
          <a:prstGeom prst="rect">
            <a:avLst/>
          </a:prstGeom>
        </p:spPr>
        <p:txBody>
          <a:bodyPr wrap="square">
            <a:spAutoFit/>
          </a:bodyPr>
          <a:lstStyle/>
          <a:p>
            <a:pPr algn="just">
              <a:lnSpc>
                <a:spcPct val="130000"/>
              </a:lnSpc>
            </a:pPr>
            <a:r>
              <a:rPr lang="zh-CN" altLang="en-US" sz="1200" dirty="0" smtClean="0">
                <a:solidFill>
                  <a:srgbClr val="2C3637"/>
                </a:solidFill>
                <a:latin typeface="微软雅黑" panose="020B0503020204020204" pitchFamily="34" charset="-122"/>
                <a:ea typeface="微软雅黑" panose="020B0503020204020204" pitchFamily="34" charset="-122"/>
              </a:rPr>
              <a:t>请在此输入您的详细文本信息和文字介绍信息。</a:t>
            </a:r>
            <a:endParaRPr lang="zh-CN" altLang="en-US" sz="1200" dirty="0">
              <a:solidFill>
                <a:srgbClr val="2C3637"/>
              </a:solidFill>
              <a:latin typeface="微软雅黑" panose="020B0503020204020204" pitchFamily="34" charset="-122"/>
              <a:ea typeface="微软雅黑" panose="020B0503020204020204" pitchFamily="34" charset="-122"/>
            </a:endParaRPr>
          </a:p>
        </p:txBody>
      </p:sp>
      <p:sp>
        <p:nvSpPr>
          <p:cNvPr id="71" name="文本框 64"/>
          <p:cNvSpPr txBox="1"/>
          <p:nvPr/>
        </p:nvSpPr>
        <p:spPr>
          <a:xfrm>
            <a:off x="8864567" y="5249074"/>
            <a:ext cx="287258" cy="338554"/>
          </a:xfrm>
          <a:prstGeom prst="rect">
            <a:avLst/>
          </a:prstGeom>
          <a:solidFill>
            <a:srgbClr val="2C3637"/>
          </a:solidFill>
        </p:spPr>
        <p:txBody>
          <a:bodyPr wrap="none" rtlCol="0">
            <a:spAutoFit/>
          </a:bodyPr>
          <a:lstStyle/>
          <a:p>
            <a:r>
              <a:rPr lang="en-US" altLang="zh-CN" sz="1600" dirty="0">
                <a:solidFill>
                  <a:schemeClr val="bg1"/>
                </a:solidFill>
                <a:latin typeface="Impact MT Std" pitchFamily="34" charset="0"/>
                <a:ea typeface="方正超粗黑简体" panose="03000509000000000000" pitchFamily="65" charset="-122"/>
                <a:cs typeface="Segoe UI Black" panose="020B0A02040204020203" pitchFamily="34" charset="0"/>
              </a:rPr>
              <a:t>4</a:t>
            </a:r>
            <a:endParaRPr lang="zh-CN" altLang="en-US" sz="1600" dirty="0">
              <a:solidFill>
                <a:schemeClr val="bg1"/>
              </a:solidFill>
              <a:latin typeface="Impact MT Std" pitchFamily="34" charset="0"/>
              <a:ea typeface="方正超粗黑简体" panose="03000509000000000000" pitchFamily="65" charset="-122"/>
              <a:cs typeface="Segoe UI Black" panose="020B0A02040204020203" pitchFamily="34" charset="0"/>
            </a:endParaRPr>
          </a:p>
        </p:txBody>
      </p:sp>
      <p:sp>
        <p:nvSpPr>
          <p:cNvPr id="86" name="圆角矩形 85"/>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圆角矩形 86"/>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89"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2" name="圆角矩形 91"/>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4" name="圆角矩形 93"/>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6" name="圆角矩形 95"/>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29</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8315473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 calcmode="lin" valueType="num">
                                      <p:cBhvr>
                                        <p:cTn id="9" dur="500" fill="hold"/>
                                        <p:tgtEl>
                                          <p:spTgt spid="35"/>
                                        </p:tgtEl>
                                        <p:attrNameLst>
                                          <p:attrName>style.rotation</p:attrName>
                                        </p:attrNameLst>
                                      </p:cBhvr>
                                      <p:tavLst>
                                        <p:tav tm="0">
                                          <p:val>
                                            <p:fltVal val="360"/>
                                          </p:val>
                                        </p:tav>
                                        <p:tav tm="100000">
                                          <p:val>
                                            <p:fltVal val="0"/>
                                          </p:val>
                                        </p:tav>
                                      </p:tavLst>
                                    </p:anim>
                                    <p:animEffect transition="in" filter="fade">
                                      <p:cBhvr>
                                        <p:cTn id="10" dur="500"/>
                                        <p:tgtEl>
                                          <p:spTgt spid="35"/>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wipe(left)">
                                      <p:cBhvr>
                                        <p:cTn id="14" dur="3000"/>
                                        <p:tgtEl>
                                          <p:spTgt spid="34"/>
                                        </p:tgtEl>
                                      </p:cBhvr>
                                    </p:animEffect>
                                  </p:childTnLst>
                                </p:cTn>
                              </p:par>
                              <p:par>
                                <p:cTn id="15" presetID="49" presetClass="entr" presetSubtype="0" decel="100000" fill="hold" grpId="0" nodeType="withEffect">
                                  <p:stCondLst>
                                    <p:cond delay="250"/>
                                  </p:stCondLst>
                                  <p:childTnLst>
                                    <p:set>
                                      <p:cBhvr>
                                        <p:cTn id="16" dur="1" fill="hold">
                                          <p:stCondLst>
                                            <p:cond delay="0"/>
                                          </p:stCondLst>
                                        </p:cTn>
                                        <p:tgtEl>
                                          <p:spTgt spid="37"/>
                                        </p:tgtEl>
                                        <p:attrNameLst>
                                          <p:attrName>style.visibility</p:attrName>
                                        </p:attrNameLst>
                                      </p:cBhvr>
                                      <p:to>
                                        <p:strVal val="visible"/>
                                      </p:to>
                                    </p:set>
                                    <p:anim calcmode="lin" valueType="num">
                                      <p:cBhvr>
                                        <p:cTn id="17" dur="500" fill="hold"/>
                                        <p:tgtEl>
                                          <p:spTgt spid="37"/>
                                        </p:tgtEl>
                                        <p:attrNameLst>
                                          <p:attrName>ppt_w</p:attrName>
                                        </p:attrNameLst>
                                      </p:cBhvr>
                                      <p:tavLst>
                                        <p:tav tm="0">
                                          <p:val>
                                            <p:fltVal val="0"/>
                                          </p:val>
                                        </p:tav>
                                        <p:tav tm="100000">
                                          <p:val>
                                            <p:strVal val="#ppt_w"/>
                                          </p:val>
                                        </p:tav>
                                      </p:tavLst>
                                    </p:anim>
                                    <p:anim calcmode="lin" valueType="num">
                                      <p:cBhvr>
                                        <p:cTn id="18" dur="500" fill="hold"/>
                                        <p:tgtEl>
                                          <p:spTgt spid="37"/>
                                        </p:tgtEl>
                                        <p:attrNameLst>
                                          <p:attrName>ppt_h</p:attrName>
                                        </p:attrNameLst>
                                      </p:cBhvr>
                                      <p:tavLst>
                                        <p:tav tm="0">
                                          <p:val>
                                            <p:fltVal val="0"/>
                                          </p:val>
                                        </p:tav>
                                        <p:tav tm="100000">
                                          <p:val>
                                            <p:strVal val="#ppt_h"/>
                                          </p:val>
                                        </p:tav>
                                      </p:tavLst>
                                    </p:anim>
                                    <p:anim calcmode="lin" valueType="num">
                                      <p:cBhvr>
                                        <p:cTn id="19" dur="500" fill="hold"/>
                                        <p:tgtEl>
                                          <p:spTgt spid="37"/>
                                        </p:tgtEl>
                                        <p:attrNameLst>
                                          <p:attrName>style.rotation</p:attrName>
                                        </p:attrNameLst>
                                      </p:cBhvr>
                                      <p:tavLst>
                                        <p:tav tm="0">
                                          <p:val>
                                            <p:fltVal val="360"/>
                                          </p:val>
                                        </p:tav>
                                        <p:tav tm="100000">
                                          <p:val>
                                            <p:fltVal val="0"/>
                                          </p:val>
                                        </p:tav>
                                      </p:tavLst>
                                    </p:anim>
                                    <p:animEffect transition="in" filter="fade">
                                      <p:cBhvr>
                                        <p:cTn id="20" dur="500"/>
                                        <p:tgtEl>
                                          <p:spTgt spid="37"/>
                                        </p:tgtEl>
                                      </p:cBhvr>
                                    </p:animEffect>
                                  </p:childTnLst>
                                </p:cTn>
                              </p:par>
                              <p:par>
                                <p:cTn id="21" presetID="49" presetClass="entr" presetSubtype="0" decel="100000" fill="hold" grpId="0" nodeType="withEffect">
                                  <p:stCondLst>
                                    <p:cond delay="750"/>
                                  </p:stCondLst>
                                  <p:childTnLst>
                                    <p:set>
                                      <p:cBhvr>
                                        <p:cTn id="22" dur="1" fill="hold">
                                          <p:stCondLst>
                                            <p:cond delay="0"/>
                                          </p:stCondLst>
                                        </p:cTn>
                                        <p:tgtEl>
                                          <p:spTgt spid="38"/>
                                        </p:tgtEl>
                                        <p:attrNameLst>
                                          <p:attrName>style.visibility</p:attrName>
                                        </p:attrNameLst>
                                      </p:cBhvr>
                                      <p:to>
                                        <p:strVal val="visible"/>
                                      </p:to>
                                    </p:set>
                                    <p:anim calcmode="lin" valueType="num">
                                      <p:cBhvr>
                                        <p:cTn id="23" dur="500" fill="hold"/>
                                        <p:tgtEl>
                                          <p:spTgt spid="38"/>
                                        </p:tgtEl>
                                        <p:attrNameLst>
                                          <p:attrName>ppt_w</p:attrName>
                                        </p:attrNameLst>
                                      </p:cBhvr>
                                      <p:tavLst>
                                        <p:tav tm="0">
                                          <p:val>
                                            <p:fltVal val="0"/>
                                          </p:val>
                                        </p:tav>
                                        <p:tav tm="100000">
                                          <p:val>
                                            <p:strVal val="#ppt_w"/>
                                          </p:val>
                                        </p:tav>
                                      </p:tavLst>
                                    </p:anim>
                                    <p:anim calcmode="lin" valueType="num">
                                      <p:cBhvr>
                                        <p:cTn id="24" dur="500" fill="hold"/>
                                        <p:tgtEl>
                                          <p:spTgt spid="38"/>
                                        </p:tgtEl>
                                        <p:attrNameLst>
                                          <p:attrName>ppt_h</p:attrName>
                                        </p:attrNameLst>
                                      </p:cBhvr>
                                      <p:tavLst>
                                        <p:tav tm="0">
                                          <p:val>
                                            <p:fltVal val="0"/>
                                          </p:val>
                                        </p:tav>
                                        <p:tav tm="100000">
                                          <p:val>
                                            <p:strVal val="#ppt_h"/>
                                          </p:val>
                                        </p:tav>
                                      </p:tavLst>
                                    </p:anim>
                                    <p:anim calcmode="lin" valueType="num">
                                      <p:cBhvr>
                                        <p:cTn id="25" dur="500" fill="hold"/>
                                        <p:tgtEl>
                                          <p:spTgt spid="38"/>
                                        </p:tgtEl>
                                        <p:attrNameLst>
                                          <p:attrName>style.rotation</p:attrName>
                                        </p:attrNameLst>
                                      </p:cBhvr>
                                      <p:tavLst>
                                        <p:tav tm="0">
                                          <p:val>
                                            <p:fltVal val="360"/>
                                          </p:val>
                                        </p:tav>
                                        <p:tav tm="100000">
                                          <p:val>
                                            <p:fltVal val="0"/>
                                          </p:val>
                                        </p:tav>
                                      </p:tavLst>
                                    </p:anim>
                                    <p:animEffect transition="in" filter="fade">
                                      <p:cBhvr>
                                        <p:cTn id="26" dur="500"/>
                                        <p:tgtEl>
                                          <p:spTgt spid="38"/>
                                        </p:tgtEl>
                                      </p:cBhvr>
                                    </p:animEffect>
                                  </p:childTnLst>
                                </p:cTn>
                              </p:par>
                              <p:par>
                                <p:cTn id="27" presetID="49" presetClass="entr" presetSubtype="0" decel="100000" fill="hold" grpId="0" nodeType="withEffect">
                                  <p:stCondLst>
                                    <p:cond delay="1250"/>
                                  </p:stCondLst>
                                  <p:childTnLst>
                                    <p:set>
                                      <p:cBhvr>
                                        <p:cTn id="28" dur="1" fill="hold">
                                          <p:stCondLst>
                                            <p:cond delay="0"/>
                                          </p:stCondLst>
                                        </p:cTn>
                                        <p:tgtEl>
                                          <p:spTgt spid="39"/>
                                        </p:tgtEl>
                                        <p:attrNameLst>
                                          <p:attrName>style.visibility</p:attrName>
                                        </p:attrNameLst>
                                      </p:cBhvr>
                                      <p:to>
                                        <p:strVal val="visible"/>
                                      </p:to>
                                    </p:set>
                                    <p:anim calcmode="lin" valueType="num">
                                      <p:cBhvr>
                                        <p:cTn id="29" dur="500" fill="hold"/>
                                        <p:tgtEl>
                                          <p:spTgt spid="39"/>
                                        </p:tgtEl>
                                        <p:attrNameLst>
                                          <p:attrName>ppt_w</p:attrName>
                                        </p:attrNameLst>
                                      </p:cBhvr>
                                      <p:tavLst>
                                        <p:tav tm="0">
                                          <p:val>
                                            <p:fltVal val="0"/>
                                          </p:val>
                                        </p:tav>
                                        <p:tav tm="100000">
                                          <p:val>
                                            <p:strVal val="#ppt_w"/>
                                          </p:val>
                                        </p:tav>
                                      </p:tavLst>
                                    </p:anim>
                                    <p:anim calcmode="lin" valueType="num">
                                      <p:cBhvr>
                                        <p:cTn id="30" dur="500" fill="hold"/>
                                        <p:tgtEl>
                                          <p:spTgt spid="39"/>
                                        </p:tgtEl>
                                        <p:attrNameLst>
                                          <p:attrName>ppt_h</p:attrName>
                                        </p:attrNameLst>
                                      </p:cBhvr>
                                      <p:tavLst>
                                        <p:tav tm="0">
                                          <p:val>
                                            <p:fltVal val="0"/>
                                          </p:val>
                                        </p:tav>
                                        <p:tav tm="100000">
                                          <p:val>
                                            <p:strVal val="#ppt_h"/>
                                          </p:val>
                                        </p:tav>
                                      </p:tavLst>
                                    </p:anim>
                                    <p:anim calcmode="lin" valueType="num">
                                      <p:cBhvr>
                                        <p:cTn id="31" dur="500" fill="hold"/>
                                        <p:tgtEl>
                                          <p:spTgt spid="39"/>
                                        </p:tgtEl>
                                        <p:attrNameLst>
                                          <p:attrName>style.rotation</p:attrName>
                                        </p:attrNameLst>
                                      </p:cBhvr>
                                      <p:tavLst>
                                        <p:tav tm="0">
                                          <p:val>
                                            <p:fltVal val="360"/>
                                          </p:val>
                                        </p:tav>
                                        <p:tav tm="100000">
                                          <p:val>
                                            <p:fltVal val="0"/>
                                          </p:val>
                                        </p:tav>
                                      </p:tavLst>
                                    </p:anim>
                                    <p:animEffect transition="in" filter="fade">
                                      <p:cBhvr>
                                        <p:cTn id="32" dur="500"/>
                                        <p:tgtEl>
                                          <p:spTgt spid="39"/>
                                        </p:tgtEl>
                                      </p:cBhvr>
                                    </p:animEffect>
                                  </p:childTnLst>
                                </p:cTn>
                              </p:par>
                              <p:par>
                                <p:cTn id="33" presetID="49" presetClass="entr" presetSubtype="0" decel="100000" fill="hold" grpId="0" nodeType="withEffect">
                                  <p:stCondLst>
                                    <p:cond delay="1750"/>
                                  </p:stCondLst>
                                  <p:childTnLst>
                                    <p:set>
                                      <p:cBhvr>
                                        <p:cTn id="34" dur="1" fill="hold">
                                          <p:stCondLst>
                                            <p:cond delay="0"/>
                                          </p:stCondLst>
                                        </p:cTn>
                                        <p:tgtEl>
                                          <p:spTgt spid="40"/>
                                        </p:tgtEl>
                                        <p:attrNameLst>
                                          <p:attrName>style.visibility</p:attrName>
                                        </p:attrNameLst>
                                      </p:cBhvr>
                                      <p:to>
                                        <p:strVal val="visible"/>
                                      </p:to>
                                    </p:set>
                                    <p:anim calcmode="lin" valueType="num">
                                      <p:cBhvr>
                                        <p:cTn id="35" dur="500" fill="hold"/>
                                        <p:tgtEl>
                                          <p:spTgt spid="40"/>
                                        </p:tgtEl>
                                        <p:attrNameLst>
                                          <p:attrName>ppt_w</p:attrName>
                                        </p:attrNameLst>
                                      </p:cBhvr>
                                      <p:tavLst>
                                        <p:tav tm="0">
                                          <p:val>
                                            <p:fltVal val="0"/>
                                          </p:val>
                                        </p:tav>
                                        <p:tav tm="100000">
                                          <p:val>
                                            <p:strVal val="#ppt_w"/>
                                          </p:val>
                                        </p:tav>
                                      </p:tavLst>
                                    </p:anim>
                                    <p:anim calcmode="lin" valueType="num">
                                      <p:cBhvr>
                                        <p:cTn id="36" dur="500" fill="hold"/>
                                        <p:tgtEl>
                                          <p:spTgt spid="40"/>
                                        </p:tgtEl>
                                        <p:attrNameLst>
                                          <p:attrName>ppt_h</p:attrName>
                                        </p:attrNameLst>
                                      </p:cBhvr>
                                      <p:tavLst>
                                        <p:tav tm="0">
                                          <p:val>
                                            <p:fltVal val="0"/>
                                          </p:val>
                                        </p:tav>
                                        <p:tav tm="100000">
                                          <p:val>
                                            <p:strVal val="#ppt_h"/>
                                          </p:val>
                                        </p:tav>
                                      </p:tavLst>
                                    </p:anim>
                                    <p:anim calcmode="lin" valueType="num">
                                      <p:cBhvr>
                                        <p:cTn id="37" dur="500" fill="hold"/>
                                        <p:tgtEl>
                                          <p:spTgt spid="40"/>
                                        </p:tgtEl>
                                        <p:attrNameLst>
                                          <p:attrName>style.rotation</p:attrName>
                                        </p:attrNameLst>
                                      </p:cBhvr>
                                      <p:tavLst>
                                        <p:tav tm="0">
                                          <p:val>
                                            <p:fltVal val="360"/>
                                          </p:val>
                                        </p:tav>
                                        <p:tav tm="100000">
                                          <p:val>
                                            <p:fltVal val="0"/>
                                          </p:val>
                                        </p:tav>
                                      </p:tavLst>
                                    </p:anim>
                                    <p:animEffect transition="in" filter="fade">
                                      <p:cBhvr>
                                        <p:cTn id="38" dur="500"/>
                                        <p:tgtEl>
                                          <p:spTgt spid="40"/>
                                        </p:tgtEl>
                                      </p:cBhvr>
                                    </p:animEffect>
                                  </p:childTnLst>
                                </p:cTn>
                              </p:par>
                              <p:par>
                                <p:cTn id="39" presetID="49" presetClass="entr" presetSubtype="0" decel="100000" fill="hold" grpId="0" nodeType="withEffect">
                                  <p:stCondLst>
                                    <p:cond delay="2250"/>
                                  </p:stCondLst>
                                  <p:childTnLst>
                                    <p:set>
                                      <p:cBhvr>
                                        <p:cTn id="40" dur="1" fill="hold">
                                          <p:stCondLst>
                                            <p:cond delay="0"/>
                                          </p:stCondLst>
                                        </p:cTn>
                                        <p:tgtEl>
                                          <p:spTgt spid="36"/>
                                        </p:tgtEl>
                                        <p:attrNameLst>
                                          <p:attrName>style.visibility</p:attrName>
                                        </p:attrNameLst>
                                      </p:cBhvr>
                                      <p:to>
                                        <p:strVal val="visible"/>
                                      </p:to>
                                    </p:set>
                                    <p:anim calcmode="lin" valueType="num">
                                      <p:cBhvr>
                                        <p:cTn id="41" dur="500" fill="hold"/>
                                        <p:tgtEl>
                                          <p:spTgt spid="36"/>
                                        </p:tgtEl>
                                        <p:attrNameLst>
                                          <p:attrName>ppt_w</p:attrName>
                                        </p:attrNameLst>
                                      </p:cBhvr>
                                      <p:tavLst>
                                        <p:tav tm="0">
                                          <p:val>
                                            <p:fltVal val="0"/>
                                          </p:val>
                                        </p:tav>
                                        <p:tav tm="100000">
                                          <p:val>
                                            <p:strVal val="#ppt_w"/>
                                          </p:val>
                                        </p:tav>
                                      </p:tavLst>
                                    </p:anim>
                                    <p:anim calcmode="lin" valueType="num">
                                      <p:cBhvr>
                                        <p:cTn id="42" dur="500" fill="hold"/>
                                        <p:tgtEl>
                                          <p:spTgt spid="36"/>
                                        </p:tgtEl>
                                        <p:attrNameLst>
                                          <p:attrName>ppt_h</p:attrName>
                                        </p:attrNameLst>
                                      </p:cBhvr>
                                      <p:tavLst>
                                        <p:tav tm="0">
                                          <p:val>
                                            <p:fltVal val="0"/>
                                          </p:val>
                                        </p:tav>
                                        <p:tav tm="100000">
                                          <p:val>
                                            <p:strVal val="#ppt_h"/>
                                          </p:val>
                                        </p:tav>
                                      </p:tavLst>
                                    </p:anim>
                                    <p:anim calcmode="lin" valueType="num">
                                      <p:cBhvr>
                                        <p:cTn id="43" dur="500" fill="hold"/>
                                        <p:tgtEl>
                                          <p:spTgt spid="36"/>
                                        </p:tgtEl>
                                        <p:attrNameLst>
                                          <p:attrName>style.rotation</p:attrName>
                                        </p:attrNameLst>
                                      </p:cBhvr>
                                      <p:tavLst>
                                        <p:tav tm="0">
                                          <p:val>
                                            <p:fltVal val="360"/>
                                          </p:val>
                                        </p:tav>
                                        <p:tav tm="100000">
                                          <p:val>
                                            <p:fltVal val="0"/>
                                          </p:val>
                                        </p:tav>
                                      </p:tavLst>
                                    </p:anim>
                                    <p:animEffect transition="in" filter="fade">
                                      <p:cBhvr>
                                        <p:cTn id="44" dur="500"/>
                                        <p:tgtEl>
                                          <p:spTgt spid="36"/>
                                        </p:tgtEl>
                                      </p:cBhvr>
                                    </p:animEffect>
                                  </p:childTnLst>
                                </p:cTn>
                              </p:par>
                            </p:childTnLst>
                          </p:cTn>
                        </p:par>
                        <p:par>
                          <p:cTn id="45" fill="hold">
                            <p:stCondLst>
                              <p:cond delay="3500"/>
                            </p:stCondLst>
                            <p:childTnLst>
                              <p:par>
                                <p:cTn id="46" presetID="42" presetClass="entr" presetSubtype="0" fill="hold" nodeType="afterEffect">
                                  <p:stCondLst>
                                    <p:cond delay="0"/>
                                  </p:stCondLst>
                                  <p:childTnLst>
                                    <p:set>
                                      <p:cBhvr>
                                        <p:cTn id="47" dur="1" fill="hold">
                                          <p:stCondLst>
                                            <p:cond delay="0"/>
                                          </p:stCondLst>
                                        </p:cTn>
                                        <p:tgtEl>
                                          <p:spTgt spid="41"/>
                                        </p:tgtEl>
                                        <p:attrNameLst>
                                          <p:attrName>style.visibility</p:attrName>
                                        </p:attrNameLst>
                                      </p:cBhvr>
                                      <p:to>
                                        <p:strVal val="visible"/>
                                      </p:to>
                                    </p:set>
                                    <p:animEffect transition="in" filter="fade">
                                      <p:cBhvr>
                                        <p:cTn id="48" dur="1000"/>
                                        <p:tgtEl>
                                          <p:spTgt spid="41"/>
                                        </p:tgtEl>
                                      </p:cBhvr>
                                    </p:animEffect>
                                    <p:anim calcmode="lin" valueType="num">
                                      <p:cBhvr>
                                        <p:cTn id="49" dur="1000" fill="hold"/>
                                        <p:tgtEl>
                                          <p:spTgt spid="41"/>
                                        </p:tgtEl>
                                        <p:attrNameLst>
                                          <p:attrName>ppt_x</p:attrName>
                                        </p:attrNameLst>
                                      </p:cBhvr>
                                      <p:tavLst>
                                        <p:tav tm="0">
                                          <p:val>
                                            <p:strVal val="#ppt_x"/>
                                          </p:val>
                                        </p:tav>
                                        <p:tav tm="100000">
                                          <p:val>
                                            <p:strVal val="#ppt_x"/>
                                          </p:val>
                                        </p:tav>
                                      </p:tavLst>
                                    </p:anim>
                                    <p:anim calcmode="lin" valueType="num">
                                      <p:cBhvr>
                                        <p:cTn id="50" dur="1000" fill="hold"/>
                                        <p:tgtEl>
                                          <p:spTgt spid="41"/>
                                        </p:tgtEl>
                                        <p:attrNameLst>
                                          <p:attrName>ppt_y</p:attrName>
                                        </p:attrNameLst>
                                      </p:cBhvr>
                                      <p:tavLst>
                                        <p:tav tm="0">
                                          <p:val>
                                            <p:strVal val="#ppt_y+.1"/>
                                          </p:val>
                                        </p:tav>
                                        <p:tav tm="100000">
                                          <p:val>
                                            <p:strVal val="#ppt_y"/>
                                          </p:val>
                                        </p:tav>
                                      </p:tavLst>
                                    </p:anim>
                                  </p:childTnLst>
                                </p:cTn>
                              </p:par>
                            </p:childTnLst>
                          </p:cTn>
                        </p:par>
                        <p:par>
                          <p:cTn id="51" fill="hold">
                            <p:stCondLst>
                              <p:cond delay="4500"/>
                            </p:stCondLst>
                            <p:childTnLst>
                              <p:par>
                                <p:cTn id="52" presetID="42" presetClass="entr" presetSubtype="0" fill="hold" nodeType="afterEffect">
                                  <p:stCondLst>
                                    <p:cond delay="0"/>
                                  </p:stCondLst>
                                  <p:childTnLst>
                                    <p:set>
                                      <p:cBhvr>
                                        <p:cTn id="53" dur="1" fill="hold">
                                          <p:stCondLst>
                                            <p:cond delay="0"/>
                                          </p:stCondLst>
                                        </p:cTn>
                                        <p:tgtEl>
                                          <p:spTgt spid="47"/>
                                        </p:tgtEl>
                                        <p:attrNameLst>
                                          <p:attrName>style.visibility</p:attrName>
                                        </p:attrNameLst>
                                      </p:cBhvr>
                                      <p:to>
                                        <p:strVal val="visible"/>
                                      </p:to>
                                    </p:set>
                                    <p:animEffect transition="in" filter="fade">
                                      <p:cBhvr>
                                        <p:cTn id="54" dur="1000"/>
                                        <p:tgtEl>
                                          <p:spTgt spid="47"/>
                                        </p:tgtEl>
                                      </p:cBhvr>
                                    </p:animEffect>
                                    <p:anim calcmode="lin" valueType="num">
                                      <p:cBhvr>
                                        <p:cTn id="55" dur="1000" fill="hold"/>
                                        <p:tgtEl>
                                          <p:spTgt spid="47"/>
                                        </p:tgtEl>
                                        <p:attrNameLst>
                                          <p:attrName>ppt_x</p:attrName>
                                        </p:attrNameLst>
                                      </p:cBhvr>
                                      <p:tavLst>
                                        <p:tav tm="0">
                                          <p:val>
                                            <p:strVal val="#ppt_x"/>
                                          </p:val>
                                        </p:tav>
                                        <p:tav tm="100000">
                                          <p:val>
                                            <p:strVal val="#ppt_x"/>
                                          </p:val>
                                        </p:tav>
                                      </p:tavLst>
                                    </p:anim>
                                    <p:anim calcmode="lin" valueType="num">
                                      <p:cBhvr>
                                        <p:cTn id="56" dur="1000" fill="hold"/>
                                        <p:tgtEl>
                                          <p:spTgt spid="47"/>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42" presetClass="entr" presetSubtype="0"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fade">
                                      <p:cBhvr>
                                        <p:cTn id="60" dur="1000"/>
                                        <p:tgtEl>
                                          <p:spTgt spid="30"/>
                                        </p:tgtEl>
                                      </p:cBhvr>
                                    </p:animEffect>
                                    <p:anim calcmode="lin" valueType="num">
                                      <p:cBhvr>
                                        <p:cTn id="61" dur="1000" fill="hold"/>
                                        <p:tgtEl>
                                          <p:spTgt spid="30"/>
                                        </p:tgtEl>
                                        <p:attrNameLst>
                                          <p:attrName>ppt_x</p:attrName>
                                        </p:attrNameLst>
                                      </p:cBhvr>
                                      <p:tavLst>
                                        <p:tav tm="0">
                                          <p:val>
                                            <p:strVal val="#ppt_x"/>
                                          </p:val>
                                        </p:tav>
                                        <p:tav tm="100000">
                                          <p:val>
                                            <p:strVal val="#ppt_x"/>
                                          </p:val>
                                        </p:tav>
                                      </p:tavLst>
                                    </p:anim>
                                    <p:anim calcmode="lin" valueType="num">
                                      <p:cBhvr>
                                        <p:cTn id="62" dur="1000" fill="hold"/>
                                        <p:tgtEl>
                                          <p:spTgt spid="30"/>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42" presetClass="entr" presetSubtype="0" fill="hold" nodeType="afterEffect">
                                  <p:stCondLst>
                                    <p:cond delay="0"/>
                                  </p:stCondLst>
                                  <p:childTnLst>
                                    <p:set>
                                      <p:cBhvr>
                                        <p:cTn id="65" dur="1" fill="hold">
                                          <p:stCondLst>
                                            <p:cond delay="0"/>
                                          </p:stCondLst>
                                        </p:cTn>
                                        <p:tgtEl>
                                          <p:spTgt spid="52"/>
                                        </p:tgtEl>
                                        <p:attrNameLst>
                                          <p:attrName>style.visibility</p:attrName>
                                        </p:attrNameLst>
                                      </p:cBhvr>
                                      <p:to>
                                        <p:strVal val="visible"/>
                                      </p:to>
                                    </p:set>
                                    <p:animEffect transition="in" filter="fade">
                                      <p:cBhvr>
                                        <p:cTn id="66" dur="1000"/>
                                        <p:tgtEl>
                                          <p:spTgt spid="52"/>
                                        </p:tgtEl>
                                      </p:cBhvr>
                                    </p:animEffect>
                                    <p:anim calcmode="lin" valueType="num">
                                      <p:cBhvr>
                                        <p:cTn id="67" dur="1000" fill="hold"/>
                                        <p:tgtEl>
                                          <p:spTgt spid="52"/>
                                        </p:tgtEl>
                                        <p:attrNameLst>
                                          <p:attrName>ppt_x</p:attrName>
                                        </p:attrNameLst>
                                      </p:cBhvr>
                                      <p:tavLst>
                                        <p:tav tm="0">
                                          <p:val>
                                            <p:strVal val="#ppt_x"/>
                                          </p:val>
                                        </p:tav>
                                        <p:tav tm="100000">
                                          <p:val>
                                            <p:strVal val="#ppt_x"/>
                                          </p:val>
                                        </p:tav>
                                      </p:tavLst>
                                    </p:anim>
                                    <p:anim calcmode="lin" valueType="num">
                                      <p:cBhvr>
                                        <p:cTn id="68" dur="1000" fill="hold"/>
                                        <p:tgtEl>
                                          <p:spTgt spid="52"/>
                                        </p:tgtEl>
                                        <p:attrNameLst>
                                          <p:attrName>ppt_y</p:attrName>
                                        </p:attrNameLst>
                                      </p:cBhvr>
                                      <p:tavLst>
                                        <p:tav tm="0">
                                          <p:val>
                                            <p:strVal val="#ppt_y+.1"/>
                                          </p:val>
                                        </p:tav>
                                        <p:tav tm="100000">
                                          <p:val>
                                            <p:strVal val="#ppt_y"/>
                                          </p:val>
                                        </p:tav>
                                      </p:tavLst>
                                    </p:anim>
                                  </p:childTnLst>
                                </p:cTn>
                              </p:par>
                              <p:par>
                                <p:cTn id="69" presetID="53" presetClass="entr" presetSubtype="16" fill="hold" grpId="0" nodeType="withEffect">
                                  <p:stCondLst>
                                    <p:cond delay="500"/>
                                  </p:stCondLst>
                                  <p:childTnLst>
                                    <p:set>
                                      <p:cBhvr>
                                        <p:cTn id="70" dur="1" fill="hold">
                                          <p:stCondLst>
                                            <p:cond delay="0"/>
                                          </p:stCondLst>
                                        </p:cTn>
                                        <p:tgtEl>
                                          <p:spTgt spid="56"/>
                                        </p:tgtEl>
                                        <p:attrNameLst>
                                          <p:attrName>style.visibility</p:attrName>
                                        </p:attrNameLst>
                                      </p:cBhvr>
                                      <p:to>
                                        <p:strVal val="visible"/>
                                      </p:to>
                                    </p:set>
                                    <p:anim calcmode="lin" valueType="num">
                                      <p:cBhvr>
                                        <p:cTn id="71" dur="500" fill="hold"/>
                                        <p:tgtEl>
                                          <p:spTgt spid="56"/>
                                        </p:tgtEl>
                                        <p:attrNameLst>
                                          <p:attrName>ppt_w</p:attrName>
                                        </p:attrNameLst>
                                      </p:cBhvr>
                                      <p:tavLst>
                                        <p:tav tm="0">
                                          <p:val>
                                            <p:fltVal val="0"/>
                                          </p:val>
                                        </p:tav>
                                        <p:tav tm="100000">
                                          <p:val>
                                            <p:strVal val="#ppt_w"/>
                                          </p:val>
                                        </p:tav>
                                      </p:tavLst>
                                    </p:anim>
                                    <p:anim calcmode="lin" valueType="num">
                                      <p:cBhvr>
                                        <p:cTn id="72" dur="500" fill="hold"/>
                                        <p:tgtEl>
                                          <p:spTgt spid="56"/>
                                        </p:tgtEl>
                                        <p:attrNameLst>
                                          <p:attrName>ppt_h</p:attrName>
                                        </p:attrNameLst>
                                      </p:cBhvr>
                                      <p:tavLst>
                                        <p:tav tm="0">
                                          <p:val>
                                            <p:fltVal val="0"/>
                                          </p:val>
                                        </p:tav>
                                        <p:tav tm="100000">
                                          <p:val>
                                            <p:strVal val="#ppt_h"/>
                                          </p:val>
                                        </p:tav>
                                      </p:tavLst>
                                    </p:anim>
                                    <p:animEffect transition="in" filter="fade">
                                      <p:cBhvr>
                                        <p:cTn id="73" dur="500"/>
                                        <p:tgtEl>
                                          <p:spTgt spid="56"/>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57"/>
                                        </p:tgtEl>
                                        <p:attrNameLst>
                                          <p:attrName>style.visibility</p:attrName>
                                        </p:attrNameLst>
                                      </p:cBhvr>
                                      <p:to>
                                        <p:strVal val="visible"/>
                                      </p:to>
                                    </p:set>
                                    <p:anim calcmode="lin" valueType="num">
                                      <p:cBhvr>
                                        <p:cTn id="76" dur="500" fill="hold"/>
                                        <p:tgtEl>
                                          <p:spTgt spid="57"/>
                                        </p:tgtEl>
                                        <p:attrNameLst>
                                          <p:attrName>ppt_w</p:attrName>
                                        </p:attrNameLst>
                                      </p:cBhvr>
                                      <p:tavLst>
                                        <p:tav tm="0">
                                          <p:val>
                                            <p:fltVal val="0"/>
                                          </p:val>
                                        </p:tav>
                                        <p:tav tm="100000">
                                          <p:val>
                                            <p:strVal val="#ppt_w"/>
                                          </p:val>
                                        </p:tav>
                                      </p:tavLst>
                                    </p:anim>
                                    <p:anim calcmode="lin" valueType="num">
                                      <p:cBhvr>
                                        <p:cTn id="77" dur="500" fill="hold"/>
                                        <p:tgtEl>
                                          <p:spTgt spid="57"/>
                                        </p:tgtEl>
                                        <p:attrNameLst>
                                          <p:attrName>ppt_h</p:attrName>
                                        </p:attrNameLst>
                                      </p:cBhvr>
                                      <p:tavLst>
                                        <p:tav tm="0">
                                          <p:val>
                                            <p:fltVal val="0"/>
                                          </p:val>
                                        </p:tav>
                                        <p:tav tm="100000">
                                          <p:val>
                                            <p:strVal val="#ppt_h"/>
                                          </p:val>
                                        </p:tav>
                                      </p:tavLst>
                                    </p:anim>
                                    <p:animEffect transition="in" filter="fade">
                                      <p:cBhvr>
                                        <p:cTn id="78" dur="500"/>
                                        <p:tgtEl>
                                          <p:spTgt spid="57"/>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58"/>
                                        </p:tgtEl>
                                        <p:attrNameLst>
                                          <p:attrName>style.visibility</p:attrName>
                                        </p:attrNameLst>
                                      </p:cBhvr>
                                      <p:to>
                                        <p:strVal val="visible"/>
                                      </p:to>
                                    </p:set>
                                    <p:anim calcmode="lin" valueType="num">
                                      <p:cBhvr>
                                        <p:cTn id="81" dur="500" fill="hold"/>
                                        <p:tgtEl>
                                          <p:spTgt spid="58"/>
                                        </p:tgtEl>
                                        <p:attrNameLst>
                                          <p:attrName>ppt_w</p:attrName>
                                        </p:attrNameLst>
                                      </p:cBhvr>
                                      <p:tavLst>
                                        <p:tav tm="0">
                                          <p:val>
                                            <p:fltVal val="0"/>
                                          </p:val>
                                        </p:tav>
                                        <p:tav tm="100000">
                                          <p:val>
                                            <p:strVal val="#ppt_w"/>
                                          </p:val>
                                        </p:tav>
                                      </p:tavLst>
                                    </p:anim>
                                    <p:anim calcmode="lin" valueType="num">
                                      <p:cBhvr>
                                        <p:cTn id="82" dur="500" fill="hold"/>
                                        <p:tgtEl>
                                          <p:spTgt spid="58"/>
                                        </p:tgtEl>
                                        <p:attrNameLst>
                                          <p:attrName>ppt_h</p:attrName>
                                        </p:attrNameLst>
                                      </p:cBhvr>
                                      <p:tavLst>
                                        <p:tav tm="0">
                                          <p:val>
                                            <p:fltVal val="0"/>
                                          </p:val>
                                        </p:tav>
                                        <p:tav tm="100000">
                                          <p:val>
                                            <p:strVal val="#ppt_h"/>
                                          </p:val>
                                        </p:tav>
                                      </p:tavLst>
                                    </p:anim>
                                    <p:animEffect transition="in" filter="fade">
                                      <p:cBhvr>
                                        <p:cTn id="83" dur="500"/>
                                        <p:tgtEl>
                                          <p:spTgt spid="58"/>
                                        </p:tgtEl>
                                      </p:cBhvr>
                                    </p:animEffect>
                                  </p:childTnLst>
                                </p:cTn>
                              </p:par>
                              <p:par>
                                <p:cTn id="84" presetID="53" presetClass="entr" presetSubtype="16" fill="hold" grpId="0" nodeType="withEffect">
                                  <p:stCondLst>
                                    <p:cond delay="500"/>
                                  </p:stCondLst>
                                  <p:childTnLst>
                                    <p:set>
                                      <p:cBhvr>
                                        <p:cTn id="85" dur="1" fill="hold">
                                          <p:stCondLst>
                                            <p:cond delay="0"/>
                                          </p:stCondLst>
                                        </p:cTn>
                                        <p:tgtEl>
                                          <p:spTgt spid="59"/>
                                        </p:tgtEl>
                                        <p:attrNameLst>
                                          <p:attrName>style.visibility</p:attrName>
                                        </p:attrNameLst>
                                      </p:cBhvr>
                                      <p:to>
                                        <p:strVal val="visible"/>
                                      </p:to>
                                    </p:set>
                                    <p:anim calcmode="lin" valueType="num">
                                      <p:cBhvr>
                                        <p:cTn id="86" dur="500" fill="hold"/>
                                        <p:tgtEl>
                                          <p:spTgt spid="59"/>
                                        </p:tgtEl>
                                        <p:attrNameLst>
                                          <p:attrName>ppt_w</p:attrName>
                                        </p:attrNameLst>
                                      </p:cBhvr>
                                      <p:tavLst>
                                        <p:tav tm="0">
                                          <p:val>
                                            <p:fltVal val="0"/>
                                          </p:val>
                                        </p:tav>
                                        <p:tav tm="100000">
                                          <p:val>
                                            <p:strVal val="#ppt_w"/>
                                          </p:val>
                                        </p:tav>
                                      </p:tavLst>
                                    </p:anim>
                                    <p:anim calcmode="lin" valueType="num">
                                      <p:cBhvr>
                                        <p:cTn id="87" dur="500" fill="hold"/>
                                        <p:tgtEl>
                                          <p:spTgt spid="59"/>
                                        </p:tgtEl>
                                        <p:attrNameLst>
                                          <p:attrName>ppt_h</p:attrName>
                                        </p:attrNameLst>
                                      </p:cBhvr>
                                      <p:tavLst>
                                        <p:tav tm="0">
                                          <p:val>
                                            <p:fltVal val="0"/>
                                          </p:val>
                                        </p:tav>
                                        <p:tav tm="100000">
                                          <p:val>
                                            <p:strVal val="#ppt_h"/>
                                          </p:val>
                                        </p:tav>
                                      </p:tavLst>
                                    </p:anim>
                                    <p:animEffect transition="in" filter="fade">
                                      <p:cBhvr>
                                        <p:cTn id="88" dur="500"/>
                                        <p:tgtEl>
                                          <p:spTgt spid="59"/>
                                        </p:tgtEl>
                                      </p:cBhvr>
                                    </p:animEffect>
                                  </p:childTnLst>
                                </p:cTn>
                              </p:par>
                              <p:par>
                                <p:cTn id="89" presetID="53" presetClass="entr" presetSubtype="16" fill="hold" grpId="0" nodeType="withEffect">
                                  <p:stCondLst>
                                    <p:cond delay="1000"/>
                                  </p:stCondLst>
                                  <p:childTnLst>
                                    <p:set>
                                      <p:cBhvr>
                                        <p:cTn id="90" dur="1" fill="hold">
                                          <p:stCondLst>
                                            <p:cond delay="0"/>
                                          </p:stCondLst>
                                        </p:cTn>
                                        <p:tgtEl>
                                          <p:spTgt spid="60"/>
                                        </p:tgtEl>
                                        <p:attrNameLst>
                                          <p:attrName>style.visibility</p:attrName>
                                        </p:attrNameLst>
                                      </p:cBhvr>
                                      <p:to>
                                        <p:strVal val="visible"/>
                                      </p:to>
                                    </p:set>
                                    <p:anim calcmode="lin" valueType="num">
                                      <p:cBhvr>
                                        <p:cTn id="91" dur="500" fill="hold"/>
                                        <p:tgtEl>
                                          <p:spTgt spid="60"/>
                                        </p:tgtEl>
                                        <p:attrNameLst>
                                          <p:attrName>ppt_w</p:attrName>
                                        </p:attrNameLst>
                                      </p:cBhvr>
                                      <p:tavLst>
                                        <p:tav tm="0">
                                          <p:val>
                                            <p:fltVal val="0"/>
                                          </p:val>
                                        </p:tav>
                                        <p:tav tm="100000">
                                          <p:val>
                                            <p:strVal val="#ppt_w"/>
                                          </p:val>
                                        </p:tav>
                                      </p:tavLst>
                                    </p:anim>
                                    <p:anim calcmode="lin" valueType="num">
                                      <p:cBhvr>
                                        <p:cTn id="92" dur="500" fill="hold"/>
                                        <p:tgtEl>
                                          <p:spTgt spid="60"/>
                                        </p:tgtEl>
                                        <p:attrNameLst>
                                          <p:attrName>ppt_h</p:attrName>
                                        </p:attrNameLst>
                                      </p:cBhvr>
                                      <p:tavLst>
                                        <p:tav tm="0">
                                          <p:val>
                                            <p:fltVal val="0"/>
                                          </p:val>
                                        </p:tav>
                                        <p:tav tm="100000">
                                          <p:val>
                                            <p:strVal val="#ppt_h"/>
                                          </p:val>
                                        </p:tav>
                                      </p:tavLst>
                                    </p:anim>
                                    <p:animEffect transition="in" filter="fade">
                                      <p:cBhvr>
                                        <p:cTn id="93" dur="500"/>
                                        <p:tgtEl>
                                          <p:spTgt spid="60"/>
                                        </p:tgtEl>
                                      </p:cBhvr>
                                    </p:animEffect>
                                  </p:childTnLst>
                                </p:cTn>
                              </p:par>
                              <p:par>
                                <p:cTn id="94" presetID="53" presetClass="entr" presetSubtype="16" fill="hold" grpId="0" nodeType="withEffect">
                                  <p:stCondLst>
                                    <p:cond delay="1000"/>
                                  </p:stCondLst>
                                  <p:childTnLst>
                                    <p:set>
                                      <p:cBhvr>
                                        <p:cTn id="95" dur="1" fill="hold">
                                          <p:stCondLst>
                                            <p:cond delay="0"/>
                                          </p:stCondLst>
                                        </p:cTn>
                                        <p:tgtEl>
                                          <p:spTgt spid="61"/>
                                        </p:tgtEl>
                                        <p:attrNameLst>
                                          <p:attrName>style.visibility</p:attrName>
                                        </p:attrNameLst>
                                      </p:cBhvr>
                                      <p:to>
                                        <p:strVal val="visible"/>
                                      </p:to>
                                    </p:set>
                                    <p:anim calcmode="lin" valueType="num">
                                      <p:cBhvr>
                                        <p:cTn id="96" dur="500" fill="hold"/>
                                        <p:tgtEl>
                                          <p:spTgt spid="61"/>
                                        </p:tgtEl>
                                        <p:attrNameLst>
                                          <p:attrName>ppt_w</p:attrName>
                                        </p:attrNameLst>
                                      </p:cBhvr>
                                      <p:tavLst>
                                        <p:tav tm="0">
                                          <p:val>
                                            <p:fltVal val="0"/>
                                          </p:val>
                                        </p:tav>
                                        <p:tav tm="100000">
                                          <p:val>
                                            <p:strVal val="#ppt_w"/>
                                          </p:val>
                                        </p:tav>
                                      </p:tavLst>
                                    </p:anim>
                                    <p:anim calcmode="lin" valueType="num">
                                      <p:cBhvr>
                                        <p:cTn id="97" dur="500" fill="hold"/>
                                        <p:tgtEl>
                                          <p:spTgt spid="61"/>
                                        </p:tgtEl>
                                        <p:attrNameLst>
                                          <p:attrName>ppt_h</p:attrName>
                                        </p:attrNameLst>
                                      </p:cBhvr>
                                      <p:tavLst>
                                        <p:tav tm="0">
                                          <p:val>
                                            <p:fltVal val="0"/>
                                          </p:val>
                                        </p:tav>
                                        <p:tav tm="100000">
                                          <p:val>
                                            <p:strVal val="#ppt_h"/>
                                          </p:val>
                                        </p:tav>
                                      </p:tavLst>
                                    </p:anim>
                                    <p:animEffect transition="in" filter="fade">
                                      <p:cBhvr>
                                        <p:cTn id="98" dur="500"/>
                                        <p:tgtEl>
                                          <p:spTgt spid="61"/>
                                        </p:tgtEl>
                                      </p:cBhvr>
                                    </p:animEffect>
                                  </p:childTnLst>
                                </p:cTn>
                              </p:par>
                              <p:par>
                                <p:cTn id="99" presetID="53" presetClass="entr" presetSubtype="16" fill="hold" grpId="0" nodeType="withEffect">
                                  <p:stCondLst>
                                    <p:cond delay="1000"/>
                                  </p:stCondLst>
                                  <p:childTnLst>
                                    <p:set>
                                      <p:cBhvr>
                                        <p:cTn id="100" dur="1" fill="hold">
                                          <p:stCondLst>
                                            <p:cond delay="0"/>
                                          </p:stCondLst>
                                        </p:cTn>
                                        <p:tgtEl>
                                          <p:spTgt spid="62"/>
                                        </p:tgtEl>
                                        <p:attrNameLst>
                                          <p:attrName>style.visibility</p:attrName>
                                        </p:attrNameLst>
                                      </p:cBhvr>
                                      <p:to>
                                        <p:strVal val="visible"/>
                                      </p:to>
                                    </p:set>
                                    <p:anim calcmode="lin" valueType="num">
                                      <p:cBhvr>
                                        <p:cTn id="101" dur="500" fill="hold"/>
                                        <p:tgtEl>
                                          <p:spTgt spid="62"/>
                                        </p:tgtEl>
                                        <p:attrNameLst>
                                          <p:attrName>ppt_w</p:attrName>
                                        </p:attrNameLst>
                                      </p:cBhvr>
                                      <p:tavLst>
                                        <p:tav tm="0">
                                          <p:val>
                                            <p:fltVal val="0"/>
                                          </p:val>
                                        </p:tav>
                                        <p:tav tm="100000">
                                          <p:val>
                                            <p:strVal val="#ppt_w"/>
                                          </p:val>
                                        </p:tav>
                                      </p:tavLst>
                                    </p:anim>
                                    <p:anim calcmode="lin" valueType="num">
                                      <p:cBhvr>
                                        <p:cTn id="102" dur="500" fill="hold"/>
                                        <p:tgtEl>
                                          <p:spTgt spid="62"/>
                                        </p:tgtEl>
                                        <p:attrNameLst>
                                          <p:attrName>ppt_h</p:attrName>
                                        </p:attrNameLst>
                                      </p:cBhvr>
                                      <p:tavLst>
                                        <p:tav tm="0">
                                          <p:val>
                                            <p:fltVal val="0"/>
                                          </p:val>
                                        </p:tav>
                                        <p:tav tm="100000">
                                          <p:val>
                                            <p:strVal val="#ppt_h"/>
                                          </p:val>
                                        </p:tav>
                                      </p:tavLst>
                                    </p:anim>
                                    <p:animEffect transition="in" filter="fade">
                                      <p:cBhvr>
                                        <p:cTn id="103" dur="500"/>
                                        <p:tgtEl>
                                          <p:spTgt spid="62"/>
                                        </p:tgtEl>
                                      </p:cBhvr>
                                    </p:animEffect>
                                  </p:childTnLst>
                                </p:cTn>
                              </p:par>
                              <p:par>
                                <p:cTn id="104" presetID="53" presetClass="entr" presetSubtype="16" fill="hold" grpId="0" nodeType="withEffect">
                                  <p:stCondLst>
                                    <p:cond delay="1000"/>
                                  </p:stCondLst>
                                  <p:childTnLst>
                                    <p:set>
                                      <p:cBhvr>
                                        <p:cTn id="105" dur="1" fill="hold">
                                          <p:stCondLst>
                                            <p:cond delay="0"/>
                                          </p:stCondLst>
                                        </p:cTn>
                                        <p:tgtEl>
                                          <p:spTgt spid="63"/>
                                        </p:tgtEl>
                                        <p:attrNameLst>
                                          <p:attrName>style.visibility</p:attrName>
                                        </p:attrNameLst>
                                      </p:cBhvr>
                                      <p:to>
                                        <p:strVal val="visible"/>
                                      </p:to>
                                    </p:set>
                                    <p:anim calcmode="lin" valueType="num">
                                      <p:cBhvr>
                                        <p:cTn id="106" dur="500" fill="hold"/>
                                        <p:tgtEl>
                                          <p:spTgt spid="63"/>
                                        </p:tgtEl>
                                        <p:attrNameLst>
                                          <p:attrName>ppt_w</p:attrName>
                                        </p:attrNameLst>
                                      </p:cBhvr>
                                      <p:tavLst>
                                        <p:tav tm="0">
                                          <p:val>
                                            <p:fltVal val="0"/>
                                          </p:val>
                                        </p:tav>
                                        <p:tav tm="100000">
                                          <p:val>
                                            <p:strVal val="#ppt_w"/>
                                          </p:val>
                                        </p:tav>
                                      </p:tavLst>
                                    </p:anim>
                                    <p:anim calcmode="lin" valueType="num">
                                      <p:cBhvr>
                                        <p:cTn id="107" dur="500" fill="hold"/>
                                        <p:tgtEl>
                                          <p:spTgt spid="63"/>
                                        </p:tgtEl>
                                        <p:attrNameLst>
                                          <p:attrName>ppt_h</p:attrName>
                                        </p:attrNameLst>
                                      </p:cBhvr>
                                      <p:tavLst>
                                        <p:tav tm="0">
                                          <p:val>
                                            <p:fltVal val="0"/>
                                          </p:val>
                                        </p:tav>
                                        <p:tav tm="100000">
                                          <p:val>
                                            <p:strVal val="#ppt_h"/>
                                          </p:val>
                                        </p:tav>
                                      </p:tavLst>
                                    </p:anim>
                                    <p:animEffect transition="in" filter="fade">
                                      <p:cBhvr>
                                        <p:cTn id="108" dur="500"/>
                                        <p:tgtEl>
                                          <p:spTgt spid="63"/>
                                        </p:tgtEl>
                                      </p:cBhvr>
                                    </p:animEffect>
                                  </p:childTnLst>
                                </p:cTn>
                              </p:par>
                              <p:par>
                                <p:cTn id="109" presetID="53" presetClass="entr" presetSubtype="16" fill="hold" grpId="0" nodeType="withEffect">
                                  <p:stCondLst>
                                    <p:cond delay="1000"/>
                                  </p:stCondLst>
                                  <p:childTnLst>
                                    <p:set>
                                      <p:cBhvr>
                                        <p:cTn id="110" dur="1" fill="hold">
                                          <p:stCondLst>
                                            <p:cond delay="0"/>
                                          </p:stCondLst>
                                        </p:cTn>
                                        <p:tgtEl>
                                          <p:spTgt spid="64"/>
                                        </p:tgtEl>
                                        <p:attrNameLst>
                                          <p:attrName>style.visibility</p:attrName>
                                        </p:attrNameLst>
                                      </p:cBhvr>
                                      <p:to>
                                        <p:strVal val="visible"/>
                                      </p:to>
                                    </p:set>
                                    <p:anim calcmode="lin" valueType="num">
                                      <p:cBhvr>
                                        <p:cTn id="111" dur="500" fill="hold"/>
                                        <p:tgtEl>
                                          <p:spTgt spid="64"/>
                                        </p:tgtEl>
                                        <p:attrNameLst>
                                          <p:attrName>ppt_w</p:attrName>
                                        </p:attrNameLst>
                                      </p:cBhvr>
                                      <p:tavLst>
                                        <p:tav tm="0">
                                          <p:val>
                                            <p:fltVal val="0"/>
                                          </p:val>
                                        </p:tav>
                                        <p:tav tm="100000">
                                          <p:val>
                                            <p:strVal val="#ppt_w"/>
                                          </p:val>
                                        </p:tav>
                                      </p:tavLst>
                                    </p:anim>
                                    <p:anim calcmode="lin" valueType="num">
                                      <p:cBhvr>
                                        <p:cTn id="112" dur="500" fill="hold"/>
                                        <p:tgtEl>
                                          <p:spTgt spid="64"/>
                                        </p:tgtEl>
                                        <p:attrNameLst>
                                          <p:attrName>ppt_h</p:attrName>
                                        </p:attrNameLst>
                                      </p:cBhvr>
                                      <p:tavLst>
                                        <p:tav tm="0">
                                          <p:val>
                                            <p:fltVal val="0"/>
                                          </p:val>
                                        </p:tav>
                                        <p:tav tm="100000">
                                          <p:val>
                                            <p:strVal val="#ppt_h"/>
                                          </p:val>
                                        </p:tav>
                                      </p:tavLst>
                                    </p:anim>
                                    <p:animEffect transition="in" filter="fade">
                                      <p:cBhvr>
                                        <p:cTn id="113" dur="500"/>
                                        <p:tgtEl>
                                          <p:spTgt spid="64"/>
                                        </p:tgtEl>
                                      </p:cBhvr>
                                    </p:animEffect>
                                  </p:childTnLst>
                                </p:cTn>
                              </p:par>
                              <p:par>
                                <p:cTn id="114" presetID="53" presetClass="entr" presetSubtype="16" fill="hold" grpId="0" nodeType="withEffect">
                                  <p:stCondLst>
                                    <p:cond delay="1000"/>
                                  </p:stCondLst>
                                  <p:childTnLst>
                                    <p:set>
                                      <p:cBhvr>
                                        <p:cTn id="115" dur="1" fill="hold">
                                          <p:stCondLst>
                                            <p:cond delay="0"/>
                                          </p:stCondLst>
                                        </p:cTn>
                                        <p:tgtEl>
                                          <p:spTgt spid="65"/>
                                        </p:tgtEl>
                                        <p:attrNameLst>
                                          <p:attrName>style.visibility</p:attrName>
                                        </p:attrNameLst>
                                      </p:cBhvr>
                                      <p:to>
                                        <p:strVal val="visible"/>
                                      </p:to>
                                    </p:set>
                                    <p:anim calcmode="lin" valueType="num">
                                      <p:cBhvr>
                                        <p:cTn id="116" dur="500" fill="hold"/>
                                        <p:tgtEl>
                                          <p:spTgt spid="65"/>
                                        </p:tgtEl>
                                        <p:attrNameLst>
                                          <p:attrName>ppt_w</p:attrName>
                                        </p:attrNameLst>
                                      </p:cBhvr>
                                      <p:tavLst>
                                        <p:tav tm="0">
                                          <p:val>
                                            <p:fltVal val="0"/>
                                          </p:val>
                                        </p:tav>
                                        <p:tav tm="100000">
                                          <p:val>
                                            <p:strVal val="#ppt_w"/>
                                          </p:val>
                                        </p:tav>
                                      </p:tavLst>
                                    </p:anim>
                                    <p:anim calcmode="lin" valueType="num">
                                      <p:cBhvr>
                                        <p:cTn id="117" dur="500" fill="hold"/>
                                        <p:tgtEl>
                                          <p:spTgt spid="65"/>
                                        </p:tgtEl>
                                        <p:attrNameLst>
                                          <p:attrName>ppt_h</p:attrName>
                                        </p:attrNameLst>
                                      </p:cBhvr>
                                      <p:tavLst>
                                        <p:tav tm="0">
                                          <p:val>
                                            <p:fltVal val="0"/>
                                          </p:val>
                                        </p:tav>
                                        <p:tav tm="100000">
                                          <p:val>
                                            <p:strVal val="#ppt_h"/>
                                          </p:val>
                                        </p:tav>
                                      </p:tavLst>
                                    </p:anim>
                                    <p:animEffect transition="in" filter="fade">
                                      <p:cBhvr>
                                        <p:cTn id="118" dur="500"/>
                                        <p:tgtEl>
                                          <p:spTgt spid="65"/>
                                        </p:tgtEl>
                                      </p:cBhvr>
                                    </p:animEffect>
                                  </p:childTnLst>
                                </p:cTn>
                              </p:par>
                              <p:par>
                                <p:cTn id="119" presetID="53" presetClass="entr" presetSubtype="16" fill="hold" grpId="0" nodeType="withEffect">
                                  <p:stCondLst>
                                    <p:cond delay="1000"/>
                                  </p:stCondLst>
                                  <p:childTnLst>
                                    <p:set>
                                      <p:cBhvr>
                                        <p:cTn id="120" dur="1" fill="hold">
                                          <p:stCondLst>
                                            <p:cond delay="0"/>
                                          </p:stCondLst>
                                        </p:cTn>
                                        <p:tgtEl>
                                          <p:spTgt spid="66"/>
                                        </p:tgtEl>
                                        <p:attrNameLst>
                                          <p:attrName>style.visibility</p:attrName>
                                        </p:attrNameLst>
                                      </p:cBhvr>
                                      <p:to>
                                        <p:strVal val="visible"/>
                                      </p:to>
                                    </p:set>
                                    <p:anim calcmode="lin" valueType="num">
                                      <p:cBhvr>
                                        <p:cTn id="121" dur="500" fill="hold"/>
                                        <p:tgtEl>
                                          <p:spTgt spid="66"/>
                                        </p:tgtEl>
                                        <p:attrNameLst>
                                          <p:attrName>ppt_w</p:attrName>
                                        </p:attrNameLst>
                                      </p:cBhvr>
                                      <p:tavLst>
                                        <p:tav tm="0">
                                          <p:val>
                                            <p:fltVal val="0"/>
                                          </p:val>
                                        </p:tav>
                                        <p:tav tm="100000">
                                          <p:val>
                                            <p:strVal val="#ppt_w"/>
                                          </p:val>
                                        </p:tav>
                                      </p:tavLst>
                                    </p:anim>
                                    <p:anim calcmode="lin" valueType="num">
                                      <p:cBhvr>
                                        <p:cTn id="122" dur="500" fill="hold"/>
                                        <p:tgtEl>
                                          <p:spTgt spid="66"/>
                                        </p:tgtEl>
                                        <p:attrNameLst>
                                          <p:attrName>ppt_h</p:attrName>
                                        </p:attrNameLst>
                                      </p:cBhvr>
                                      <p:tavLst>
                                        <p:tav tm="0">
                                          <p:val>
                                            <p:fltVal val="0"/>
                                          </p:val>
                                        </p:tav>
                                        <p:tav tm="100000">
                                          <p:val>
                                            <p:strVal val="#ppt_h"/>
                                          </p:val>
                                        </p:tav>
                                      </p:tavLst>
                                    </p:anim>
                                    <p:animEffect transition="in" filter="fade">
                                      <p:cBhvr>
                                        <p:cTn id="123" dur="500"/>
                                        <p:tgtEl>
                                          <p:spTgt spid="66"/>
                                        </p:tgtEl>
                                      </p:cBhvr>
                                    </p:animEffect>
                                  </p:childTnLst>
                                </p:cTn>
                              </p:par>
                              <p:par>
                                <p:cTn id="124" presetID="53" presetClass="entr" presetSubtype="16" fill="hold" grpId="0" nodeType="withEffect">
                                  <p:stCondLst>
                                    <p:cond delay="1000"/>
                                  </p:stCondLst>
                                  <p:childTnLst>
                                    <p:set>
                                      <p:cBhvr>
                                        <p:cTn id="125" dur="1" fill="hold">
                                          <p:stCondLst>
                                            <p:cond delay="0"/>
                                          </p:stCondLst>
                                        </p:cTn>
                                        <p:tgtEl>
                                          <p:spTgt spid="67"/>
                                        </p:tgtEl>
                                        <p:attrNameLst>
                                          <p:attrName>style.visibility</p:attrName>
                                        </p:attrNameLst>
                                      </p:cBhvr>
                                      <p:to>
                                        <p:strVal val="visible"/>
                                      </p:to>
                                    </p:set>
                                    <p:anim calcmode="lin" valueType="num">
                                      <p:cBhvr>
                                        <p:cTn id="126" dur="500" fill="hold"/>
                                        <p:tgtEl>
                                          <p:spTgt spid="67"/>
                                        </p:tgtEl>
                                        <p:attrNameLst>
                                          <p:attrName>ppt_w</p:attrName>
                                        </p:attrNameLst>
                                      </p:cBhvr>
                                      <p:tavLst>
                                        <p:tav tm="0">
                                          <p:val>
                                            <p:fltVal val="0"/>
                                          </p:val>
                                        </p:tav>
                                        <p:tav tm="100000">
                                          <p:val>
                                            <p:strVal val="#ppt_w"/>
                                          </p:val>
                                        </p:tav>
                                      </p:tavLst>
                                    </p:anim>
                                    <p:anim calcmode="lin" valueType="num">
                                      <p:cBhvr>
                                        <p:cTn id="127" dur="500" fill="hold"/>
                                        <p:tgtEl>
                                          <p:spTgt spid="67"/>
                                        </p:tgtEl>
                                        <p:attrNameLst>
                                          <p:attrName>ppt_h</p:attrName>
                                        </p:attrNameLst>
                                      </p:cBhvr>
                                      <p:tavLst>
                                        <p:tav tm="0">
                                          <p:val>
                                            <p:fltVal val="0"/>
                                          </p:val>
                                        </p:tav>
                                        <p:tav tm="100000">
                                          <p:val>
                                            <p:strVal val="#ppt_h"/>
                                          </p:val>
                                        </p:tav>
                                      </p:tavLst>
                                    </p:anim>
                                    <p:animEffect transition="in" filter="fade">
                                      <p:cBhvr>
                                        <p:cTn id="128" dur="500"/>
                                        <p:tgtEl>
                                          <p:spTgt spid="67"/>
                                        </p:tgtEl>
                                      </p:cBhvr>
                                    </p:animEffect>
                                  </p:childTnLst>
                                </p:cTn>
                              </p:par>
                              <p:par>
                                <p:cTn id="129" presetID="53" presetClass="entr" presetSubtype="16" fill="hold" grpId="0" nodeType="withEffect">
                                  <p:stCondLst>
                                    <p:cond delay="1000"/>
                                  </p:stCondLst>
                                  <p:childTnLst>
                                    <p:set>
                                      <p:cBhvr>
                                        <p:cTn id="130" dur="1" fill="hold">
                                          <p:stCondLst>
                                            <p:cond delay="0"/>
                                          </p:stCondLst>
                                        </p:cTn>
                                        <p:tgtEl>
                                          <p:spTgt spid="68"/>
                                        </p:tgtEl>
                                        <p:attrNameLst>
                                          <p:attrName>style.visibility</p:attrName>
                                        </p:attrNameLst>
                                      </p:cBhvr>
                                      <p:to>
                                        <p:strVal val="visible"/>
                                      </p:to>
                                    </p:set>
                                    <p:anim calcmode="lin" valueType="num">
                                      <p:cBhvr>
                                        <p:cTn id="131" dur="500" fill="hold"/>
                                        <p:tgtEl>
                                          <p:spTgt spid="68"/>
                                        </p:tgtEl>
                                        <p:attrNameLst>
                                          <p:attrName>ppt_w</p:attrName>
                                        </p:attrNameLst>
                                      </p:cBhvr>
                                      <p:tavLst>
                                        <p:tav tm="0">
                                          <p:val>
                                            <p:fltVal val="0"/>
                                          </p:val>
                                        </p:tav>
                                        <p:tav tm="100000">
                                          <p:val>
                                            <p:strVal val="#ppt_w"/>
                                          </p:val>
                                        </p:tav>
                                      </p:tavLst>
                                    </p:anim>
                                    <p:anim calcmode="lin" valueType="num">
                                      <p:cBhvr>
                                        <p:cTn id="132" dur="500" fill="hold"/>
                                        <p:tgtEl>
                                          <p:spTgt spid="68"/>
                                        </p:tgtEl>
                                        <p:attrNameLst>
                                          <p:attrName>ppt_h</p:attrName>
                                        </p:attrNameLst>
                                      </p:cBhvr>
                                      <p:tavLst>
                                        <p:tav tm="0">
                                          <p:val>
                                            <p:fltVal val="0"/>
                                          </p:val>
                                        </p:tav>
                                        <p:tav tm="100000">
                                          <p:val>
                                            <p:strVal val="#ppt_h"/>
                                          </p:val>
                                        </p:tav>
                                      </p:tavLst>
                                    </p:anim>
                                    <p:animEffect transition="in" filter="fade">
                                      <p:cBhvr>
                                        <p:cTn id="133" dur="500"/>
                                        <p:tgtEl>
                                          <p:spTgt spid="68"/>
                                        </p:tgtEl>
                                      </p:cBhvr>
                                    </p:animEffect>
                                  </p:childTnLst>
                                </p:cTn>
                              </p:par>
                              <p:par>
                                <p:cTn id="134" presetID="53" presetClass="entr" presetSubtype="16" fill="hold" grpId="0" nodeType="withEffect">
                                  <p:stCondLst>
                                    <p:cond delay="1000"/>
                                  </p:stCondLst>
                                  <p:childTnLst>
                                    <p:set>
                                      <p:cBhvr>
                                        <p:cTn id="135" dur="1" fill="hold">
                                          <p:stCondLst>
                                            <p:cond delay="0"/>
                                          </p:stCondLst>
                                        </p:cTn>
                                        <p:tgtEl>
                                          <p:spTgt spid="69"/>
                                        </p:tgtEl>
                                        <p:attrNameLst>
                                          <p:attrName>style.visibility</p:attrName>
                                        </p:attrNameLst>
                                      </p:cBhvr>
                                      <p:to>
                                        <p:strVal val="visible"/>
                                      </p:to>
                                    </p:set>
                                    <p:anim calcmode="lin" valueType="num">
                                      <p:cBhvr>
                                        <p:cTn id="136" dur="500" fill="hold"/>
                                        <p:tgtEl>
                                          <p:spTgt spid="69"/>
                                        </p:tgtEl>
                                        <p:attrNameLst>
                                          <p:attrName>ppt_w</p:attrName>
                                        </p:attrNameLst>
                                      </p:cBhvr>
                                      <p:tavLst>
                                        <p:tav tm="0">
                                          <p:val>
                                            <p:fltVal val="0"/>
                                          </p:val>
                                        </p:tav>
                                        <p:tav tm="100000">
                                          <p:val>
                                            <p:strVal val="#ppt_w"/>
                                          </p:val>
                                        </p:tav>
                                      </p:tavLst>
                                    </p:anim>
                                    <p:anim calcmode="lin" valueType="num">
                                      <p:cBhvr>
                                        <p:cTn id="137" dur="500" fill="hold"/>
                                        <p:tgtEl>
                                          <p:spTgt spid="69"/>
                                        </p:tgtEl>
                                        <p:attrNameLst>
                                          <p:attrName>ppt_h</p:attrName>
                                        </p:attrNameLst>
                                      </p:cBhvr>
                                      <p:tavLst>
                                        <p:tav tm="0">
                                          <p:val>
                                            <p:fltVal val="0"/>
                                          </p:val>
                                        </p:tav>
                                        <p:tav tm="100000">
                                          <p:val>
                                            <p:strVal val="#ppt_h"/>
                                          </p:val>
                                        </p:tav>
                                      </p:tavLst>
                                    </p:anim>
                                    <p:animEffect transition="in" filter="fade">
                                      <p:cBhvr>
                                        <p:cTn id="138" dur="500"/>
                                        <p:tgtEl>
                                          <p:spTgt spid="69"/>
                                        </p:tgtEl>
                                      </p:cBhvr>
                                    </p:animEffect>
                                  </p:childTnLst>
                                </p:cTn>
                              </p:par>
                              <p:par>
                                <p:cTn id="139" presetID="53" presetClass="entr" presetSubtype="16" fill="hold" grpId="0" nodeType="withEffect">
                                  <p:stCondLst>
                                    <p:cond delay="1000"/>
                                  </p:stCondLst>
                                  <p:childTnLst>
                                    <p:set>
                                      <p:cBhvr>
                                        <p:cTn id="140" dur="1" fill="hold">
                                          <p:stCondLst>
                                            <p:cond delay="0"/>
                                          </p:stCondLst>
                                        </p:cTn>
                                        <p:tgtEl>
                                          <p:spTgt spid="70"/>
                                        </p:tgtEl>
                                        <p:attrNameLst>
                                          <p:attrName>style.visibility</p:attrName>
                                        </p:attrNameLst>
                                      </p:cBhvr>
                                      <p:to>
                                        <p:strVal val="visible"/>
                                      </p:to>
                                    </p:set>
                                    <p:anim calcmode="lin" valueType="num">
                                      <p:cBhvr>
                                        <p:cTn id="141" dur="500" fill="hold"/>
                                        <p:tgtEl>
                                          <p:spTgt spid="70"/>
                                        </p:tgtEl>
                                        <p:attrNameLst>
                                          <p:attrName>ppt_w</p:attrName>
                                        </p:attrNameLst>
                                      </p:cBhvr>
                                      <p:tavLst>
                                        <p:tav tm="0">
                                          <p:val>
                                            <p:fltVal val="0"/>
                                          </p:val>
                                        </p:tav>
                                        <p:tav tm="100000">
                                          <p:val>
                                            <p:strVal val="#ppt_w"/>
                                          </p:val>
                                        </p:tav>
                                      </p:tavLst>
                                    </p:anim>
                                    <p:anim calcmode="lin" valueType="num">
                                      <p:cBhvr>
                                        <p:cTn id="142" dur="500" fill="hold"/>
                                        <p:tgtEl>
                                          <p:spTgt spid="70"/>
                                        </p:tgtEl>
                                        <p:attrNameLst>
                                          <p:attrName>ppt_h</p:attrName>
                                        </p:attrNameLst>
                                      </p:cBhvr>
                                      <p:tavLst>
                                        <p:tav tm="0">
                                          <p:val>
                                            <p:fltVal val="0"/>
                                          </p:val>
                                        </p:tav>
                                        <p:tav tm="100000">
                                          <p:val>
                                            <p:strVal val="#ppt_h"/>
                                          </p:val>
                                        </p:tav>
                                      </p:tavLst>
                                    </p:anim>
                                    <p:animEffect transition="in" filter="fade">
                                      <p:cBhvr>
                                        <p:cTn id="143" dur="500"/>
                                        <p:tgtEl>
                                          <p:spTgt spid="70"/>
                                        </p:tgtEl>
                                      </p:cBhvr>
                                    </p:animEffect>
                                  </p:childTnLst>
                                </p:cTn>
                              </p:par>
                              <p:par>
                                <p:cTn id="144" presetID="53" presetClass="entr" presetSubtype="16" fill="hold" grpId="0" nodeType="withEffect">
                                  <p:stCondLst>
                                    <p:cond delay="1000"/>
                                  </p:stCondLst>
                                  <p:childTnLst>
                                    <p:set>
                                      <p:cBhvr>
                                        <p:cTn id="145" dur="1" fill="hold">
                                          <p:stCondLst>
                                            <p:cond delay="0"/>
                                          </p:stCondLst>
                                        </p:cTn>
                                        <p:tgtEl>
                                          <p:spTgt spid="71"/>
                                        </p:tgtEl>
                                        <p:attrNameLst>
                                          <p:attrName>style.visibility</p:attrName>
                                        </p:attrNameLst>
                                      </p:cBhvr>
                                      <p:to>
                                        <p:strVal val="visible"/>
                                      </p:to>
                                    </p:set>
                                    <p:anim calcmode="lin" valueType="num">
                                      <p:cBhvr>
                                        <p:cTn id="146" dur="500" fill="hold"/>
                                        <p:tgtEl>
                                          <p:spTgt spid="71"/>
                                        </p:tgtEl>
                                        <p:attrNameLst>
                                          <p:attrName>ppt_w</p:attrName>
                                        </p:attrNameLst>
                                      </p:cBhvr>
                                      <p:tavLst>
                                        <p:tav tm="0">
                                          <p:val>
                                            <p:fltVal val="0"/>
                                          </p:val>
                                        </p:tav>
                                        <p:tav tm="100000">
                                          <p:val>
                                            <p:strVal val="#ppt_w"/>
                                          </p:val>
                                        </p:tav>
                                      </p:tavLst>
                                    </p:anim>
                                    <p:anim calcmode="lin" valueType="num">
                                      <p:cBhvr>
                                        <p:cTn id="147" dur="500" fill="hold"/>
                                        <p:tgtEl>
                                          <p:spTgt spid="71"/>
                                        </p:tgtEl>
                                        <p:attrNameLst>
                                          <p:attrName>ppt_h</p:attrName>
                                        </p:attrNameLst>
                                      </p:cBhvr>
                                      <p:tavLst>
                                        <p:tav tm="0">
                                          <p:val>
                                            <p:fltVal val="0"/>
                                          </p:val>
                                        </p:tav>
                                        <p:tav tm="100000">
                                          <p:val>
                                            <p:strVal val="#ppt_h"/>
                                          </p:val>
                                        </p:tav>
                                      </p:tavLst>
                                    </p:anim>
                                    <p:animEffect transition="in" filter="fade">
                                      <p:cBhvr>
                                        <p:cTn id="1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56" grpId="0"/>
      <p:bldP spid="57" grpId="0"/>
      <p:bldP spid="58" grpId="0"/>
      <p:bldP spid="59" grpId="0"/>
      <p:bldP spid="60" grpId="0"/>
      <p:bldP spid="61" grpId="0"/>
      <p:bldP spid="62" grpId="0" animBg="1"/>
      <p:bldP spid="63" grpId="0"/>
      <p:bldP spid="64" grpId="0"/>
      <p:bldP spid="65" grpId="0" animBg="1"/>
      <p:bldP spid="66" grpId="0"/>
      <p:bldP spid="67" grpId="0"/>
      <p:bldP spid="68" grpId="0" animBg="1"/>
      <p:bldP spid="69" grpId="0"/>
      <p:bldP spid="70" grpId="0"/>
      <p:bldP spid="7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30" name="矩形 1"/>
          <p:cNvSpPr/>
          <p:nvPr/>
        </p:nvSpPr>
        <p:spPr>
          <a:xfrm>
            <a:off x="-1" y="2204864"/>
            <a:ext cx="1717289" cy="2098281"/>
          </a:xfrm>
          <a:custGeom>
            <a:avLst/>
            <a:gdLst>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922602 w 1705100"/>
              <a:gd name="connsiteY2" fmla="*/ 1013988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090721 w 1705100"/>
              <a:gd name="connsiteY2" fmla="*/ 1075495 h 2088232"/>
              <a:gd name="connsiteX3" fmla="*/ 1705100 w 1705100"/>
              <a:gd name="connsiteY3" fmla="*/ 2088232 h 2088232"/>
              <a:gd name="connsiteX4" fmla="*/ 0 w 1705100"/>
              <a:gd name="connsiteY4" fmla="*/ 2088232 h 2088232"/>
              <a:gd name="connsiteX5" fmla="*/ 0 w 1705100"/>
              <a:gd name="connsiteY5"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39059"/>
              <a:gd name="connsiteY0" fmla="*/ 0 h 2088232"/>
              <a:gd name="connsiteX1" fmla="*/ 1705100 w 1739059"/>
              <a:gd name="connsiteY1" fmla="*/ 0 h 2088232"/>
              <a:gd name="connsiteX2" fmla="*/ 1705100 w 1739059"/>
              <a:gd name="connsiteY2" fmla="*/ 2088232 h 2088232"/>
              <a:gd name="connsiteX3" fmla="*/ 0 w 1739059"/>
              <a:gd name="connsiteY3" fmla="*/ 2088232 h 2088232"/>
              <a:gd name="connsiteX4" fmla="*/ 0 w 1739059"/>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05100"/>
              <a:gd name="connsiteY0" fmla="*/ 0 h 2088232"/>
              <a:gd name="connsiteX1" fmla="*/ 1705100 w 1705100"/>
              <a:gd name="connsiteY1" fmla="*/ 0 h 2088232"/>
              <a:gd name="connsiteX2" fmla="*/ 1705100 w 1705100"/>
              <a:gd name="connsiteY2" fmla="*/ 2088232 h 2088232"/>
              <a:gd name="connsiteX3" fmla="*/ 0 w 1705100"/>
              <a:gd name="connsiteY3" fmla="*/ 2088232 h 2088232"/>
              <a:gd name="connsiteX4" fmla="*/ 0 w 1705100"/>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46105"/>
              <a:gd name="connsiteY0" fmla="*/ 0 h 2088232"/>
              <a:gd name="connsiteX1" fmla="*/ 1746105 w 1746105"/>
              <a:gd name="connsiteY1" fmla="*/ 0 h 2088232"/>
              <a:gd name="connsiteX2" fmla="*/ 1705100 w 1746105"/>
              <a:gd name="connsiteY2" fmla="*/ 2088232 h 2088232"/>
              <a:gd name="connsiteX3" fmla="*/ 0 w 1746105"/>
              <a:gd name="connsiteY3" fmla="*/ 2088232 h 2088232"/>
              <a:gd name="connsiteX4" fmla="*/ 0 w 1746105"/>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2"/>
              <a:gd name="connsiteX1" fmla="*/ 1746105 w 1762506"/>
              <a:gd name="connsiteY1" fmla="*/ 0 h 2088232"/>
              <a:gd name="connsiteX2" fmla="*/ 1762506 w 1762506"/>
              <a:gd name="connsiteY2" fmla="*/ 2088232 h 2088232"/>
              <a:gd name="connsiteX3" fmla="*/ 0 w 1762506"/>
              <a:gd name="connsiteY3" fmla="*/ 2088232 h 2088232"/>
              <a:gd name="connsiteX4" fmla="*/ 0 w 1762506"/>
              <a:gd name="connsiteY4" fmla="*/ 0 h 2088232"/>
              <a:gd name="connsiteX0" fmla="*/ 0 w 1762506"/>
              <a:gd name="connsiteY0" fmla="*/ 0 h 2088237"/>
              <a:gd name="connsiteX1" fmla="*/ 1746105 w 1762506"/>
              <a:gd name="connsiteY1" fmla="*/ 0 h 2088237"/>
              <a:gd name="connsiteX2" fmla="*/ 1762506 w 1762506"/>
              <a:gd name="connsiteY2" fmla="*/ 2088232 h 2088237"/>
              <a:gd name="connsiteX3" fmla="*/ 0 w 1762506"/>
              <a:gd name="connsiteY3" fmla="*/ 2088232 h 2088237"/>
              <a:gd name="connsiteX4" fmla="*/ 0 w 1762506"/>
              <a:gd name="connsiteY4" fmla="*/ 0 h 2088237"/>
              <a:gd name="connsiteX0" fmla="*/ 0 w 1762506"/>
              <a:gd name="connsiteY0" fmla="*/ 0 h 2088236"/>
              <a:gd name="connsiteX1" fmla="*/ 1746105 w 1762506"/>
              <a:gd name="connsiteY1" fmla="*/ 0 h 2088236"/>
              <a:gd name="connsiteX2" fmla="*/ 1762506 w 1762506"/>
              <a:gd name="connsiteY2" fmla="*/ 2088232 h 2088236"/>
              <a:gd name="connsiteX3" fmla="*/ 0 w 1762506"/>
              <a:gd name="connsiteY3" fmla="*/ 2088232 h 2088236"/>
              <a:gd name="connsiteX4" fmla="*/ 0 w 1762506"/>
              <a:gd name="connsiteY4" fmla="*/ 0 h 2088236"/>
              <a:gd name="connsiteX0" fmla="*/ 0 w 1762506"/>
              <a:gd name="connsiteY0" fmla="*/ 0 h 2088237"/>
              <a:gd name="connsiteX1" fmla="*/ 1746105 w 1762506"/>
              <a:gd name="connsiteY1" fmla="*/ 0 h 2088237"/>
              <a:gd name="connsiteX2" fmla="*/ 1762506 w 1762506"/>
              <a:gd name="connsiteY2" fmla="*/ 2088232 h 2088237"/>
              <a:gd name="connsiteX3" fmla="*/ 0 w 1762506"/>
              <a:gd name="connsiteY3" fmla="*/ 2088232 h 2088237"/>
              <a:gd name="connsiteX4" fmla="*/ 0 w 1762506"/>
              <a:gd name="connsiteY4" fmla="*/ 0 h 2088237"/>
              <a:gd name="connsiteX0" fmla="*/ 0 w 1762506"/>
              <a:gd name="connsiteY0" fmla="*/ 0 h 2088685"/>
              <a:gd name="connsiteX1" fmla="*/ 1746105 w 1762506"/>
              <a:gd name="connsiteY1" fmla="*/ 0 h 2088685"/>
              <a:gd name="connsiteX2" fmla="*/ 1762506 w 1762506"/>
              <a:gd name="connsiteY2" fmla="*/ 2088232 h 2088685"/>
              <a:gd name="connsiteX3" fmla="*/ 0 w 1762506"/>
              <a:gd name="connsiteY3" fmla="*/ 2088232 h 2088685"/>
              <a:gd name="connsiteX4" fmla="*/ 0 w 1762506"/>
              <a:gd name="connsiteY4" fmla="*/ 0 h 2088685"/>
              <a:gd name="connsiteX0" fmla="*/ 0 w 1762506"/>
              <a:gd name="connsiteY0" fmla="*/ 0 h 2088685"/>
              <a:gd name="connsiteX1" fmla="*/ 1690839 w 1762506"/>
              <a:gd name="connsiteY1" fmla="*/ 0 h 2088685"/>
              <a:gd name="connsiteX2" fmla="*/ 1762506 w 1762506"/>
              <a:gd name="connsiteY2" fmla="*/ 2088232 h 2088685"/>
              <a:gd name="connsiteX3" fmla="*/ 0 w 1762506"/>
              <a:gd name="connsiteY3" fmla="*/ 2088232 h 2088685"/>
              <a:gd name="connsiteX4" fmla="*/ 0 w 1762506"/>
              <a:gd name="connsiteY4" fmla="*/ 0 h 2088685"/>
              <a:gd name="connsiteX0" fmla="*/ 0 w 1762506"/>
              <a:gd name="connsiteY0" fmla="*/ 0 h 2088676"/>
              <a:gd name="connsiteX1" fmla="*/ 1690839 w 1762506"/>
              <a:gd name="connsiteY1" fmla="*/ 0 h 2088676"/>
              <a:gd name="connsiteX2" fmla="*/ 1762506 w 1762506"/>
              <a:gd name="connsiteY2" fmla="*/ 2088232 h 2088676"/>
              <a:gd name="connsiteX3" fmla="*/ 0 w 1762506"/>
              <a:gd name="connsiteY3" fmla="*/ 2088232 h 2088676"/>
              <a:gd name="connsiteX4" fmla="*/ 0 w 1762506"/>
              <a:gd name="connsiteY4" fmla="*/ 0 h 2088676"/>
              <a:gd name="connsiteX0" fmla="*/ 0 w 1762506"/>
              <a:gd name="connsiteY0" fmla="*/ 0 h 2088845"/>
              <a:gd name="connsiteX1" fmla="*/ 1690839 w 1762506"/>
              <a:gd name="connsiteY1" fmla="*/ 0 h 2088845"/>
              <a:gd name="connsiteX2" fmla="*/ 1762506 w 1762506"/>
              <a:gd name="connsiteY2" fmla="*/ 2088232 h 2088845"/>
              <a:gd name="connsiteX3" fmla="*/ 0 w 1762506"/>
              <a:gd name="connsiteY3" fmla="*/ 2088232 h 2088845"/>
              <a:gd name="connsiteX4" fmla="*/ 0 w 1762506"/>
              <a:gd name="connsiteY4" fmla="*/ 0 h 2088845"/>
              <a:gd name="connsiteX0" fmla="*/ 0 w 1717289"/>
              <a:gd name="connsiteY0" fmla="*/ 0 h 2098890"/>
              <a:gd name="connsiteX1" fmla="*/ 1690839 w 1717289"/>
              <a:gd name="connsiteY1" fmla="*/ 0 h 2098890"/>
              <a:gd name="connsiteX2" fmla="*/ 1717289 w 1717289"/>
              <a:gd name="connsiteY2" fmla="*/ 2098281 h 2098890"/>
              <a:gd name="connsiteX3" fmla="*/ 0 w 1717289"/>
              <a:gd name="connsiteY3" fmla="*/ 2088232 h 2098890"/>
              <a:gd name="connsiteX4" fmla="*/ 0 w 1717289"/>
              <a:gd name="connsiteY4" fmla="*/ 0 h 2098890"/>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90839 w 1717289"/>
              <a:gd name="connsiteY1" fmla="*/ 0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74437 w 1717289"/>
              <a:gd name="connsiteY1" fmla="*/ 4101 h 2098281"/>
              <a:gd name="connsiteX2" fmla="*/ 1717289 w 1717289"/>
              <a:gd name="connsiteY2" fmla="*/ 2098281 h 2098281"/>
              <a:gd name="connsiteX3" fmla="*/ 0 w 1717289"/>
              <a:gd name="connsiteY3" fmla="*/ 2088232 h 2098281"/>
              <a:gd name="connsiteX4" fmla="*/ 0 w 1717289"/>
              <a:gd name="connsiteY4" fmla="*/ 0 h 2098281"/>
              <a:gd name="connsiteX0" fmla="*/ 0 w 1717289"/>
              <a:gd name="connsiteY0" fmla="*/ 0 h 2098281"/>
              <a:gd name="connsiteX1" fmla="*/ 1674437 w 1717289"/>
              <a:gd name="connsiteY1" fmla="*/ 4101 h 2098281"/>
              <a:gd name="connsiteX2" fmla="*/ 1717289 w 1717289"/>
              <a:gd name="connsiteY2" fmla="*/ 2098281 h 2098281"/>
              <a:gd name="connsiteX3" fmla="*/ 0 w 1717289"/>
              <a:gd name="connsiteY3" fmla="*/ 2088232 h 2098281"/>
              <a:gd name="connsiteX4" fmla="*/ 0 w 1717289"/>
              <a:gd name="connsiteY4" fmla="*/ 0 h 20982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7289" h="2098281">
                <a:moveTo>
                  <a:pt x="0" y="0"/>
                </a:moveTo>
                <a:lnTo>
                  <a:pt x="1674437" y="4101"/>
                </a:lnTo>
                <a:cubicBezTo>
                  <a:pt x="536394" y="826531"/>
                  <a:pt x="1385887" y="2096234"/>
                  <a:pt x="1717289" y="2098281"/>
                </a:cubicBezTo>
                <a:lnTo>
                  <a:pt x="0" y="2088232"/>
                </a:lnTo>
                <a:lnTo>
                  <a:pt x="0" y="0"/>
                </a:lnTo>
                <a:close/>
              </a:path>
            </a:pathLst>
          </a:cu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p:nvPr/>
        </p:nvSpPr>
        <p:spPr>
          <a:xfrm>
            <a:off x="1201043" y="2060848"/>
            <a:ext cx="2376264" cy="2376264"/>
          </a:xfrm>
          <a:prstGeom prst="ellipse">
            <a:avLst/>
          </a:prstGeom>
          <a:solidFill>
            <a:srgbClr val="5C6D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1832263" y="2348880"/>
            <a:ext cx="1062068" cy="1025712"/>
            <a:chOff x="5512720" y="2152017"/>
            <a:chExt cx="583915" cy="496874"/>
          </a:xfrm>
        </p:grpSpPr>
        <p:sp>
          <p:nvSpPr>
            <p:cNvPr id="33"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sp>
          <p:nvSpPr>
            <p:cNvPr id="34"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grpSp>
      <p:sp>
        <p:nvSpPr>
          <p:cNvPr id="35" name="标题 4"/>
          <p:cNvSpPr txBox="1">
            <a:spLocks/>
          </p:cNvSpPr>
          <p:nvPr/>
        </p:nvSpPr>
        <p:spPr>
          <a:xfrm>
            <a:off x="1777107" y="3484012"/>
            <a:ext cx="1296144" cy="803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800" b="1" dirty="0" smtClean="0">
                <a:solidFill>
                  <a:schemeClr val="bg1"/>
                </a:solidFill>
                <a:latin typeface="微软雅黑" panose="020B0503020204020204" pitchFamily="34" charset="-122"/>
                <a:ea typeface="微软雅黑" panose="020B0503020204020204" pitchFamily="34" charset="-122"/>
              </a:rPr>
              <a:t>目   录</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pPr algn="l"/>
            <a:r>
              <a:rPr lang="en-US" altLang="zh-CN" sz="1400" b="1" dirty="0">
                <a:solidFill>
                  <a:schemeClr val="bg1"/>
                </a:solidFill>
                <a:latin typeface="微软雅黑" panose="020B0503020204020204" pitchFamily="34" charset="-122"/>
                <a:ea typeface="微软雅黑" panose="020B0503020204020204" pitchFamily="34" charset="-122"/>
              </a:rPr>
              <a:t>CONTENTS</a:t>
            </a:r>
            <a:endParaRPr lang="zh-CN" altLang="en-US" sz="1100" b="1" dirty="0">
              <a:solidFill>
                <a:schemeClr val="bg1"/>
              </a:solidFill>
              <a:latin typeface="微软雅黑" pitchFamily="34" charset="-122"/>
              <a:ea typeface="微软雅黑" pitchFamily="34" charset="-122"/>
            </a:endParaRPr>
          </a:p>
          <a:p>
            <a:pPr algn="l"/>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36" name="椭圆 35"/>
          <p:cNvSpPr/>
          <p:nvPr/>
        </p:nvSpPr>
        <p:spPr>
          <a:xfrm>
            <a:off x="1345059" y="2192675"/>
            <a:ext cx="2100421" cy="2100421"/>
          </a:xfrm>
          <a:prstGeom prst="ellipse">
            <a:avLst/>
          </a:prstGeom>
          <a:noFill/>
          <a:ln>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圆角矩形 36"/>
          <p:cNvSpPr/>
          <p:nvPr/>
        </p:nvSpPr>
        <p:spPr>
          <a:xfrm>
            <a:off x="4153371" y="1532472"/>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3865339" y="1484784"/>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标题 4"/>
          <p:cNvSpPr txBox="1">
            <a:spLocks/>
          </p:cNvSpPr>
          <p:nvPr/>
        </p:nvSpPr>
        <p:spPr>
          <a:xfrm>
            <a:off x="3865339" y="1665621"/>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a:solidFill>
                  <a:schemeClr val="bg1"/>
                </a:solidFill>
                <a:latin typeface="微软雅黑" pitchFamily="34" charset="-122"/>
                <a:ea typeface="微软雅黑" pitchFamily="34" charset="-122"/>
              </a:rPr>
              <a:t>1</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40" name="标题 4"/>
          <p:cNvSpPr txBox="1">
            <a:spLocks/>
          </p:cNvSpPr>
          <p:nvPr/>
        </p:nvSpPr>
        <p:spPr>
          <a:xfrm>
            <a:off x="4513411" y="1617935"/>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   我们是谁</a:t>
            </a:r>
            <a:endParaRPr lang="zh-CN" altLang="en-US" sz="1050" b="1" dirty="0">
              <a:solidFill>
                <a:schemeClr val="bg1"/>
              </a:solidFill>
              <a:latin typeface="微软雅黑" pitchFamily="34" charset="-122"/>
              <a:ea typeface="微软雅黑" pitchFamily="34" charset="-122"/>
            </a:endParaRP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41" name="右箭头 40"/>
          <p:cNvSpPr/>
          <p:nvPr/>
        </p:nvSpPr>
        <p:spPr>
          <a:xfrm>
            <a:off x="7537747" y="1665621"/>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圆角矩形 42"/>
          <p:cNvSpPr/>
          <p:nvPr/>
        </p:nvSpPr>
        <p:spPr>
          <a:xfrm>
            <a:off x="4369395" y="2241686"/>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4081363" y="2193998"/>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标题 4"/>
          <p:cNvSpPr txBox="1">
            <a:spLocks/>
          </p:cNvSpPr>
          <p:nvPr/>
        </p:nvSpPr>
        <p:spPr>
          <a:xfrm>
            <a:off x="4081363" y="2374835"/>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2</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46" name="标题 4"/>
          <p:cNvSpPr txBox="1">
            <a:spLocks/>
          </p:cNvSpPr>
          <p:nvPr/>
        </p:nvSpPr>
        <p:spPr>
          <a:xfrm>
            <a:off x="4729435" y="2327149"/>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   我们要做什么</a:t>
            </a: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47" name="右箭头 46"/>
          <p:cNvSpPr/>
          <p:nvPr/>
        </p:nvSpPr>
        <p:spPr>
          <a:xfrm>
            <a:off x="7753771" y="2374835"/>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圆角矩形 47"/>
          <p:cNvSpPr/>
          <p:nvPr/>
        </p:nvSpPr>
        <p:spPr>
          <a:xfrm>
            <a:off x="4513411" y="2950900"/>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4225379" y="2903212"/>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标题 4"/>
          <p:cNvSpPr txBox="1">
            <a:spLocks/>
          </p:cNvSpPr>
          <p:nvPr/>
        </p:nvSpPr>
        <p:spPr>
          <a:xfrm>
            <a:off x="4225379" y="3084049"/>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3</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73" name="标题 4"/>
          <p:cNvSpPr txBox="1">
            <a:spLocks/>
          </p:cNvSpPr>
          <p:nvPr/>
        </p:nvSpPr>
        <p:spPr>
          <a:xfrm>
            <a:off x="4873451" y="3036363"/>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   我们怎么做</a:t>
            </a: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74" name="右箭头 73"/>
          <p:cNvSpPr/>
          <p:nvPr/>
        </p:nvSpPr>
        <p:spPr>
          <a:xfrm>
            <a:off x="7897787" y="3084049"/>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4369395" y="3660114"/>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4081363" y="3612426"/>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4081363" y="3793263"/>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4</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78" name="标题 4"/>
          <p:cNvSpPr txBox="1">
            <a:spLocks/>
          </p:cNvSpPr>
          <p:nvPr/>
        </p:nvSpPr>
        <p:spPr>
          <a:xfrm>
            <a:off x="4729435" y="3745577"/>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   未来发展</a:t>
            </a:r>
            <a:endParaRPr lang="zh-CN" altLang="en-US" sz="1050" b="1" dirty="0">
              <a:solidFill>
                <a:schemeClr val="bg1"/>
              </a:solidFill>
              <a:latin typeface="微软雅黑" pitchFamily="34" charset="-122"/>
              <a:ea typeface="微软雅黑" pitchFamily="34" charset="-122"/>
            </a:endParaRP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79" name="右箭头 78"/>
          <p:cNvSpPr/>
          <p:nvPr/>
        </p:nvSpPr>
        <p:spPr>
          <a:xfrm>
            <a:off x="7753771" y="3793263"/>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圆角矩形 79"/>
          <p:cNvSpPr/>
          <p:nvPr/>
        </p:nvSpPr>
        <p:spPr>
          <a:xfrm>
            <a:off x="4153371" y="4371355"/>
            <a:ext cx="3888432" cy="480689"/>
          </a:xfrm>
          <a:prstGeom prst="roundRect">
            <a:avLst>
              <a:gd name="adj" fmla="val 50000"/>
            </a:avLst>
          </a:prstGeom>
          <a:solidFill>
            <a:srgbClr val="C100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椭圆 80"/>
          <p:cNvSpPr/>
          <p:nvPr/>
        </p:nvSpPr>
        <p:spPr>
          <a:xfrm>
            <a:off x="3865339" y="4323667"/>
            <a:ext cx="576064" cy="576064"/>
          </a:xfrm>
          <a:prstGeom prst="ellipse">
            <a:avLst/>
          </a:prstGeom>
          <a:solidFill>
            <a:srgbClr val="C1000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标题 4"/>
          <p:cNvSpPr txBox="1">
            <a:spLocks/>
          </p:cNvSpPr>
          <p:nvPr/>
        </p:nvSpPr>
        <p:spPr>
          <a:xfrm>
            <a:off x="3865339" y="4504504"/>
            <a:ext cx="576064" cy="49780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800" b="1" dirty="0" smtClean="0">
                <a:solidFill>
                  <a:schemeClr val="bg1"/>
                </a:solidFill>
                <a:latin typeface="微软雅黑" pitchFamily="34" charset="-122"/>
                <a:ea typeface="微软雅黑" pitchFamily="34" charset="-122"/>
              </a:rPr>
              <a:t>5</a:t>
            </a:r>
            <a:endParaRPr lang="zh-CN" altLang="en-US" sz="1100" b="1" dirty="0">
              <a:solidFill>
                <a:schemeClr val="bg1"/>
              </a:solidFill>
              <a:latin typeface="微软雅黑" pitchFamily="34" charset="-122"/>
              <a:ea typeface="微软雅黑" pitchFamily="34" charset="-122"/>
            </a:endParaRPr>
          </a:p>
          <a:p>
            <a:endParaRPr lang="en-US" altLang="zh-CN" sz="1400" b="1" dirty="0">
              <a:solidFill>
                <a:schemeClr val="bg1"/>
              </a:solidFill>
              <a:latin typeface="微软雅黑" panose="020B0503020204020204" pitchFamily="34" charset="-122"/>
              <a:ea typeface="微软雅黑" panose="020B0503020204020204" pitchFamily="34" charset="-122"/>
            </a:endParaRPr>
          </a:p>
        </p:txBody>
      </p:sp>
      <p:sp>
        <p:nvSpPr>
          <p:cNvPr id="83" name="标题 4"/>
          <p:cNvSpPr txBox="1">
            <a:spLocks/>
          </p:cNvSpPr>
          <p:nvPr/>
        </p:nvSpPr>
        <p:spPr>
          <a:xfrm>
            <a:off x="4513411" y="4456818"/>
            <a:ext cx="3600400"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400" b="1" dirty="0" smtClean="0">
                <a:solidFill>
                  <a:schemeClr val="bg1"/>
                </a:solidFill>
                <a:latin typeface="微软雅黑" panose="020B0503020204020204" pitchFamily="34" charset="-122"/>
                <a:ea typeface="微软雅黑" panose="020B0503020204020204" pitchFamily="34" charset="-122"/>
              </a:rPr>
              <a:t>   财务与融资</a:t>
            </a:r>
            <a:endParaRPr lang="zh-CN" altLang="en-US" sz="1050" b="1" dirty="0">
              <a:solidFill>
                <a:schemeClr val="bg1"/>
              </a:solidFill>
              <a:latin typeface="微软雅黑" pitchFamily="34" charset="-122"/>
              <a:ea typeface="微软雅黑" pitchFamily="34" charset="-122"/>
            </a:endParaRPr>
          </a:p>
          <a:p>
            <a:pPr algn="l"/>
            <a:endParaRPr lang="en-US" altLang="zh-CN" sz="1200" b="1" dirty="0">
              <a:solidFill>
                <a:schemeClr val="bg1"/>
              </a:solidFill>
              <a:latin typeface="微软雅黑" panose="020B0503020204020204" pitchFamily="34" charset="-122"/>
              <a:ea typeface="微软雅黑" panose="020B0503020204020204" pitchFamily="34" charset="-122"/>
            </a:endParaRPr>
          </a:p>
        </p:txBody>
      </p:sp>
      <p:sp>
        <p:nvSpPr>
          <p:cNvPr id="84" name="右箭头 83"/>
          <p:cNvSpPr/>
          <p:nvPr/>
        </p:nvSpPr>
        <p:spPr>
          <a:xfrm>
            <a:off x="7537747" y="4504504"/>
            <a:ext cx="288032" cy="189056"/>
          </a:xfrm>
          <a:prstGeom prst="rightArrow">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9121923" y="2204864"/>
            <a:ext cx="3073252" cy="2082290"/>
          </a:xfrm>
          <a:prstGeom prst="rect">
            <a:avLst/>
          </a:prstGeom>
          <a:solidFill>
            <a:srgbClr val="5C6D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00631793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0-#ppt_w/2"/>
                                          </p:val>
                                        </p:tav>
                                        <p:tav tm="100000">
                                          <p:val>
                                            <p:strVal val="#ppt_x"/>
                                          </p:val>
                                        </p:tav>
                                      </p:tavLst>
                                    </p:anim>
                                    <p:anim calcmode="lin" valueType="num">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wheel(1)">
                                      <p:cBhvr>
                                        <p:cTn id="17" dur="2000"/>
                                        <p:tgtEl>
                                          <p:spTgt spid="36"/>
                                        </p:tgtEl>
                                      </p:cBhvr>
                                    </p:animEffect>
                                  </p:childTnLst>
                                </p:cTn>
                              </p:par>
                            </p:childTnLst>
                          </p:cTn>
                        </p:par>
                        <p:par>
                          <p:cTn id="18" fill="hold">
                            <p:stCondLst>
                              <p:cond delay="3000"/>
                            </p:stCondLst>
                            <p:childTnLst>
                              <p:par>
                                <p:cTn id="19" presetID="53" presetClass="entr" presetSubtype="16" fill="hold" nodeType="after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p:cTn id="21" dur="500" fill="hold"/>
                                        <p:tgtEl>
                                          <p:spTgt spid="32"/>
                                        </p:tgtEl>
                                        <p:attrNameLst>
                                          <p:attrName>ppt_w</p:attrName>
                                        </p:attrNameLst>
                                      </p:cBhvr>
                                      <p:tavLst>
                                        <p:tav tm="0">
                                          <p:val>
                                            <p:fltVal val="0"/>
                                          </p:val>
                                        </p:tav>
                                        <p:tav tm="100000">
                                          <p:val>
                                            <p:strVal val="#ppt_w"/>
                                          </p:val>
                                        </p:tav>
                                      </p:tavLst>
                                    </p:anim>
                                    <p:anim calcmode="lin" valueType="num">
                                      <p:cBhvr>
                                        <p:cTn id="22" dur="500" fill="hold"/>
                                        <p:tgtEl>
                                          <p:spTgt spid="32"/>
                                        </p:tgtEl>
                                        <p:attrNameLst>
                                          <p:attrName>ppt_h</p:attrName>
                                        </p:attrNameLst>
                                      </p:cBhvr>
                                      <p:tavLst>
                                        <p:tav tm="0">
                                          <p:val>
                                            <p:fltVal val="0"/>
                                          </p:val>
                                        </p:tav>
                                        <p:tav tm="100000">
                                          <p:val>
                                            <p:strVal val="#ppt_h"/>
                                          </p:val>
                                        </p:tav>
                                      </p:tavLst>
                                    </p:anim>
                                    <p:animEffect transition="in" filter="fade">
                                      <p:cBhvr>
                                        <p:cTn id="23" dur="500"/>
                                        <p:tgtEl>
                                          <p:spTgt spid="32"/>
                                        </p:tgtEl>
                                      </p:cBhvr>
                                    </p:animEffect>
                                  </p:childTnLst>
                                </p:cTn>
                              </p:par>
                            </p:childTnLst>
                          </p:cTn>
                        </p:par>
                        <p:par>
                          <p:cTn id="24" fill="hold">
                            <p:stCondLst>
                              <p:cond delay="35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35"/>
                                        </p:tgtEl>
                                        <p:attrNameLst>
                                          <p:attrName>ppt_y</p:attrName>
                                        </p:attrNameLst>
                                      </p:cBhvr>
                                      <p:tavLst>
                                        <p:tav tm="0">
                                          <p:val>
                                            <p:strVal val="#ppt_y"/>
                                          </p:val>
                                        </p:tav>
                                        <p:tav tm="100000">
                                          <p:val>
                                            <p:strVal val="#ppt_y"/>
                                          </p:val>
                                        </p:tav>
                                      </p:tavLst>
                                    </p:anim>
                                    <p:anim calcmode="lin" valueType="num">
                                      <p:cBhvr>
                                        <p:cTn id="2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35"/>
                                        </p:tgtEl>
                                      </p:cBhvr>
                                    </p:animEffect>
                                  </p:childTnLst>
                                </p:cTn>
                              </p:par>
                            </p:childTnLst>
                          </p:cTn>
                        </p:par>
                        <p:par>
                          <p:cTn id="32" fill="hold">
                            <p:stCondLst>
                              <p:cond delay="4450"/>
                            </p:stCondLst>
                            <p:childTnLst>
                              <p:par>
                                <p:cTn id="33" presetID="2" presetClass="entr" presetSubtype="2" fill="hold" grpId="0" nodeType="afterEffect">
                                  <p:stCondLst>
                                    <p:cond delay="0"/>
                                  </p:stCondLst>
                                  <p:childTnLst>
                                    <p:set>
                                      <p:cBhvr>
                                        <p:cTn id="34" dur="1" fill="hold">
                                          <p:stCondLst>
                                            <p:cond delay="0"/>
                                          </p:stCondLst>
                                        </p:cTn>
                                        <p:tgtEl>
                                          <p:spTgt spid="85"/>
                                        </p:tgtEl>
                                        <p:attrNameLst>
                                          <p:attrName>style.visibility</p:attrName>
                                        </p:attrNameLst>
                                      </p:cBhvr>
                                      <p:to>
                                        <p:strVal val="visible"/>
                                      </p:to>
                                    </p:set>
                                    <p:anim calcmode="lin" valueType="num">
                                      <p:cBhvr additive="base">
                                        <p:cTn id="35" dur="500" fill="hold"/>
                                        <p:tgtEl>
                                          <p:spTgt spid="85"/>
                                        </p:tgtEl>
                                        <p:attrNameLst>
                                          <p:attrName>ppt_x</p:attrName>
                                        </p:attrNameLst>
                                      </p:cBhvr>
                                      <p:tavLst>
                                        <p:tav tm="0">
                                          <p:val>
                                            <p:strVal val="1+#ppt_w/2"/>
                                          </p:val>
                                        </p:tav>
                                        <p:tav tm="100000">
                                          <p:val>
                                            <p:strVal val="#ppt_x"/>
                                          </p:val>
                                        </p:tav>
                                      </p:tavLst>
                                    </p:anim>
                                    <p:anim calcmode="lin" valueType="num">
                                      <p:cBhvr additive="base">
                                        <p:cTn id="36" dur="500" fill="hold"/>
                                        <p:tgtEl>
                                          <p:spTgt spid="85"/>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500"/>
                                  </p:stCondLst>
                                  <p:childTnLst>
                                    <p:set>
                                      <p:cBhvr>
                                        <p:cTn id="38" dur="1" fill="hold">
                                          <p:stCondLst>
                                            <p:cond delay="0"/>
                                          </p:stCondLst>
                                        </p:cTn>
                                        <p:tgtEl>
                                          <p:spTgt spid="37"/>
                                        </p:tgtEl>
                                        <p:attrNameLst>
                                          <p:attrName>style.visibility</p:attrName>
                                        </p:attrNameLst>
                                      </p:cBhvr>
                                      <p:to>
                                        <p:strVal val="visible"/>
                                      </p:to>
                                    </p:set>
                                    <p:anim calcmode="lin" valueType="num">
                                      <p:cBhvr additive="base">
                                        <p:cTn id="39" dur="500" fill="hold"/>
                                        <p:tgtEl>
                                          <p:spTgt spid="37"/>
                                        </p:tgtEl>
                                        <p:attrNameLst>
                                          <p:attrName>ppt_x</p:attrName>
                                        </p:attrNameLst>
                                      </p:cBhvr>
                                      <p:tavLst>
                                        <p:tav tm="0">
                                          <p:val>
                                            <p:strVal val="0-#ppt_w/2"/>
                                          </p:val>
                                        </p:tav>
                                        <p:tav tm="100000">
                                          <p:val>
                                            <p:strVal val="#ppt_x"/>
                                          </p:val>
                                        </p:tav>
                                      </p:tavLst>
                                    </p:anim>
                                    <p:anim calcmode="lin" valueType="num">
                                      <p:cBhvr additive="base">
                                        <p:cTn id="40" dur="500" fill="hold"/>
                                        <p:tgtEl>
                                          <p:spTgt spid="37"/>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50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500" fill="hold"/>
                                        <p:tgtEl>
                                          <p:spTgt spid="38"/>
                                        </p:tgtEl>
                                        <p:attrNameLst>
                                          <p:attrName>ppt_x</p:attrName>
                                        </p:attrNameLst>
                                      </p:cBhvr>
                                      <p:tavLst>
                                        <p:tav tm="0">
                                          <p:val>
                                            <p:strVal val="0-#ppt_w/2"/>
                                          </p:val>
                                        </p:tav>
                                        <p:tav tm="100000">
                                          <p:val>
                                            <p:strVal val="#ppt_x"/>
                                          </p:val>
                                        </p:tav>
                                      </p:tavLst>
                                    </p:anim>
                                    <p:anim calcmode="lin" valueType="num">
                                      <p:cBhvr additive="base">
                                        <p:cTn id="44" dur="500" fill="hold"/>
                                        <p:tgtEl>
                                          <p:spTgt spid="38"/>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500"/>
                                  </p:stCondLst>
                                  <p:childTnLst>
                                    <p:set>
                                      <p:cBhvr>
                                        <p:cTn id="46" dur="1" fill="hold">
                                          <p:stCondLst>
                                            <p:cond delay="0"/>
                                          </p:stCondLst>
                                        </p:cTn>
                                        <p:tgtEl>
                                          <p:spTgt spid="39"/>
                                        </p:tgtEl>
                                        <p:attrNameLst>
                                          <p:attrName>style.visibility</p:attrName>
                                        </p:attrNameLst>
                                      </p:cBhvr>
                                      <p:to>
                                        <p:strVal val="visible"/>
                                      </p:to>
                                    </p:set>
                                    <p:anim calcmode="lin" valueType="num">
                                      <p:cBhvr additive="base">
                                        <p:cTn id="47" dur="500" fill="hold"/>
                                        <p:tgtEl>
                                          <p:spTgt spid="39"/>
                                        </p:tgtEl>
                                        <p:attrNameLst>
                                          <p:attrName>ppt_x</p:attrName>
                                        </p:attrNameLst>
                                      </p:cBhvr>
                                      <p:tavLst>
                                        <p:tav tm="0">
                                          <p:val>
                                            <p:strVal val="0-#ppt_w/2"/>
                                          </p:val>
                                        </p:tav>
                                        <p:tav tm="100000">
                                          <p:val>
                                            <p:strVal val="#ppt_x"/>
                                          </p:val>
                                        </p:tav>
                                      </p:tavLst>
                                    </p:anim>
                                    <p:anim calcmode="lin" valueType="num">
                                      <p:cBhvr additive="base">
                                        <p:cTn id="48" dur="500" fill="hold"/>
                                        <p:tgtEl>
                                          <p:spTgt spid="39"/>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500"/>
                                  </p:stCondLst>
                                  <p:childTnLst>
                                    <p:set>
                                      <p:cBhvr>
                                        <p:cTn id="50" dur="1" fill="hold">
                                          <p:stCondLst>
                                            <p:cond delay="0"/>
                                          </p:stCondLst>
                                        </p:cTn>
                                        <p:tgtEl>
                                          <p:spTgt spid="40"/>
                                        </p:tgtEl>
                                        <p:attrNameLst>
                                          <p:attrName>style.visibility</p:attrName>
                                        </p:attrNameLst>
                                      </p:cBhvr>
                                      <p:to>
                                        <p:strVal val="visible"/>
                                      </p:to>
                                    </p:set>
                                    <p:anim calcmode="lin" valueType="num">
                                      <p:cBhvr additive="base">
                                        <p:cTn id="51" dur="500" fill="hold"/>
                                        <p:tgtEl>
                                          <p:spTgt spid="40"/>
                                        </p:tgtEl>
                                        <p:attrNameLst>
                                          <p:attrName>ppt_x</p:attrName>
                                        </p:attrNameLst>
                                      </p:cBhvr>
                                      <p:tavLst>
                                        <p:tav tm="0">
                                          <p:val>
                                            <p:strVal val="0-#ppt_w/2"/>
                                          </p:val>
                                        </p:tav>
                                        <p:tav tm="100000">
                                          <p:val>
                                            <p:strVal val="#ppt_x"/>
                                          </p:val>
                                        </p:tav>
                                      </p:tavLst>
                                    </p:anim>
                                    <p:anim calcmode="lin" valueType="num">
                                      <p:cBhvr additive="base">
                                        <p:cTn id="52" dur="500" fill="hold"/>
                                        <p:tgtEl>
                                          <p:spTgt spid="40"/>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500"/>
                                  </p:stCondLst>
                                  <p:childTnLst>
                                    <p:set>
                                      <p:cBhvr>
                                        <p:cTn id="54" dur="1" fill="hold">
                                          <p:stCondLst>
                                            <p:cond delay="0"/>
                                          </p:stCondLst>
                                        </p:cTn>
                                        <p:tgtEl>
                                          <p:spTgt spid="41"/>
                                        </p:tgtEl>
                                        <p:attrNameLst>
                                          <p:attrName>style.visibility</p:attrName>
                                        </p:attrNameLst>
                                      </p:cBhvr>
                                      <p:to>
                                        <p:strVal val="visible"/>
                                      </p:to>
                                    </p:set>
                                    <p:anim calcmode="lin" valueType="num">
                                      <p:cBhvr additive="base">
                                        <p:cTn id="55" dur="500" fill="hold"/>
                                        <p:tgtEl>
                                          <p:spTgt spid="41"/>
                                        </p:tgtEl>
                                        <p:attrNameLst>
                                          <p:attrName>ppt_x</p:attrName>
                                        </p:attrNameLst>
                                      </p:cBhvr>
                                      <p:tavLst>
                                        <p:tav tm="0">
                                          <p:val>
                                            <p:strVal val="0-#ppt_w/2"/>
                                          </p:val>
                                        </p:tav>
                                        <p:tav tm="100000">
                                          <p:val>
                                            <p:strVal val="#ppt_x"/>
                                          </p:val>
                                        </p:tav>
                                      </p:tavLst>
                                    </p:anim>
                                    <p:anim calcmode="lin" valueType="num">
                                      <p:cBhvr additive="base">
                                        <p:cTn id="56" dur="500" fill="hold"/>
                                        <p:tgtEl>
                                          <p:spTgt spid="41"/>
                                        </p:tgtEl>
                                        <p:attrNameLst>
                                          <p:attrName>ppt_y</p:attrName>
                                        </p:attrNameLst>
                                      </p:cBhvr>
                                      <p:tavLst>
                                        <p:tav tm="0">
                                          <p:val>
                                            <p:strVal val="#ppt_y"/>
                                          </p:val>
                                        </p:tav>
                                        <p:tav tm="100000">
                                          <p:val>
                                            <p:strVal val="#ppt_y"/>
                                          </p:val>
                                        </p:tav>
                                      </p:tavLst>
                                    </p:anim>
                                  </p:childTnLst>
                                </p:cTn>
                              </p:par>
                              <p:par>
                                <p:cTn id="57" presetID="2" presetClass="entr" presetSubtype="2" fill="hold" grpId="0" nodeType="withEffect">
                                  <p:stCondLst>
                                    <p:cond delay="1000"/>
                                  </p:stCondLst>
                                  <p:childTnLst>
                                    <p:set>
                                      <p:cBhvr>
                                        <p:cTn id="58" dur="1" fill="hold">
                                          <p:stCondLst>
                                            <p:cond delay="0"/>
                                          </p:stCondLst>
                                        </p:cTn>
                                        <p:tgtEl>
                                          <p:spTgt spid="43"/>
                                        </p:tgtEl>
                                        <p:attrNameLst>
                                          <p:attrName>style.visibility</p:attrName>
                                        </p:attrNameLst>
                                      </p:cBhvr>
                                      <p:to>
                                        <p:strVal val="visible"/>
                                      </p:to>
                                    </p:set>
                                    <p:anim calcmode="lin" valueType="num">
                                      <p:cBhvr additive="base">
                                        <p:cTn id="59" dur="500" fill="hold"/>
                                        <p:tgtEl>
                                          <p:spTgt spid="43"/>
                                        </p:tgtEl>
                                        <p:attrNameLst>
                                          <p:attrName>ppt_x</p:attrName>
                                        </p:attrNameLst>
                                      </p:cBhvr>
                                      <p:tavLst>
                                        <p:tav tm="0">
                                          <p:val>
                                            <p:strVal val="1+#ppt_w/2"/>
                                          </p:val>
                                        </p:tav>
                                        <p:tav tm="100000">
                                          <p:val>
                                            <p:strVal val="#ppt_x"/>
                                          </p:val>
                                        </p:tav>
                                      </p:tavLst>
                                    </p:anim>
                                    <p:anim calcmode="lin" valueType="num">
                                      <p:cBhvr additive="base">
                                        <p:cTn id="60" dur="500" fill="hold"/>
                                        <p:tgtEl>
                                          <p:spTgt spid="43"/>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p:stCondLst>
                                    <p:cond delay="1000"/>
                                  </p:stCondLst>
                                  <p:childTnLst>
                                    <p:set>
                                      <p:cBhvr>
                                        <p:cTn id="62" dur="1" fill="hold">
                                          <p:stCondLst>
                                            <p:cond delay="0"/>
                                          </p:stCondLst>
                                        </p:cTn>
                                        <p:tgtEl>
                                          <p:spTgt spid="44"/>
                                        </p:tgtEl>
                                        <p:attrNameLst>
                                          <p:attrName>style.visibility</p:attrName>
                                        </p:attrNameLst>
                                      </p:cBhvr>
                                      <p:to>
                                        <p:strVal val="visible"/>
                                      </p:to>
                                    </p:set>
                                    <p:anim calcmode="lin" valueType="num">
                                      <p:cBhvr additive="base">
                                        <p:cTn id="63" dur="500" fill="hold"/>
                                        <p:tgtEl>
                                          <p:spTgt spid="44"/>
                                        </p:tgtEl>
                                        <p:attrNameLst>
                                          <p:attrName>ppt_x</p:attrName>
                                        </p:attrNameLst>
                                      </p:cBhvr>
                                      <p:tavLst>
                                        <p:tav tm="0">
                                          <p:val>
                                            <p:strVal val="1+#ppt_w/2"/>
                                          </p:val>
                                        </p:tav>
                                        <p:tav tm="100000">
                                          <p:val>
                                            <p:strVal val="#ppt_x"/>
                                          </p:val>
                                        </p:tav>
                                      </p:tavLst>
                                    </p:anim>
                                    <p:anim calcmode="lin" valueType="num">
                                      <p:cBhvr additive="base">
                                        <p:cTn id="64" dur="500" fill="hold"/>
                                        <p:tgtEl>
                                          <p:spTgt spid="44"/>
                                        </p:tgtEl>
                                        <p:attrNameLst>
                                          <p:attrName>ppt_y</p:attrName>
                                        </p:attrNameLst>
                                      </p:cBhvr>
                                      <p:tavLst>
                                        <p:tav tm="0">
                                          <p:val>
                                            <p:strVal val="#ppt_y"/>
                                          </p:val>
                                        </p:tav>
                                        <p:tav tm="100000">
                                          <p:val>
                                            <p:strVal val="#ppt_y"/>
                                          </p:val>
                                        </p:tav>
                                      </p:tavLst>
                                    </p:anim>
                                  </p:childTnLst>
                                </p:cTn>
                              </p:par>
                              <p:par>
                                <p:cTn id="65" presetID="2" presetClass="entr" presetSubtype="2" fill="hold" grpId="0" nodeType="withEffect">
                                  <p:stCondLst>
                                    <p:cond delay="1000"/>
                                  </p:stCondLst>
                                  <p:childTnLst>
                                    <p:set>
                                      <p:cBhvr>
                                        <p:cTn id="66" dur="1" fill="hold">
                                          <p:stCondLst>
                                            <p:cond delay="0"/>
                                          </p:stCondLst>
                                        </p:cTn>
                                        <p:tgtEl>
                                          <p:spTgt spid="45"/>
                                        </p:tgtEl>
                                        <p:attrNameLst>
                                          <p:attrName>style.visibility</p:attrName>
                                        </p:attrNameLst>
                                      </p:cBhvr>
                                      <p:to>
                                        <p:strVal val="visible"/>
                                      </p:to>
                                    </p:set>
                                    <p:anim calcmode="lin" valueType="num">
                                      <p:cBhvr additive="base">
                                        <p:cTn id="67" dur="500" fill="hold"/>
                                        <p:tgtEl>
                                          <p:spTgt spid="45"/>
                                        </p:tgtEl>
                                        <p:attrNameLst>
                                          <p:attrName>ppt_x</p:attrName>
                                        </p:attrNameLst>
                                      </p:cBhvr>
                                      <p:tavLst>
                                        <p:tav tm="0">
                                          <p:val>
                                            <p:strVal val="1+#ppt_w/2"/>
                                          </p:val>
                                        </p:tav>
                                        <p:tav tm="100000">
                                          <p:val>
                                            <p:strVal val="#ppt_x"/>
                                          </p:val>
                                        </p:tav>
                                      </p:tavLst>
                                    </p:anim>
                                    <p:anim calcmode="lin" valueType="num">
                                      <p:cBhvr additive="base">
                                        <p:cTn id="68" dur="500" fill="hold"/>
                                        <p:tgtEl>
                                          <p:spTgt spid="45"/>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p:stCondLst>
                                    <p:cond delay="1000"/>
                                  </p:stCondLst>
                                  <p:childTnLst>
                                    <p:set>
                                      <p:cBhvr>
                                        <p:cTn id="70" dur="1" fill="hold">
                                          <p:stCondLst>
                                            <p:cond delay="0"/>
                                          </p:stCondLst>
                                        </p:cTn>
                                        <p:tgtEl>
                                          <p:spTgt spid="46"/>
                                        </p:tgtEl>
                                        <p:attrNameLst>
                                          <p:attrName>style.visibility</p:attrName>
                                        </p:attrNameLst>
                                      </p:cBhvr>
                                      <p:to>
                                        <p:strVal val="visible"/>
                                      </p:to>
                                    </p:set>
                                    <p:anim calcmode="lin" valueType="num">
                                      <p:cBhvr additive="base">
                                        <p:cTn id="71" dur="500" fill="hold"/>
                                        <p:tgtEl>
                                          <p:spTgt spid="46"/>
                                        </p:tgtEl>
                                        <p:attrNameLst>
                                          <p:attrName>ppt_x</p:attrName>
                                        </p:attrNameLst>
                                      </p:cBhvr>
                                      <p:tavLst>
                                        <p:tav tm="0">
                                          <p:val>
                                            <p:strVal val="1+#ppt_w/2"/>
                                          </p:val>
                                        </p:tav>
                                        <p:tav tm="100000">
                                          <p:val>
                                            <p:strVal val="#ppt_x"/>
                                          </p:val>
                                        </p:tav>
                                      </p:tavLst>
                                    </p:anim>
                                    <p:anim calcmode="lin" valueType="num">
                                      <p:cBhvr additive="base">
                                        <p:cTn id="72" dur="500" fill="hold"/>
                                        <p:tgtEl>
                                          <p:spTgt spid="46"/>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000"/>
                                  </p:stCondLst>
                                  <p:childTnLst>
                                    <p:set>
                                      <p:cBhvr>
                                        <p:cTn id="74" dur="1" fill="hold">
                                          <p:stCondLst>
                                            <p:cond delay="0"/>
                                          </p:stCondLst>
                                        </p:cTn>
                                        <p:tgtEl>
                                          <p:spTgt spid="47"/>
                                        </p:tgtEl>
                                        <p:attrNameLst>
                                          <p:attrName>style.visibility</p:attrName>
                                        </p:attrNameLst>
                                      </p:cBhvr>
                                      <p:to>
                                        <p:strVal val="visible"/>
                                      </p:to>
                                    </p:set>
                                    <p:anim calcmode="lin" valueType="num">
                                      <p:cBhvr additive="base">
                                        <p:cTn id="75" dur="500" fill="hold"/>
                                        <p:tgtEl>
                                          <p:spTgt spid="47"/>
                                        </p:tgtEl>
                                        <p:attrNameLst>
                                          <p:attrName>ppt_x</p:attrName>
                                        </p:attrNameLst>
                                      </p:cBhvr>
                                      <p:tavLst>
                                        <p:tav tm="0">
                                          <p:val>
                                            <p:strVal val="1+#ppt_w/2"/>
                                          </p:val>
                                        </p:tav>
                                        <p:tav tm="100000">
                                          <p:val>
                                            <p:strVal val="#ppt_x"/>
                                          </p:val>
                                        </p:tav>
                                      </p:tavLst>
                                    </p:anim>
                                    <p:anim calcmode="lin" valueType="num">
                                      <p:cBhvr additive="base">
                                        <p:cTn id="76" dur="500" fill="hold"/>
                                        <p:tgtEl>
                                          <p:spTgt spid="47"/>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1500"/>
                                  </p:stCondLst>
                                  <p:childTnLst>
                                    <p:set>
                                      <p:cBhvr>
                                        <p:cTn id="78" dur="1" fill="hold">
                                          <p:stCondLst>
                                            <p:cond delay="0"/>
                                          </p:stCondLst>
                                        </p:cTn>
                                        <p:tgtEl>
                                          <p:spTgt spid="48"/>
                                        </p:tgtEl>
                                        <p:attrNameLst>
                                          <p:attrName>style.visibility</p:attrName>
                                        </p:attrNameLst>
                                      </p:cBhvr>
                                      <p:to>
                                        <p:strVal val="visible"/>
                                      </p:to>
                                    </p:set>
                                    <p:anim calcmode="lin" valueType="num">
                                      <p:cBhvr additive="base">
                                        <p:cTn id="79" dur="500" fill="hold"/>
                                        <p:tgtEl>
                                          <p:spTgt spid="48"/>
                                        </p:tgtEl>
                                        <p:attrNameLst>
                                          <p:attrName>ppt_x</p:attrName>
                                        </p:attrNameLst>
                                      </p:cBhvr>
                                      <p:tavLst>
                                        <p:tav tm="0">
                                          <p:val>
                                            <p:strVal val="0-#ppt_w/2"/>
                                          </p:val>
                                        </p:tav>
                                        <p:tav tm="100000">
                                          <p:val>
                                            <p:strVal val="#ppt_x"/>
                                          </p:val>
                                        </p:tav>
                                      </p:tavLst>
                                    </p:anim>
                                    <p:anim calcmode="lin" valueType="num">
                                      <p:cBhvr additive="base">
                                        <p:cTn id="80" dur="500" fill="hold"/>
                                        <p:tgtEl>
                                          <p:spTgt spid="48"/>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1500"/>
                                  </p:stCondLst>
                                  <p:childTnLst>
                                    <p:set>
                                      <p:cBhvr>
                                        <p:cTn id="82" dur="1" fill="hold">
                                          <p:stCondLst>
                                            <p:cond delay="0"/>
                                          </p:stCondLst>
                                        </p:cTn>
                                        <p:tgtEl>
                                          <p:spTgt spid="49"/>
                                        </p:tgtEl>
                                        <p:attrNameLst>
                                          <p:attrName>style.visibility</p:attrName>
                                        </p:attrNameLst>
                                      </p:cBhvr>
                                      <p:to>
                                        <p:strVal val="visible"/>
                                      </p:to>
                                    </p:set>
                                    <p:anim calcmode="lin" valueType="num">
                                      <p:cBhvr additive="base">
                                        <p:cTn id="83" dur="500" fill="hold"/>
                                        <p:tgtEl>
                                          <p:spTgt spid="49"/>
                                        </p:tgtEl>
                                        <p:attrNameLst>
                                          <p:attrName>ppt_x</p:attrName>
                                        </p:attrNameLst>
                                      </p:cBhvr>
                                      <p:tavLst>
                                        <p:tav tm="0">
                                          <p:val>
                                            <p:strVal val="0-#ppt_w/2"/>
                                          </p:val>
                                        </p:tav>
                                        <p:tav tm="100000">
                                          <p:val>
                                            <p:strVal val="#ppt_x"/>
                                          </p:val>
                                        </p:tav>
                                      </p:tavLst>
                                    </p:anim>
                                    <p:anim calcmode="lin" valueType="num">
                                      <p:cBhvr additive="base">
                                        <p:cTn id="84" dur="500" fill="hold"/>
                                        <p:tgtEl>
                                          <p:spTgt spid="49"/>
                                        </p:tgtEl>
                                        <p:attrNameLst>
                                          <p:attrName>ppt_y</p:attrName>
                                        </p:attrNameLst>
                                      </p:cBhvr>
                                      <p:tavLst>
                                        <p:tav tm="0">
                                          <p:val>
                                            <p:strVal val="#ppt_y"/>
                                          </p:val>
                                        </p:tav>
                                        <p:tav tm="100000">
                                          <p:val>
                                            <p:strVal val="#ppt_y"/>
                                          </p:val>
                                        </p:tav>
                                      </p:tavLst>
                                    </p:anim>
                                  </p:childTnLst>
                                </p:cTn>
                              </p:par>
                              <p:par>
                                <p:cTn id="85" presetID="2" presetClass="entr" presetSubtype="8" fill="hold" grpId="0" nodeType="withEffect">
                                  <p:stCondLst>
                                    <p:cond delay="1500"/>
                                  </p:stCondLst>
                                  <p:childTnLst>
                                    <p:set>
                                      <p:cBhvr>
                                        <p:cTn id="86" dur="1" fill="hold">
                                          <p:stCondLst>
                                            <p:cond delay="0"/>
                                          </p:stCondLst>
                                        </p:cTn>
                                        <p:tgtEl>
                                          <p:spTgt spid="50"/>
                                        </p:tgtEl>
                                        <p:attrNameLst>
                                          <p:attrName>style.visibility</p:attrName>
                                        </p:attrNameLst>
                                      </p:cBhvr>
                                      <p:to>
                                        <p:strVal val="visible"/>
                                      </p:to>
                                    </p:set>
                                    <p:anim calcmode="lin" valueType="num">
                                      <p:cBhvr additive="base">
                                        <p:cTn id="87" dur="500" fill="hold"/>
                                        <p:tgtEl>
                                          <p:spTgt spid="50"/>
                                        </p:tgtEl>
                                        <p:attrNameLst>
                                          <p:attrName>ppt_x</p:attrName>
                                        </p:attrNameLst>
                                      </p:cBhvr>
                                      <p:tavLst>
                                        <p:tav tm="0">
                                          <p:val>
                                            <p:strVal val="0-#ppt_w/2"/>
                                          </p:val>
                                        </p:tav>
                                        <p:tav tm="100000">
                                          <p:val>
                                            <p:strVal val="#ppt_x"/>
                                          </p:val>
                                        </p:tav>
                                      </p:tavLst>
                                    </p:anim>
                                    <p:anim calcmode="lin" valueType="num">
                                      <p:cBhvr additive="base">
                                        <p:cTn id="88" dur="500" fill="hold"/>
                                        <p:tgtEl>
                                          <p:spTgt spid="50"/>
                                        </p:tgtEl>
                                        <p:attrNameLst>
                                          <p:attrName>ppt_y</p:attrName>
                                        </p:attrNameLst>
                                      </p:cBhvr>
                                      <p:tavLst>
                                        <p:tav tm="0">
                                          <p:val>
                                            <p:strVal val="#ppt_y"/>
                                          </p:val>
                                        </p:tav>
                                        <p:tav tm="100000">
                                          <p:val>
                                            <p:strVal val="#ppt_y"/>
                                          </p:val>
                                        </p:tav>
                                      </p:tavLst>
                                    </p:anim>
                                  </p:childTnLst>
                                </p:cTn>
                              </p:par>
                              <p:par>
                                <p:cTn id="89" presetID="2" presetClass="entr" presetSubtype="8" fill="hold" grpId="0" nodeType="withEffect">
                                  <p:stCondLst>
                                    <p:cond delay="1500"/>
                                  </p:stCondLst>
                                  <p:childTnLst>
                                    <p:set>
                                      <p:cBhvr>
                                        <p:cTn id="90" dur="1" fill="hold">
                                          <p:stCondLst>
                                            <p:cond delay="0"/>
                                          </p:stCondLst>
                                        </p:cTn>
                                        <p:tgtEl>
                                          <p:spTgt spid="73"/>
                                        </p:tgtEl>
                                        <p:attrNameLst>
                                          <p:attrName>style.visibility</p:attrName>
                                        </p:attrNameLst>
                                      </p:cBhvr>
                                      <p:to>
                                        <p:strVal val="visible"/>
                                      </p:to>
                                    </p:set>
                                    <p:anim calcmode="lin" valueType="num">
                                      <p:cBhvr additive="base">
                                        <p:cTn id="91" dur="500" fill="hold"/>
                                        <p:tgtEl>
                                          <p:spTgt spid="73"/>
                                        </p:tgtEl>
                                        <p:attrNameLst>
                                          <p:attrName>ppt_x</p:attrName>
                                        </p:attrNameLst>
                                      </p:cBhvr>
                                      <p:tavLst>
                                        <p:tav tm="0">
                                          <p:val>
                                            <p:strVal val="0-#ppt_w/2"/>
                                          </p:val>
                                        </p:tav>
                                        <p:tav tm="100000">
                                          <p:val>
                                            <p:strVal val="#ppt_x"/>
                                          </p:val>
                                        </p:tav>
                                      </p:tavLst>
                                    </p:anim>
                                    <p:anim calcmode="lin" valueType="num">
                                      <p:cBhvr additive="base">
                                        <p:cTn id="92" dur="500" fill="hold"/>
                                        <p:tgtEl>
                                          <p:spTgt spid="73"/>
                                        </p:tgtEl>
                                        <p:attrNameLst>
                                          <p:attrName>ppt_y</p:attrName>
                                        </p:attrNameLst>
                                      </p:cBhvr>
                                      <p:tavLst>
                                        <p:tav tm="0">
                                          <p:val>
                                            <p:strVal val="#ppt_y"/>
                                          </p:val>
                                        </p:tav>
                                        <p:tav tm="100000">
                                          <p:val>
                                            <p:strVal val="#ppt_y"/>
                                          </p:val>
                                        </p:tav>
                                      </p:tavLst>
                                    </p:anim>
                                  </p:childTnLst>
                                </p:cTn>
                              </p:par>
                              <p:par>
                                <p:cTn id="93" presetID="2" presetClass="entr" presetSubtype="8" fill="hold" grpId="0" nodeType="withEffect">
                                  <p:stCondLst>
                                    <p:cond delay="1500"/>
                                  </p:stCondLst>
                                  <p:childTnLst>
                                    <p:set>
                                      <p:cBhvr>
                                        <p:cTn id="94" dur="1" fill="hold">
                                          <p:stCondLst>
                                            <p:cond delay="0"/>
                                          </p:stCondLst>
                                        </p:cTn>
                                        <p:tgtEl>
                                          <p:spTgt spid="74"/>
                                        </p:tgtEl>
                                        <p:attrNameLst>
                                          <p:attrName>style.visibility</p:attrName>
                                        </p:attrNameLst>
                                      </p:cBhvr>
                                      <p:to>
                                        <p:strVal val="visible"/>
                                      </p:to>
                                    </p:set>
                                    <p:anim calcmode="lin" valueType="num">
                                      <p:cBhvr additive="base">
                                        <p:cTn id="95" dur="500" fill="hold"/>
                                        <p:tgtEl>
                                          <p:spTgt spid="74"/>
                                        </p:tgtEl>
                                        <p:attrNameLst>
                                          <p:attrName>ppt_x</p:attrName>
                                        </p:attrNameLst>
                                      </p:cBhvr>
                                      <p:tavLst>
                                        <p:tav tm="0">
                                          <p:val>
                                            <p:strVal val="0-#ppt_w/2"/>
                                          </p:val>
                                        </p:tav>
                                        <p:tav tm="100000">
                                          <p:val>
                                            <p:strVal val="#ppt_x"/>
                                          </p:val>
                                        </p:tav>
                                      </p:tavLst>
                                    </p:anim>
                                    <p:anim calcmode="lin" valueType="num">
                                      <p:cBhvr additive="base">
                                        <p:cTn id="96" dur="500" fill="hold"/>
                                        <p:tgtEl>
                                          <p:spTgt spid="74"/>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2000"/>
                                  </p:stCondLst>
                                  <p:childTnLst>
                                    <p:set>
                                      <p:cBhvr>
                                        <p:cTn id="98" dur="1" fill="hold">
                                          <p:stCondLst>
                                            <p:cond delay="0"/>
                                          </p:stCondLst>
                                        </p:cTn>
                                        <p:tgtEl>
                                          <p:spTgt spid="75"/>
                                        </p:tgtEl>
                                        <p:attrNameLst>
                                          <p:attrName>style.visibility</p:attrName>
                                        </p:attrNameLst>
                                      </p:cBhvr>
                                      <p:to>
                                        <p:strVal val="visible"/>
                                      </p:to>
                                    </p:set>
                                    <p:anim calcmode="lin" valueType="num">
                                      <p:cBhvr additive="base">
                                        <p:cTn id="99" dur="500" fill="hold"/>
                                        <p:tgtEl>
                                          <p:spTgt spid="75"/>
                                        </p:tgtEl>
                                        <p:attrNameLst>
                                          <p:attrName>ppt_x</p:attrName>
                                        </p:attrNameLst>
                                      </p:cBhvr>
                                      <p:tavLst>
                                        <p:tav tm="0">
                                          <p:val>
                                            <p:strVal val="1+#ppt_w/2"/>
                                          </p:val>
                                        </p:tav>
                                        <p:tav tm="100000">
                                          <p:val>
                                            <p:strVal val="#ppt_x"/>
                                          </p:val>
                                        </p:tav>
                                      </p:tavLst>
                                    </p:anim>
                                    <p:anim calcmode="lin" valueType="num">
                                      <p:cBhvr additive="base">
                                        <p:cTn id="100" dur="500" fill="hold"/>
                                        <p:tgtEl>
                                          <p:spTgt spid="75"/>
                                        </p:tgtEl>
                                        <p:attrNameLst>
                                          <p:attrName>ppt_y</p:attrName>
                                        </p:attrNameLst>
                                      </p:cBhvr>
                                      <p:tavLst>
                                        <p:tav tm="0">
                                          <p:val>
                                            <p:strVal val="#ppt_y"/>
                                          </p:val>
                                        </p:tav>
                                        <p:tav tm="100000">
                                          <p:val>
                                            <p:strVal val="#ppt_y"/>
                                          </p:val>
                                        </p:tav>
                                      </p:tavLst>
                                    </p:anim>
                                  </p:childTnLst>
                                </p:cTn>
                              </p:par>
                              <p:par>
                                <p:cTn id="101" presetID="2" presetClass="entr" presetSubtype="2" fill="hold" grpId="0" nodeType="withEffect">
                                  <p:stCondLst>
                                    <p:cond delay="2000"/>
                                  </p:stCondLst>
                                  <p:childTnLst>
                                    <p:set>
                                      <p:cBhvr>
                                        <p:cTn id="102" dur="1" fill="hold">
                                          <p:stCondLst>
                                            <p:cond delay="0"/>
                                          </p:stCondLst>
                                        </p:cTn>
                                        <p:tgtEl>
                                          <p:spTgt spid="76"/>
                                        </p:tgtEl>
                                        <p:attrNameLst>
                                          <p:attrName>style.visibility</p:attrName>
                                        </p:attrNameLst>
                                      </p:cBhvr>
                                      <p:to>
                                        <p:strVal val="visible"/>
                                      </p:to>
                                    </p:set>
                                    <p:anim calcmode="lin" valueType="num">
                                      <p:cBhvr additive="base">
                                        <p:cTn id="103" dur="500" fill="hold"/>
                                        <p:tgtEl>
                                          <p:spTgt spid="76"/>
                                        </p:tgtEl>
                                        <p:attrNameLst>
                                          <p:attrName>ppt_x</p:attrName>
                                        </p:attrNameLst>
                                      </p:cBhvr>
                                      <p:tavLst>
                                        <p:tav tm="0">
                                          <p:val>
                                            <p:strVal val="1+#ppt_w/2"/>
                                          </p:val>
                                        </p:tav>
                                        <p:tav tm="100000">
                                          <p:val>
                                            <p:strVal val="#ppt_x"/>
                                          </p:val>
                                        </p:tav>
                                      </p:tavLst>
                                    </p:anim>
                                    <p:anim calcmode="lin" valueType="num">
                                      <p:cBhvr additive="base">
                                        <p:cTn id="104" dur="500" fill="hold"/>
                                        <p:tgtEl>
                                          <p:spTgt spid="76"/>
                                        </p:tgtEl>
                                        <p:attrNameLst>
                                          <p:attrName>ppt_y</p:attrName>
                                        </p:attrNameLst>
                                      </p:cBhvr>
                                      <p:tavLst>
                                        <p:tav tm="0">
                                          <p:val>
                                            <p:strVal val="#ppt_y"/>
                                          </p:val>
                                        </p:tav>
                                        <p:tav tm="100000">
                                          <p:val>
                                            <p:strVal val="#ppt_y"/>
                                          </p:val>
                                        </p:tav>
                                      </p:tavLst>
                                    </p:anim>
                                  </p:childTnLst>
                                </p:cTn>
                              </p:par>
                              <p:par>
                                <p:cTn id="105" presetID="2" presetClass="entr" presetSubtype="2" fill="hold" grpId="0" nodeType="withEffect">
                                  <p:stCondLst>
                                    <p:cond delay="2000"/>
                                  </p:stCondLst>
                                  <p:childTnLst>
                                    <p:set>
                                      <p:cBhvr>
                                        <p:cTn id="106" dur="1" fill="hold">
                                          <p:stCondLst>
                                            <p:cond delay="0"/>
                                          </p:stCondLst>
                                        </p:cTn>
                                        <p:tgtEl>
                                          <p:spTgt spid="77"/>
                                        </p:tgtEl>
                                        <p:attrNameLst>
                                          <p:attrName>style.visibility</p:attrName>
                                        </p:attrNameLst>
                                      </p:cBhvr>
                                      <p:to>
                                        <p:strVal val="visible"/>
                                      </p:to>
                                    </p:set>
                                    <p:anim calcmode="lin" valueType="num">
                                      <p:cBhvr additive="base">
                                        <p:cTn id="107" dur="500" fill="hold"/>
                                        <p:tgtEl>
                                          <p:spTgt spid="77"/>
                                        </p:tgtEl>
                                        <p:attrNameLst>
                                          <p:attrName>ppt_x</p:attrName>
                                        </p:attrNameLst>
                                      </p:cBhvr>
                                      <p:tavLst>
                                        <p:tav tm="0">
                                          <p:val>
                                            <p:strVal val="1+#ppt_w/2"/>
                                          </p:val>
                                        </p:tav>
                                        <p:tav tm="100000">
                                          <p:val>
                                            <p:strVal val="#ppt_x"/>
                                          </p:val>
                                        </p:tav>
                                      </p:tavLst>
                                    </p:anim>
                                    <p:anim calcmode="lin" valueType="num">
                                      <p:cBhvr additive="base">
                                        <p:cTn id="108" dur="500" fill="hold"/>
                                        <p:tgtEl>
                                          <p:spTgt spid="77"/>
                                        </p:tgtEl>
                                        <p:attrNameLst>
                                          <p:attrName>ppt_y</p:attrName>
                                        </p:attrNameLst>
                                      </p:cBhvr>
                                      <p:tavLst>
                                        <p:tav tm="0">
                                          <p:val>
                                            <p:strVal val="#ppt_y"/>
                                          </p:val>
                                        </p:tav>
                                        <p:tav tm="100000">
                                          <p:val>
                                            <p:strVal val="#ppt_y"/>
                                          </p:val>
                                        </p:tav>
                                      </p:tavLst>
                                    </p:anim>
                                  </p:childTnLst>
                                </p:cTn>
                              </p:par>
                              <p:par>
                                <p:cTn id="109" presetID="2" presetClass="entr" presetSubtype="2" fill="hold" grpId="0" nodeType="withEffect">
                                  <p:stCondLst>
                                    <p:cond delay="2000"/>
                                  </p:stCondLst>
                                  <p:childTnLst>
                                    <p:set>
                                      <p:cBhvr>
                                        <p:cTn id="110" dur="1" fill="hold">
                                          <p:stCondLst>
                                            <p:cond delay="0"/>
                                          </p:stCondLst>
                                        </p:cTn>
                                        <p:tgtEl>
                                          <p:spTgt spid="78"/>
                                        </p:tgtEl>
                                        <p:attrNameLst>
                                          <p:attrName>style.visibility</p:attrName>
                                        </p:attrNameLst>
                                      </p:cBhvr>
                                      <p:to>
                                        <p:strVal val="visible"/>
                                      </p:to>
                                    </p:set>
                                    <p:anim calcmode="lin" valueType="num">
                                      <p:cBhvr additive="base">
                                        <p:cTn id="111" dur="500" fill="hold"/>
                                        <p:tgtEl>
                                          <p:spTgt spid="78"/>
                                        </p:tgtEl>
                                        <p:attrNameLst>
                                          <p:attrName>ppt_x</p:attrName>
                                        </p:attrNameLst>
                                      </p:cBhvr>
                                      <p:tavLst>
                                        <p:tav tm="0">
                                          <p:val>
                                            <p:strVal val="1+#ppt_w/2"/>
                                          </p:val>
                                        </p:tav>
                                        <p:tav tm="100000">
                                          <p:val>
                                            <p:strVal val="#ppt_x"/>
                                          </p:val>
                                        </p:tav>
                                      </p:tavLst>
                                    </p:anim>
                                    <p:anim calcmode="lin" valueType="num">
                                      <p:cBhvr additive="base">
                                        <p:cTn id="112" dur="500" fill="hold"/>
                                        <p:tgtEl>
                                          <p:spTgt spid="78"/>
                                        </p:tgtEl>
                                        <p:attrNameLst>
                                          <p:attrName>ppt_y</p:attrName>
                                        </p:attrNameLst>
                                      </p:cBhvr>
                                      <p:tavLst>
                                        <p:tav tm="0">
                                          <p:val>
                                            <p:strVal val="#ppt_y"/>
                                          </p:val>
                                        </p:tav>
                                        <p:tav tm="100000">
                                          <p:val>
                                            <p:strVal val="#ppt_y"/>
                                          </p:val>
                                        </p:tav>
                                      </p:tavLst>
                                    </p:anim>
                                  </p:childTnLst>
                                </p:cTn>
                              </p:par>
                              <p:par>
                                <p:cTn id="113" presetID="2" presetClass="entr" presetSubtype="2" fill="hold" grpId="0" nodeType="withEffect">
                                  <p:stCondLst>
                                    <p:cond delay="2000"/>
                                  </p:stCondLst>
                                  <p:childTnLst>
                                    <p:set>
                                      <p:cBhvr>
                                        <p:cTn id="114" dur="1" fill="hold">
                                          <p:stCondLst>
                                            <p:cond delay="0"/>
                                          </p:stCondLst>
                                        </p:cTn>
                                        <p:tgtEl>
                                          <p:spTgt spid="79"/>
                                        </p:tgtEl>
                                        <p:attrNameLst>
                                          <p:attrName>style.visibility</p:attrName>
                                        </p:attrNameLst>
                                      </p:cBhvr>
                                      <p:to>
                                        <p:strVal val="visible"/>
                                      </p:to>
                                    </p:set>
                                    <p:anim calcmode="lin" valueType="num">
                                      <p:cBhvr additive="base">
                                        <p:cTn id="115" dur="500" fill="hold"/>
                                        <p:tgtEl>
                                          <p:spTgt spid="79"/>
                                        </p:tgtEl>
                                        <p:attrNameLst>
                                          <p:attrName>ppt_x</p:attrName>
                                        </p:attrNameLst>
                                      </p:cBhvr>
                                      <p:tavLst>
                                        <p:tav tm="0">
                                          <p:val>
                                            <p:strVal val="1+#ppt_w/2"/>
                                          </p:val>
                                        </p:tav>
                                        <p:tav tm="100000">
                                          <p:val>
                                            <p:strVal val="#ppt_x"/>
                                          </p:val>
                                        </p:tav>
                                      </p:tavLst>
                                    </p:anim>
                                    <p:anim calcmode="lin" valueType="num">
                                      <p:cBhvr additive="base">
                                        <p:cTn id="116" dur="500" fill="hold"/>
                                        <p:tgtEl>
                                          <p:spTgt spid="79"/>
                                        </p:tgtEl>
                                        <p:attrNameLst>
                                          <p:attrName>ppt_y</p:attrName>
                                        </p:attrNameLst>
                                      </p:cBhvr>
                                      <p:tavLst>
                                        <p:tav tm="0">
                                          <p:val>
                                            <p:strVal val="#ppt_y"/>
                                          </p:val>
                                        </p:tav>
                                        <p:tav tm="100000">
                                          <p:val>
                                            <p:strVal val="#ppt_y"/>
                                          </p:val>
                                        </p:tav>
                                      </p:tavLst>
                                    </p:anim>
                                  </p:childTnLst>
                                </p:cTn>
                              </p:par>
                              <p:par>
                                <p:cTn id="117" presetID="2" presetClass="entr" presetSubtype="8" fill="hold" grpId="0" nodeType="withEffect">
                                  <p:stCondLst>
                                    <p:cond delay="2500"/>
                                  </p:stCondLst>
                                  <p:childTnLst>
                                    <p:set>
                                      <p:cBhvr>
                                        <p:cTn id="118" dur="1" fill="hold">
                                          <p:stCondLst>
                                            <p:cond delay="0"/>
                                          </p:stCondLst>
                                        </p:cTn>
                                        <p:tgtEl>
                                          <p:spTgt spid="80"/>
                                        </p:tgtEl>
                                        <p:attrNameLst>
                                          <p:attrName>style.visibility</p:attrName>
                                        </p:attrNameLst>
                                      </p:cBhvr>
                                      <p:to>
                                        <p:strVal val="visible"/>
                                      </p:to>
                                    </p:set>
                                    <p:anim calcmode="lin" valueType="num">
                                      <p:cBhvr additive="base">
                                        <p:cTn id="119" dur="500" fill="hold"/>
                                        <p:tgtEl>
                                          <p:spTgt spid="80"/>
                                        </p:tgtEl>
                                        <p:attrNameLst>
                                          <p:attrName>ppt_x</p:attrName>
                                        </p:attrNameLst>
                                      </p:cBhvr>
                                      <p:tavLst>
                                        <p:tav tm="0">
                                          <p:val>
                                            <p:strVal val="0-#ppt_w/2"/>
                                          </p:val>
                                        </p:tav>
                                        <p:tav tm="100000">
                                          <p:val>
                                            <p:strVal val="#ppt_x"/>
                                          </p:val>
                                        </p:tav>
                                      </p:tavLst>
                                    </p:anim>
                                    <p:anim calcmode="lin" valueType="num">
                                      <p:cBhvr additive="base">
                                        <p:cTn id="120" dur="500" fill="hold"/>
                                        <p:tgtEl>
                                          <p:spTgt spid="80"/>
                                        </p:tgtEl>
                                        <p:attrNameLst>
                                          <p:attrName>ppt_y</p:attrName>
                                        </p:attrNameLst>
                                      </p:cBhvr>
                                      <p:tavLst>
                                        <p:tav tm="0">
                                          <p:val>
                                            <p:strVal val="#ppt_y"/>
                                          </p:val>
                                        </p:tav>
                                        <p:tav tm="100000">
                                          <p:val>
                                            <p:strVal val="#ppt_y"/>
                                          </p:val>
                                        </p:tav>
                                      </p:tavLst>
                                    </p:anim>
                                  </p:childTnLst>
                                </p:cTn>
                              </p:par>
                              <p:par>
                                <p:cTn id="121" presetID="2" presetClass="entr" presetSubtype="8" fill="hold" grpId="0" nodeType="withEffect">
                                  <p:stCondLst>
                                    <p:cond delay="2500"/>
                                  </p:stCondLst>
                                  <p:childTnLst>
                                    <p:set>
                                      <p:cBhvr>
                                        <p:cTn id="122" dur="1" fill="hold">
                                          <p:stCondLst>
                                            <p:cond delay="0"/>
                                          </p:stCondLst>
                                        </p:cTn>
                                        <p:tgtEl>
                                          <p:spTgt spid="81"/>
                                        </p:tgtEl>
                                        <p:attrNameLst>
                                          <p:attrName>style.visibility</p:attrName>
                                        </p:attrNameLst>
                                      </p:cBhvr>
                                      <p:to>
                                        <p:strVal val="visible"/>
                                      </p:to>
                                    </p:set>
                                    <p:anim calcmode="lin" valueType="num">
                                      <p:cBhvr additive="base">
                                        <p:cTn id="123" dur="500" fill="hold"/>
                                        <p:tgtEl>
                                          <p:spTgt spid="81"/>
                                        </p:tgtEl>
                                        <p:attrNameLst>
                                          <p:attrName>ppt_x</p:attrName>
                                        </p:attrNameLst>
                                      </p:cBhvr>
                                      <p:tavLst>
                                        <p:tav tm="0">
                                          <p:val>
                                            <p:strVal val="0-#ppt_w/2"/>
                                          </p:val>
                                        </p:tav>
                                        <p:tav tm="100000">
                                          <p:val>
                                            <p:strVal val="#ppt_x"/>
                                          </p:val>
                                        </p:tav>
                                      </p:tavLst>
                                    </p:anim>
                                    <p:anim calcmode="lin" valueType="num">
                                      <p:cBhvr additive="base">
                                        <p:cTn id="124" dur="500" fill="hold"/>
                                        <p:tgtEl>
                                          <p:spTgt spid="81"/>
                                        </p:tgtEl>
                                        <p:attrNameLst>
                                          <p:attrName>ppt_y</p:attrName>
                                        </p:attrNameLst>
                                      </p:cBhvr>
                                      <p:tavLst>
                                        <p:tav tm="0">
                                          <p:val>
                                            <p:strVal val="#ppt_y"/>
                                          </p:val>
                                        </p:tav>
                                        <p:tav tm="100000">
                                          <p:val>
                                            <p:strVal val="#ppt_y"/>
                                          </p:val>
                                        </p:tav>
                                      </p:tavLst>
                                    </p:anim>
                                  </p:childTnLst>
                                </p:cTn>
                              </p:par>
                              <p:par>
                                <p:cTn id="125" presetID="2" presetClass="entr" presetSubtype="8" fill="hold" grpId="0" nodeType="withEffect">
                                  <p:stCondLst>
                                    <p:cond delay="2500"/>
                                  </p:stCondLst>
                                  <p:childTnLst>
                                    <p:set>
                                      <p:cBhvr>
                                        <p:cTn id="126" dur="1" fill="hold">
                                          <p:stCondLst>
                                            <p:cond delay="0"/>
                                          </p:stCondLst>
                                        </p:cTn>
                                        <p:tgtEl>
                                          <p:spTgt spid="82"/>
                                        </p:tgtEl>
                                        <p:attrNameLst>
                                          <p:attrName>style.visibility</p:attrName>
                                        </p:attrNameLst>
                                      </p:cBhvr>
                                      <p:to>
                                        <p:strVal val="visible"/>
                                      </p:to>
                                    </p:set>
                                    <p:anim calcmode="lin" valueType="num">
                                      <p:cBhvr additive="base">
                                        <p:cTn id="127" dur="500" fill="hold"/>
                                        <p:tgtEl>
                                          <p:spTgt spid="82"/>
                                        </p:tgtEl>
                                        <p:attrNameLst>
                                          <p:attrName>ppt_x</p:attrName>
                                        </p:attrNameLst>
                                      </p:cBhvr>
                                      <p:tavLst>
                                        <p:tav tm="0">
                                          <p:val>
                                            <p:strVal val="0-#ppt_w/2"/>
                                          </p:val>
                                        </p:tav>
                                        <p:tav tm="100000">
                                          <p:val>
                                            <p:strVal val="#ppt_x"/>
                                          </p:val>
                                        </p:tav>
                                      </p:tavLst>
                                    </p:anim>
                                    <p:anim calcmode="lin" valueType="num">
                                      <p:cBhvr additive="base">
                                        <p:cTn id="128" dur="500" fill="hold"/>
                                        <p:tgtEl>
                                          <p:spTgt spid="82"/>
                                        </p:tgtEl>
                                        <p:attrNameLst>
                                          <p:attrName>ppt_y</p:attrName>
                                        </p:attrNameLst>
                                      </p:cBhvr>
                                      <p:tavLst>
                                        <p:tav tm="0">
                                          <p:val>
                                            <p:strVal val="#ppt_y"/>
                                          </p:val>
                                        </p:tav>
                                        <p:tav tm="100000">
                                          <p:val>
                                            <p:strVal val="#ppt_y"/>
                                          </p:val>
                                        </p:tav>
                                      </p:tavLst>
                                    </p:anim>
                                  </p:childTnLst>
                                </p:cTn>
                              </p:par>
                              <p:par>
                                <p:cTn id="129" presetID="2" presetClass="entr" presetSubtype="8" fill="hold" grpId="0" nodeType="withEffect">
                                  <p:stCondLst>
                                    <p:cond delay="2500"/>
                                  </p:stCondLst>
                                  <p:childTnLst>
                                    <p:set>
                                      <p:cBhvr>
                                        <p:cTn id="130" dur="1" fill="hold">
                                          <p:stCondLst>
                                            <p:cond delay="0"/>
                                          </p:stCondLst>
                                        </p:cTn>
                                        <p:tgtEl>
                                          <p:spTgt spid="83"/>
                                        </p:tgtEl>
                                        <p:attrNameLst>
                                          <p:attrName>style.visibility</p:attrName>
                                        </p:attrNameLst>
                                      </p:cBhvr>
                                      <p:to>
                                        <p:strVal val="visible"/>
                                      </p:to>
                                    </p:set>
                                    <p:anim calcmode="lin" valueType="num">
                                      <p:cBhvr additive="base">
                                        <p:cTn id="131" dur="500" fill="hold"/>
                                        <p:tgtEl>
                                          <p:spTgt spid="83"/>
                                        </p:tgtEl>
                                        <p:attrNameLst>
                                          <p:attrName>ppt_x</p:attrName>
                                        </p:attrNameLst>
                                      </p:cBhvr>
                                      <p:tavLst>
                                        <p:tav tm="0">
                                          <p:val>
                                            <p:strVal val="0-#ppt_w/2"/>
                                          </p:val>
                                        </p:tav>
                                        <p:tav tm="100000">
                                          <p:val>
                                            <p:strVal val="#ppt_x"/>
                                          </p:val>
                                        </p:tav>
                                      </p:tavLst>
                                    </p:anim>
                                    <p:anim calcmode="lin" valueType="num">
                                      <p:cBhvr additive="base">
                                        <p:cTn id="132" dur="500" fill="hold"/>
                                        <p:tgtEl>
                                          <p:spTgt spid="83"/>
                                        </p:tgtEl>
                                        <p:attrNameLst>
                                          <p:attrName>ppt_y</p:attrName>
                                        </p:attrNameLst>
                                      </p:cBhvr>
                                      <p:tavLst>
                                        <p:tav tm="0">
                                          <p:val>
                                            <p:strVal val="#ppt_y"/>
                                          </p:val>
                                        </p:tav>
                                        <p:tav tm="100000">
                                          <p:val>
                                            <p:strVal val="#ppt_y"/>
                                          </p:val>
                                        </p:tav>
                                      </p:tavLst>
                                    </p:anim>
                                  </p:childTnLst>
                                </p:cTn>
                              </p:par>
                              <p:par>
                                <p:cTn id="133" presetID="2" presetClass="entr" presetSubtype="8" fill="hold" grpId="0" nodeType="withEffect">
                                  <p:stCondLst>
                                    <p:cond delay="2500"/>
                                  </p:stCondLst>
                                  <p:childTnLst>
                                    <p:set>
                                      <p:cBhvr>
                                        <p:cTn id="134" dur="1" fill="hold">
                                          <p:stCondLst>
                                            <p:cond delay="0"/>
                                          </p:stCondLst>
                                        </p:cTn>
                                        <p:tgtEl>
                                          <p:spTgt spid="84"/>
                                        </p:tgtEl>
                                        <p:attrNameLst>
                                          <p:attrName>style.visibility</p:attrName>
                                        </p:attrNameLst>
                                      </p:cBhvr>
                                      <p:to>
                                        <p:strVal val="visible"/>
                                      </p:to>
                                    </p:set>
                                    <p:anim calcmode="lin" valueType="num">
                                      <p:cBhvr additive="base">
                                        <p:cTn id="135" dur="500" fill="hold"/>
                                        <p:tgtEl>
                                          <p:spTgt spid="84"/>
                                        </p:tgtEl>
                                        <p:attrNameLst>
                                          <p:attrName>ppt_x</p:attrName>
                                        </p:attrNameLst>
                                      </p:cBhvr>
                                      <p:tavLst>
                                        <p:tav tm="0">
                                          <p:val>
                                            <p:strVal val="0-#ppt_w/2"/>
                                          </p:val>
                                        </p:tav>
                                        <p:tav tm="100000">
                                          <p:val>
                                            <p:strVal val="#ppt_x"/>
                                          </p:val>
                                        </p:tav>
                                      </p:tavLst>
                                    </p:anim>
                                    <p:anim calcmode="lin" valueType="num">
                                      <p:cBhvr additive="base">
                                        <p:cTn id="136" dur="500" fill="hold"/>
                                        <p:tgtEl>
                                          <p:spTgt spid="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5" grpId="0"/>
      <p:bldP spid="36" grpId="0" animBg="1"/>
      <p:bldP spid="37" grpId="0" animBg="1"/>
      <p:bldP spid="38" grpId="0" animBg="1"/>
      <p:bldP spid="39" grpId="0"/>
      <p:bldP spid="40" grpId="0"/>
      <p:bldP spid="41" grpId="0" animBg="1"/>
      <p:bldP spid="43" grpId="0" animBg="1"/>
      <p:bldP spid="44" grpId="0" animBg="1"/>
      <p:bldP spid="45" grpId="0"/>
      <p:bldP spid="46" grpId="0"/>
      <p:bldP spid="47" grpId="0" animBg="1"/>
      <p:bldP spid="48" grpId="0" animBg="1"/>
      <p:bldP spid="49" grpId="0" animBg="1"/>
      <p:bldP spid="50" grpId="0"/>
      <p:bldP spid="73" grpId="0"/>
      <p:bldP spid="74" grpId="0" animBg="1"/>
      <p:bldP spid="75" grpId="0" animBg="1"/>
      <p:bldP spid="76" grpId="0" animBg="1"/>
      <p:bldP spid="77" grpId="0"/>
      <p:bldP spid="78" grpId="0"/>
      <p:bldP spid="79" grpId="0" animBg="1"/>
      <p:bldP spid="80" grpId="0" animBg="1"/>
      <p:bldP spid="81" grpId="0" animBg="1"/>
      <p:bldP spid="82" grpId="0"/>
      <p:bldP spid="83" grpId="0"/>
      <p:bldP spid="84" grpId="0" animBg="1"/>
      <p:bldP spid="8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市场拓展计划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MARKET DEVELOPMENT PLAN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30" name="Freeform 9"/>
          <p:cNvSpPr>
            <a:spLocks/>
          </p:cNvSpPr>
          <p:nvPr/>
        </p:nvSpPr>
        <p:spPr bwMode="auto">
          <a:xfrm rot="13500000">
            <a:off x="1761436" y="2435409"/>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sp>
        <p:nvSpPr>
          <p:cNvPr id="31" name="Freeform 9"/>
          <p:cNvSpPr>
            <a:spLocks/>
          </p:cNvSpPr>
          <p:nvPr/>
        </p:nvSpPr>
        <p:spPr bwMode="auto">
          <a:xfrm rot="13500000">
            <a:off x="4097971" y="2430039"/>
            <a:ext cx="2139941" cy="2139940"/>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sp>
        <p:nvSpPr>
          <p:cNvPr id="32" name="Freeform 9"/>
          <p:cNvSpPr>
            <a:spLocks/>
          </p:cNvSpPr>
          <p:nvPr/>
        </p:nvSpPr>
        <p:spPr bwMode="auto">
          <a:xfrm rot="2700000">
            <a:off x="2926431" y="1279909"/>
            <a:ext cx="2139941" cy="2139941"/>
          </a:xfrm>
          <a:custGeom>
            <a:avLst/>
            <a:gdLst>
              <a:gd name="T0" fmla="*/ 107 w 728"/>
              <a:gd name="T1" fmla="*/ 621 h 727"/>
              <a:gd name="T2" fmla="*/ 364 w 728"/>
              <a:gd name="T3" fmla="*/ 727 h 727"/>
              <a:gd name="T4" fmla="*/ 364 w 728"/>
              <a:gd name="T5" fmla="*/ 556 h 727"/>
              <a:gd name="T6" fmla="*/ 228 w 728"/>
              <a:gd name="T7" fmla="*/ 499 h 727"/>
              <a:gd name="T8" fmla="*/ 172 w 728"/>
              <a:gd name="T9" fmla="*/ 363 h 727"/>
              <a:gd name="T10" fmla="*/ 228 w 728"/>
              <a:gd name="T11" fmla="*/ 227 h 727"/>
              <a:gd name="T12" fmla="*/ 364 w 728"/>
              <a:gd name="T13" fmla="*/ 171 h 727"/>
              <a:gd name="T14" fmla="*/ 500 w 728"/>
              <a:gd name="T15" fmla="*/ 227 h 727"/>
              <a:gd name="T16" fmla="*/ 556 w 728"/>
              <a:gd name="T17" fmla="*/ 363 h 727"/>
              <a:gd name="T18" fmla="*/ 728 w 728"/>
              <a:gd name="T19" fmla="*/ 363 h 727"/>
              <a:gd name="T20" fmla="*/ 621 w 728"/>
              <a:gd name="T21" fmla="*/ 106 h 727"/>
              <a:gd name="T22" fmla="*/ 364 w 728"/>
              <a:gd name="T23" fmla="*/ 0 h 727"/>
              <a:gd name="T24" fmla="*/ 107 w 728"/>
              <a:gd name="T25" fmla="*/ 106 h 727"/>
              <a:gd name="T26" fmla="*/ 0 w 728"/>
              <a:gd name="T27" fmla="*/ 363 h 727"/>
              <a:gd name="T28" fmla="*/ 107 w 728"/>
              <a:gd name="T29" fmla="*/ 621 h 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28" h="727">
                <a:moveTo>
                  <a:pt x="107" y="621"/>
                </a:moveTo>
                <a:cubicBezTo>
                  <a:pt x="176" y="689"/>
                  <a:pt x="267" y="727"/>
                  <a:pt x="364" y="727"/>
                </a:cubicBezTo>
                <a:cubicBezTo>
                  <a:pt x="364" y="556"/>
                  <a:pt x="364" y="556"/>
                  <a:pt x="364" y="556"/>
                </a:cubicBezTo>
                <a:cubicBezTo>
                  <a:pt x="313" y="556"/>
                  <a:pt x="264" y="536"/>
                  <a:pt x="228" y="499"/>
                </a:cubicBezTo>
                <a:cubicBezTo>
                  <a:pt x="192" y="463"/>
                  <a:pt x="172" y="415"/>
                  <a:pt x="172" y="363"/>
                </a:cubicBezTo>
                <a:cubicBezTo>
                  <a:pt x="172" y="312"/>
                  <a:pt x="192" y="264"/>
                  <a:pt x="228" y="227"/>
                </a:cubicBezTo>
                <a:cubicBezTo>
                  <a:pt x="264" y="191"/>
                  <a:pt x="313" y="171"/>
                  <a:pt x="364" y="171"/>
                </a:cubicBezTo>
                <a:cubicBezTo>
                  <a:pt x="415" y="171"/>
                  <a:pt x="464" y="191"/>
                  <a:pt x="500" y="227"/>
                </a:cubicBezTo>
                <a:cubicBezTo>
                  <a:pt x="536" y="264"/>
                  <a:pt x="556" y="312"/>
                  <a:pt x="556" y="363"/>
                </a:cubicBezTo>
                <a:cubicBezTo>
                  <a:pt x="728" y="363"/>
                  <a:pt x="728" y="363"/>
                  <a:pt x="728" y="363"/>
                </a:cubicBezTo>
                <a:cubicBezTo>
                  <a:pt x="728" y="266"/>
                  <a:pt x="690" y="175"/>
                  <a:pt x="621" y="106"/>
                </a:cubicBezTo>
                <a:cubicBezTo>
                  <a:pt x="553" y="38"/>
                  <a:pt x="461" y="0"/>
                  <a:pt x="364" y="0"/>
                </a:cubicBezTo>
                <a:cubicBezTo>
                  <a:pt x="267" y="0"/>
                  <a:pt x="176" y="38"/>
                  <a:pt x="107" y="106"/>
                </a:cubicBezTo>
                <a:cubicBezTo>
                  <a:pt x="38" y="175"/>
                  <a:pt x="0" y="266"/>
                  <a:pt x="0" y="363"/>
                </a:cubicBezTo>
                <a:cubicBezTo>
                  <a:pt x="0" y="461"/>
                  <a:pt x="38" y="552"/>
                  <a:pt x="107" y="621"/>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33" name="Group 10"/>
          <p:cNvGrpSpPr/>
          <p:nvPr/>
        </p:nvGrpSpPr>
        <p:grpSpPr>
          <a:xfrm>
            <a:off x="1982986" y="2617126"/>
            <a:ext cx="599208" cy="492388"/>
            <a:chOff x="7836195" y="3464708"/>
            <a:chExt cx="599208" cy="492388"/>
          </a:xfrm>
        </p:grpSpPr>
        <p:sp>
          <p:nvSpPr>
            <p:cNvPr id="34" name="Oval 11"/>
            <p:cNvSpPr/>
            <p:nvPr/>
          </p:nvSpPr>
          <p:spPr>
            <a:xfrm rot="2700000">
              <a:off x="7882236" y="3464708"/>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C00000"/>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7836195" y="3536805"/>
              <a:ext cx="599208" cy="369332"/>
            </a:xfrm>
            <a:prstGeom prst="rect">
              <a:avLst/>
            </a:prstGeom>
            <a:noFill/>
          </p:spPr>
          <p:txBody>
            <a:bodyPr wrap="square" rtlCol="0">
              <a:spAutoFit/>
            </a:bodyPr>
            <a:lstStyle/>
            <a:p>
              <a:pPr algn="ctr"/>
              <a:r>
                <a:rPr lang="id-ID" b="1" dirty="0" smtClean="0">
                  <a:solidFill>
                    <a:srgbClr val="C00000"/>
                  </a:solidFill>
                  <a:latin typeface="微软雅黑" panose="020B0503020204020204" pitchFamily="34" charset="-122"/>
                  <a:ea typeface="微软雅黑" panose="020B0503020204020204" pitchFamily="34" charset="-122"/>
                </a:rPr>
                <a:t>01</a:t>
              </a:r>
              <a:endParaRPr lang="id-ID" b="1" dirty="0">
                <a:solidFill>
                  <a:srgbClr val="C00000"/>
                </a:solidFill>
                <a:latin typeface="微软雅黑" panose="020B0503020204020204" pitchFamily="34" charset="-122"/>
                <a:ea typeface="微软雅黑" panose="020B0503020204020204" pitchFamily="34" charset="-122"/>
              </a:endParaRPr>
            </a:p>
          </p:txBody>
        </p:sp>
      </p:grpSp>
      <p:grpSp>
        <p:nvGrpSpPr>
          <p:cNvPr id="36" name="Group 13"/>
          <p:cNvGrpSpPr/>
          <p:nvPr/>
        </p:nvGrpSpPr>
        <p:grpSpPr>
          <a:xfrm>
            <a:off x="3692401" y="1108017"/>
            <a:ext cx="599208" cy="492388"/>
            <a:chOff x="9545610" y="1955599"/>
            <a:chExt cx="599208" cy="492388"/>
          </a:xfrm>
        </p:grpSpPr>
        <p:sp>
          <p:nvSpPr>
            <p:cNvPr id="37" name="Oval 14"/>
            <p:cNvSpPr/>
            <p:nvPr/>
          </p:nvSpPr>
          <p:spPr>
            <a:xfrm rot="2700000">
              <a:off x="9603416" y="1955599"/>
              <a:ext cx="492388" cy="492388"/>
            </a:xfrm>
            <a:prstGeom prst="ellipse">
              <a:avLst/>
            </a:prstGeom>
            <a:solidFill>
              <a:schemeClr val="bg1"/>
            </a:solidFill>
            <a:ln w="1333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accent5">
                    <a:lumMod val="75000"/>
                  </a:schemeClr>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9545610" y="2019602"/>
              <a:ext cx="599208" cy="369332"/>
            </a:xfrm>
            <a:prstGeom prst="rect">
              <a:avLst/>
            </a:prstGeom>
            <a:noFill/>
          </p:spPr>
          <p:txBody>
            <a:bodyPr wrap="square" rtlCol="0">
              <a:spAutoFit/>
            </a:bodyPr>
            <a:lstStyle/>
            <a:p>
              <a:pPr algn="ctr"/>
              <a:r>
                <a:rPr lang="id-ID" b="1" dirty="0" smtClean="0">
                  <a:solidFill>
                    <a:srgbClr val="C00000"/>
                  </a:solidFill>
                  <a:latin typeface="微软雅黑" panose="020B0503020204020204" pitchFamily="34" charset="-122"/>
                  <a:ea typeface="微软雅黑" panose="020B0503020204020204" pitchFamily="34" charset="-122"/>
                </a:rPr>
                <a:t>02</a:t>
              </a:r>
              <a:endParaRPr lang="id-ID" b="1" dirty="0">
                <a:solidFill>
                  <a:srgbClr val="C00000"/>
                </a:solidFill>
                <a:latin typeface="微软雅黑" panose="020B0503020204020204" pitchFamily="34" charset="-122"/>
                <a:ea typeface="微软雅黑" panose="020B0503020204020204" pitchFamily="34" charset="-122"/>
              </a:endParaRPr>
            </a:p>
          </p:txBody>
        </p:sp>
      </p:grpSp>
      <p:grpSp>
        <p:nvGrpSpPr>
          <p:cNvPr id="39" name="Group 16"/>
          <p:cNvGrpSpPr/>
          <p:nvPr/>
        </p:nvGrpSpPr>
        <p:grpSpPr>
          <a:xfrm>
            <a:off x="5445201" y="2627695"/>
            <a:ext cx="599208" cy="492388"/>
            <a:chOff x="10716797" y="5108091"/>
            <a:chExt cx="599208" cy="492388"/>
          </a:xfrm>
        </p:grpSpPr>
        <p:sp>
          <p:nvSpPr>
            <p:cNvPr id="40" name="Oval 17"/>
            <p:cNvSpPr/>
            <p:nvPr/>
          </p:nvSpPr>
          <p:spPr>
            <a:xfrm rot="2700000">
              <a:off x="10774955" y="5108091"/>
              <a:ext cx="492388" cy="492388"/>
            </a:xfrm>
            <a:prstGeom prst="ellipse">
              <a:avLst/>
            </a:prstGeom>
            <a:solidFill>
              <a:srgbClr val="F9F9F9"/>
            </a:solidFill>
            <a:ln w="133350">
              <a:solidFill>
                <a:srgbClr val="E62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rgbClr val="C00000"/>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10716797" y="5178591"/>
              <a:ext cx="599208" cy="369332"/>
            </a:xfrm>
            <a:prstGeom prst="rect">
              <a:avLst/>
            </a:prstGeom>
            <a:noFill/>
          </p:spPr>
          <p:txBody>
            <a:bodyPr wrap="square" rtlCol="0">
              <a:spAutoFit/>
            </a:bodyPr>
            <a:lstStyle/>
            <a:p>
              <a:pPr algn="ctr"/>
              <a:r>
                <a:rPr lang="id-ID" b="1" dirty="0" smtClean="0">
                  <a:solidFill>
                    <a:srgbClr val="C00000"/>
                  </a:solidFill>
                  <a:latin typeface="微软雅黑" panose="020B0503020204020204" pitchFamily="34" charset="-122"/>
                  <a:ea typeface="微软雅黑" panose="020B0503020204020204" pitchFamily="34" charset="-122"/>
                </a:rPr>
                <a:t>03</a:t>
              </a:r>
              <a:endParaRPr lang="id-ID" b="1" dirty="0">
                <a:solidFill>
                  <a:srgbClr val="C00000"/>
                </a:solidFill>
                <a:latin typeface="微软雅黑" panose="020B0503020204020204" pitchFamily="34" charset="-122"/>
                <a:ea typeface="微软雅黑" panose="020B0503020204020204" pitchFamily="34" charset="-122"/>
              </a:endParaRPr>
            </a:p>
          </p:txBody>
        </p:sp>
      </p:grpSp>
      <p:sp>
        <p:nvSpPr>
          <p:cNvPr id="44" name="Freeform 19"/>
          <p:cNvSpPr>
            <a:spLocks noEditPoints="1"/>
          </p:cNvSpPr>
          <p:nvPr/>
        </p:nvSpPr>
        <p:spPr bwMode="auto">
          <a:xfrm>
            <a:off x="3762685" y="2095237"/>
            <a:ext cx="458640" cy="442874"/>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id-ID">
              <a:solidFill>
                <a:srgbClr val="55735B"/>
              </a:solidFill>
              <a:latin typeface="微软雅黑" panose="020B0503020204020204" pitchFamily="34" charset="-122"/>
              <a:ea typeface="微软雅黑" panose="020B0503020204020204" pitchFamily="34" charset="-122"/>
            </a:endParaRPr>
          </a:p>
        </p:txBody>
      </p:sp>
      <p:sp>
        <p:nvSpPr>
          <p:cNvPr id="45" name="Freeform 23"/>
          <p:cNvSpPr>
            <a:spLocks noEditPoints="1"/>
          </p:cNvSpPr>
          <p:nvPr/>
        </p:nvSpPr>
        <p:spPr bwMode="auto">
          <a:xfrm>
            <a:off x="2604115" y="3404418"/>
            <a:ext cx="442875" cy="335381"/>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id-ID"/>
          </a:p>
        </p:txBody>
      </p:sp>
      <p:grpSp>
        <p:nvGrpSpPr>
          <p:cNvPr id="46" name="Group 24"/>
          <p:cNvGrpSpPr/>
          <p:nvPr/>
        </p:nvGrpSpPr>
        <p:grpSpPr>
          <a:xfrm>
            <a:off x="4937455" y="3349155"/>
            <a:ext cx="451474" cy="442875"/>
            <a:chOff x="6786562" y="796925"/>
            <a:chExt cx="500063" cy="490538"/>
          </a:xfrm>
          <a:solidFill>
            <a:srgbClr val="E62A2A"/>
          </a:solidFill>
        </p:grpSpPr>
        <p:sp>
          <p:nvSpPr>
            <p:cNvPr id="47"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8"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49"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50"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51" name="椭圆 50"/>
          <p:cNvSpPr/>
          <p:nvPr/>
        </p:nvSpPr>
        <p:spPr>
          <a:xfrm>
            <a:off x="6767600" y="1910336"/>
            <a:ext cx="576622" cy="576785"/>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sp>
        <p:nvSpPr>
          <p:cNvPr id="52" name="椭圆 51"/>
          <p:cNvSpPr/>
          <p:nvPr/>
        </p:nvSpPr>
        <p:spPr>
          <a:xfrm>
            <a:off x="6767601" y="2630416"/>
            <a:ext cx="576622" cy="57678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sp>
        <p:nvSpPr>
          <p:cNvPr id="53" name="椭圆 52"/>
          <p:cNvSpPr/>
          <p:nvPr/>
        </p:nvSpPr>
        <p:spPr>
          <a:xfrm>
            <a:off x="6767601" y="3367296"/>
            <a:ext cx="576622" cy="576785"/>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sp>
        <p:nvSpPr>
          <p:cNvPr id="54" name="标题 11"/>
          <p:cNvSpPr txBox="1">
            <a:spLocks/>
          </p:cNvSpPr>
          <p:nvPr/>
        </p:nvSpPr>
        <p:spPr>
          <a:xfrm>
            <a:off x="7344223" y="1978501"/>
            <a:ext cx="3145851"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标题 11"/>
          <p:cNvSpPr txBox="1">
            <a:spLocks/>
          </p:cNvSpPr>
          <p:nvPr/>
        </p:nvSpPr>
        <p:spPr>
          <a:xfrm>
            <a:off x="7344224" y="2698581"/>
            <a:ext cx="3145851"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标题 11"/>
          <p:cNvSpPr txBox="1">
            <a:spLocks/>
          </p:cNvSpPr>
          <p:nvPr/>
        </p:nvSpPr>
        <p:spPr>
          <a:xfrm>
            <a:off x="7344224" y="3435461"/>
            <a:ext cx="3145851"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2101143" y="5374957"/>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5" name="TextBox 74"/>
          <p:cNvSpPr txBox="1"/>
          <p:nvPr/>
        </p:nvSpPr>
        <p:spPr>
          <a:xfrm>
            <a:off x="5190372" y="4940007"/>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57" name="圆角矩形 56"/>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圆角矩形 57"/>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60"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1" name="圆角矩形 60"/>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3" name="圆角矩形 62"/>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5" name="圆角矩形 64"/>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7" name="圆角矩形 66"/>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30</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96221999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1000"/>
                                  </p:stCondLst>
                                  <p:childTnLst>
                                    <p:set>
                                      <p:cBhvr>
                                        <p:cTn id="6" dur="1" fill="hold">
                                          <p:stCondLst>
                                            <p:cond delay="0"/>
                                          </p:stCondLst>
                                        </p:cTn>
                                        <p:tgtEl>
                                          <p:spTgt spid="31"/>
                                        </p:tgtEl>
                                        <p:attrNameLst>
                                          <p:attrName>style.visibility</p:attrName>
                                        </p:attrNameLst>
                                      </p:cBhvr>
                                      <p:to>
                                        <p:strVal val="visible"/>
                                      </p:to>
                                    </p:set>
                                    <p:animEffect transition="in" filter="wipe(right)">
                                      <p:cBhvr>
                                        <p:cTn id="7" dur="500"/>
                                        <p:tgtEl>
                                          <p:spTgt spid="31"/>
                                        </p:tgtEl>
                                      </p:cBhvr>
                                    </p:animEffect>
                                  </p:childTnLst>
                                </p:cTn>
                              </p:par>
                              <p:par>
                                <p:cTn id="8" presetID="22" presetClass="entr" presetSubtype="2" fill="hold" grpId="0" nodeType="withEffect">
                                  <p:stCondLst>
                                    <p:cond delay="1500"/>
                                  </p:stCondLst>
                                  <p:childTnLst>
                                    <p:set>
                                      <p:cBhvr>
                                        <p:cTn id="9" dur="1" fill="hold">
                                          <p:stCondLst>
                                            <p:cond delay="0"/>
                                          </p:stCondLst>
                                        </p:cTn>
                                        <p:tgtEl>
                                          <p:spTgt spid="32"/>
                                        </p:tgtEl>
                                        <p:attrNameLst>
                                          <p:attrName>style.visibility</p:attrName>
                                        </p:attrNameLst>
                                      </p:cBhvr>
                                      <p:to>
                                        <p:strVal val="visible"/>
                                      </p:to>
                                    </p:set>
                                    <p:animEffect transition="in" filter="wipe(right)">
                                      <p:cBhvr>
                                        <p:cTn id="10" dur="500"/>
                                        <p:tgtEl>
                                          <p:spTgt spid="32"/>
                                        </p:tgtEl>
                                      </p:cBhvr>
                                    </p:animEffect>
                                  </p:childTnLst>
                                </p:cTn>
                              </p:par>
                              <p:par>
                                <p:cTn id="11" presetID="22" presetClass="entr" presetSubtype="2" fill="hold" grpId="0" nodeType="withEffect">
                                  <p:stCondLst>
                                    <p:cond delay="200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par>
                                <p:cTn id="14" presetID="42" presetClass="entr" presetSubtype="0" fill="hold" nodeType="withEffect">
                                  <p:stCondLst>
                                    <p:cond delay="2500"/>
                                  </p:stCondLst>
                                  <p:childTnLst>
                                    <p:set>
                                      <p:cBhvr>
                                        <p:cTn id="15" dur="1" fill="hold">
                                          <p:stCondLst>
                                            <p:cond delay="0"/>
                                          </p:stCondLst>
                                        </p:cTn>
                                        <p:tgtEl>
                                          <p:spTgt spid="33"/>
                                        </p:tgtEl>
                                        <p:attrNameLst>
                                          <p:attrName>style.visibility</p:attrName>
                                        </p:attrNameLst>
                                      </p:cBhvr>
                                      <p:to>
                                        <p:strVal val="visible"/>
                                      </p:to>
                                    </p:set>
                                    <p:animEffect transition="in" filter="fade">
                                      <p:cBhvr>
                                        <p:cTn id="16" dur="1000"/>
                                        <p:tgtEl>
                                          <p:spTgt spid="33"/>
                                        </p:tgtEl>
                                      </p:cBhvr>
                                    </p:animEffect>
                                    <p:anim calcmode="lin" valueType="num">
                                      <p:cBhvr>
                                        <p:cTn id="17" dur="1000" fill="hold"/>
                                        <p:tgtEl>
                                          <p:spTgt spid="33"/>
                                        </p:tgtEl>
                                        <p:attrNameLst>
                                          <p:attrName>ppt_x</p:attrName>
                                        </p:attrNameLst>
                                      </p:cBhvr>
                                      <p:tavLst>
                                        <p:tav tm="0">
                                          <p:val>
                                            <p:strVal val="#ppt_x"/>
                                          </p:val>
                                        </p:tav>
                                        <p:tav tm="100000">
                                          <p:val>
                                            <p:strVal val="#ppt_x"/>
                                          </p:val>
                                        </p:tav>
                                      </p:tavLst>
                                    </p:anim>
                                    <p:anim calcmode="lin" valueType="num">
                                      <p:cBhvr>
                                        <p:cTn id="18" dur="1000" fill="hold"/>
                                        <p:tgtEl>
                                          <p:spTgt spid="33"/>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2500"/>
                                  </p:stCondLst>
                                  <p:childTnLst>
                                    <p:set>
                                      <p:cBhvr>
                                        <p:cTn id="20" dur="1" fill="hold">
                                          <p:stCondLst>
                                            <p:cond delay="0"/>
                                          </p:stCondLst>
                                        </p:cTn>
                                        <p:tgtEl>
                                          <p:spTgt spid="36"/>
                                        </p:tgtEl>
                                        <p:attrNameLst>
                                          <p:attrName>style.visibility</p:attrName>
                                        </p:attrNameLst>
                                      </p:cBhvr>
                                      <p:to>
                                        <p:strVal val="visible"/>
                                      </p:to>
                                    </p:set>
                                    <p:animEffect transition="in" filter="fade">
                                      <p:cBhvr>
                                        <p:cTn id="21" dur="1000"/>
                                        <p:tgtEl>
                                          <p:spTgt spid="36"/>
                                        </p:tgtEl>
                                      </p:cBhvr>
                                    </p:animEffect>
                                    <p:anim calcmode="lin" valueType="num">
                                      <p:cBhvr>
                                        <p:cTn id="22" dur="1000" fill="hold"/>
                                        <p:tgtEl>
                                          <p:spTgt spid="36"/>
                                        </p:tgtEl>
                                        <p:attrNameLst>
                                          <p:attrName>ppt_x</p:attrName>
                                        </p:attrNameLst>
                                      </p:cBhvr>
                                      <p:tavLst>
                                        <p:tav tm="0">
                                          <p:val>
                                            <p:strVal val="#ppt_x"/>
                                          </p:val>
                                        </p:tav>
                                        <p:tav tm="100000">
                                          <p:val>
                                            <p:strVal val="#ppt_x"/>
                                          </p:val>
                                        </p:tav>
                                      </p:tavLst>
                                    </p:anim>
                                    <p:anim calcmode="lin" valueType="num">
                                      <p:cBhvr>
                                        <p:cTn id="23" dur="1000" fill="hold"/>
                                        <p:tgtEl>
                                          <p:spTgt spid="3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250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1000"/>
                                        <p:tgtEl>
                                          <p:spTgt spid="39"/>
                                        </p:tgtEl>
                                      </p:cBhvr>
                                    </p:animEffect>
                                    <p:anim calcmode="lin" valueType="num">
                                      <p:cBhvr>
                                        <p:cTn id="27" dur="1000" fill="hold"/>
                                        <p:tgtEl>
                                          <p:spTgt spid="39"/>
                                        </p:tgtEl>
                                        <p:attrNameLst>
                                          <p:attrName>ppt_x</p:attrName>
                                        </p:attrNameLst>
                                      </p:cBhvr>
                                      <p:tavLst>
                                        <p:tav tm="0">
                                          <p:val>
                                            <p:strVal val="#ppt_x"/>
                                          </p:val>
                                        </p:tav>
                                        <p:tav tm="100000">
                                          <p:val>
                                            <p:strVal val="#ppt_x"/>
                                          </p:val>
                                        </p:tav>
                                      </p:tavLst>
                                    </p:anim>
                                    <p:anim calcmode="lin" valueType="num">
                                      <p:cBhvr>
                                        <p:cTn id="28" dur="1000" fill="hold"/>
                                        <p:tgtEl>
                                          <p:spTgt spid="39"/>
                                        </p:tgtEl>
                                        <p:attrNameLst>
                                          <p:attrName>ppt_y</p:attrName>
                                        </p:attrNameLst>
                                      </p:cBhvr>
                                      <p:tavLst>
                                        <p:tav tm="0">
                                          <p:val>
                                            <p:strVal val="#ppt_y+.1"/>
                                          </p:val>
                                        </p:tav>
                                        <p:tav tm="100000">
                                          <p:val>
                                            <p:strVal val="#ppt_y"/>
                                          </p:val>
                                        </p:tav>
                                      </p:tavLst>
                                    </p:anim>
                                  </p:childTnLst>
                                </p:cTn>
                              </p:par>
                            </p:childTnLst>
                          </p:cTn>
                        </p:par>
                        <p:par>
                          <p:cTn id="29" fill="hold">
                            <p:stCondLst>
                              <p:cond delay="3500"/>
                            </p:stCondLst>
                            <p:childTnLst>
                              <p:par>
                                <p:cTn id="30" presetID="10" presetClass="entr" presetSubtype="0" fill="hold" grpId="0" nodeType="after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500"/>
                                        <p:tgtEl>
                                          <p:spTgt spid="45"/>
                                        </p:tgtEl>
                                      </p:cBhvr>
                                    </p:animEffect>
                                  </p:childTnLst>
                                </p:cTn>
                              </p:par>
                              <p:par>
                                <p:cTn id="33" presetID="10"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500"/>
                                        <p:tgtEl>
                                          <p:spTgt spid="4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52"/>
                                        </p:tgtEl>
                                        <p:attrNameLst>
                                          <p:attrName>style.visibility</p:attrName>
                                        </p:attrNameLst>
                                      </p:cBhvr>
                                      <p:to>
                                        <p:strVal val="visible"/>
                                      </p:to>
                                    </p:set>
                                    <p:animEffect transition="in" filter="fade">
                                      <p:cBhvr>
                                        <p:cTn id="47" dur="500"/>
                                        <p:tgtEl>
                                          <p:spTgt spid="52"/>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childTnLst>
                          </p:cTn>
                        </p:par>
                        <p:par>
                          <p:cTn id="52" fill="hold">
                            <p:stCondLst>
                              <p:cond delay="6000"/>
                            </p:stCondLst>
                            <p:childTnLst>
                              <p:par>
                                <p:cTn id="53" presetID="53" presetClass="entr" presetSubtype="16" fill="hold" grpId="0" nodeType="afterEffect">
                                  <p:stCondLst>
                                    <p:cond delay="0"/>
                                  </p:stCondLst>
                                  <p:childTnLst>
                                    <p:set>
                                      <p:cBhvr>
                                        <p:cTn id="54" dur="1" fill="hold">
                                          <p:stCondLst>
                                            <p:cond delay="0"/>
                                          </p:stCondLst>
                                        </p:cTn>
                                        <p:tgtEl>
                                          <p:spTgt spid="54"/>
                                        </p:tgtEl>
                                        <p:attrNameLst>
                                          <p:attrName>style.visibility</p:attrName>
                                        </p:attrNameLst>
                                      </p:cBhvr>
                                      <p:to>
                                        <p:strVal val="visible"/>
                                      </p:to>
                                    </p:set>
                                    <p:anim calcmode="lin" valueType="num">
                                      <p:cBhvr>
                                        <p:cTn id="55" dur="500" fill="hold"/>
                                        <p:tgtEl>
                                          <p:spTgt spid="54"/>
                                        </p:tgtEl>
                                        <p:attrNameLst>
                                          <p:attrName>ppt_w</p:attrName>
                                        </p:attrNameLst>
                                      </p:cBhvr>
                                      <p:tavLst>
                                        <p:tav tm="0">
                                          <p:val>
                                            <p:fltVal val="0"/>
                                          </p:val>
                                        </p:tav>
                                        <p:tav tm="100000">
                                          <p:val>
                                            <p:strVal val="#ppt_w"/>
                                          </p:val>
                                        </p:tav>
                                      </p:tavLst>
                                    </p:anim>
                                    <p:anim calcmode="lin" valueType="num">
                                      <p:cBhvr>
                                        <p:cTn id="56" dur="500" fill="hold"/>
                                        <p:tgtEl>
                                          <p:spTgt spid="54"/>
                                        </p:tgtEl>
                                        <p:attrNameLst>
                                          <p:attrName>ppt_h</p:attrName>
                                        </p:attrNameLst>
                                      </p:cBhvr>
                                      <p:tavLst>
                                        <p:tav tm="0">
                                          <p:val>
                                            <p:fltVal val="0"/>
                                          </p:val>
                                        </p:tav>
                                        <p:tav tm="100000">
                                          <p:val>
                                            <p:strVal val="#ppt_h"/>
                                          </p:val>
                                        </p:tav>
                                      </p:tavLst>
                                    </p:anim>
                                    <p:animEffect transition="in" filter="fade">
                                      <p:cBhvr>
                                        <p:cTn id="57" dur="500"/>
                                        <p:tgtEl>
                                          <p:spTgt spid="54"/>
                                        </p:tgtEl>
                                      </p:cBhvr>
                                    </p:animEffect>
                                  </p:childTnLst>
                                </p:cTn>
                              </p:par>
                            </p:childTnLst>
                          </p:cTn>
                        </p:par>
                        <p:par>
                          <p:cTn id="58" fill="hold">
                            <p:stCondLst>
                              <p:cond delay="6500"/>
                            </p:stCondLst>
                            <p:childTnLst>
                              <p:par>
                                <p:cTn id="59" presetID="53" presetClass="entr" presetSubtype="16" fill="hold" grpId="0" nodeType="afterEffect">
                                  <p:stCondLst>
                                    <p:cond delay="0"/>
                                  </p:stCondLst>
                                  <p:childTnLst>
                                    <p:set>
                                      <p:cBhvr>
                                        <p:cTn id="60" dur="1" fill="hold">
                                          <p:stCondLst>
                                            <p:cond delay="0"/>
                                          </p:stCondLst>
                                        </p:cTn>
                                        <p:tgtEl>
                                          <p:spTgt spid="55"/>
                                        </p:tgtEl>
                                        <p:attrNameLst>
                                          <p:attrName>style.visibility</p:attrName>
                                        </p:attrNameLst>
                                      </p:cBhvr>
                                      <p:to>
                                        <p:strVal val="visible"/>
                                      </p:to>
                                    </p:set>
                                    <p:anim calcmode="lin" valueType="num">
                                      <p:cBhvr>
                                        <p:cTn id="61" dur="500" fill="hold"/>
                                        <p:tgtEl>
                                          <p:spTgt spid="55"/>
                                        </p:tgtEl>
                                        <p:attrNameLst>
                                          <p:attrName>ppt_w</p:attrName>
                                        </p:attrNameLst>
                                      </p:cBhvr>
                                      <p:tavLst>
                                        <p:tav tm="0">
                                          <p:val>
                                            <p:fltVal val="0"/>
                                          </p:val>
                                        </p:tav>
                                        <p:tav tm="100000">
                                          <p:val>
                                            <p:strVal val="#ppt_w"/>
                                          </p:val>
                                        </p:tav>
                                      </p:tavLst>
                                    </p:anim>
                                    <p:anim calcmode="lin" valueType="num">
                                      <p:cBhvr>
                                        <p:cTn id="62" dur="500" fill="hold"/>
                                        <p:tgtEl>
                                          <p:spTgt spid="55"/>
                                        </p:tgtEl>
                                        <p:attrNameLst>
                                          <p:attrName>ppt_h</p:attrName>
                                        </p:attrNameLst>
                                      </p:cBhvr>
                                      <p:tavLst>
                                        <p:tav tm="0">
                                          <p:val>
                                            <p:fltVal val="0"/>
                                          </p:val>
                                        </p:tav>
                                        <p:tav tm="100000">
                                          <p:val>
                                            <p:strVal val="#ppt_h"/>
                                          </p:val>
                                        </p:tav>
                                      </p:tavLst>
                                    </p:anim>
                                    <p:animEffect transition="in" filter="fade">
                                      <p:cBhvr>
                                        <p:cTn id="63" dur="500"/>
                                        <p:tgtEl>
                                          <p:spTgt spid="55"/>
                                        </p:tgtEl>
                                      </p:cBhvr>
                                    </p:animEffect>
                                  </p:childTnLst>
                                </p:cTn>
                              </p:par>
                            </p:childTnLst>
                          </p:cTn>
                        </p:par>
                        <p:par>
                          <p:cTn id="64" fill="hold">
                            <p:stCondLst>
                              <p:cond delay="7000"/>
                            </p:stCondLst>
                            <p:childTnLst>
                              <p:par>
                                <p:cTn id="65" presetID="53" presetClass="entr" presetSubtype="16"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 calcmode="lin" valueType="num">
                                      <p:cBhvr>
                                        <p:cTn id="67" dur="500" fill="hold"/>
                                        <p:tgtEl>
                                          <p:spTgt spid="56"/>
                                        </p:tgtEl>
                                        <p:attrNameLst>
                                          <p:attrName>ppt_w</p:attrName>
                                        </p:attrNameLst>
                                      </p:cBhvr>
                                      <p:tavLst>
                                        <p:tav tm="0">
                                          <p:val>
                                            <p:fltVal val="0"/>
                                          </p:val>
                                        </p:tav>
                                        <p:tav tm="100000">
                                          <p:val>
                                            <p:strVal val="#ppt_w"/>
                                          </p:val>
                                        </p:tav>
                                      </p:tavLst>
                                    </p:anim>
                                    <p:anim calcmode="lin" valueType="num">
                                      <p:cBhvr>
                                        <p:cTn id="68" dur="500" fill="hold"/>
                                        <p:tgtEl>
                                          <p:spTgt spid="56"/>
                                        </p:tgtEl>
                                        <p:attrNameLst>
                                          <p:attrName>ppt_h</p:attrName>
                                        </p:attrNameLst>
                                      </p:cBhvr>
                                      <p:tavLst>
                                        <p:tav tm="0">
                                          <p:val>
                                            <p:fltVal val="0"/>
                                          </p:val>
                                        </p:tav>
                                        <p:tav tm="100000">
                                          <p:val>
                                            <p:strVal val="#ppt_h"/>
                                          </p:val>
                                        </p:tav>
                                      </p:tavLst>
                                    </p:anim>
                                    <p:animEffect transition="in" filter="fade">
                                      <p:cBhvr>
                                        <p:cTn id="69" dur="500"/>
                                        <p:tgtEl>
                                          <p:spTgt spid="56"/>
                                        </p:tgtEl>
                                      </p:cBhvr>
                                    </p:animEffect>
                                  </p:childTnLst>
                                </p:cTn>
                              </p:par>
                            </p:childTnLst>
                          </p:cTn>
                        </p:par>
                        <p:par>
                          <p:cTn id="70" fill="hold">
                            <p:stCondLst>
                              <p:cond delay="7500"/>
                            </p:stCondLst>
                            <p:childTnLst>
                              <p:par>
                                <p:cTn id="71" presetID="2" presetClass="entr" presetSubtype="2" fill="hold" grpId="0" nodeType="afterEffect">
                                  <p:stCondLst>
                                    <p:cond delay="0"/>
                                  </p:stCondLst>
                                  <p:childTnLst>
                                    <p:set>
                                      <p:cBhvr>
                                        <p:cTn id="72" dur="1" fill="hold">
                                          <p:stCondLst>
                                            <p:cond delay="0"/>
                                          </p:stCondLst>
                                        </p:cTn>
                                        <p:tgtEl>
                                          <p:spTgt spid="75"/>
                                        </p:tgtEl>
                                        <p:attrNameLst>
                                          <p:attrName>style.visibility</p:attrName>
                                        </p:attrNameLst>
                                      </p:cBhvr>
                                      <p:to>
                                        <p:strVal val="visible"/>
                                      </p:to>
                                    </p:set>
                                    <p:anim calcmode="lin" valueType="num">
                                      <p:cBhvr additive="base">
                                        <p:cTn id="73" dur="300" fill="hold"/>
                                        <p:tgtEl>
                                          <p:spTgt spid="75"/>
                                        </p:tgtEl>
                                        <p:attrNameLst>
                                          <p:attrName>ppt_x</p:attrName>
                                        </p:attrNameLst>
                                      </p:cBhvr>
                                      <p:tavLst>
                                        <p:tav tm="0">
                                          <p:val>
                                            <p:strVal val="1+#ppt_w/2"/>
                                          </p:val>
                                        </p:tav>
                                        <p:tav tm="100000">
                                          <p:val>
                                            <p:strVal val="#ppt_x"/>
                                          </p:val>
                                        </p:tav>
                                      </p:tavLst>
                                    </p:anim>
                                    <p:anim calcmode="lin" valueType="num">
                                      <p:cBhvr additive="base">
                                        <p:cTn id="74" dur="300" fill="hold"/>
                                        <p:tgtEl>
                                          <p:spTgt spid="75"/>
                                        </p:tgtEl>
                                        <p:attrNameLst>
                                          <p:attrName>ppt_y</p:attrName>
                                        </p:attrNameLst>
                                      </p:cBhvr>
                                      <p:tavLst>
                                        <p:tav tm="0">
                                          <p:val>
                                            <p:strVal val="#ppt_y"/>
                                          </p:val>
                                        </p:tav>
                                        <p:tav tm="100000">
                                          <p:val>
                                            <p:strVal val="#ppt_y"/>
                                          </p:val>
                                        </p:tav>
                                      </p:tavLst>
                                    </p:anim>
                                  </p:childTnLst>
                                </p:cTn>
                              </p:par>
                            </p:childTnLst>
                          </p:cTn>
                        </p:par>
                        <p:par>
                          <p:cTn id="75" fill="hold">
                            <p:stCondLst>
                              <p:cond delay="7800"/>
                            </p:stCondLst>
                            <p:childTnLst>
                              <p:par>
                                <p:cTn id="76" presetID="2" presetClass="entr" presetSubtype="2" fill="hold" grpId="0" nodeType="after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additive="base">
                                        <p:cTn id="78" dur="300" fill="hold"/>
                                        <p:tgtEl>
                                          <p:spTgt spid="74"/>
                                        </p:tgtEl>
                                        <p:attrNameLst>
                                          <p:attrName>ppt_x</p:attrName>
                                        </p:attrNameLst>
                                      </p:cBhvr>
                                      <p:tavLst>
                                        <p:tav tm="0">
                                          <p:val>
                                            <p:strVal val="1+#ppt_w/2"/>
                                          </p:val>
                                        </p:tav>
                                        <p:tav tm="100000">
                                          <p:val>
                                            <p:strVal val="#ppt_x"/>
                                          </p:val>
                                        </p:tav>
                                      </p:tavLst>
                                    </p:anim>
                                    <p:anim calcmode="lin" valueType="num">
                                      <p:cBhvr additive="base">
                                        <p:cTn id="79" dur="300" fill="hold"/>
                                        <p:tgtEl>
                                          <p:spTgt spid="7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44" grpId="0" animBg="1"/>
      <p:bldP spid="45" grpId="0" animBg="1"/>
      <p:bldP spid="51" grpId="0" animBg="1"/>
      <p:bldP spid="52" grpId="0" animBg="1"/>
      <p:bldP spid="53" grpId="0" animBg="1"/>
      <p:bldP spid="54" grpId="0"/>
      <p:bldP spid="55" grpId="0"/>
      <p:bldP spid="56" grpId="0"/>
      <p:bldP spid="74" grpId="0"/>
      <p:bldP spid="7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未来风险预测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FUTURE RISK PREDICTION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 name="矩形 1"/>
          <p:cNvSpPr/>
          <p:nvPr/>
        </p:nvSpPr>
        <p:spPr>
          <a:xfrm>
            <a:off x="7128790" y="1630410"/>
            <a:ext cx="4297389" cy="522600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4"/>
          <p:cNvSpPr>
            <a:spLocks noChangeArrowheads="1"/>
          </p:cNvSpPr>
          <p:nvPr/>
        </p:nvSpPr>
        <p:spPr bwMode="auto">
          <a:xfrm>
            <a:off x="7609755" y="2742600"/>
            <a:ext cx="324036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3200" b="1" dirty="0">
                <a:solidFill>
                  <a:schemeClr val="bg1"/>
                </a:solidFill>
                <a:latin typeface="Impact MT Std" pitchFamily="34" charset="0"/>
              </a:rPr>
              <a:t>Risk mechanism</a:t>
            </a:r>
            <a:endParaRPr lang="zh-CN" altLang="en-US" sz="3200" b="1" dirty="0">
              <a:solidFill>
                <a:schemeClr val="bg1"/>
              </a:solidFill>
              <a:latin typeface="Impact MT Std" pitchFamily="34" charset="0"/>
              <a:ea typeface="微软雅黑" pitchFamily="34" charset="-122"/>
              <a:sym typeface="微软雅黑" pitchFamily="34" charset="-122"/>
            </a:endParaRPr>
          </a:p>
        </p:txBody>
      </p:sp>
      <p:sp>
        <p:nvSpPr>
          <p:cNvPr id="31" name="矩形 4"/>
          <p:cNvSpPr>
            <a:spLocks noChangeArrowheads="1"/>
          </p:cNvSpPr>
          <p:nvPr/>
        </p:nvSpPr>
        <p:spPr bwMode="auto">
          <a:xfrm>
            <a:off x="7609755" y="3133417"/>
            <a:ext cx="331236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6000" b="1" dirty="0" smtClean="0">
                <a:solidFill>
                  <a:schemeClr val="bg1"/>
                </a:solidFill>
                <a:latin typeface="Impact MT Std" pitchFamily="34" charset="0"/>
                <a:ea typeface="微软雅黑" pitchFamily="34" charset="-122"/>
                <a:sym typeface="微软雅黑" pitchFamily="34" charset="-122"/>
              </a:rPr>
              <a:t>风险机制</a:t>
            </a:r>
            <a:endParaRPr lang="zh-CN" altLang="en-US" sz="6000" b="1" dirty="0">
              <a:solidFill>
                <a:schemeClr val="bg1"/>
              </a:solidFill>
              <a:latin typeface="Impact MT Std" pitchFamily="34" charset="0"/>
              <a:ea typeface="微软雅黑" pitchFamily="34" charset="-122"/>
              <a:sym typeface="微软雅黑" pitchFamily="34" charset="-122"/>
            </a:endParaRPr>
          </a:p>
        </p:txBody>
      </p:sp>
      <p:sp>
        <p:nvSpPr>
          <p:cNvPr id="32" name="矩形 4"/>
          <p:cNvSpPr>
            <a:spLocks noChangeArrowheads="1"/>
          </p:cNvSpPr>
          <p:nvPr/>
        </p:nvSpPr>
        <p:spPr bwMode="auto">
          <a:xfrm>
            <a:off x="8257827" y="4038744"/>
            <a:ext cx="2592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400" b="1" dirty="0">
                <a:solidFill>
                  <a:schemeClr val="bg1"/>
                </a:solidFill>
                <a:latin typeface="Impact MT Std" pitchFamily="34" charset="0"/>
                <a:ea typeface="微软雅黑" pitchFamily="34" charset="-122"/>
                <a:sym typeface="微软雅黑" pitchFamily="34" charset="-122"/>
              </a:rPr>
              <a:t>把</a:t>
            </a:r>
            <a:r>
              <a:rPr lang="zh-CN" altLang="en-US" sz="2400" b="1" dirty="0" smtClean="0">
                <a:solidFill>
                  <a:schemeClr val="bg1"/>
                </a:solidFill>
                <a:latin typeface="Impact MT Std" pitchFamily="34" charset="0"/>
                <a:ea typeface="微软雅黑" pitchFamily="34" charset="-122"/>
                <a:sym typeface="微软雅黑" pitchFamily="34" charset="-122"/>
              </a:rPr>
              <a:t>控范围内</a:t>
            </a:r>
            <a:endParaRPr lang="zh-CN" altLang="en-US" sz="2400" b="1" dirty="0">
              <a:solidFill>
                <a:schemeClr val="bg1"/>
              </a:solidFill>
              <a:latin typeface="Impact MT Std" pitchFamily="34" charset="0"/>
              <a:ea typeface="微软雅黑" pitchFamily="34" charset="-122"/>
              <a:sym typeface="微软雅黑" pitchFamily="34" charset="-122"/>
            </a:endParaRPr>
          </a:p>
        </p:txBody>
      </p:sp>
      <p:sp>
        <p:nvSpPr>
          <p:cNvPr id="33" name="椭圆 32"/>
          <p:cNvSpPr/>
          <p:nvPr/>
        </p:nvSpPr>
        <p:spPr>
          <a:xfrm>
            <a:off x="9925597" y="1959223"/>
            <a:ext cx="792088" cy="7920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cxnSp>
        <p:nvCxnSpPr>
          <p:cNvPr id="34" name="直接箭头连接符 33"/>
          <p:cNvCxnSpPr/>
          <p:nvPr/>
        </p:nvCxnSpPr>
        <p:spPr>
          <a:xfrm>
            <a:off x="10069613" y="2060848"/>
            <a:ext cx="0" cy="557686"/>
          </a:xfrm>
          <a:prstGeom prst="straightConnector1">
            <a:avLst/>
          </a:prstGeom>
          <a:ln w="2857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35" name="矩形 4"/>
          <p:cNvSpPr>
            <a:spLocks noChangeArrowheads="1"/>
          </p:cNvSpPr>
          <p:nvPr/>
        </p:nvSpPr>
        <p:spPr bwMode="auto">
          <a:xfrm>
            <a:off x="9997605" y="2094528"/>
            <a:ext cx="72008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2800" b="1" dirty="0" smtClean="0">
                <a:solidFill>
                  <a:schemeClr val="tx1">
                    <a:lumMod val="50000"/>
                    <a:lumOff val="50000"/>
                  </a:schemeClr>
                </a:solidFill>
                <a:latin typeface="Impact MT Std" pitchFamily="34" charset="0"/>
                <a:ea typeface="微软雅黑" pitchFamily="34" charset="-122"/>
                <a:sym typeface="微软雅黑" pitchFamily="34" charset="-122"/>
              </a:rPr>
              <a:t>2%</a:t>
            </a:r>
            <a:endParaRPr lang="zh-CN" altLang="en-US" sz="2800" b="1" dirty="0">
              <a:solidFill>
                <a:schemeClr val="tx1">
                  <a:lumMod val="50000"/>
                  <a:lumOff val="50000"/>
                </a:schemeClr>
              </a:solidFill>
              <a:latin typeface="Impact MT Std" pitchFamily="34" charset="0"/>
              <a:ea typeface="微软雅黑" pitchFamily="34" charset="-122"/>
              <a:sym typeface="微软雅黑" pitchFamily="34" charset="-122"/>
            </a:endParaRPr>
          </a:p>
        </p:txBody>
      </p:sp>
      <p:sp>
        <p:nvSpPr>
          <p:cNvPr id="36" name="矩形 4"/>
          <p:cNvSpPr>
            <a:spLocks noChangeArrowheads="1"/>
          </p:cNvSpPr>
          <p:nvPr/>
        </p:nvSpPr>
        <p:spPr bwMode="auto">
          <a:xfrm>
            <a:off x="7753771" y="4407495"/>
            <a:ext cx="309634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400" b="1" dirty="0" smtClean="0">
                <a:solidFill>
                  <a:schemeClr val="bg1"/>
                </a:solidFill>
                <a:latin typeface="Impact MT Std" pitchFamily="34" charset="0"/>
                <a:ea typeface="微软雅黑" pitchFamily="34" charset="-122"/>
                <a:sym typeface="微软雅黑" pitchFamily="34" charset="-122"/>
              </a:rPr>
              <a:t>相比较去年同期下降</a:t>
            </a:r>
            <a:endParaRPr lang="zh-CN" altLang="en-US" sz="2400" b="1" dirty="0">
              <a:solidFill>
                <a:schemeClr val="bg1"/>
              </a:solidFill>
              <a:latin typeface="Impact MT Std" pitchFamily="34" charset="0"/>
              <a:ea typeface="微软雅黑" pitchFamily="34" charset="-122"/>
              <a:sym typeface="微软雅黑" pitchFamily="34" charset="-122"/>
            </a:endParaRPr>
          </a:p>
        </p:txBody>
      </p:sp>
      <p:grpSp>
        <p:nvGrpSpPr>
          <p:cNvPr id="65" name="Group 15"/>
          <p:cNvGrpSpPr/>
          <p:nvPr/>
        </p:nvGrpSpPr>
        <p:grpSpPr>
          <a:xfrm>
            <a:off x="1816309" y="2365276"/>
            <a:ext cx="4908313" cy="1673063"/>
            <a:chOff x="2857168" y="956496"/>
            <a:chExt cx="4619957" cy="1574773"/>
          </a:xfrm>
        </p:grpSpPr>
        <p:sp>
          <p:nvSpPr>
            <p:cNvPr id="66" name="Oval 44"/>
            <p:cNvSpPr>
              <a:spLocks/>
            </p:cNvSpPr>
            <p:nvPr/>
          </p:nvSpPr>
          <p:spPr bwMode="auto">
            <a:xfrm>
              <a:off x="2857168" y="956496"/>
              <a:ext cx="523875" cy="523875"/>
            </a:xfrm>
            <a:prstGeom prst="ellipse">
              <a:avLst/>
            </a:prstGeom>
            <a:solidFill>
              <a:srgbClr val="E62A2A">
                <a:alpha val="84999"/>
              </a:srgbClr>
            </a:solidFill>
            <a:ln>
              <a:noFill/>
            </a:ln>
            <a:extLst>
              <a:ext uri="{91240B29-F687-4F45-9708-019B960494DF}">
                <a14:hiddenLine xmlns:a14="http://schemas.microsoft.com/office/drawing/2010/main" w="25400" cap="flat">
                  <a:solidFill>
                    <a:schemeClr val="tx1">
                      <a:alpha val="84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67" name="Oval 45"/>
            <p:cNvSpPr>
              <a:spLocks/>
            </p:cNvSpPr>
            <p:nvPr/>
          </p:nvSpPr>
          <p:spPr bwMode="auto">
            <a:xfrm>
              <a:off x="7015530" y="1425637"/>
              <a:ext cx="442913" cy="442913"/>
            </a:xfrm>
            <a:prstGeom prst="ellipse">
              <a:avLst/>
            </a:prstGeom>
            <a:noFill/>
            <a:ln w="63500" cap="flat">
              <a:solidFill>
                <a:srgbClr val="C00000">
                  <a:alpha val="85000"/>
                </a:srgb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68" name="Oval 46"/>
            <p:cNvSpPr>
              <a:spLocks/>
            </p:cNvSpPr>
            <p:nvPr/>
          </p:nvSpPr>
          <p:spPr bwMode="auto">
            <a:xfrm>
              <a:off x="7339012" y="2393156"/>
              <a:ext cx="138113" cy="138113"/>
            </a:xfrm>
            <a:prstGeom prst="ellipse">
              <a:avLst/>
            </a:prstGeom>
            <a:solidFill>
              <a:srgbClr val="E62A2A"/>
            </a:solidFill>
            <a:ln>
              <a:noFill/>
            </a:ln>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grpSp>
      <p:grpSp>
        <p:nvGrpSpPr>
          <p:cNvPr id="69" name="Group 19"/>
          <p:cNvGrpSpPr/>
          <p:nvPr/>
        </p:nvGrpSpPr>
        <p:grpSpPr>
          <a:xfrm>
            <a:off x="1990282" y="1938555"/>
            <a:ext cx="1193527" cy="2093316"/>
            <a:chOff x="2980029" y="2084252"/>
            <a:chExt cx="1592209" cy="2795993"/>
          </a:xfrm>
        </p:grpSpPr>
        <p:grpSp>
          <p:nvGrpSpPr>
            <p:cNvPr id="70" name="Group 17"/>
            <p:cNvGrpSpPr>
              <a:grpSpLocks/>
            </p:cNvGrpSpPr>
            <p:nvPr/>
          </p:nvGrpSpPr>
          <p:grpSpPr bwMode="auto">
            <a:xfrm>
              <a:off x="2980029" y="2084252"/>
              <a:ext cx="1592209" cy="2795993"/>
              <a:chOff x="0" y="-2027"/>
              <a:chExt cx="1894" cy="3650"/>
            </a:xfrm>
          </p:grpSpPr>
          <p:sp>
            <p:nvSpPr>
              <p:cNvPr id="72" name="Freeform 18"/>
              <p:cNvSpPr>
                <a:spLocks/>
              </p:cNvSpPr>
              <p:nvPr/>
            </p:nvSpPr>
            <p:spPr bwMode="auto">
              <a:xfrm>
                <a:off x="0" y="0"/>
                <a:ext cx="1894" cy="1623"/>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62A2A">
                  <a:alpha val="80000"/>
                </a:srgbClr>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73" name="Rectangle 19"/>
              <p:cNvSpPr>
                <a:spLocks/>
              </p:cNvSpPr>
              <p:nvPr/>
            </p:nvSpPr>
            <p:spPr bwMode="auto">
              <a:xfrm>
                <a:off x="567" y="-2027"/>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400" dirty="0">
                    <a:solidFill>
                      <a:srgbClr val="2C3637"/>
                    </a:solidFill>
                    <a:latin typeface="微软雅黑" panose="020B0503020204020204" pitchFamily="34" charset="-122"/>
                    <a:ea typeface="微软雅黑" panose="020B0503020204020204" pitchFamily="34" charset="-122"/>
                    <a:cs typeface="Bebas Neue" charset="0"/>
                    <a:sym typeface="Bebas Neue" charset="0"/>
                  </a:rPr>
                  <a:t>40%</a:t>
                </a:r>
              </a:p>
            </p:txBody>
          </p:sp>
        </p:grpSp>
        <p:cxnSp>
          <p:nvCxnSpPr>
            <p:cNvPr id="71" name="Straight Connector 21"/>
            <p:cNvCxnSpPr>
              <a:endCxn id="72" idx="2"/>
            </p:cNvCxnSpPr>
            <p:nvPr/>
          </p:nvCxnSpPr>
          <p:spPr>
            <a:xfrm>
              <a:off x="3757600" y="2406455"/>
              <a:ext cx="22145" cy="1170000"/>
            </a:xfrm>
            <a:prstGeom prst="line">
              <a:avLst/>
            </a:prstGeom>
            <a:ln w="19050">
              <a:solidFill>
                <a:srgbClr val="C00000"/>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74" name="Group 24"/>
          <p:cNvGrpSpPr/>
          <p:nvPr/>
        </p:nvGrpSpPr>
        <p:grpSpPr>
          <a:xfrm>
            <a:off x="2780414" y="1931231"/>
            <a:ext cx="1193527" cy="2099864"/>
            <a:chOff x="4103989" y="2062474"/>
            <a:chExt cx="1592209" cy="2804737"/>
          </a:xfrm>
        </p:grpSpPr>
        <p:grpSp>
          <p:nvGrpSpPr>
            <p:cNvPr id="75" name="Group 20"/>
            <p:cNvGrpSpPr>
              <a:grpSpLocks/>
            </p:cNvGrpSpPr>
            <p:nvPr/>
          </p:nvGrpSpPr>
          <p:grpSpPr bwMode="auto">
            <a:xfrm>
              <a:off x="4103989" y="2062474"/>
              <a:ext cx="1592209" cy="2804737"/>
              <a:chOff x="0" y="-2601"/>
              <a:chExt cx="1894" cy="3658"/>
            </a:xfrm>
          </p:grpSpPr>
          <p:sp>
            <p:nvSpPr>
              <p:cNvPr id="77" name="Freeform 21"/>
              <p:cNvSpPr>
                <a:spLocks/>
              </p:cNvSpPr>
              <p:nvPr/>
            </p:nvSpPr>
            <p:spPr bwMode="auto">
              <a:xfrm>
                <a:off x="0" y="-17"/>
                <a:ext cx="1894" cy="1074"/>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C00000"/>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78" name="Rectangle 22"/>
              <p:cNvSpPr>
                <a:spLocks/>
              </p:cNvSpPr>
              <p:nvPr/>
            </p:nvSpPr>
            <p:spPr bwMode="auto">
              <a:xfrm>
                <a:off x="556" y="-2601"/>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400" dirty="0">
                    <a:solidFill>
                      <a:srgbClr val="2C3637"/>
                    </a:solidFill>
                    <a:latin typeface="微软雅黑" panose="020B0503020204020204" pitchFamily="34" charset="-122"/>
                    <a:ea typeface="微软雅黑" panose="020B0503020204020204" pitchFamily="34" charset="-122"/>
                    <a:cs typeface="Bebas Neue" charset="0"/>
                    <a:sym typeface="Bebas Neue" charset="0"/>
                  </a:rPr>
                  <a:t>30%</a:t>
                </a:r>
              </a:p>
            </p:txBody>
          </p:sp>
        </p:grpSp>
        <p:cxnSp>
          <p:nvCxnSpPr>
            <p:cNvPr id="76" name="Straight Connector 26"/>
            <p:cNvCxnSpPr/>
            <p:nvPr/>
          </p:nvCxnSpPr>
          <p:spPr>
            <a:xfrm>
              <a:off x="4881901" y="2406454"/>
              <a:ext cx="21804" cy="1594037"/>
            </a:xfrm>
            <a:prstGeom prst="line">
              <a:avLst/>
            </a:prstGeom>
            <a:ln w="19050">
              <a:solidFill>
                <a:srgbClr val="C00000"/>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79" name="Group 30"/>
          <p:cNvGrpSpPr/>
          <p:nvPr/>
        </p:nvGrpSpPr>
        <p:grpSpPr>
          <a:xfrm>
            <a:off x="4492766" y="1941617"/>
            <a:ext cx="1193527" cy="2091024"/>
            <a:chOff x="6367886" y="2087314"/>
            <a:chExt cx="1592209" cy="2792932"/>
          </a:xfrm>
        </p:grpSpPr>
        <p:grpSp>
          <p:nvGrpSpPr>
            <p:cNvPr id="84" name="Group 23"/>
            <p:cNvGrpSpPr>
              <a:grpSpLocks/>
            </p:cNvGrpSpPr>
            <p:nvPr/>
          </p:nvGrpSpPr>
          <p:grpSpPr bwMode="auto">
            <a:xfrm>
              <a:off x="6367886" y="2087314"/>
              <a:ext cx="1592209" cy="2792932"/>
              <a:chOff x="0" y="-1789"/>
              <a:chExt cx="1894" cy="3646"/>
            </a:xfrm>
          </p:grpSpPr>
          <p:sp>
            <p:nvSpPr>
              <p:cNvPr id="86" name="Freeform 24"/>
              <p:cNvSpPr>
                <a:spLocks/>
              </p:cNvSpPr>
              <p:nvPr/>
            </p:nvSpPr>
            <p:spPr bwMode="auto">
              <a:xfrm>
                <a:off x="0" y="0"/>
                <a:ext cx="1894" cy="1857"/>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C00000"/>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87" name="Rectangle 25"/>
              <p:cNvSpPr>
                <a:spLocks/>
              </p:cNvSpPr>
              <p:nvPr/>
            </p:nvSpPr>
            <p:spPr bwMode="auto">
              <a:xfrm>
                <a:off x="578" y="-1789"/>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400" dirty="0">
                    <a:solidFill>
                      <a:srgbClr val="2C3637"/>
                    </a:solidFill>
                    <a:latin typeface="微软雅黑" panose="020B0503020204020204" pitchFamily="34" charset="-122"/>
                    <a:ea typeface="微软雅黑" panose="020B0503020204020204" pitchFamily="34" charset="-122"/>
                    <a:cs typeface="Bebas Neue" charset="0"/>
                    <a:sym typeface="Bebas Neue" charset="0"/>
                  </a:rPr>
                  <a:t>65%</a:t>
                </a:r>
              </a:p>
            </p:txBody>
          </p:sp>
        </p:grpSp>
        <p:cxnSp>
          <p:nvCxnSpPr>
            <p:cNvPr id="85" name="Straight Connector 32"/>
            <p:cNvCxnSpPr/>
            <p:nvPr/>
          </p:nvCxnSpPr>
          <p:spPr>
            <a:xfrm rot="5400000" flipV="1">
              <a:off x="6659990" y="2908313"/>
              <a:ext cx="1008000" cy="4283"/>
            </a:xfrm>
            <a:prstGeom prst="line">
              <a:avLst/>
            </a:prstGeom>
            <a:ln w="19050">
              <a:solidFill>
                <a:srgbClr val="C00000"/>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88" name="Group 35"/>
          <p:cNvGrpSpPr/>
          <p:nvPr/>
        </p:nvGrpSpPr>
        <p:grpSpPr>
          <a:xfrm>
            <a:off x="3605065" y="1936710"/>
            <a:ext cx="1194157" cy="2094699"/>
            <a:chOff x="5204412" y="2082406"/>
            <a:chExt cx="1593049" cy="2797840"/>
          </a:xfrm>
        </p:grpSpPr>
        <p:grpSp>
          <p:nvGrpSpPr>
            <p:cNvPr id="89" name="Group 14"/>
            <p:cNvGrpSpPr>
              <a:grpSpLocks/>
            </p:cNvGrpSpPr>
            <p:nvPr/>
          </p:nvGrpSpPr>
          <p:grpSpPr bwMode="auto">
            <a:xfrm>
              <a:off x="5204412" y="2082406"/>
              <a:ext cx="1593049" cy="2797840"/>
              <a:chOff x="0" y="-1020"/>
              <a:chExt cx="1894" cy="3651"/>
            </a:xfrm>
          </p:grpSpPr>
          <p:sp>
            <p:nvSpPr>
              <p:cNvPr id="91" name="Freeform 15"/>
              <p:cNvSpPr>
                <a:spLocks/>
              </p:cNvSpPr>
              <p:nvPr/>
            </p:nvSpPr>
            <p:spPr bwMode="auto">
              <a:xfrm>
                <a:off x="0" y="0"/>
                <a:ext cx="1894" cy="2631"/>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62A2A">
                  <a:alpha val="80000"/>
                </a:srgbClr>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92" name="Rectangle 16"/>
              <p:cNvSpPr>
                <a:spLocks/>
              </p:cNvSpPr>
              <p:nvPr/>
            </p:nvSpPr>
            <p:spPr bwMode="auto">
              <a:xfrm>
                <a:off x="570" y="-1020"/>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400" dirty="0">
                    <a:solidFill>
                      <a:srgbClr val="2C3637"/>
                    </a:solidFill>
                    <a:latin typeface="微软雅黑" panose="020B0503020204020204" pitchFamily="34" charset="-122"/>
                    <a:ea typeface="微软雅黑" panose="020B0503020204020204" pitchFamily="34" charset="-122"/>
                    <a:cs typeface="Bebas Neue" charset="0"/>
                    <a:sym typeface="Bebas Neue" charset="0"/>
                  </a:rPr>
                  <a:t>85%</a:t>
                </a:r>
              </a:p>
            </p:txBody>
          </p:sp>
        </p:grpSp>
        <p:cxnSp>
          <p:nvCxnSpPr>
            <p:cNvPr id="90" name="Straight Connector 37"/>
            <p:cNvCxnSpPr/>
            <p:nvPr/>
          </p:nvCxnSpPr>
          <p:spPr>
            <a:xfrm rot="5400000" flipV="1">
              <a:off x="5788028" y="2633036"/>
              <a:ext cx="432000" cy="4284"/>
            </a:xfrm>
            <a:prstGeom prst="line">
              <a:avLst/>
            </a:prstGeom>
            <a:ln w="19050">
              <a:solidFill>
                <a:srgbClr val="C00000"/>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grpSp>
        <p:nvGrpSpPr>
          <p:cNvPr id="93" name="Group 41"/>
          <p:cNvGrpSpPr/>
          <p:nvPr/>
        </p:nvGrpSpPr>
        <p:grpSpPr>
          <a:xfrm>
            <a:off x="5313385" y="1946682"/>
            <a:ext cx="1193527" cy="2077473"/>
            <a:chOff x="7507820" y="2092379"/>
            <a:chExt cx="1592209" cy="2774832"/>
          </a:xfrm>
        </p:grpSpPr>
        <p:grpSp>
          <p:nvGrpSpPr>
            <p:cNvPr id="94" name="Group 26"/>
            <p:cNvGrpSpPr>
              <a:grpSpLocks/>
            </p:cNvGrpSpPr>
            <p:nvPr/>
          </p:nvGrpSpPr>
          <p:grpSpPr bwMode="auto">
            <a:xfrm>
              <a:off x="7507820" y="2092379"/>
              <a:ext cx="1592209" cy="2774832"/>
              <a:chOff x="0" y="-2562"/>
              <a:chExt cx="1894" cy="3619"/>
            </a:xfrm>
          </p:grpSpPr>
          <p:sp>
            <p:nvSpPr>
              <p:cNvPr id="96" name="Freeform 27"/>
              <p:cNvSpPr>
                <a:spLocks/>
              </p:cNvSpPr>
              <p:nvPr/>
            </p:nvSpPr>
            <p:spPr bwMode="auto">
              <a:xfrm>
                <a:off x="0" y="-17"/>
                <a:ext cx="1894" cy="1074"/>
              </a:xfrm>
              <a:custGeom>
                <a:avLst/>
                <a:gdLst>
                  <a:gd name="T0" fmla="*/ 0 w 21600"/>
                  <a:gd name="T1" fmla="*/ 21600 h 21600"/>
                  <a:gd name="T2" fmla="*/ 21600 w 21600"/>
                  <a:gd name="T3" fmla="*/ 21600 h 21600"/>
                  <a:gd name="T4" fmla="*/ 10849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21600" y="21600"/>
                    </a:lnTo>
                    <a:cubicBezTo>
                      <a:pt x="15074" y="15093"/>
                      <a:pt x="10849" y="0"/>
                      <a:pt x="10849" y="0"/>
                    </a:cubicBezTo>
                    <a:cubicBezTo>
                      <a:pt x="7796" y="12113"/>
                      <a:pt x="0" y="21600"/>
                      <a:pt x="0" y="21600"/>
                    </a:cubicBezTo>
                    <a:close/>
                    <a:moveTo>
                      <a:pt x="0" y="21600"/>
                    </a:moveTo>
                  </a:path>
                </a:pathLst>
              </a:custGeom>
              <a:solidFill>
                <a:srgbClr val="E62A2A">
                  <a:alpha val="80000"/>
                </a:srgbClr>
              </a:solidFill>
              <a:ln>
                <a:noFill/>
              </a:ln>
              <a:extLst>
                <a:ext uri="{91240B29-F687-4F45-9708-019B960494DF}">
                  <a14:hiddenLine xmlns:a14="http://schemas.microsoft.com/office/drawing/2010/main" w="25400" cap="flat">
                    <a:solidFill>
                      <a:schemeClr val="tx1">
                        <a:alpha val="79999"/>
                      </a:schemeClr>
                    </a:solidFill>
                    <a:miter lim="800000"/>
                    <a:headEnd type="none" w="med" len="med"/>
                    <a:tailEnd type="none" w="med" len="med"/>
                  </a14:hiddenLine>
                </a:ext>
              </a:extLst>
            </p:spPr>
            <p:txBody>
              <a:bodyPr lIns="0" tIns="0" rIns="0" bIns="0"/>
              <a:lstStyle/>
              <a:p>
                <a:endParaRPr lang="en-US" sz="2000">
                  <a:latin typeface="微软雅黑" panose="020B0503020204020204" pitchFamily="34" charset="-122"/>
                  <a:ea typeface="微软雅黑" panose="020B0503020204020204" pitchFamily="34" charset="-122"/>
                </a:endParaRPr>
              </a:p>
            </p:txBody>
          </p:sp>
          <p:sp>
            <p:nvSpPr>
              <p:cNvPr id="97" name="Rectangle 28"/>
              <p:cNvSpPr>
                <a:spLocks/>
              </p:cNvSpPr>
              <p:nvPr/>
            </p:nvSpPr>
            <p:spPr bwMode="auto">
              <a:xfrm>
                <a:off x="590" y="-2562"/>
                <a:ext cx="745" cy="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r>
                  <a:rPr lang="en-US" sz="1400" dirty="0">
                    <a:solidFill>
                      <a:srgbClr val="2C3637"/>
                    </a:solidFill>
                    <a:latin typeface="微软雅黑" panose="020B0503020204020204" pitchFamily="34" charset="-122"/>
                    <a:ea typeface="微软雅黑" panose="020B0503020204020204" pitchFamily="34" charset="-122"/>
                    <a:cs typeface="Bebas Neue" charset="0"/>
                    <a:sym typeface="Bebas Neue" charset="0"/>
                  </a:rPr>
                  <a:t>35%</a:t>
                </a:r>
              </a:p>
            </p:txBody>
          </p:sp>
        </p:grpSp>
        <p:cxnSp>
          <p:nvCxnSpPr>
            <p:cNvPr id="95" name="Straight Connector 43"/>
            <p:cNvCxnSpPr/>
            <p:nvPr/>
          </p:nvCxnSpPr>
          <p:spPr>
            <a:xfrm>
              <a:off x="8320445" y="2406454"/>
              <a:ext cx="0" cy="1594037"/>
            </a:xfrm>
            <a:prstGeom prst="line">
              <a:avLst/>
            </a:prstGeom>
            <a:ln w="19050">
              <a:solidFill>
                <a:srgbClr val="C00000"/>
              </a:solidFill>
              <a:prstDash val="sysDot"/>
              <a:headEnd type="oval" w="lg" len="lg"/>
              <a:tailEnd type="none" w="lg" len="lg"/>
            </a:ln>
          </p:spPr>
          <p:style>
            <a:lnRef idx="1">
              <a:schemeClr val="accent1"/>
            </a:lnRef>
            <a:fillRef idx="0">
              <a:schemeClr val="accent1"/>
            </a:fillRef>
            <a:effectRef idx="0">
              <a:schemeClr val="accent1"/>
            </a:effectRef>
            <a:fontRef idx="minor">
              <a:schemeClr val="tx1"/>
            </a:fontRef>
          </p:style>
        </p:cxnSp>
      </p:grpSp>
      <p:sp>
        <p:nvSpPr>
          <p:cNvPr id="98" name="Content Placeholder 2"/>
          <p:cNvSpPr txBox="1">
            <a:spLocks/>
          </p:cNvSpPr>
          <p:nvPr/>
        </p:nvSpPr>
        <p:spPr>
          <a:xfrm>
            <a:off x="2285230" y="4293096"/>
            <a:ext cx="3807068" cy="1082570"/>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id-ID" sz="2400" b="1" dirty="0" smtClean="0">
                <a:solidFill>
                  <a:schemeClr val="tx1">
                    <a:lumMod val="75000"/>
                    <a:lumOff val="25000"/>
                  </a:schemeClr>
                </a:solidFill>
                <a:latin typeface="微软雅黑" panose="020B0503020204020204" pitchFamily="34" charset="-122"/>
                <a:ea typeface="微软雅黑" panose="020B0503020204020204" pitchFamily="34" charset="-122"/>
              </a:rPr>
              <a:t>201</a:t>
            </a:r>
            <a:r>
              <a:rPr lang="en-US" sz="2400" b="1" dirty="0">
                <a:solidFill>
                  <a:schemeClr val="tx1">
                    <a:lumMod val="75000"/>
                    <a:lumOff val="25000"/>
                  </a:schemeClr>
                </a:solidFill>
                <a:latin typeface="微软雅黑" panose="020B0503020204020204" pitchFamily="34" charset="-122"/>
                <a:ea typeface="微软雅黑" panose="020B0503020204020204" pitchFamily="34" charset="-122"/>
              </a:rPr>
              <a:t>4</a:t>
            </a:r>
            <a:r>
              <a:rPr lang="id-ID" sz="2400" b="1" dirty="0" smtClean="0">
                <a:solidFill>
                  <a:schemeClr val="tx1">
                    <a:lumMod val="75000"/>
                    <a:lumOff val="25000"/>
                  </a:schemeClr>
                </a:solidFill>
                <a:latin typeface="微软雅黑" panose="020B0503020204020204" pitchFamily="34" charset="-122"/>
                <a:ea typeface="微软雅黑" panose="020B0503020204020204" pitchFamily="34" charset="-122"/>
              </a:rPr>
              <a:t> </a:t>
            </a: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rPr>
              <a:t>输入标题</a:t>
            </a:r>
            <a:endParaRPr lang="id-ID" sz="24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marL="0" indent="0">
              <a:buNone/>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endParaRPr lang="en-US"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103" name="TextBox 102"/>
          <p:cNvSpPr txBox="1"/>
          <p:nvPr/>
        </p:nvSpPr>
        <p:spPr>
          <a:xfrm>
            <a:off x="2104555" y="3801894"/>
            <a:ext cx="845836" cy="276999"/>
          </a:xfrm>
          <a:prstGeom prst="rect">
            <a:avLst/>
          </a:prstGeom>
          <a:noFill/>
        </p:spPr>
        <p:txBody>
          <a:bodyPr wrap="square" rtlCol="0">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输入标题</a:t>
            </a:r>
            <a:endParaRPr lang="id-ID" sz="1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4" name="TextBox 103"/>
          <p:cNvSpPr txBox="1"/>
          <p:nvPr/>
        </p:nvSpPr>
        <p:spPr>
          <a:xfrm>
            <a:off x="3022399" y="3806913"/>
            <a:ext cx="775099" cy="461665"/>
          </a:xfrm>
          <a:prstGeom prst="rect">
            <a:avLst/>
          </a:prstGeom>
          <a:noFill/>
        </p:spPr>
        <p:txBody>
          <a:bodyPr wrap="square" rtlCol="0">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输入标题</a:t>
            </a:r>
            <a:endParaRPr lang="id-ID" sz="1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5" name="TextBox 104"/>
          <p:cNvSpPr txBox="1"/>
          <p:nvPr/>
        </p:nvSpPr>
        <p:spPr>
          <a:xfrm>
            <a:off x="3766351" y="3795720"/>
            <a:ext cx="840224" cy="276999"/>
          </a:xfrm>
          <a:prstGeom prst="rect">
            <a:avLst/>
          </a:prstGeom>
          <a:noFill/>
        </p:spPr>
        <p:txBody>
          <a:bodyPr wrap="square" rtlCol="0">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输入标题</a:t>
            </a:r>
            <a:endParaRPr lang="id-ID" sz="1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6" name="TextBox 105"/>
          <p:cNvSpPr txBox="1"/>
          <p:nvPr/>
        </p:nvSpPr>
        <p:spPr>
          <a:xfrm>
            <a:off x="4678583" y="3801894"/>
            <a:ext cx="789561" cy="461665"/>
          </a:xfrm>
          <a:prstGeom prst="rect">
            <a:avLst/>
          </a:prstGeom>
          <a:noFill/>
        </p:spPr>
        <p:txBody>
          <a:bodyPr wrap="square" rtlCol="0">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输入标题</a:t>
            </a:r>
            <a:endParaRPr lang="id-ID" sz="1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07" name="TextBox 106"/>
          <p:cNvSpPr txBox="1"/>
          <p:nvPr/>
        </p:nvSpPr>
        <p:spPr>
          <a:xfrm>
            <a:off x="5470671" y="3811927"/>
            <a:ext cx="888808" cy="276999"/>
          </a:xfrm>
          <a:prstGeom prst="rect">
            <a:avLst/>
          </a:prstGeom>
          <a:noFill/>
        </p:spPr>
        <p:txBody>
          <a:bodyPr wrap="square" rtlCol="0">
            <a:spAutoFit/>
          </a:bodyPr>
          <a:lstStyle/>
          <a:p>
            <a:pPr algn="ctr"/>
            <a:r>
              <a:rPr lang="zh-CN" altLang="en-US" sz="1200" dirty="0" smtClean="0">
                <a:solidFill>
                  <a:schemeClr val="bg1">
                    <a:lumMod val="95000"/>
                  </a:schemeClr>
                </a:solidFill>
                <a:latin typeface="微软雅黑" panose="020B0503020204020204" pitchFamily="34" charset="-122"/>
                <a:ea typeface="微软雅黑" panose="020B0503020204020204" pitchFamily="34" charset="-122"/>
              </a:rPr>
              <a:t>输入标题</a:t>
            </a:r>
            <a:endParaRPr lang="id-ID" sz="1200" b="1"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3" name="圆角矩形 62"/>
          <p:cNvSpPr/>
          <p:nvPr/>
        </p:nvSpPr>
        <p:spPr>
          <a:xfrm>
            <a:off x="-239117" y="220849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圆角矩形 63"/>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标题 4"/>
          <p:cNvSpPr txBox="1">
            <a:spLocks/>
          </p:cNvSpPr>
          <p:nvPr/>
        </p:nvSpPr>
        <p:spPr>
          <a:xfrm>
            <a:off x="48915" y="2229726"/>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未来计划</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00"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1" name="圆角矩形 100"/>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18" name="圆角矩形 117"/>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0" name="圆角矩形 119"/>
          <p:cNvSpPr/>
          <p:nvPr/>
        </p:nvSpPr>
        <p:spPr>
          <a:xfrm>
            <a:off x="-383133" y="2599295"/>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标题 4"/>
          <p:cNvSpPr txBox="1">
            <a:spLocks/>
          </p:cNvSpPr>
          <p:nvPr/>
        </p:nvSpPr>
        <p:spPr>
          <a:xfrm>
            <a:off x="48915" y="2599295"/>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22" name="圆角矩形 121"/>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31</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7970623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2" fill="hold" grpId="0" nodeType="withEffect">
                                  <p:stCondLst>
                                    <p:cond delay="50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1+#ppt_w/2"/>
                                          </p:val>
                                        </p:tav>
                                        <p:tav tm="100000">
                                          <p:val>
                                            <p:strVal val="#ppt_x"/>
                                          </p:val>
                                        </p:tav>
                                      </p:tavLst>
                                    </p:anim>
                                    <p:anim calcmode="lin" valueType="num">
                                      <p:cBhvr additive="base">
                                        <p:cTn id="12" dur="500" fill="hold"/>
                                        <p:tgtEl>
                                          <p:spTgt spid="30"/>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50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1+#ppt_w/2"/>
                                          </p:val>
                                        </p:tav>
                                        <p:tav tm="100000">
                                          <p:val>
                                            <p:strVal val="#ppt_x"/>
                                          </p:val>
                                        </p:tav>
                                      </p:tavLst>
                                    </p:anim>
                                    <p:anim calcmode="lin" valueType="num">
                                      <p:cBhvr additive="base">
                                        <p:cTn id="16" dur="500" fill="hold"/>
                                        <p:tgtEl>
                                          <p:spTgt spid="31"/>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50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500" fill="hold"/>
                                        <p:tgtEl>
                                          <p:spTgt spid="32"/>
                                        </p:tgtEl>
                                        <p:attrNameLst>
                                          <p:attrName>ppt_x</p:attrName>
                                        </p:attrNameLst>
                                      </p:cBhvr>
                                      <p:tavLst>
                                        <p:tav tm="0">
                                          <p:val>
                                            <p:strVal val="1+#ppt_w/2"/>
                                          </p:val>
                                        </p:tav>
                                        <p:tav tm="100000">
                                          <p:val>
                                            <p:strVal val="#ppt_x"/>
                                          </p:val>
                                        </p:tav>
                                      </p:tavLst>
                                    </p:anim>
                                    <p:anim calcmode="lin" valueType="num">
                                      <p:cBhvr additive="base">
                                        <p:cTn id="20" dur="500" fill="hold"/>
                                        <p:tgtEl>
                                          <p:spTgt spid="32"/>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50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1+#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5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1+#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500"/>
                                  </p:stCondLst>
                                  <p:childTnLst>
                                    <p:set>
                                      <p:cBhvr>
                                        <p:cTn id="30" dur="1" fill="hold">
                                          <p:stCondLst>
                                            <p:cond delay="0"/>
                                          </p:stCondLst>
                                        </p:cTn>
                                        <p:tgtEl>
                                          <p:spTgt spid="35"/>
                                        </p:tgtEl>
                                        <p:attrNameLst>
                                          <p:attrName>style.visibility</p:attrName>
                                        </p:attrNameLst>
                                      </p:cBhvr>
                                      <p:to>
                                        <p:strVal val="visible"/>
                                      </p:to>
                                    </p:set>
                                    <p:anim calcmode="lin" valueType="num">
                                      <p:cBhvr additive="base">
                                        <p:cTn id="31" dur="500" fill="hold"/>
                                        <p:tgtEl>
                                          <p:spTgt spid="35"/>
                                        </p:tgtEl>
                                        <p:attrNameLst>
                                          <p:attrName>ppt_x</p:attrName>
                                        </p:attrNameLst>
                                      </p:cBhvr>
                                      <p:tavLst>
                                        <p:tav tm="0">
                                          <p:val>
                                            <p:strVal val="1+#ppt_w/2"/>
                                          </p:val>
                                        </p:tav>
                                        <p:tav tm="100000">
                                          <p:val>
                                            <p:strVal val="#ppt_x"/>
                                          </p:val>
                                        </p:tav>
                                      </p:tavLst>
                                    </p:anim>
                                    <p:anim calcmode="lin" valueType="num">
                                      <p:cBhvr additive="base">
                                        <p:cTn id="32" dur="500" fill="hold"/>
                                        <p:tgtEl>
                                          <p:spTgt spid="35"/>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36"/>
                                        </p:tgtEl>
                                        <p:attrNameLst>
                                          <p:attrName>style.visibility</p:attrName>
                                        </p:attrNameLst>
                                      </p:cBhvr>
                                      <p:to>
                                        <p:strVal val="visible"/>
                                      </p:to>
                                    </p:set>
                                    <p:anim calcmode="lin" valueType="num">
                                      <p:cBhvr additive="base">
                                        <p:cTn id="35" dur="500" fill="hold"/>
                                        <p:tgtEl>
                                          <p:spTgt spid="36"/>
                                        </p:tgtEl>
                                        <p:attrNameLst>
                                          <p:attrName>ppt_x</p:attrName>
                                        </p:attrNameLst>
                                      </p:cBhvr>
                                      <p:tavLst>
                                        <p:tav tm="0">
                                          <p:val>
                                            <p:strVal val="1+#ppt_w/2"/>
                                          </p:val>
                                        </p:tav>
                                        <p:tav tm="100000">
                                          <p:val>
                                            <p:strVal val="#ppt_x"/>
                                          </p:val>
                                        </p:tav>
                                      </p:tavLst>
                                    </p:anim>
                                    <p:anim calcmode="lin" valueType="num">
                                      <p:cBhvr additive="base">
                                        <p:cTn id="36" dur="500" fill="hold"/>
                                        <p:tgtEl>
                                          <p:spTgt spid="36"/>
                                        </p:tgtEl>
                                        <p:attrNameLst>
                                          <p:attrName>ppt_y</p:attrName>
                                        </p:attrNameLst>
                                      </p:cBhvr>
                                      <p:tavLst>
                                        <p:tav tm="0">
                                          <p:val>
                                            <p:strVal val="#ppt_y"/>
                                          </p:val>
                                        </p:tav>
                                        <p:tav tm="100000">
                                          <p:val>
                                            <p:strVal val="#ppt_y"/>
                                          </p:val>
                                        </p:tav>
                                      </p:tavLst>
                                    </p:anim>
                                  </p:childTnLst>
                                </p:cTn>
                              </p:par>
                              <p:par>
                                <p:cTn id="37" presetID="53" presetClass="entr" presetSubtype="16" fill="hold" nodeType="withEffect">
                                  <p:stCondLst>
                                    <p:cond delay="1000"/>
                                  </p:stCondLst>
                                  <p:childTnLst>
                                    <p:set>
                                      <p:cBhvr>
                                        <p:cTn id="38" dur="1" fill="hold">
                                          <p:stCondLst>
                                            <p:cond delay="0"/>
                                          </p:stCondLst>
                                        </p:cTn>
                                        <p:tgtEl>
                                          <p:spTgt spid="65"/>
                                        </p:tgtEl>
                                        <p:attrNameLst>
                                          <p:attrName>style.visibility</p:attrName>
                                        </p:attrNameLst>
                                      </p:cBhvr>
                                      <p:to>
                                        <p:strVal val="visible"/>
                                      </p:to>
                                    </p:set>
                                    <p:anim calcmode="lin" valueType="num">
                                      <p:cBhvr>
                                        <p:cTn id="39" dur="500" fill="hold"/>
                                        <p:tgtEl>
                                          <p:spTgt spid="65"/>
                                        </p:tgtEl>
                                        <p:attrNameLst>
                                          <p:attrName>ppt_w</p:attrName>
                                        </p:attrNameLst>
                                      </p:cBhvr>
                                      <p:tavLst>
                                        <p:tav tm="0">
                                          <p:val>
                                            <p:fltVal val="0"/>
                                          </p:val>
                                        </p:tav>
                                        <p:tav tm="100000">
                                          <p:val>
                                            <p:strVal val="#ppt_w"/>
                                          </p:val>
                                        </p:tav>
                                      </p:tavLst>
                                    </p:anim>
                                    <p:anim calcmode="lin" valueType="num">
                                      <p:cBhvr>
                                        <p:cTn id="40" dur="500" fill="hold"/>
                                        <p:tgtEl>
                                          <p:spTgt spid="65"/>
                                        </p:tgtEl>
                                        <p:attrNameLst>
                                          <p:attrName>ppt_h</p:attrName>
                                        </p:attrNameLst>
                                      </p:cBhvr>
                                      <p:tavLst>
                                        <p:tav tm="0">
                                          <p:val>
                                            <p:fltVal val="0"/>
                                          </p:val>
                                        </p:tav>
                                        <p:tav tm="100000">
                                          <p:val>
                                            <p:strVal val="#ppt_h"/>
                                          </p:val>
                                        </p:tav>
                                      </p:tavLst>
                                    </p:anim>
                                    <p:animEffect transition="in" filter="fade">
                                      <p:cBhvr>
                                        <p:cTn id="41" dur="500"/>
                                        <p:tgtEl>
                                          <p:spTgt spid="65"/>
                                        </p:tgtEl>
                                      </p:cBhvr>
                                    </p:animEffect>
                                  </p:childTnLst>
                                </p:cTn>
                              </p:par>
                              <p:par>
                                <p:cTn id="42" presetID="53" presetClass="entr" presetSubtype="16" fill="hold" nodeType="withEffect">
                                  <p:stCondLst>
                                    <p:cond delay="1000"/>
                                  </p:stCondLst>
                                  <p:childTnLst>
                                    <p:set>
                                      <p:cBhvr>
                                        <p:cTn id="43" dur="1" fill="hold">
                                          <p:stCondLst>
                                            <p:cond delay="0"/>
                                          </p:stCondLst>
                                        </p:cTn>
                                        <p:tgtEl>
                                          <p:spTgt spid="69"/>
                                        </p:tgtEl>
                                        <p:attrNameLst>
                                          <p:attrName>style.visibility</p:attrName>
                                        </p:attrNameLst>
                                      </p:cBhvr>
                                      <p:to>
                                        <p:strVal val="visible"/>
                                      </p:to>
                                    </p:set>
                                    <p:anim calcmode="lin" valueType="num">
                                      <p:cBhvr>
                                        <p:cTn id="44" dur="500" fill="hold"/>
                                        <p:tgtEl>
                                          <p:spTgt spid="69"/>
                                        </p:tgtEl>
                                        <p:attrNameLst>
                                          <p:attrName>ppt_w</p:attrName>
                                        </p:attrNameLst>
                                      </p:cBhvr>
                                      <p:tavLst>
                                        <p:tav tm="0">
                                          <p:val>
                                            <p:fltVal val="0"/>
                                          </p:val>
                                        </p:tav>
                                        <p:tav tm="100000">
                                          <p:val>
                                            <p:strVal val="#ppt_w"/>
                                          </p:val>
                                        </p:tav>
                                      </p:tavLst>
                                    </p:anim>
                                    <p:anim calcmode="lin" valueType="num">
                                      <p:cBhvr>
                                        <p:cTn id="45" dur="500" fill="hold"/>
                                        <p:tgtEl>
                                          <p:spTgt spid="69"/>
                                        </p:tgtEl>
                                        <p:attrNameLst>
                                          <p:attrName>ppt_h</p:attrName>
                                        </p:attrNameLst>
                                      </p:cBhvr>
                                      <p:tavLst>
                                        <p:tav tm="0">
                                          <p:val>
                                            <p:fltVal val="0"/>
                                          </p:val>
                                        </p:tav>
                                        <p:tav tm="100000">
                                          <p:val>
                                            <p:strVal val="#ppt_h"/>
                                          </p:val>
                                        </p:tav>
                                      </p:tavLst>
                                    </p:anim>
                                    <p:animEffect transition="in" filter="fade">
                                      <p:cBhvr>
                                        <p:cTn id="46" dur="500"/>
                                        <p:tgtEl>
                                          <p:spTgt spid="69"/>
                                        </p:tgtEl>
                                      </p:cBhvr>
                                    </p:animEffect>
                                  </p:childTnLst>
                                </p:cTn>
                              </p:par>
                              <p:par>
                                <p:cTn id="47" presetID="53" presetClass="entr" presetSubtype="16" fill="hold" nodeType="withEffect">
                                  <p:stCondLst>
                                    <p:cond delay="1000"/>
                                  </p:stCondLst>
                                  <p:childTnLst>
                                    <p:set>
                                      <p:cBhvr>
                                        <p:cTn id="48" dur="1" fill="hold">
                                          <p:stCondLst>
                                            <p:cond delay="0"/>
                                          </p:stCondLst>
                                        </p:cTn>
                                        <p:tgtEl>
                                          <p:spTgt spid="74"/>
                                        </p:tgtEl>
                                        <p:attrNameLst>
                                          <p:attrName>style.visibility</p:attrName>
                                        </p:attrNameLst>
                                      </p:cBhvr>
                                      <p:to>
                                        <p:strVal val="visible"/>
                                      </p:to>
                                    </p:set>
                                    <p:anim calcmode="lin" valueType="num">
                                      <p:cBhvr>
                                        <p:cTn id="49" dur="500" fill="hold"/>
                                        <p:tgtEl>
                                          <p:spTgt spid="74"/>
                                        </p:tgtEl>
                                        <p:attrNameLst>
                                          <p:attrName>ppt_w</p:attrName>
                                        </p:attrNameLst>
                                      </p:cBhvr>
                                      <p:tavLst>
                                        <p:tav tm="0">
                                          <p:val>
                                            <p:fltVal val="0"/>
                                          </p:val>
                                        </p:tav>
                                        <p:tav tm="100000">
                                          <p:val>
                                            <p:strVal val="#ppt_w"/>
                                          </p:val>
                                        </p:tav>
                                      </p:tavLst>
                                    </p:anim>
                                    <p:anim calcmode="lin" valueType="num">
                                      <p:cBhvr>
                                        <p:cTn id="50" dur="500" fill="hold"/>
                                        <p:tgtEl>
                                          <p:spTgt spid="74"/>
                                        </p:tgtEl>
                                        <p:attrNameLst>
                                          <p:attrName>ppt_h</p:attrName>
                                        </p:attrNameLst>
                                      </p:cBhvr>
                                      <p:tavLst>
                                        <p:tav tm="0">
                                          <p:val>
                                            <p:fltVal val="0"/>
                                          </p:val>
                                        </p:tav>
                                        <p:tav tm="100000">
                                          <p:val>
                                            <p:strVal val="#ppt_h"/>
                                          </p:val>
                                        </p:tav>
                                      </p:tavLst>
                                    </p:anim>
                                    <p:animEffect transition="in" filter="fade">
                                      <p:cBhvr>
                                        <p:cTn id="51" dur="500"/>
                                        <p:tgtEl>
                                          <p:spTgt spid="74"/>
                                        </p:tgtEl>
                                      </p:cBhvr>
                                    </p:animEffect>
                                  </p:childTnLst>
                                </p:cTn>
                              </p:par>
                              <p:par>
                                <p:cTn id="52" presetID="53" presetClass="entr" presetSubtype="16" fill="hold" nodeType="withEffect">
                                  <p:stCondLst>
                                    <p:cond delay="1000"/>
                                  </p:stCondLst>
                                  <p:childTnLst>
                                    <p:set>
                                      <p:cBhvr>
                                        <p:cTn id="53" dur="1" fill="hold">
                                          <p:stCondLst>
                                            <p:cond delay="0"/>
                                          </p:stCondLst>
                                        </p:cTn>
                                        <p:tgtEl>
                                          <p:spTgt spid="79"/>
                                        </p:tgtEl>
                                        <p:attrNameLst>
                                          <p:attrName>style.visibility</p:attrName>
                                        </p:attrNameLst>
                                      </p:cBhvr>
                                      <p:to>
                                        <p:strVal val="visible"/>
                                      </p:to>
                                    </p:set>
                                    <p:anim calcmode="lin" valueType="num">
                                      <p:cBhvr>
                                        <p:cTn id="54" dur="500" fill="hold"/>
                                        <p:tgtEl>
                                          <p:spTgt spid="79"/>
                                        </p:tgtEl>
                                        <p:attrNameLst>
                                          <p:attrName>ppt_w</p:attrName>
                                        </p:attrNameLst>
                                      </p:cBhvr>
                                      <p:tavLst>
                                        <p:tav tm="0">
                                          <p:val>
                                            <p:fltVal val="0"/>
                                          </p:val>
                                        </p:tav>
                                        <p:tav tm="100000">
                                          <p:val>
                                            <p:strVal val="#ppt_w"/>
                                          </p:val>
                                        </p:tav>
                                      </p:tavLst>
                                    </p:anim>
                                    <p:anim calcmode="lin" valueType="num">
                                      <p:cBhvr>
                                        <p:cTn id="55" dur="500" fill="hold"/>
                                        <p:tgtEl>
                                          <p:spTgt spid="79"/>
                                        </p:tgtEl>
                                        <p:attrNameLst>
                                          <p:attrName>ppt_h</p:attrName>
                                        </p:attrNameLst>
                                      </p:cBhvr>
                                      <p:tavLst>
                                        <p:tav tm="0">
                                          <p:val>
                                            <p:fltVal val="0"/>
                                          </p:val>
                                        </p:tav>
                                        <p:tav tm="100000">
                                          <p:val>
                                            <p:strVal val="#ppt_h"/>
                                          </p:val>
                                        </p:tav>
                                      </p:tavLst>
                                    </p:anim>
                                    <p:animEffect transition="in" filter="fade">
                                      <p:cBhvr>
                                        <p:cTn id="56" dur="500"/>
                                        <p:tgtEl>
                                          <p:spTgt spid="79"/>
                                        </p:tgtEl>
                                      </p:cBhvr>
                                    </p:animEffect>
                                  </p:childTnLst>
                                </p:cTn>
                              </p:par>
                              <p:par>
                                <p:cTn id="57" presetID="53" presetClass="entr" presetSubtype="16" fill="hold" nodeType="withEffect">
                                  <p:stCondLst>
                                    <p:cond delay="1000"/>
                                  </p:stCondLst>
                                  <p:childTnLst>
                                    <p:set>
                                      <p:cBhvr>
                                        <p:cTn id="58" dur="1" fill="hold">
                                          <p:stCondLst>
                                            <p:cond delay="0"/>
                                          </p:stCondLst>
                                        </p:cTn>
                                        <p:tgtEl>
                                          <p:spTgt spid="88"/>
                                        </p:tgtEl>
                                        <p:attrNameLst>
                                          <p:attrName>style.visibility</p:attrName>
                                        </p:attrNameLst>
                                      </p:cBhvr>
                                      <p:to>
                                        <p:strVal val="visible"/>
                                      </p:to>
                                    </p:set>
                                    <p:anim calcmode="lin" valueType="num">
                                      <p:cBhvr>
                                        <p:cTn id="59" dur="500" fill="hold"/>
                                        <p:tgtEl>
                                          <p:spTgt spid="88"/>
                                        </p:tgtEl>
                                        <p:attrNameLst>
                                          <p:attrName>ppt_w</p:attrName>
                                        </p:attrNameLst>
                                      </p:cBhvr>
                                      <p:tavLst>
                                        <p:tav tm="0">
                                          <p:val>
                                            <p:fltVal val="0"/>
                                          </p:val>
                                        </p:tav>
                                        <p:tav tm="100000">
                                          <p:val>
                                            <p:strVal val="#ppt_w"/>
                                          </p:val>
                                        </p:tav>
                                      </p:tavLst>
                                    </p:anim>
                                    <p:anim calcmode="lin" valueType="num">
                                      <p:cBhvr>
                                        <p:cTn id="60" dur="500" fill="hold"/>
                                        <p:tgtEl>
                                          <p:spTgt spid="88"/>
                                        </p:tgtEl>
                                        <p:attrNameLst>
                                          <p:attrName>ppt_h</p:attrName>
                                        </p:attrNameLst>
                                      </p:cBhvr>
                                      <p:tavLst>
                                        <p:tav tm="0">
                                          <p:val>
                                            <p:fltVal val="0"/>
                                          </p:val>
                                        </p:tav>
                                        <p:tav tm="100000">
                                          <p:val>
                                            <p:strVal val="#ppt_h"/>
                                          </p:val>
                                        </p:tav>
                                      </p:tavLst>
                                    </p:anim>
                                    <p:animEffect transition="in" filter="fade">
                                      <p:cBhvr>
                                        <p:cTn id="61" dur="500"/>
                                        <p:tgtEl>
                                          <p:spTgt spid="88"/>
                                        </p:tgtEl>
                                      </p:cBhvr>
                                    </p:animEffect>
                                  </p:childTnLst>
                                </p:cTn>
                              </p:par>
                              <p:par>
                                <p:cTn id="62" presetID="53" presetClass="entr" presetSubtype="16" fill="hold" nodeType="withEffect">
                                  <p:stCondLst>
                                    <p:cond delay="1000"/>
                                  </p:stCondLst>
                                  <p:childTnLst>
                                    <p:set>
                                      <p:cBhvr>
                                        <p:cTn id="63" dur="1" fill="hold">
                                          <p:stCondLst>
                                            <p:cond delay="0"/>
                                          </p:stCondLst>
                                        </p:cTn>
                                        <p:tgtEl>
                                          <p:spTgt spid="93"/>
                                        </p:tgtEl>
                                        <p:attrNameLst>
                                          <p:attrName>style.visibility</p:attrName>
                                        </p:attrNameLst>
                                      </p:cBhvr>
                                      <p:to>
                                        <p:strVal val="visible"/>
                                      </p:to>
                                    </p:set>
                                    <p:anim calcmode="lin" valueType="num">
                                      <p:cBhvr>
                                        <p:cTn id="64" dur="500" fill="hold"/>
                                        <p:tgtEl>
                                          <p:spTgt spid="93"/>
                                        </p:tgtEl>
                                        <p:attrNameLst>
                                          <p:attrName>ppt_w</p:attrName>
                                        </p:attrNameLst>
                                      </p:cBhvr>
                                      <p:tavLst>
                                        <p:tav tm="0">
                                          <p:val>
                                            <p:fltVal val="0"/>
                                          </p:val>
                                        </p:tav>
                                        <p:tav tm="100000">
                                          <p:val>
                                            <p:strVal val="#ppt_w"/>
                                          </p:val>
                                        </p:tav>
                                      </p:tavLst>
                                    </p:anim>
                                    <p:anim calcmode="lin" valueType="num">
                                      <p:cBhvr>
                                        <p:cTn id="65" dur="500" fill="hold"/>
                                        <p:tgtEl>
                                          <p:spTgt spid="93"/>
                                        </p:tgtEl>
                                        <p:attrNameLst>
                                          <p:attrName>ppt_h</p:attrName>
                                        </p:attrNameLst>
                                      </p:cBhvr>
                                      <p:tavLst>
                                        <p:tav tm="0">
                                          <p:val>
                                            <p:fltVal val="0"/>
                                          </p:val>
                                        </p:tav>
                                        <p:tav tm="100000">
                                          <p:val>
                                            <p:strVal val="#ppt_h"/>
                                          </p:val>
                                        </p:tav>
                                      </p:tavLst>
                                    </p:anim>
                                    <p:animEffect transition="in" filter="fade">
                                      <p:cBhvr>
                                        <p:cTn id="66" dur="500"/>
                                        <p:tgtEl>
                                          <p:spTgt spid="93"/>
                                        </p:tgtEl>
                                      </p:cBhvr>
                                    </p:animEffect>
                                  </p:childTnLst>
                                </p:cTn>
                              </p:par>
                              <p:par>
                                <p:cTn id="67" presetID="53" presetClass="entr" presetSubtype="16" fill="hold" grpId="0" nodeType="withEffect">
                                  <p:stCondLst>
                                    <p:cond delay="1000"/>
                                  </p:stCondLst>
                                  <p:childTnLst>
                                    <p:set>
                                      <p:cBhvr>
                                        <p:cTn id="68" dur="1" fill="hold">
                                          <p:stCondLst>
                                            <p:cond delay="0"/>
                                          </p:stCondLst>
                                        </p:cTn>
                                        <p:tgtEl>
                                          <p:spTgt spid="103"/>
                                        </p:tgtEl>
                                        <p:attrNameLst>
                                          <p:attrName>style.visibility</p:attrName>
                                        </p:attrNameLst>
                                      </p:cBhvr>
                                      <p:to>
                                        <p:strVal val="visible"/>
                                      </p:to>
                                    </p:set>
                                    <p:anim calcmode="lin" valueType="num">
                                      <p:cBhvr>
                                        <p:cTn id="69" dur="500" fill="hold"/>
                                        <p:tgtEl>
                                          <p:spTgt spid="103"/>
                                        </p:tgtEl>
                                        <p:attrNameLst>
                                          <p:attrName>ppt_w</p:attrName>
                                        </p:attrNameLst>
                                      </p:cBhvr>
                                      <p:tavLst>
                                        <p:tav tm="0">
                                          <p:val>
                                            <p:fltVal val="0"/>
                                          </p:val>
                                        </p:tav>
                                        <p:tav tm="100000">
                                          <p:val>
                                            <p:strVal val="#ppt_w"/>
                                          </p:val>
                                        </p:tav>
                                      </p:tavLst>
                                    </p:anim>
                                    <p:anim calcmode="lin" valueType="num">
                                      <p:cBhvr>
                                        <p:cTn id="70" dur="500" fill="hold"/>
                                        <p:tgtEl>
                                          <p:spTgt spid="103"/>
                                        </p:tgtEl>
                                        <p:attrNameLst>
                                          <p:attrName>ppt_h</p:attrName>
                                        </p:attrNameLst>
                                      </p:cBhvr>
                                      <p:tavLst>
                                        <p:tav tm="0">
                                          <p:val>
                                            <p:fltVal val="0"/>
                                          </p:val>
                                        </p:tav>
                                        <p:tav tm="100000">
                                          <p:val>
                                            <p:strVal val="#ppt_h"/>
                                          </p:val>
                                        </p:tav>
                                      </p:tavLst>
                                    </p:anim>
                                    <p:animEffect transition="in" filter="fade">
                                      <p:cBhvr>
                                        <p:cTn id="71" dur="500"/>
                                        <p:tgtEl>
                                          <p:spTgt spid="103"/>
                                        </p:tgtEl>
                                      </p:cBhvr>
                                    </p:animEffect>
                                  </p:childTnLst>
                                </p:cTn>
                              </p:par>
                              <p:par>
                                <p:cTn id="72" presetID="53" presetClass="entr" presetSubtype="16" fill="hold" grpId="0" nodeType="withEffect">
                                  <p:stCondLst>
                                    <p:cond delay="1000"/>
                                  </p:stCondLst>
                                  <p:childTnLst>
                                    <p:set>
                                      <p:cBhvr>
                                        <p:cTn id="73" dur="1" fill="hold">
                                          <p:stCondLst>
                                            <p:cond delay="0"/>
                                          </p:stCondLst>
                                        </p:cTn>
                                        <p:tgtEl>
                                          <p:spTgt spid="104"/>
                                        </p:tgtEl>
                                        <p:attrNameLst>
                                          <p:attrName>style.visibility</p:attrName>
                                        </p:attrNameLst>
                                      </p:cBhvr>
                                      <p:to>
                                        <p:strVal val="visible"/>
                                      </p:to>
                                    </p:set>
                                    <p:anim calcmode="lin" valueType="num">
                                      <p:cBhvr>
                                        <p:cTn id="74" dur="500" fill="hold"/>
                                        <p:tgtEl>
                                          <p:spTgt spid="104"/>
                                        </p:tgtEl>
                                        <p:attrNameLst>
                                          <p:attrName>ppt_w</p:attrName>
                                        </p:attrNameLst>
                                      </p:cBhvr>
                                      <p:tavLst>
                                        <p:tav tm="0">
                                          <p:val>
                                            <p:fltVal val="0"/>
                                          </p:val>
                                        </p:tav>
                                        <p:tav tm="100000">
                                          <p:val>
                                            <p:strVal val="#ppt_w"/>
                                          </p:val>
                                        </p:tav>
                                      </p:tavLst>
                                    </p:anim>
                                    <p:anim calcmode="lin" valueType="num">
                                      <p:cBhvr>
                                        <p:cTn id="75" dur="500" fill="hold"/>
                                        <p:tgtEl>
                                          <p:spTgt spid="104"/>
                                        </p:tgtEl>
                                        <p:attrNameLst>
                                          <p:attrName>ppt_h</p:attrName>
                                        </p:attrNameLst>
                                      </p:cBhvr>
                                      <p:tavLst>
                                        <p:tav tm="0">
                                          <p:val>
                                            <p:fltVal val="0"/>
                                          </p:val>
                                        </p:tav>
                                        <p:tav tm="100000">
                                          <p:val>
                                            <p:strVal val="#ppt_h"/>
                                          </p:val>
                                        </p:tav>
                                      </p:tavLst>
                                    </p:anim>
                                    <p:animEffect transition="in" filter="fade">
                                      <p:cBhvr>
                                        <p:cTn id="76" dur="500"/>
                                        <p:tgtEl>
                                          <p:spTgt spid="104"/>
                                        </p:tgtEl>
                                      </p:cBhvr>
                                    </p:animEffect>
                                  </p:childTnLst>
                                </p:cTn>
                              </p:par>
                              <p:par>
                                <p:cTn id="77" presetID="53" presetClass="entr" presetSubtype="16" fill="hold" grpId="0" nodeType="withEffect">
                                  <p:stCondLst>
                                    <p:cond delay="1000"/>
                                  </p:stCondLst>
                                  <p:childTnLst>
                                    <p:set>
                                      <p:cBhvr>
                                        <p:cTn id="78" dur="1" fill="hold">
                                          <p:stCondLst>
                                            <p:cond delay="0"/>
                                          </p:stCondLst>
                                        </p:cTn>
                                        <p:tgtEl>
                                          <p:spTgt spid="105"/>
                                        </p:tgtEl>
                                        <p:attrNameLst>
                                          <p:attrName>style.visibility</p:attrName>
                                        </p:attrNameLst>
                                      </p:cBhvr>
                                      <p:to>
                                        <p:strVal val="visible"/>
                                      </p:to>
                                    </p:set>
                                    <p:anim calcmode="lin" valueType="num">
                                      <p:cBhvr>
                                        <p:cTn id="79" dur="500" fill="hold"/>
                                        <p:tgtEl>
                                          <p:spTgt spid="105"/>
                                        </p:tgtEl>
                                        <p:attrNameLst>
                                          <p:attrName>ppt_w</p:attrName>
                                        </p:attrNameLst>
                                      </p:cBhvr>
                                      <p:tavLst>
                                        <p:tav tm="0">
                                          <p:val>
                                            <p:fltVal val="0"/>
                                          </p:val>
                                        </p:tav>
                                        <p:tav tm="100000">
                                          <p:val>
                                            <p:strVal val="#ppt_w"/>
                                          </p:val>
                                        </p:tav>
                                      </p:tavLst>
                                    </p:anim>
                                    <p:anim calcmode="lin" valueType="num">
                                      <p:cBhvr>
                                        <p:cTn id="80" dur="500" fill="hold"/>
                                        <p:tgtEl>
                                          <p:spTgt spid="105"/>
                                        </p:tgtEl>
                                        <p:attrNameLst>
                                          <p:attrName>ppt_h</p:attrName>
                                        </p:attrNameLst>
                                      </p:cBhvr>
                                      <p:tavLst>
                                        <p:tav tm="0">
                                          <p:val>
                                            <p:fltVal val="0"/>
                                          </p:val>
                                        </p:tav>
                                        <p:tav tm="100000">
                                          <p:val>
                                            <p:strVal val="#ppt_h"/>
                                          </p:val>
                                        </p:tav>
                                      </p:tavLst>
                                    </p:anim>
                                    <p:animEffect transition="in" filter="fade">
                                      <p:cBhvr>
                                        <p:cTn id="81" dur="500"/>
                                        <p:tgtEl>
                                          <p:spTgt spid="105"/>
                                        </p:tgtEl>
                                      </p:cBhvr>
                                    </p:animEffect>
                                  </p:childTnLst>
                                </p:cTn>
                              </p:par>
                              <p:par>
                                <p:cTn id="82" presetID="53" presetClass="entr" presetSubtype="16" fill="hold" grpId="0" nodeType="withEffect">
                                  <p:stCondLst>
                                    <p:cond delay="1000"/>
                                  </p:stCondLst>
                                  <p:childTnLst>
                                    <p:set>
                                      <p:cBhvr>
                                        <p:cTn id="83" dur="1" fill="hold">
                                          <p:stCondLst>
                                            <p:cond delay="0"/>
                                          </p:stCondLst>
                                        </p:cTn>
                                        <p:tgtEl>
                                          <p:spTgt spid="106"/>
                                        </p:tgtEl>
                                        <p:attrNameLst>
                                          <p:attrName>style.visibility</p:attrName>
                                        </p:attrNameLst>
                                      </p:cBhvr>
                                      <p:to>
                                        <p:strVal val="visible"/>
                                      </p:to>
                                    </p:set>
                                    <p:anim calcmode="lin" valueType="num">
                                      <p:cBhvr>
                                        <p:cTn id="84" dur="500" fill="hold"/>
                                        <p:tgtEl>
                                          <p:spTgt spid="106"/>
                                        </p:tgtEl>
                                        <p:attrNameLst>
                                          <p:attrName>ppt_w</p:attrName>
                                        </p:attrNameLst>
                                      </p:cBhvr>
                                      <p:tavLst>
                                        <p:tav tm="0">
                                          <p:val>
                                            <p:fltVal val="0"/>
                                          </p:val>
                                        </p:tav>
                                        <p:tav tm="100000">
                                          <p:val>
                                            <p:strVal val="#ppt_w"/>
                                          </p:val>
                                        </p:tav>
                                      </p:tavLst>
                                    </p:anim>
                                    <p:anim calcmode="lin" valueType="num">
                                      <p:cBhvr>
                                        <p:cTn id="85" dur="500" fill="hold"/>
                                        <p:tgtEl>
                                          <p:spTgt spid="106"/>
                                        </p:tgtEl>
                                        <p:attrNameLst>
                                          <p:attrName>ppt_h</p:attrName>
                                        </p:attrNameLst>
                                      </p:cBhvr>
                                      <p:tavLst>
                                        <p:tav tm="0">
                                          <p:val>
                                            <p:fltVal val="0"/>
                                          </p:val>
                                        </p:tav>
                                        <p:tav tm="100000">
                                          <p:val>
                                            <p:strVal val="#ppt_h"/>
                                          </p:val>
                                        </p:tav>
                                      </p:tavLst>
                                    </p:anim>
                                    <p:animEffect transition="in" filter="fade">
                                      <p:cBhvr>
                                        <p:cTn id="86" dur="500"/>
                                        <p:tgtEl>
                                          <p:spTgt spid="106"/>
                                        </p:tgtEl>
                                      </p:cBhvr>
                                    </p:animEffect>
                                  </p:childTnLst>
                                </p:cTn>
                              </p:par>
                              <p:par>
                                <p:cTn id="87" presetID="53" presetClass="entr" presetSubtype="16" fill="hold" grpId="0" nodeType="withEffect">
                                  <p:stCondLst>
                                    <p:cond delay="1000"/>
                                  </p:stCondLst>
                                  <p:childTnLst>
                                    <p:set>
                                      <p:cBhvr>
                                        <p:cTn id="88" dur="1" fill="hold">
                                          <p:stCondLst>
                                            <p:cond delay="0"/>
                                          </p:stCondLst>
                                        </p:cTn>
                                        <p:tgtEl>
                                          <p:spTgt spid="107"/>
                                        </p:tgtEl>
                                        <p:attrNameLst>
                                          <p:attrName>style.visibility</p:attrName>
                                        </p:attrNameLst>
                                      </p:cBhvr>
                                      <p:to>
                                        <p:strVal val="visible"/>
                                      </p:to>
                                    </p:set>
                                    <p:anim calcmode="lin" valueType="num">
                                      <p:cBhvr>
                                        <p:cTn id="89" dur="500" fill="hold"/>
                                        <p:tgtEl>
                                          <p:spTgt spid="107"/>
                                        </p:tgtEl>
                                        <p:attrNameLst>
                                          <p:attrName>ppt_w</p:attrName>
                                        </p:attrNameLst>
                                      </p:cBhvr>
                                      <p:tavLst>
                                        <p:tav tm="0">
                                          <p:val>
                                            <p:fltVal val="0"/>
                                          </p:val>
                                        </p:tav>
                                        <p:tav tm="100000">
                                          <p:val>
                                            <p:strVal val="#ppt_w"/>
                                          </p:val>
                                        </p:tav>
                                      </p:tavLst>
                                    </p:anim>
                                    <p:anim calcmode="lin" valueType="num">
                                      <p:cBhvr>
                                        <p:cTn id="90" dur="500" fill="hold"/>
                                        <p:tgtEl>
                                          <p:spTgt spid="107"/>
                                        </p:tgtEl>
                                        <p:attrNameLst>
                                          <p:attrName>ppt_h</p:attrName>
                                        </p:attrNameLst>
                                      </p:cBhvr>
                                      <p:tavLst>
                                        <p:tav tm="0">
                                          <p:val>
                                            <p:fltVal val="0"/>
                                          </p:val>
                                        </p:tav>
                                        <p:tav tm="100000">
                                          <p:val>
                                            <p:strVal val="#ppt_h"/>
                                          </p:val>
                                        </p:tav>
                                      </p:tavLst>
                                    </p:anim>
                                    <p:animEffect transition="in" filter="fade">
                                      <p:cBhvr>
                                        <p:cTn id="91" dur="500"/>
                                        <p:tgtEl>
                                          <p:spTgt spid="107"/>
                                        </p:tgtEl>
                                      </p:cBhvr>
                                    </p:animEffect>
                                  </p:childTnLst>
                                </p:cTn>
                              </p:par>
                            </p:childTnLst>
                          </p:cTn>
                        </p:par>
                        <p:par>
                          <p:cTn id="92" fill="hold">
                            <p:stCondLst>
                              <p:cond delay="1500"/>
                            </p:stCondLst>
                            <p:childTnLst>
                              <p:par>
                                <p:cTn id="93" presetID="42" presetClass="entr" presetSubtype="0" fill="hold" grpId="0" nodeType="afterEffect">
                                  <p:stCondLst>
                                    <p:cond delay="0"/>
                                  </p:stCondLst>
                                  <p:childTnLst>
                                    <p:set>
                                      <p:cBhvr>
                                        <p:cTn id="94" dur="1" fill="hold">
                                          <p:stCondLst>
                                            <p:cond delay="0"/>
                                          </p:stCondLst>
                                        </p:cTn>
                                        <p:tgtEl>
                                          <p:spTgt spid="98"/>
                                        </p:tgtEl>
                                        <p:attrNameLst>
                                          <p:attrName>style.visibility</p:attrName>
                                        </p:attrNameLst>
                                      </p:cBhvr>
                                      <p:to>
                                        <p:strVal val="visible"/>
                                      </p:to>
                                    </p:set>
                                    <p:animEffect transition="in" filter="fade">
                                      <p:cBhvr>
                                        <p:cTn id="95" dur="1000"/>
                                        <p:tgtEl>
                                          <p:spTgt spid="98"/>
                                        </p:tgtEl>
                                      </p:cBhvr>
                                    </p:animEffect>
                                    <p:anim calcmode="lin" valueType="num">
                                      <p:cBhvr>
                                        <p:cTn id="96" dur="1000" fill="hold"/>
                                        <p:tgtEl>
                                          <p:spTgt spid="98"/>
                                        </p:tgtEl>
                                        <p:attrNameLst>
                                          <p:attrName>ppt_x</p:attrName>
                                        </p:attrNameLst>
                                      </p:cBhvr>
                                      <p:tavLst>
                                        <p:tav tm="0">
                                          <p:val>
                                            <p:strVal val="#ppt_x"/>
                                          </p:val>
                                        </p:tav>
                                        <p:tav tm="100000">
                                          <p:val>
                                            <p:strVal val="#ppt_x"/>
                                          </p:val>
                                        </p:tav>
                                      </p:tavLst>
                                    </p:anim>
                                    <p:anim calcmode="lin" valueType="num">
                                      <p:cBhvr>
                                        <p:cTn id="97" dur="1000" fill="hold"/>
                                        <p:tgtEl>
                                          <p:spTgt spid="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0"/>
      <p:bldP spid="31" grpId="0"/>
      <p:bldP spid="32" grpId="0"/>
      <p:bldP spid="33" grpId="0" animBg="1"/>
      <p:bldP spid="35" grpId="0"/>
      <p:bldP spid="36" grpId="0"/>
      <p:bldP spid="98" grpId="0"/>
      <p:bldP spid="103" grpId="0"/>
      <p:bldP spid="104" grpId="0"/>
      <p:bldP spid="105" grpId="0"/>
      <p:bldP spid="106" grpId="0"/>
      <p:bldP spid="10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组合 30"/>
          <p:cNvGrpSpPr/>
          <p:nvPr/>
        </p:nvGrpSpPr>
        <p:grpSpPr>
          <a:xfrm>
            <a:off x="4808413" y="4406540"/>
            <a:ext cx="1436675" cy="215444"/>
            <a:chOff x="4369395" y="3284984"/>
            <a:chExt cx="1436675" cy="215444"/>
          </a:xfrm>
        </p:grpSpPr>
        <p:sp>
          <p:nvSpPr>
            <p:cNvPr id="32"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成本预算</a:t>
              </a:r>
              <a:endParaRPr lang="zh-CN" altLang="en-US" sz="1400" dirty="0">
                <a:solidFill>
                  <a:srgbClr val="2C3637"/>
                </a:solidFill>
                <a:latin typeface="微软雅黑" pitchFamily="34" charset="-122"/>
                <a:ea typeface="微软雅黑" pitchFamily="34" charset="-122"/>
              </a:endParaRPr>
            </a:p>
          </p:txBody>
        </p:sp>
        <p:grpSp>
          <p:nvGrpSpPr>
            <p:cNvPr id="33" name="组合 32"/>
            <p:cNvGrpSpPr/>
            <p:nvPr/>
          </p:nvGrpSpPr>
          <p:grpSpPr>
            <a:xfrm>
              <a:off x="4369395" y="3316401"/>
              <a:ext cx="168551" cy="168551"/>
              <a:chOff x="5005199" y="3717032"/>
              <a:chExt cx="168551" cy="168551"/>
            </a:xfrm>
          </p:grpSpPr>
          <p:sp>
            <p:nvSpPr>
              <p:cNvPr id="34" name="椭圆 33"/>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35" name="等腰三角形 34"/>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36" name="组合 35"/>
          <p:cNvGrpSpPr/>
          <p:nvPr/>
        </p:nvGrpSpPr>
        <p:grpSpPr>
          <a:xfrm>
            <a:off x="6461112" y="4406540"/>
            <a:ext cx="1436675" cy="215444"/>
            <a:chOff x="4369395" y="3284984"/>
            <a:chExt cx="1436675" cy="215444"/>
          </a:xfrm>
        </p:grpSpPr>
        <p:sp>
          <p:nvSpPr>
            <p:cNvPr id="37"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资金缺口</a:t>
              </a:r>
              <a:endParaRPr lang="zh-CN" altLang="en-US" sz="1400" dirty="0">
                <a:solidFill>
                  <a:srgbClr val="2C3637"/>
                </a:solidFill>
                <a:latin typeface="微软雅黑" pitchFamily="34" charset="-122"/>
                <a:ea typeface="微软雅黑" pitchFamily="34" charset="-122"/>
              </a:endParaRPr>
            </a:p>
          </p:txBody>
        </p:sp>
        <p:grpSp>
          <p:nvGrpSpPr>
            <p:cNvPr id="38" name="组合 37"/>
            <p:cNvGrpSpPr/>
            <p:nvPr/>
          </p:nvGrpSpPr>
          <p:grpSpPr>
            <a:xfrm>
              <a:off x="4369395" y="3316401"/>
              <a:ext cx="168551" cy="168551"/>
              <a:chOff x="5005199" y="3717032"/>
              <a:chExt cx="168551" cy="168551"/>
            </a:xfrm>
          </p:grpSpPr>
          <p:sp>
            <p:nvSpPr>
              <p:cNvPr id="39" name="椭圆 38"/>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0" name="等腰三角形 39"/>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1" name="组合 40"/>
          <p:cNvGrpSpPr/>
          <p:nvPr/>
        </p:nvGrpSpPr>
        <p:grpSpPr>
          <a:xfrm>
            <a:off x="4808413" y="4797732"/>
            <a:ext cx="1436675" cy="215444"/>
            <a:chOff x="4369395" y="3284984"/>
            <a:chExt cx="1436675" cy="215444"/>
          </a:xfrm>
        </p:grpSpPr>
        <p:sp>
          <p:nvSpPr>
            <p:cNvPr id="4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融资计划</a:t>
              </a:r>
              <a:endParaRPr lang="zh-CN" altLang="en-US" sz="1400" dirty="0">
                <a:solidFill>
                  <a:srgbClr val="2C3637"/>
                </a:solidFill>
                <a:latin typeface="微软雅黑" pitchFamily="34" charset="-122"/>
                <a:ea typeface="微软雅黑" pitchFamily="34" charset="-122"/>
              </a:endParaRPr>
            </a:p>
          </p:txBody>
        </p:sp>
        <p:grpSp>
          <p:nvGrpSpPr>
            <p:cNvPr id="45" name="组合 44"/>
            <p:cNvGrpSpPr/>
            <p:nvPr/>
          </p:nvGrpSpPr>
          <p:grpSpPr>
            <a:xfrm>
              <a:off x="4369395" y="3316401"/>
              <a:ext cx="168551" cy="168551"/>
              <a:chOff x="5005199" y="3717032"/>
              <a:chExt cx="168551" cy="168551"/>
            </a:xfrm>
          </p:grpSpPr>
          <p:sp>
            <p:nvSpPr>
              <p:cNvPr id="46" name="椭圆 4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7" name="等腰三角形 4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48" name="组合 47"/>
          <p:cNvGrpSpPr/>
          <p:nvPr/>
        </p:nvGrpSpPr>
        <p:grpSpPr>
          <a:xfrm>
            <a:off x="6461112" y="4797152"/>
            <a:ext cx="1436675" cy="215444"/>
            <a:chOff x="4369395" y="3284984"/>
            <a:chExt cx="1436675" cy="215444"/>
          </a:xfrm>
        </p:grpSpPr>
        <p:sp>
          <p:nvSpPr>
            <p:cNvPr id="4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融资用途</a:t>
              </a:r>
              <a:endParaRPr lang="zh-CN" altLang="en-US" sz="1400" dirty="0">
                <a:solidFill>
                  <a:srgbClr val="2C3637"/>
                </a:solidFill>
                <a:latin typeface="微软雅黑" pitchFamily="34" charset="-122"/>
                <a:ea typeface="微软雅黑" pitchFamily="34" charset="-122"/>
              </a:endParaRPr>
            </a:p>
          </p:txBody>
        </p:sp>
        <p:grpSp>
          <p:nvGrpSpPr>
            <p:cNvPr id="50" name="组合 49"/>
            <p:cNvGrpSpPr/>
            <p:nvPr/>
          </p:nvGrpSpPr>
          <p:grpSpPr>
            <a:xfrm>
              <a:off x="4369395" y="3316401"/>
              <a:ext cx="168551" cy="168551"/>
              <a:chOff x="5005199" y="3717032"/>
              <a:chExt cx="168551" cy="168551"/>
            </a:xfrm>
          </p:grpSpPr>
          <p:sp>
            <p:nvSpPr>
              <p:cNvPr id="51" name="椭圆 5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52" name="等腰三角形 5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53"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2C3637"/>
                </a:solidFill>
                <a:latin typeface="微软雅黑" panose="020B0503020204020204" pitchFamily="34" charset="-122"/>
                <a:ea typeface="微软雅黑" panose="020B0503020204020204" pitchFamily="34" charset="-122"/>
              </a:rPr>
              <a:t>财务与融资</a:t>
            </a:r>
          </a:p>
        </p:txBody>
      </p:sp>
      <p:sp>
        <p:nvSpPr>
          <p:cNvPr id="54" name="椭圆 53"/>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椭圆 54"/>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椭圆 62"/>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chemeClr val="bg1"/>
                </a:solidFill>
                <a:latin typeface="微软雅黑" panose="020B0503020204020204" pitchFamily="34" charset="-122"/>
                <a:ea typeface="微软雅黑" panose="020B0503020204020204" pitchFamily="34" charset="-122"/>
              </a:rPr>
              <a:t>第五章</a:t>
            </a:r>
          </a:p>
        </p:txBody>
      </p:sp>
      <p:sp>
        <p:nvSpPr>
          <p:cNvPr id="65" name="椭圆 64"/>
          <p:cNvSpPr/>
          <p:nvPr/>
        </p:nvSpPr>
        <p:spPr>
          <a:xfrm>
            <a:off x="4996314" y="1076363"/>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6" name="直接连接符 65"/>
          <p:cNvCxnSpPr/>
          <p:nvPr/>
        </p:nvCxnSpPr>
        <p:spPr>
          <a:xfrm>
            <a:off x="4808413" y="4293096"/>
            <a:ext cx="2477306"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67" name="组合 66"/>
          <p:cNvGrpSpPr/>
          <p:nvPr/>
        </p:nvGrpSpPr>
        <p:grpSpPr>
          <a:xfrm>
            <a:off x="4801443" y="5157772"/>
            <a:ext cx="1436675" cy="215444"/>
            <a:chOff x="4369395" y="3284984"/>
            <a:chExt cx="1436675" cy="215444"/>
          </a:xfrm>
        </p:grpSpPr>
        <p:sp>
          <p:nvSpPr>
            <p:cNvPr id="68"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目标预测</a:t>
              </a:r>
              <a:endParaRPr lang="zh-CN" altLang="en-US" sz="1400" dirty="0">
                <a:solidFill>
                  <a:srgbClr val="2C3637"/>
                </a:solidFill>
                <a:latin typeface="微软雅黑" pitchFamily="34" charset="-122"/>
                <a:ea typeface="微软雅黑" pitchFamily="34" charset="-122"/>
              </a:endParaRPr>
            </a:p>
          </p:txBody>
        </p:sp>
        <p:grpSp>
          <p:nvGrpSpPr>
            <p:cNvPr id="69" name="组合 68"/>
            <p:cNvGrpSpPr/>
            <p:nvPr/>
          </p:nvGrpSpPr>
          <p:grpSpPr>
            <a:xfrm>
              <a:off x="4369395" y="3316401"/>
              <a:ext cx="168551" cy="168551"/>
              <a:chOff x="5005199" y="3717032"/>
              <a:chExt cx="168551" cy="168551"/>
            </a:xfrm>
          </p:grpSpPr>
          <p:sp>
            <p:nvSpPr>
              <p:cNvPr id="70" name="椭圆 69"/>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1" name="等腰三角形 70"/>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72" name="组合 71"/>
          <p:cNvGrpSpPr/>
          <p:nvPr/>
        </p:nvGrpSpPr>
        <p:grpSpPr>
          <a:xfrm>
            <a:off x="6468158" y="5157192"/>
            <a:ext cx="1436675" cy="215444"/>
            <a:chOff x="4369395" y="3284984"/>
            <a:chExt cx="1436675" cy="215444"/>
          </a:xfrm>
        </p:grpSpPr>
        <p:sp>
          <p:nvSpPr>
            <p:cNvPr id="73"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保障措施</a:t>
              </a:r>
              <a:endParaRPr lang="zh-CN" altLang="en-US" sz="1400" dirty="0">
                <a:solidFill>
                  <a:srgbClr val="2C3637"/>
                </a:solidFill>
                <a:latin typeface="微软雅黑" pitchFamily="34" charset="-122"/>
                <a:ea typeface="微软雅黑" pitchFamily="34" charset="-122"/>
              </a:endParaRPr>
            </a:p>
          </p:txBody>
        </p:sp>
        <p:grpSp>
          <p:nvGrpSpPr>
            <p:cNvPr id="74" name="组合 73"/>
            <p:cNvGrpSpPr/>
            <p:nvPr/>
          </p:nvGrpSpPr>
          <p:grpSpPr>
            <a:xfrm>
              <a:off x="4369395" y="3316401"/>
              <a:ext cx="168551" cy="168551"/>
              <a:chOff x="5005199" y="3717032"/>
              <a:chExt cx="168551" cy="168551"/>
            </a:xfrm>
          </p:grpSpPr>
          <p:sp>
            <p:nvSpPr>
              <p:cNvPr id="75" name="椭圆 74"/>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6" name="等腰三角形 75"/>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77" name="KSO_Shape"/>
          <p:cNvSpPr>
            <a:spLocks/>
          </p:cNvSpPr>
          <p:nvPr/>
        </p:nvSpPr>
        <p:spPr bwMode="auto">
          <a:xfrm>
            <a:off x="5399290" y="1412776"/>
            <a:ext cx="1327945" cy="1274829"/>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78" name="圆角矩形 77"/>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0" name="圆角矩形 79"/>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2" name="圆角矩形 81"/>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8" name="圆角矩形 87"/>
          <p:cNvSpPr/>
          <p:nvPr/>
        </p:nvSpPr>
        <p:spPr>
          <a:xfrm>
            <a:off x="-383133" y="1355969"/>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标题 4"/>
          <p:cNvSpPr txBox="1">
            <a:spLocks/>
          </p:cNvSpPr>
          <p:nvPr/>
        </p:nvSpPr>
        <p:spPr>
          <a:xfrm>
            <a:off x="48915" y="1355969"/>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a:t>
            </a:r>
            <a:r>
              <a:rPr lang="zh-CN" altLang="en-US" sz="1100" dirty="0">
                <a:solidFill>
                  <a:schemeClr val="bg1"/>
                </a:solidFill>
                <a:latin typeface="微软雅黑" panose="020B0503020204020204" pitchFamily="34" charset="-122"/>
                <a:ea typeface="微软雅黑" panose="020B0503020204020204" pitchFamily="34" charset="-122"/>
              </a:rPr>
              <a:t>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0" name="圆角矩形 89"/>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32</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92"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63126347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5"/>
                                        </p:tgtEl>
                                        <p:attrNameLst>
                                          <p:attrName>style.visibility</p:attrName>
                                        </p:attrNameLst>
                                      </p:cBhvr>
                                      <p:to>
                                        <p:strVal val="visible"/>
                                      </p:to>
                                    </p:set>
                                    <p:anim calcmode="lin" valueType="num">
                                      <p:cBhvr>
                                        <p:cTn id="13" dur="500" fill="hold"/>
                                        <p:tgtEl>
                                          <p:spTgt spid="65"/>
                                        </p:tgtEl>
                                        <p:attrNameLst>
                                          <p:attrName>ppt_w</p:attrName>
                                        </p:attrNameLst>
                                      </p:cBhvr>
                                      <p:tavLst>
                                        <p:tav tm="0">
                                          <p:val>
                                            <p:fltVal val="0"/>
                                          </p:val>
                                        </p:tav>
                                        <p:tav tm="100000">
                                          <p:val>
                                            <p:strVal val="#ppt_w"/>
                                          </p:val>
                                        </p:tav>
                                      </p:tavLst>
                                    </p:anim>
                                    <p:anim calcmode="lin" valueType="num">
                                      <p:cBhvr>
                                        <p:cTn id="14" dur="500" fill="hold"/>
                                        <p:tgtEl>
                                          <p:spTgt spid="65"/>
                                        </p:tgtEl>
                                        <p:attrNameLst>
                                          <p:attrName>ppt_h</p:attrName>
                                        </p:attrNameLst>
                                      </p:cBhvr>
                                      <p:tavLst>
                                        <p:tav tm="0">
                                          <p:val>
                                            <p:fltVal val="0"/>
                                          </p:val>
                                        </p:tav>
                                        <p:tav tm="100000">
                                          <p:val>
                                            <p:strVal val="#ppt_h"/>
                                          </p:val>
                                        </p:tav>
                                      </p:tavLst>
                                    </p:anim>
                                    <p:animEffect transition="in" filter="fade">
                                      <p:cBhvr>
                                        <p:cTn id="15" dur="500"/>
                                        <p:tgtEl>
                                          <p:spTgt spid="65"/>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64"/>
                                        </p:tgtEl>
                                        <p:attrNameLst>
                                          <p:attrName>style.visibility</p:attrName>
                                        </p:attrNameLst>
                                      </p:cBhvr>
                                      <p:to>
                                        <p:strVal val="visible"/>
                                      </p:to>
                                    </p:set>
                                    <p:anim calcmode="lin" valueType="num">
                                      <p:cBhvr>
                                        <p:cTn id="18" dur="500" fill="hold"/>
                                        <p:tgtEl>
                                          <p:spTgt spid="64"/>
                                        </p:tgtEl>
                                        <p:attrNameLst>
                                          <p:attrName>ppt_w</p:attrName>
                                        </p:attrNameLst>
                                      </p:cBhvr>
                                      <p:tavLst>
                                        <p:tav tm="0">
                                          <p:val>
                                            <p:fltVal val="0"/>
                                          </p:val>
                                        </p:tav>
                                        <p:tav tm="100000">
                                          <p:val>
                                            <p:strVal val="#ppt_w"/>
                                          </p:val>
                                        </p:tav>
                                      </p:tavLst>
                                    </p:anim>
                                    <p:anim calcmode="lin" valueType="num">
                                      <p:cBhvr>
                                        <p:cTn id="19" dur="500" fill="hold"/>
                                        <p:tgtEl>
                                          <p:spTgt spid="64"/>
                                        </p:tgtEl>
                                        <p:attrNameLst>
                                          <p:attrName>ppt_h</p:attrName>
                                        </p:attrNameLst>
                                      </p:cBhvr>
                                      <p:tavLst>
                                        <p:tav tm="0">
                                          <p:val>
                                            <p:fltVal val="0"/>
                                          </p:val>
                                        </p:tav>
                                        <p:tav tm="100000">
                                          <p:val>
                                            <p:strVal val="#ppt_h"/>
                                          </p:val>
                                        </p:tav>
                                      </p:tavLst>
                                    </p:anim>
                                    <p:animEffect transition="in" filter="fade">
                                      <p:cBhvr>
                                        <p:cTn id="20" dur="500"/>
                                        <p:tgtEl>
                                          <p:spTgt spid="64"/>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77"/>
                                        </p:tgtEl>
                                        <p:attrNameLst>
                                          <p:attrName>style.visibility</p:attrName>
                                        </p:attrNameLst>
                                      </p:cBhvr>
                                      <p:to>
                                        <p:strVal val="visible"/>
                                      </p:to>
                                    </p:set>
                                    <p:anim calcmode="lin" valueType="num">
                                      <p:cBhvr>
                                        <p:cTn id="23" dur="500" fill="hold"/>
                                        <p:tgtEl>
                                          <p:spTgt spid="77"/>
                                        </p:tgtEl>
                                        <p:attrNameLst>
                                          <p:attrName>ppt_w</p:attrName>
                                        </p:attrNameLst>
                                      </p:cBhvr>
                                      <p:tavLst>
                                        <p:tav tm="0">
                                          <p:val>
                                            <p:fltVal val="0"/>
                                          </p:val>
                                        </p:tav>
                                        <p:tav tm="100000">
                                          <p:val>
                                            <p:strVal val="#ppt_w"/>
                                          </p:val>
                                        </p:tav>
                                      </p:tavLst>
                                    </p:anim>
                                    <p:anim calcmode="lin" valueType="num">
                                      <p:cBhvr>
                                        <p:cTn id="24" dur="500" fill="hold"/>
                                        <p:tgtEl>
                                          <p:spTgt spid="77"/>
                                        </p:tgtEl>
                                        <p:attrNameLst>
                                          <p:attrName>ppt_h</p:attrName>
                                        </p:attrNameLst>
                                      </p:cBhvr>
                                      <p:tavLst>
                                        <p:tav tm="0">
                                          <p:val>
                                            <p:fltVal val="0"/>
                                          </p:val>
                                        </p:tav>
                                        <p:tav tm="100000">
                                          <p:val>
                                            <p:strVal val="#ppt_h"/>
                                          </p:val>
                                        </p:tav>
                                      </p:tavLst>
                                    </p:anim>
                                    <p:animEffect transition="in" filter="fade">
                                      <p:cBhvr>
                                        <p:cTn id="25" dur="500"/>
                                        <p:tgtEl>
                                          <p:spTgt spid="77"/>
                                        </p:tgtEl>
                                      </p:cBhvr>
                                    </p:animEffect>
                                    <p:anim calcmode="lin" valueType="num">
                                      <p:cBhvr>
                                        <p:cTn id="26" dur="500" fill="hold"/>
                                        <p:tgtEl>
                                          <p:spTgt spid="77"/>
                                        </p:tgtEl>
                                        <p:attrNameLst>
                                          <p:attrName>ppt_x</p:attrName>
                                        </p:attrNameLst>
                                      </p:cBhvr>
                                      <p:tavLst>
                                        <p:tav tm="0">
                                          <p:val>
                                            <p:fltVal val="0.5"/>
                                          </p:val>
                                        </p:tav>
                                        <p:tav tm="100000">
                                          <p:val>
                                            <p:strVal val="#ppt_x"/>
                                          </p:val>
                                        </p:tav>
                                      </p:tavLst>
                                    </p:anim>
                                    <p:anim calcmode="lin" valueType="num">
                                      <p:cBhvr>
                                        <p:cTn id="27" dur="500" fill="hold"/>
                                        <p:tgtEl>
                                          <p:spTgt spid="77"/>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53"/>
                                        </p:tgtEl>
                                        <p:attrNameLst>
                                          <p:attrName>style.visibility</p:attrName>
                                        </p:attrNameLst>
                                      </p:cBhvr>
                                      <p:to>
                                        <p:strVal val="visible"/>
                                      </p:to>
                                    </p:set>
                                    <p:anim calcmode="lin" valueType="num">
                                      <p:cBhvr>
                                        <p:cTn id="30" dur="500" fill="hold"/>
                                        <p:tgtEl>
                                          <p:spTgt spid="53"/>
                                        </p:tgtEl>
                                        <p:attrNameLst>
                                          <p:attrName>ppt_w</p:attrName>
                                        </p:attrNameLst>
                                      </p:cBhvr>
                                      <p:tavLst>
                                        <p:tav tm="0">
                                          <p:val>
                                            <p:fltVal val="0"/>
                                          </p:val>
                                        </p:tav>
                                        <p:tav tm="100000">
                                          <p:val>
                                            <p:strVal val="#ppt_w"/>
                                          </p:val>
                                        </p:tav>
                                      </p:tavLst>
                                    </p:anim>
                                    <p:anim calcmode="lin" valueType="num">
                                      <p:cBhvr>
                                        <p:cTn id="31" dur="500" fill="hold"/>
                                        <p:tgtEl>
                                          <p:spTgt spid="53"/>
                                        </p:tgtEl>
                                        <p:attrNameLst>
                                          <p:attrName>ppt_h</p:attrName>
                                        </p:attrNameLst>
                                      </p:cBhvr>
                                      <p:tavLst>
                                        <p:tav tm="0">
                                          <p:val>
                                            <p:fltVal val="0"/>
                                          </p:val>
                                        </p:tav>
                                        <p:tav tm="100000">
                                          <p:val>
                                            <p:strVal val="#ppt_h"/>
                                          </p:val>
                                        </p:tav>
                                      </p:tavLst>
                                    </p:anim>
                                    <p:animEffect transition="in" filter="fade">
                                      <p:cBhvr>
                                        <p:cTn id="32" dur="500"/>
                                        <p:tgtEl>
                                          <p:spTgt spid="53"/>
                                        </p:tgtEl>
                                      </p:cBhvr>
                                    </p:animEffect>
                                  </p:childTnLst>
                                </p:cTn>
                              </p:par>
                              <p:par>
                                <p:cTn id="33" presetID="16" presetClass="entr" presetSubtype="21" fill="hold" nodeType="withEffect">
                                  <p:stCondLst>
                                    <p:cond delay="2000"/>
                                  </p:stCondLst>
                                  <p:childTnLst>
                                    <p:set>
                                      <p:cBhvr>
                                        <p:cTn id="34" dur="1" fill="hold">
                                          <p:stCondLst>
                                            <p:cond delay="0"/>
                                          </p:stCondLst>
                                        </p:cTn>
                                        <p:tgtEl>
                                          <p:spTgt spid="66"/>
                                        </p:tgtEl>
                                        <p:attrNameLst>
                                          <p:attrName>style.visibility</p:attrName>
                                        </p:attrNameLst>
                                      </p:cBhvr>
                                      <p:to>
                                        <p:strVal val="visible"/>
                                      </p:to>
                                    </p:set>
                                    <p:animEffect transition="in" filter="barn(inVertical)">
                                      <p:cBhvr>
                                        <p:cTn id="35" dur="500"/>
                                        <p:tgtEl>
                                          <p:spTgt spid="66"/>
                                        </p:tgtEl>
                                      </p:cBhvr>
                                    </p:animEffect>
                                  </p:childTnLst>
                                </p:cTn>
                              </p:par>
                              <p:par>
                                <p:cTn id="36" presetID="53" presetClass="entr" presetSubtype="16" fill="hold" nodeType="withEffect">
                                  <p:stCondLst>
                                    <p:cond delay="2500"/>
                                  </p:stCondLst>
                                  <p:childTnLst>
                                    <p:set>
                                      <p:cBhvr>
                                        <p:cTn id="37" dur="1" fill="hold">
                                          <p:stCondLst>
                                            <p:cond delay="0"/>
                                          </p:stCondLst>
                                        </p:cTn>
                                        <p:tgtEl>
                                          <p:spTgt spid="31"/>
                                        </p:tgtEl>
                                        <p:attrNameLst>
                                          <p:attrName>style.visibility</p:attrName>
                                        </p:attrNameLst>
                                      </p:cBhvr>
                                      <p:to>
                                        <p:strVal val="visible"/>
                                      </p:to>
                                    </p:set>
                                    <p:anim calcmode="lin" valueType="num">
                                      <p:cBhvr>
                                        <p:cTn id="38" dur="500" fill="hold"/>
                                        <p:tgtEl>
                                          <p:spTgt spid="31"/>
                                        </p:tgtEl>
                                        <p:attrNameLst>
                                          <p:attrName>ppt_w</p:attrName>
                                        </p:attrNameLst>
                                      </p:cBhvr>
                                      <p:tavLst>
                                        <p:tav tm="0">
                                          <p:val>
                                            <p:fltVal val="0"/>
                                          </p:val>
                                        </p:tav>
                                        <p:tav tm="100000">
                                          <p:val>
                                            <p:strVal val="#ppt_w"/>
                                          </p:val>
                                        </p:tav>
                                      </p:tavLst>
                                    </p:anim>
                                    <p:anim calcmode="lin" valueType="num">
                                      <p:cBhvr>
                                        <p:cTn id="39" dur="500" fill="hold"/>
                                        <p:tgtEl>
                                          <p:spTgt spid="31"/>
                                        </p:tgtEl>
                                        <p:attrNameLst>
                                          <p:attrName>ppt_h</p:attrName>
                                        </p:attrNameLst>
                                      </p:cBhvr>
                                      <p:tavLst>
                                        <p:tav tm="0">
                                          <p:val>
                                            <p:fltVal val="0"/>
                                          </p:val>
                                        </p:tav>
                                        <p:tav tm="100000">
                                          <p:val>
                                            <p:strVal val="#ppt_h"/>
                                          </p:val>
                                        </p:tav>
                                      </p:tavLst>
                                    </p:anim>
                                    <p:animEffect transition="in" filter="fade">
                                      <p:cBhvr>
                                        <p:cTn id="40" dur="500"/>
                                        <p:tgtEl>
                                          <p:spTgt spid="31"/>
                                        </p:tgtEl>
                                      </p:cBhvr>
                                    </p:animEffect>
                                  </p:childTnLst>
                                </p:cTn>
                              </p:par>
                              <p:par>
                                <p:cTn id="41" presetID="53" presetClass="entr" presetSubtype="16" fill="hold" nodeType="withEffect">
                                  <p:stCondLst>
                                    <p:cond delay="250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ppt_w</p:attrName>
                                        </p:attrNameLst>
                                      </p:cBhvr>
                                      <p:tavLst>
                                        <p:tav tm="0">
                                          <p:val>
                                            <p:fltVal val="0"/>
                                          </p:val>
                                        </p:tav>
                                        <p:tav tm="100000">
                                          <p:val>
                                            <p:strVal val="#ppt_w"/>
                                          </p:val>
                                        </p:tav>
                                      </p:tavLst>
                                    </p:anim>
                                    <p:anim calcmode="lin" valueType="num">
                                      <p:cBhvr>
                                        <p:cTn id="44" dur="500" fill="hold"/>
                                        <p:tgtEl>
                                          <p:spTgt spid="36"/>
                                        </p:tgtEl>
                                        <p:attrNameLst>
                                          <p:attrName>ppt_h</p:attrName>
                                        </p:attrNameLst>
                                      </p:cBhvr>
                                      <p:tavLst>
                                        <p:tav tm="0">
                                          <p:val>
                                            <p:fltVal val="0"/>
                                          </p:val>
                                        </p:tav>
                                        <p:tav tm="100000">
                                          <p:val>
                                            <p:strVal val="#ppt_h"/>
                                          </p:val>
                                        </p:tav>
                                      </p:tavLst>
                                    </p:anim>
                                    <p:animEffect transition="in" filter="fade">
                                      <p:cBhvr>
                                        <p:cTn id="45" dur="500"/>
                                        <p:tgtEl>
                                          <p:spTgt spid="36"/>
                                        </p:tgtEl>
                                      </p:cBhvr>
                                    </p:animEffect>
                                  </p:childTnLst>
                                </p:cTn>
                              </p:par>
                              <p:par>
                                <p:cTn id="46" presetID="53" presetClass="entr" presetSubtype="16" fill="hold" nodeType="withEffect">
                                  <p:stCondLst>
                                    <p:cond delay="2500"/>
                                  </p:stCondLst>
                                  <p:childTnLst>
                                    <p:set>
                                      <p:cBhvr>
                                        <p:cTn id="47" dur="1" fill="hold">
                                          <p:stCondLst>
                                            <p:cond delay="0"/>
                                          </p:stCondLst>
                                        </p:cTn>
                                        <p:tgtEl>
                                          <p:spTgt spid="41"/>
                                        </p:tgtEl>
                                        <p:attrNameLst>
                                          <p:attrName>style.visibility</p:attrName>
                                        </p:attrNameLst>
                                      </p:cBhvr>
                                      <p:to>
                                        <p:strVal val="visible"/>
                                      </p:to>
                                    </p:set>
                                    <p:anim calcmode="lin" valueType="num">
                                      <p:cBhvr>
                                        <p:cTn id="48" dur="500" fill="hold"/>
                                        <p:tgtEl>
                                          <p:spTgt spid="41"/>
                                        </p:tgtEl>
                                        <p:attrNameLst>
                                          <p:attrName>ppt_w</p:attrName>
                                        </p:attrNameLst>
                                      </p:cBhvr>
                                      <p:tavLst>
                                        <p:tav tm="0">
                                          <p:val>
                                            <p:fltVal val="0"/>
                                          </p:val>
                                        </p:tav>
                                        <p:tav tm="100000">
                                          <p:val>
                                            <p:strVal val="#ppt_w"/>
                                          </p:val>
                                        </p:tav>
                                      </p:tavLst>
                                    </p:anim>
                                    <p:anim calcmode="lin" valueType="num">
                                      <p:cBhvr>
                                        <p:cTn id="49" dur="500" fill="hold"/>
                                        <p:tgtEl>
                                          <p:spTgt spid="41"/>
                                        </p:tgtEl>
                                        <p:attrNameLst>
                                          <p:attrName>ppt_h</p:attrName>
                                        </p:attrNameLst>
                                      </p:cBhvr>
                                      <p:tavLst>
                                        <p:tav tm="0">
                                          <p:val>
                                            <p:fltVal val="0"/>
                                          </p:val>
                                        </p:tav>
                                        <p:tav tm="100000">
                                          <p:val>
                                            <p:strVal val="#ppt_h"/>
                                          </p:val>
                                        </p:tav>
                                      </p:tavLst>
                                    </p:anim>
                                    <p:animEffect transition="in" filter="fade">
                                      <p:cBhvr>
                                        <p:cTn id="50" dur="500"/>
                                        <p:tgtEl>
                                          <p:spTgt spid="41"/>
                                        </p:tgtEl>
                                      </p:cBhvr>
                                    </p:animEffect>
                                  </p:childTnLst>
                                </p:cTn>
                              </p:par>
                              <p:par>
                                <p:cTn id="51" presetID="53" presetClass="entr" presetSubtype="16" fill="hold" nodeType="withEffect">
                                  <p:stCondLst>
                                    <p:cond delay="2500"/>
                                  </p:stCondLst>
                                  <p:childTnLst>
                                    <p:set>
                                      <p:cBhvr>
                                        <p:cTn id="52" dur="1" fill="hold">
                                          <p:stCondLst>
                                            <p:cond delay="0"/>
                                          </p:stCondLst>
                                        </p:cTn>
                                        <p:tgtEl>
                                          <p:spTgt spid="48"/>
                                        </p:tgtEl>
                                        <p:attrNameLst>
                                          <p:attrName>style.visibility</p:attrName>
                                        </p:attrNameLst>
                                      </p:cBhvr>
                                      <p:to>
                                        <p:strVal val="visible"/>
                                      </p:to>
                                    </p:set>
                                    <p:anim calcmode="lin" valueType="num">
                                      <p:cBhvr>
                                        <p:cTn id="53" dur="500" fill="hold"/>
                                        <p:tgtEl>
                                          <p:spTgt spid="48"/>
                                        </p:tgtEl>
                                        <p:attrNameLst>
                                          <p:attrName>ppt_w</p:attrName>
                                        </p:attrNameLst>
                                      </p:cBhvr>
                                      <p:tavLst>
                                        <p:tav tm="0">
                                          <p:val>
                                            <p:fltVal val="0"/>
                                          </p:val>
                                        </p:tav>
                                        <p:tav tm="100000">
                                          <p:val>
                                            <p:strVal val="#ppt_w"/>
                                          </p:val>
                                        </p:tav>
                                      </p:tavLst>
                                    </p:anim>
                                    <p:anim calcmode="lin" valueType="num">
                                      <p:cBhvr>
                                        <p:cTn id="54" dur="500" fill="hold"/>
                                        <p:tgtEl>
                                          <p:spTgt spid="48"/>
                                        </p:tgtEl>
                                        <p:attrNameLst>
                                          <p:attrName>ppt_h</p:attrName>
                                        </p:attrNameLst>
                                      </p:cBhvr>
                                      <p:tavLst>
                                        <p:tav tm="0">
                                          <p:val>
                                            <p:fltVal val="0"/>
                                          </p:val>
                                        </p:tav>
                                        <p:tav tm="100000">
                                          <p:val>
                                            <p:strVal val="#ppt_h"/>
                                          </p:val>
                                        </p:tav>
                                      </p:tavLst>
                                    </p:anim>
                                    <p:animEffect transition="in" filter="fade">
                                      <p:cBhvr>
                                        <p:cTn id="55" dur="500"/>
                                        <p:tgtEl>
                                          <p:spTgt spid="48"/>
                                        </p:tgtEl>
                                      </p:cBhvr>
                                    </p:animEffect>
                                  </p:childTnLst>
                                </p:cTn>
                              </p:par>
                              <p:par>
                                <p:cTn id="56" presetID="53" presetClass="entr" presetSubtype="16" fill="hold" nodeType="withEffect">
                                  <p:stCondLst>
                                    <p:cond delay="2500"/>
                                  </p:stCondLst>
                                  <p:childTnLst>
                                    <p:set>
                                      <p:cBhvr>
                                        <p:cTn id="57" dur="1" fill="hold">
                                          <p:stCondLst>
                                            <p:cond delay="0"/>
                                          </p:stCondLst>
                                        </p:cTn>
                                        <p:tgtEl>
                                          <p:spTgt spid="67"/>
                                        </p:tgtEl>
                                        <p:attrNameLst>
                                          <p:attrName>style.visibility</p:attrName>
                                        </p:attrNameLst>
                                      </p:cBhvr>
                                      <p:to>
                                        <p:strVal val="visible"/>
                                      </p:to>
                                    </p:set>
                                    <p:anim calcmode="lin" valueType="num">
                                      <p:cBhvr>
                                        <p:cTn id="58" dur="500" fill="hold"/>
                                        <p:tgtEl>
                                          <p:spTgt spid="67"/>
                                        </p:tgtEl>
                                        <p:attrNameLst>
                                          <p:attrName>ppt_w</p:attrName>
                                        </p:attrNameLst>
                                      </p:cBhvr>
                                      <p:tavLst>
                                        <p:tav tm="0">
                                          <p:val>
                                            <p:fltVal val="0"/>
                                          </p:val>
                                        </p:tav>
                                        <p:tav tm="100000">
                                          <p:val>
                                            <p:strVal val="#ppt_w"/>
                                          </p:val>
                                        </p:tav>
                                      </p:tavLst>
                                    </p:anim>
                                    <p:anim calcmode="lin" valueType="num">
                                      <p:cBhvr>
                                        <p:cTn id="59" dur="500" fill="hold"/>
                                        <p:tgtEl>
                                          <p:spTgt spid="67"/>
                                        </p:tgtEl>
                                        <p:attrNameLst>
                                          <p:attrName>ppt_h</p:attrName>
                                        </p:attrNameLst>
                                      </p:cBhvr>
                                      <p:tavLst>
                                        <p:tav tm="0">
                                          <p:val>
                                            <p:fltVal val="0"/>
                                          </p:val>
                                        </p:tav>
                                        <p:tav tm="100000">
                                          <p:val>
                                            <p:strVal val="#ppt_h"/>
                                          </p:val>
                                        </p:tav>
                                      </p:tavLst>
                                    </p:anim>
                                    <p:animEffect transition="in" filter="fade">
                                      <p:cBhvr>
                                        <p:cTn id="60" dur="500"/>
                                        <p:tgtEl>
                                          <p:spTgt spid="67"/>
                                        </p:tgtEl>
                                      </p:cBhvr>
                                    </p:animEffect>
                                  </p:childTnLst>
                                </p:cTn>
                              </p:par>
                              <p:par>
                                <p:cTn id="61" presetID="53" presetClass="entr" presetSubtype="16" fill="hold" nodeType="withEffect">
                                  <p:stCondLst>
                                    <p:cond delay="2500"/>
                                  </p:stCondLst>
                                  <p:childTnLst>
                                    <p:set>
                                      <p:cBhvr>
                                        <p:cTn id="62" dur="1" fill="hold">
                                          <p:stCondLst>
                                            <p:cond delay="0"/>
                                          </p:stCondLst>
                                        </p:cTn>
                                        <p:tgtEl>
                                          <p:spTgt spid="72"/>
                                        </p:tgtEl>
                                        <p:attrNameLst>
                                          <p:attrName>style.visibility</p:attrName>
                                        </p:attrNameLst>
                                      </p:cBhvr>
                                      <p:to>
                                        <p:strVal val="visible"/>
                                      </p:to>
                                    </p:set>
                                    <p:anim calcmode="lin" valueType="num">
                                      <p:cBhvr>
                                        <p:cTn id="63" dur="500" fill="hold"/>
                                        <p:tgtEl>
                                          <p:spTgt spid="72"/>
                                        </p:tgtEl>
                                        <p:attrNameLst>
                                          <p:attrName>ppt_w</p:attrName>
                                        </p:attrNameLst>
                                      </p:cBhvr>
                                      <p:tavLst>
                                        <p:tav tm="0">
                                          <p:val>
                                            <p:fltVal val="0"/>
                                          </p:val>
                                        </p:tav>
                                        <p:tav tm="100000">
                                          <p:val>
                                            <p:strVal val="#ppt_w"/>
                                          </p:val>
                                        </p:tav>
                                      </p:tavLst>
                                    </p:anim>
                                    <p:anim calcmode="lin" valueType="num">
                                      <p:cBhvr>
                                        <p:cTn id="64" dur="500" fill="hold"/>
                                        <p:tgtEl>
                                          <p:spTgt spid="72"/>
                                        </p:tgtEl>
                                        <p:attrNameLst>
                                          <p:attrName>ppt_h</p:attrName>
                                        </p:attrNameLst>
                                      </p:cBhvr>
                                      <p:tavLst>
                                        <p:tav tm="0">
                                          <p:val>
                                            <p:fltVal val="0"/>
                                          </p:val>
                                        </p:tav>
                                        <p:tav tm="100000">
                                          <p:val>
                                            <p:strVal val="#ppt_h"/>
                                          </p:val>
                                        </p:tav>
                                      </p:tavLst>
                                    </p:anim>
                                    <p:animEffect transition="in" filter="fade">
                                      <p:cBhvr>
                                        <p:cTn id="65" dur="500"/>
                                        <p:tgtEl>
                                          <p:spTgt spid="72"/>
                                        </p:tgtEl>
                                      </p:cBhvr>
                                    </p:animEffect>
                                  </p:childTnLst>
                                </p:cTn>
                              </p:par>
                              <p:par>
                                <p:cTn id="66" presetID="32" presetClass="emph" presetSubtype="0" fill="hold" nodeType="withEffect">
                                  <p:stCondLst>
                                    <p:cond delay="3000"/>
                                  </p:stCondLst>
                                  <p:childTnLst>
                                    <p:animRot by="120000">
                                      <p:cBhvr>
                                        <p:cTn id="67" dur="100" fill="hold">
                                          <p:stCondLst>
                                            <p:cond delay="0"/>
                                          </p:stCondLst>
                                        </p:cTn>
                                        <p:tgtEl>
                                          <p:spTgt spid="31"/>
                                        </p:tgtEl>
                                        <p:attrNameLst>
                                          <p:attrName>r</p:attrName>
                                        </p:attrNameLst>
                                      </p:cBhvr>
                                    </p:animRot>
                                    <p:animRot by="-240000">
                                      <p:cBhvr>
                                        <p:cTn id="68" dur="200" fill="hold">
                                          <p:stCondLst>
                                            <p:cond delay="200"/>
                                          </p:stCondLst>
                                        </p:cTn>
                                        <p:tgtEl>
                                          <p:spTgt spid="31"/>
                                        </p:tgtEl>
                                        <p:attrNameLst>
                                          <p:attrName>r</p:attrName>
                                        </p:attrNameLst>
                                      </p:cBhvr>
                                    </p:animRot>
                                    <p:animRot by="240000">
                                      <p:cBhvr>
                                        <p:cTn id="69" dur="200" fill="hold">
                                          <p:stCondLst>
                                            <p:cond delay="400"/>
                                          </p:stCondLst>
                                        </p:cTn>
                                        <p:tgtEl>
                                          <p:spTgt spid="31"/>
                                        </p:tgtEl>
                                        <p:attrNameLst>
                                          <p:attrName>r</p:attrName>
                                        </p:attrNameLst>
                                      </p:cBhvr>
                                    </p:animRot>
                                    <p:animRot by="-240000">
                                      <p:cBhvr>
                                        <p:cTn id="70" dur="200" fill="hold">
                                          <p:stCondLst>
                                            <p:cond delay="600"/>
                                          </p:stCondLst>
                                        </p:cTn>
                                        <p:tgtEl>
                                          <p:spTgt spid="31"/>
                                        </p:tgtEl>
                                        <p:attrNameLst>
                                          <p:attrName>r</p:attrName>
                                        </p:attrNameLst>
                                      </p:cBhvr>
                                    </p:animRot>
                                    <p:animRot by="120000">
                                      <p:cBhvr>
                                        <p:cTn id="71" dur="200" fill="hold">
                                          <p:stCondLst>
                                            <p:cond delay="800"/>
                                          </p:stCondLst>
                                        </p:cTn>
                                        <p:tgtEl>
                                          <p:spTgt spid="31"/>
                                        </p:tgtEl>
                                        <p:attrNameLst>
                                          <p:attrName>r</p:attrName>
                                        </p:attrNameLst>
                                      </p:cBhvr>
                                    </p:animRot>
                                  </p:childTnLst>
                                </p:cTn>
                              </p:par>
                              <p:par>
                                <p:cTn id="72" presetID="32" presetClass="emph" presetSubtype="0" fill="hold" nodeType="withEffect">
                                  <p:stCondLst>
                                    <p:cond delay="3000"/>
                                  </p:stCondLst>
                                  <p:childTnLst>
                                    <p:animRot by="120000">
                                      <p:cBhvr>
                                        <p:cTn id="73" dur="100" fill="hold">
                                          <p:stCondLst>
                                            <p:cond delay="0"/>
                                          </p:stCondLst>
                                        </p:cTn>
                                        <p:tgtEl>
                                          <p:spTgt spid="36"/>
                                        </p:tgtEl>
                                        <p:attrNameLst>
                                          <p:attrName>r</p:attrName>
                                        </p:attrNameLst>
                                      </p:cBhvr>
                                    </p:animRot>
                                    <p:animRot by="-240000">
                                      <p:cBhvr>
                                        <p:cTn id="74" dur="200" fill="hold">
                                          <p:stCondLst>
                                            <p:cond delay="200"/>
                                          </p:stCondLst>
                                        </p:cTn>
                                        <p:tgtEl>
                                          <p:spTgt spid="36"/>
                                        </p:tgtEl>
                                        <p:attrNameLst>
                                          <p:attrName>r</p:attrName>
                                        </p:attrNameLst>
                                      </p:cBhvr>
                                    </p:animRot>
                                    <p:animRot by="240000">
                                      <p:cBhvr>
                                        <p:cTn id="75" dur="200" fill="hold">
                                          <p:stCondLst>
                                            <p:cond delay="400"/>
                                          </p:stCondLst>
                                        </p:cTn>
                                        <p:tgtEl>
                                          <p:spTgt spid="36"/>
                                        </p:tgtEl>
                                        <p:attrNameLst>
                                          <p:attrName>r</p:attrName>
                                        </p:attrNameLst>
                                      </p:cBhvr>
                                    </p:animRot>
                                    <p:animRot by="-240000">
                                      <p:cBhvr>
                                        <p:cTn id="76" dur="200" fill="hold">
                                          <p:stCondLst>
                                            <p:cond delay="600"/>
                                          </p:stCondLst>
                                        </p:cTn>
                                        <p:tgtEl>
                                          <p:spTgt spid="36"/>
                                        </p:tgtEl>
                                        <p:attrNameLst>
                                          <p:attrName>r</p:attrName>
                                        </p:attrNameLst>
                                      </p:cBhvr>
                                    </p:animRot>
                                    <p:animRot by="120000">
                                      <p:cBhvr>
                                        <p:cTn id="77" dur="200" fill="hold">
                                          <p:stCondLst>
                                            <p:cond delay="800"/>
                                          </p:stCondLst>
                                        </p:cTn>
                                        <p:tgtEl>
                                          <p:spTgt spid="36"/>
                                        </p:tgtEl>
                                        <p:attrNameLst>
                                          <p:attrName>r</p:attrName>
                                        </p:attrNameLst>
                                      </p:cBhvr>
                                    </p:animRot>
                                  </p:childTnLst>
                                </p:cTn>
                              </p:par>
                              <p:par>
                                <p:cTn id="78" presetID="32" presetClass="emph" presetSubtype="0" fill="hold" nodeType="withEffect">
                                  <p:stCondLst>
                                    <p:cond delay="3000"/>
                                  </p:stCondLst>
                                  <p:childTnLst>
                                    <p:animRot by="120000">
                                      <p:cBhvr>
                                        <p:cTn id="79" dur="100" fill="hold">
                                          <p:stCondLst>
                                            <p:cond delay="0"/>
                                          </p:stCondLst>
                                        </p:cTn>
                                        <p:tgtEl>
                                          <p:spTgt spid="41"/>
                                        </p:tgtEl>
                                        <p:attrNameLst>
                                          <p:attrName>r</p:attrName>
                                        </p:attrNameLst>
                                      </p:cBhvr>
                                    </p:animRot>
                                    <p:animRot by="-240000">
                                      <p:cBhvr>
                                        <p:cTn id="80" dur="200" fill="hold">
                                          <p:stCondLst>
                                            <p:cond delay="200"/>
                                          </p:stCondLst>
                                        </p:cTn>
                                        <p:tgtEl>
                                          <p:spTgt spid="41"/>
                                        </p:tgtEl>
                                        <p:attrNameLst>
                                          <p:attrName>r</p:attrName>
                                        </p:attrNameLst>
                                      </p:cBhvr>
                                    </p:animRot>
                                    <p:animRot by="240000">
                                      <p:cBhvr>
                                        <p:cTn id="81" dur="200" fill="hold">
                                          <p:stCondLst>
                                            <p:cond delay="400"/>
                                          </p:stCondLst>
                                        </p:cTn>
                                        <p:tgtEl>
                                          <p:spTgt spid="41"/>
                                        </p:tgtEl>
                                        <p:attrNameLst>
                                          <p:attrName>r</p:attrName>
                                        </p:attrNameLst>
                                      </p:cBhvr>
                                    </p:animRot>
                                    <p:animRot by="-240000">
                                      <p:cBhvr>
                                        <p:cTn id="82" dur="200" fill="hold">
                                          <p:stCondLst>
                                            <p:cond delay="600"/>
                                          </p:stCondLst>
                                        </p:cTn>
                                        <p:tgtEl>
                                          <p:spTgt spid="41"/>
                                        </p:tgtEl>
                                        <p:attrNameLst>
                                          <p:attrName>r</p:attrName>
                                        </p:attrNameLst>
                                      </p:cBhvr>
                                    </p:animRot>
                                    <p:animRot by="120000">
                                      <p:cBhvr>
                                        <p:cTn id="83" dur="200" fill="hold">
                                          <p:stCondLst>
                                            <p:cond delay="800"/>
                                          </p:stCondLst>
                                        </p:cTn>
                                        <p:tgtEl>
                                          <p:spTgt spid="41"/>
                                        </p:tgtEl>
                                        <p:attrNameLst>
                                          <p:attrName>r</p:attrName>
                                        </p:attrNameLst>
                                      </p:cBhvr>
                                    </p:animRot>
                                  </p:childTnLst>
                                </p:cTn>
                              </p:par>
                              <p:par>
                                <p:cTn id="84" presetID="32" presetClass="emph" presetSubtype="0" fill="hold" nodeType="withEffect">
                                  <p:stCondLst>
                                    <p:cond delay="3000"/>
                                  </p:stCondLst>
                                  <p:childTnLst>
                                    <p:animRot by="120000">
                                      <p:cBhvr>
                                        <p:cTn id="85" dur="100" fill="hold">
                                          <p:stCondLst>
                                            <p:cond delay="0"/>
                                          </p:stCondLst>
                                        </p:cTn>
                                        <p:tgtEl>
                                          <p:spTgt spid="48"/>
                                        </p:tgtEl>
                                        <p:attrNameLst>
                                          <p:attrName>r</p:attrName>
                                        </p:attrNameLst>
                                      </p:cBhvr>
                                    </p:animRot>
                                    <p:animRot by="-240000">
                                      <p:cBhvr>
                                        <p:cTn id="86" dur="200" fill="hold">
                                          <p:stCondLst>
                                            <p:cond delay="200"/>
                                          </p:stCondLst>
                                        </p:cTn>
                                        <p:tgtEl>
                                          <p:spTgt spid="48"/>
                                        </p:tgtEl>
                                        <p:attrNameLst>
                                          <p:attrName>r</p:attrName>
                                        </p:attrNameLst>
                                      </p:cBhvr>
                                    </p:animRot>
                                    <p:animRot by="240000">
                                      <p:cBhvr>
                                        <p:cTn id="87" dur="200" fill="hold">
                                          <p:stCondLst>
                                            <p:cond delay="400"/>
                                          </p:stCondLst>
                                        </p:cTn>
                                        <p:tgtEl>
                                          <p:spTgt spid="48"/>
                                        </p:tgtEl>
                                        <p:attrNameLst>
                                          <p:attrName>r</p:attrName>
                                        </p:attrNameLst>
                                      </p:cBhvr>
                                    </p:animRot>
                                    <p:animRot by="-240000">
                                      <p:cBhvr>
                                        <p:cTn id="88" dur="200" fill="hold">
                                          <p:stCondLst>
                                            <p:cond delay="600"/>
                                          </p:stCondLst>
                                        </p:cTn>
                                        <p:tgtEl>
                                          <p:spTgt spid="48"/>
                                        </p:tgtEl>
                                        <p:attrNameLst>
                                          <p:attrName>r</p:attrName>
                                        </p:attrNameLst>
                                      </p:cBhvr>
                                    </p:animRot>
                                    <p:animRot by="120000">
                                      <p:cBhvr>
                                        <p:cTn id="89" dur="200" fill="hold">
                                          <p:stCondLst>
                                            <p:cond delay="800"/>
                                          </p:stCondLst>
                                        </p:cTn>
                                        <p:tgtEl>
                                          <p:spTgt spid="48"/>
                                        </p:tgtEl>
                                        <p:attrNameLst>
                                          <p:attrName>r</p:attrName>
                                        </p:attrNameLst>
                                      </p:cBhvr>
                                    </p:animRot>
                                  </p:childTnLst>
                                </p:cTn>
                              </p:par>
                              <p:par>
                                <p:cTn id="90" presetID="32" presetClass="emph" presetSubtype="0" fill="hold" nodeType="withEffect">
                                  <p:stCondLst>
                                    <p:cond delay="3000"/>
                                  </p:stCondLst>
                                  <p:childTnLst>
                                    <p:animRot by="120000">
                                      <p:cBhvr>
                                        <p:cTn id="91" dur="100" fill="hold">
                                          <p:stCondLst>
                                            <p:cond delay="0"/>
                                          </p:stCondLst>
                                        </p:cTn>
                                        <p:tgtEl>
                                          <p:spTgt spid="67"/>
                                        </p:tgtEl>
                                        <p:attrNameLst>
                                          <p:attrName>r</p:attrName>
                                        </p:attrNameLst>
                                      </p:cBhvr>
                                    </p:animRot>
                                    <p:animRot by="-240000">
                                      <p:cBhvr>
                                        <p:cTn id="92" dur="200" fill="hold">
                                          <p:stCondLst>
                                            <p:cond delay="200"/>
                                          </p:stCondLst>
                                        </p:cTn>
                                        <p:tgtEl>
                                          <p:spTgt spid="67"/>
                                        </p:tgtEl>
                                        <p:attrNameLst>
                                          <p:attrName>r</p:attrName>
                                        </p:attrNameLst>
                                      </p:cBhvr>
                                    </p:animRot>
                                    <p:animRot by="240000">
                                      <p:cBhvr>
                                        <p:cTn id="93" dur="200" fill="hold">
                                          <p:stCondLst>
                                            <p:cond delay="400"/>
                                          </p:stCondLst>
                                        </p:cTn>
                                        <p:tgtEl>
                                          <p:spTgt spid="67"/>
                                        </p:tgtEl>
                                        <p:attrNameLst>
                                          <p:attrName>r</p:attrName>
                                        </p:attrNameLst>
                                      </p:cBhvr>
                                    </p:animRot>
                                    <p:animRot by="-240000">
                                      <p:cBhvr>
                                        <p:cTn id="94" dur="200" fill="hold">
                                          <p:stCondLst>
                                            <p:cond delay="600"/>
                                          </p:stCondLst>
                                        </p:cTn>
                                        <p:tgtEl>
                                          <p:spTgt spid="67"/>
                                        </p:tgtEl>
                                        <p:attrNameLst>
                                          <p:attrName>r</p:attrName>
                                        </p:attrNameLst>
                                      </p:cBhvr>
                                    </p:animRot>
                                    <p:animRot by="120000">
                                      <p:cBhvr>
                                        <p:cTn id="95" dur="200" fill="hold">
                                          <p:stCondLst>
                                            <p:cond delay="800"/>
                                          </p:stCondLst>
                                        </p:cTn>
                                        <p:tgtEl>
                                          <p:spTgt spid="67"/>
                                        </p:tgtEl>
                                        <p:attrNameLst>
                                          <p:attrName>r</p:attrName>
                                        </p:attrNameLst>
                                      </p:cBhvr>
                                    </p:animRot>
                                  </p:childTnLst>
                                </p:cTn>
                              </p:par>
                              <p:par>
                                <p:cTn id="96" presetID="32" presetClass="emph" presetSubtype="0" fill="hold" nodeType="withEffect">
                                  <p:stCondLst>
                                    <p:cond delay="3500"/>
                                  </p:stCondLst>
                                  <p:childTnLst>
                                    <p:animRot by="120000">
                                      <p:cBhvr>
                                        <p:cTn id="97" dur="100" fill="hold">
                                          <p:stCondLst>
                                            <p:cond delay="0"/>
                                          </p:stCondLst>
                                        </p:cTn>
                                        <p:tgtEl>
                                          <p:spTgt spid="72"/>
                                        </p:tgtEl>
                                        <p:attrNameLst>
                                          <p:attrName>r</p:attrName>
                                        </p:attrNameLst>
                                      </p:cBhvr>
                                    </p:animRot>
                                    <p:animRot by="-240000">
                                      <p:cBhvr>
                                        <p:cTn id="98" dur="200" fill="hold">
                                          <p:stCondLst>
                                            <p:cond delay="200"/>
                                          </p:stCondLst>
                                        </p:cTn>
                                        <p:tgtEl>
                                          <p:spTgt spid="72"/>
                                        </p:tgtEl>
                                        <p:attrNameLst>
                                          <p:attrName>r</p:attrName>
                                        </p:attrNameLst>
                                      </p:cBhvr>
                                    </p:animRot>
                                    <p:animRot by="240000">
                                      <p:cBhvr>
                                        <p:cTn id="99" dur="200" fill="hold">
                                          <p:stCondLst>
                                            <p:cond delay="400"/>
                                          </p:stCondLst>
                                        </p:cTn>
                                        <p:tgtEl>
                                          <p:spTgt spid="72"/>
                                        </p:tgtEl>
                                        <p:attrNameLst>
                                          <p:attrName>r</p:attrName>
                                        </p:attrNameLst>
                                      </p:cBhvr>
                                    </p:animRot>
                                    <p:animRot by="-240000">
                                      <p:cBhvr>
                                        <p:cTn id="100" dur="200" fill="hold">
                                          <p:stCondLst>
                                            <p:cond delay="600"/>
                                          </p:stCondLst>
                                        </p:cTn>
                                        <p:tgtEl>
                                          <p:spTgt spid="72"/>
                                        </p:tgtEl>
                                        <p:attrNameLst>
                                          <p:attrName>r</p:attrName>
                                        </p:attrNameLst>
                                      </p:cBhvr>
                                    </p:animRot>
                                    <p:animRot by="120000">
                                      <p:cBhvr>
                                        <p:cTn id="101" dur="200" fill="hold">
                                          <p:stCondLst>
                                            <p:cond delay="800"/>
                                          </p:stCondLst>
                                        </p:cTn>
                                        <p:tgtEl>
                                          <p:spTgt spid="72"/>
                                        </p:tgtEl>
                                        <p:attrNameLst>
                                          <p:attrName>r</p:attrName>
                                        </p:attrNameLst>
                                      </p:cBhvr>
                                    </p:animRot>
                                  </p:childTnLst>
                                </p:cTn>
                              </p:par>
                            </p:childTnLst>
                          </p:cTn>
                        </p:par>
                        <p:par>
                          <p:cTn id="102" fill="hold">
                            <p:stCondLst>
                              <p:cond delay="5500"/>
                            </p:stCondLst>
                            <p:childTnLst>
                              <p:par>
                                <p:cTn id="103" presetID="10" presetClass="entr" presetSubtype="0" fill="hold" grpId="1" nodeType="afterEffect">
                                  <p:stCondLst>
                                    <p:cond delay="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500"/>
                                        <p:tgtEl>
                                          <p:spTgt spid="54"/>
                                        </p:tgtEl>
                                      </p:cBhvr>
                                    </p:animEffect>
                                  </p:childTnLst>
                                </p:cTn>
                              </p:par>
                              <p:par>
                                <p:cTn id="106" presetID="10" presetClass="entr" presetSubtype="0" fill="hold" grpId="1" nodeType="withEffect">
                                  <p:stCondLst>
                                    <p:cond delay="0"/>
                                  </p:stCondLst>
                                  <p:childTnLst>
                                    <p:set>
                                      <p:cBhvr>
                                        <p:cTn id="107" dur="1" fill="hold">
                                          <p:stCondLst>
                                            <p:cond delay="0"/>
                                          </p:stCondLst>
                                        </p:cTn>
                                        <p:tgtEl>
                                          <p:spTgt spid="55"/>
                                        </p:tgtEl>
                                        <p:attrNameLst>
                                          <p:attrName>style.visibility</p:attrName>
                                        </p:attrNameLst>
                                      </p:cBhvr>
                                      <p:to>
                                        <p:strVal val="visible"/>
                                      </p:to>
                                    </p:set>
                                    <p:animEffect transition="in" filter="fade">
                                      <p:cBhvr>
                                        <p:cTn id="108" dur="500"/>
                                        <p:tgtEl>
                                          <p:spTgt spid="55"/>
                                        </p:tgtEl>
                                      </p:cBhvr>
                                    </p:animEffect>
                                  </p:childTnLst>
                                </p:cTn>
                              </p:par>
                              <p:par>
                                <p:cTn id="109" presetID="10" presetClass="entr" presetSubtype="0" fill="hold" grpId="1" nodeType="withEffect">
                                  <p:stCondLst>
                                    <p:cond delay="0"/>
                                  </p:stCondLst>
                                  <p:childTnLst>
                                    <p:set>
                                      <p:cBhvr>
                                        <p:cTn id="110" dur="1" fill="hold">
                                          <p:stCondLst>
                                            <p:cond delay="0"/>
                                          </p:stCondLst>
                                        </p:cTn>
                                        <p:tgtEl>
                                          <p:spTgt spid="56"/>
                                        </p:tgtEl>
                                        <p:attrNameLst>
                                          <p:attrName>style.visibility</p:attrName>
                                        </p:attrNameLst>
                                      </p:cBhvr>
                                      <p:to>
                                        <p:strVal val="visible"/>
                                      </p:to>
                                    </p:set>
                                    <p:animEffect transition="in" filter="fade">
                                      <p:cBhvr>
                                        <p:cTn id="111" dur="500"/>
                                        <p:tgtEl>
                                          <p:spTgt spid="56"/>
                                        </p:tgtEl>
                                      </p:cBhvr>
                                    </p:animEffect>
                                  </p:childTnLst>
                                </p:cTn>
                              </p:par>
                              <p:par>
                                <p:cTn id="112" presetID="10" presetClass="entr" presetSubtype="0" fill="hold" grpId="1" nodeType="withEffect">
                                  <p:stCondLst>
                                    <p:cond delay="0"/>
                                  </p:stCondLst>
                                  <p:childTnLst>
                                    <p:set>
                                      <p:cBhvr>
                                        <p:cTn id="113" dur="1" fill="hold">
                                          <p:stCondLst>
                                            <p:cond delay="0"/>
                                          </p:stCondLst>
                                        </p:cTn>
                                        <p:tgtEl>
                                          <p:spTgt spid="57"/>
                                        </p:tgtEl>
                                        <p:attrNameLst>
                                          <p:attrName>style.visibility</p:attrName>
                                        </p:attrNameLst>
                                      </p:cBhvr>
                                      <p:to>
                                        <p:strVal val="visible"/>
                                      </p:to>
                                    </p:set>
                                    <p:animEffect transition="in" filter="fade">
                                      <p:cBhvr>
                                        <p:cTn id="114" dur="500"/>
                                        <p:tgtEl>
                                          <p:spTgt spid="57"/>
                                        </p:tgtEl>
                                      </p:cBhvr>
                                    </p:animEffect>
                                  </p:childTnLst>
                                </p:cTn>
                              </p:par>
                              <p:par>
                                <p:cTn id="115" presetID="10" presetClass="entr" presetSubtype="0" fill="hold" grpId="1" nodeType="withEffect">
                                  <p:stCondLst>
                                    <p:cond delay="0"/>
                                  </p:stCondLst>
                                  <p:childTnLst>
                                    <p:set>
                                      <p:cBhvr>
                                        <p:cTn id="116" dur="1" fill="hold">
                                          <p:stCondLst>
                                            <p:cond delay="0"/>
                                          </p:stCondLst>
                                        </p:cTn>
                                        <p:tgtEl>
                                          <p:spTgt spid="58"/>
                                        </p:tgtEl>
                                        <p:attrNameLst>
                                          <p:attrName>style.visibility</p:attrName>
                                        </p:attrNameLst>
                                      </p:cBhvr>
                                      <p:to>
                                        <p:strVal val="visible"/>
                                      </p:to>
                                    </p:set>
                                    <p:animEffect transition="in" filter="fade">
                                      <p:cBhvr>
                                        <p:cTn id="117" dur="500"/>
                                        <p:tgtEl>
                                          <p:spTgt spid="58"/>
                                        </p:tgtEl>
                                      </p:cBhvr>
                                    </p:animEffect>
                                  </p:childTnLst>
                                </p:cTn>
                              </p:par>
                              <p:par>
                                <p:cTn id="118" presetID="10" presetClass="entr" presetSubtype="0" fill="hold" grpId="1" nodeType="withEffect">
                                  <p:stCondLst>
                                    <p:cond delay="0"/>
                                  </p:stCondLst>
                                  <p:childTnLst>
                                    <p:set>
                                      <p:cBhvr>
                                        <p:cTn id="119" dur="1" fill="hold">
                                          <p:stCondLst>
                                            <p:cond delay="0"/>
                                          </p:stCondLst>
                                        </p:cTn>
                                        <p:tgtEl>
                                          <p:spTgt spid="59"/>
                                        </p:tgtEl>
                                        <p:attrNameLst>
                                          <p:attrName>style.visibility</p:attrName>
                                        </p:attrNameLst>
                                      </p:cBhvr>
                                      <p:to>
                                        <p:strVal val="visible"/>
                                      </p:to>
                                    </p:set>
                                    <p:animEffect transition="in" filter="fade">
                                      <p:cBhvr>
                                        <p:cTn id="120" dur="500"/>
                                        <p:tgtEl>
                                          <p:spTgt spid="59"/>
                                        </p:tgtEl>
                                      </p:cBhvr>
                                    </p:animEffect>
                                  </p:childTnLst>
                                </p:cTn>
                              </p:par>
                              <p:par>
                                <p:cTn id="121" presetID="10" presetClass="entr" presetSubtype="0" fill="hold" grpId="1" nodeType="withEffect">
                                  <p:stCondLst>
                                    <p:cond delay="0"/>
                                  </p:stCondLst>
                                  <p:childTnLst>
                                    <p:set>
                                      <p:cBhvr>
                                        <p:cTn id="122" dur="1" fill="hold">
                                          <p:stCondLst>
                                            <p:cond delay="0"/>
                                          </p:stCondLst>
                                        </p:cTn>
                                        <p:tgtEl>
                                          <p:spTgt spid="60"/>
                                        </p:tgtEl>
                                        <p:attrNameLst>
                                          <p:attrName>style.visibility</p:attrName>
                                        </p:attrNameLst>
                                      </p:cBhvr>
                                      <p:to>
                                        <p:strVal val="visible"/>
                                      </p:to>
                                    </p:set>
                                    <p:animEffect transition="in" filter="fade">
                                      <p:cBhvr>
                                        <p:cTn id="123" dur="500"/>
                                        <p:tgtEl>
                                          <p:spTgt spid="60"/>
                                        </p:tgtEl>
                                      </p:cBhvr>
                                    </p:animEffect>
                                  </p:childTnLst>
                                </p:cTn>
                              </p:par>
                              <p:par>
                                <p:cTn id="124" presetID="10" presetClass="entr" presetSubtype="0" fill="hold" grpId="1" nodeType="withEffect">
                                  <p:stCondLst>
                                    <p:cond delay="0"/>
                                  </p:stCondLst>
                                  <p:childTnLst>
                                    <p:set>
                                      <p:cBhvr>
                                        <p:cTn id="125" dur="1" fill="hold">
                                          <p:stCondLst>
                                            <p:cond delay="0"/>
                                          </p:stCondLst>
                                        </p:cTn>
                                        <p:tgtEl>
                                          <p:spTgt spid="61"/>
                                        </p:tgtEl>
                                        <p:attrNameLst>
                                          <p:attrName>style.visibility</p:attrName>
                                        </p:attrNameLst>
                                      </p:cBhvr>
                                      <p:to>
                                        <p:strVal val="visible"/>
                                      </p:to>
                                    </p:set>
                                    <p:animEffect transition="in" filter="fade">
                                      <p:cBhvr>
                                        <p:cTn id="126" dur="500"/>
                                        <p:tgtEl>
                                          <p:spTgt spid="61"/>
                                        </p:tgtEl>
                                      </p:cBhvr>
                                    </p:animEffect>
                                  </p:childTnLst>
                                </p:cTn>
                              </p:par>
                              <p:par>
                                <p:cTn id="127" presetID="10" presetClass="entr" presetSubtype="0" fill="hold" grpId="1" nodeType="withEffect">
                                  <p:stCondLst>
                                    <p:cond delay="0"/>
                                  </p:stCondLst>
                                  <p:childTnLst>
                                    <p:set>
                                      <p:cBhvr>
                                        <p:cTn id="128" dur="1" fill="hold">
                                          <p:stCondLst>
                                            <p:cond delay="0"/>
                                          </p:stCondLst>
                                        </p:cTn>
                                        <p:tgtEl>
                                          <p:spTgt spid="62"/>
                                        </p:tgtEl>
                                        <p:attrNameLst>
                                          <p:attrName>style.visibility</p:attrName>
                                        </p:attrNameLst>
                                      </p:cBhvr>
                                      <p:to>
                                        <p:strVal val="visible"/>
                                      </p:to>
                                    </p:set>
                                    <p:animEffect transition="in" filter="fade">
                                      <p:cBhvr>
                                        <p:cTn id="129" dur="500"/>
                                        <p:tgtEl>
                                          <p:spTgt spid="62"/>
                                        </p:tgtEl>
                                      </p:cBhvr>
                                    </p:animEffect>
                                  </p:childTnLst>
                                </p:cTn>
                              </p:par>
                              <p:par>
                                <p:cTn id="130" presetID="10" presetClass="entr" presetSubtype="0" fill="hold" grpId="1" nodeType="withEffect">
                                  <p:stCondLst>
                                    <p:cond delay="0"/>
                                  </p:stCondLst>
                                  <p:childTnLst>
                                    <p:set>
                                      <p:cBhvr>
                                        <p:cTn id="131" dur="1" fill="hold">
                                          <p:stCondLst>
                                            <p:cond delay="0"/>
                                          </p:stCondLst>
                                        </p:cTn>
                                        <p:tgtEl>
                                          <p:spTgt spid="63"/>
                                        </p:tgtEl>
                                        <p:attrNameLst>
                                          <p:attrName>style.visibility</p:attrName>
                                        </p:attrNameLst>
                                      </p:cBhvr>
                                      <p:to>
                                        <p:strVal val="visible"/>
                                      </p:to>
                                    </p:set>
                                    <p:animEffect transition="in" filter="fade">
                                      <p:cBhvr>
                                        <p:cTn id="132" dur="500"/>
                                        <p:tgtEl>
                                          <p:spTgt spid="63"/>
                                        </p:tgtEl>
                                      </p:cBhvr>
                                    </p:animEffect>
                                  </p:childTnLst>
                                </p:cTn>
                              </p:par>
                            </p:childTnLst>
                          </p:cTn>
                        </p:par>
                        <p:par>
                          <p:cTn id="133" fill="hold">
                            <p:stCondLst>
                              <p:cond delay="6000"/>
                            </p:stCondLst>
                            <p:childTnLst>
                              <p:par>
                                <p:cTn id="134"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5" dur="2000" fill="hold"/>
                                        <p:tgtEl>
                                          <p:spTgt spid="54"/>
                                        </p:tgtEl>
                                        <p:attrNameLst>
                                          <p:attrName>ppt_x</p:attrName>
                                          <p:attrName>ppt_y</p:attrName>
                                        </p:attrNameLst>
                                      </p:cBhvr>
                                      <p:rCtr x="17" y="18981"/>
                                    </p:animMotion>
                                  </p:childTnLst>
                                </p:cTn>
                              </p:par>
                              <p:par>
                                <p:cTn id="136"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7" dur="2000" fill="hold"/>
                                        <p:tgtEl>
                                          <p:spTgt spid="55"/>
                                        </p:tgtEl>
                                        <p:attrNameLst>
                                          <p:attrName>ppt_x</p:attrName>
                                          <p:attrName>ppt_y</p:attrName>
                                        </p:attrNameLst>
                                      </p:cBhvr>
                                      <p:rCtr x="17" y="18981"/>
                                    </p:animMotion>
                                  </p:childTnLst>
                                </p:cTn>
                              </p:par>
                              <p:par>
                                <p:cTn id="138"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9" dur="2000" fill="hold"/>
                                        <p:tgtEl>
                                          <p:spTgt spid="56"/>
                                        </p:tgtEl>
                                        <p:attrNameLst>
                                          <p:attrName>ppt_x</p:attrName>
                                          <p:attrName>ppt_y</p:attrName>
                                        </p:attrNameLst>
                                      </p:cBhvr>
                                      <p:rCtr x="17" y="18981"/>
                                    </p:animMotion>
                                  </p:childTnLst>
                                </p:cTn>
                              </p:par>
                              <p:par>
                                <p:cTn id="140"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1" dur="2000" fill="hold"/>
                                        <p:tgtEl>
                                          <p:spTgt spid="57"/>
                                        </p:tgtEl>
                                        <p:attrNameLst>
                                          <p:attrName>ppt_x</p:attrName>
                                          <p:attrName>ppt_y</p:attrName>
                                        </p:attrNameLst>
                                      </p:cBhvr>
                                      <p:rCtr x="17" y="18981"/>
                                    </p:animMotion>
                                  </p:childTnLst>
                                </p:cTn>
                              </p:par>
                              <p:par>
                                <p:cTn id="142"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3" dur="2000" fill="hold"/>
                                        <p:tgtEl>
                                          <p:spTgt spid="58"/>
                                        </p:tgtEl>
                                        <p:attrNameLst>
                                          <p:attrName>ppt_x</p:attrName>
                                          <p:attrName>ppt_y</p:attrName>
                                        </p:attrNameLst>
                                      </p:cBhvr>
                                      <p:rCtr x="17" y="18981"/>
                                    </p:animMotion>
                                  </p:childTnLst>
                                </p:cTn>
                              </p:par>
                              <p:par>
                                <p:cTn id="144"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5" dur="2000" fill="hold"/>
                                        <p:tgtEl>
                                          <p:spTgt spid="59"/>
                                        </p:tgtEl>
                                        <p:attrNameLst>
                                          <p:attrName>ppt_x</p:attrName>
                                          <p:attrName>ppt_y</p:attrName>
                                        </p:attrNameLst>
                                      </p:cBhvr>
                                      <p:rCtr x="17" y="18981"/>
                                    </p:animMotion>
                                  </p:childTnLst>
                                </p:cTn>
                              </p:par>
                              <p:par>
                                <p:cTn id="146"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7" dur="2000" fill="hold"/>
                                        <p:tgtEl>
                                          <p:spTgt spid="60"/>
                                        </p:tgtEl>
                                        <p:attrNameLst>
                                          <p:attrName>ppt_x</p:attrName>
                                          <p:attrName>ppt_y</p:attrName>
                                        </p:attrNameLst>
                                      </p:cBhvr>
                                      <p:rCtr x="17" y="18981"/>
                                    </p:animMotion>
                                  </p:childTnLst>
                                </p:cTn>
                              </p:par>
                              <p:par>
                                <p:cTn id="148"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9" dur="2000" fill="hold"/>
                                        <p:tgtEl>
                                          <p:spTgt spid="61"/>
                                        </p:tgtEl>
                                        <p:attrNameLst>
                                          <p:attrName>ppt_x</p:attrName>
                                          <p:attrName>ppt_y</p:attrName>
                                        </p:attrNameLst>
                                      </p:cBhvr>
                                      <p:rCtr x="17" y="18981"/>
                                    </p:animMotion>
                                  </p:childTnLst>
                                </p:cTn>
                              </p:par>
                              <p:par>
                                <p:cTn id="150"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1" dur="2000" fill="hold"/>
                                        <p:tgtEl>
                                          <p:spTgt spid="62"/>
                                        </p:tgtEl>
                                        <p:attrNameLst>
                                          <p:attrName>ppt_x</p:attrName>
                                          <p:attrName>ppt_y</p:attrName>
                                        </p:attrNameLst>
                                      </p:cBhvr>
                                      <p:rCtr x="17" y="18981"/>
                                    </p:animMotion>
                                  </p:childTnLst>
                                </p:cTn>
                              </p:par>
                              <p:par>
                                <p:cTn id="152"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53" dur="2000" fill="hold"/>
                                        <p:tgtEl>
                                          <p:spTgt spid="6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53" grpId="0"/>
      <p:bldP spid="54" grpId="0" animBg="1"/>
      <p:bldP spid="54" grpId="1" animBg="1"/>
      <p:bldP spid="55" grpId="0" animBg="1"/>
      <p:bldP spid="55"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2" grpId="0" animBg="1"/>
      <p:bldP spid="62" grpId="1" animBg="1"/>
      <p:bldP spid="63" grpId="0" animBg="1"/>
      <p:bldP spid="63" grpId="1" animBg="1"/>
      <p:bldP spid="64" grpId="0"/>
      <p:bldP spid="65" grpId="0" animBg="1"/>
      <p:bldP spid="7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成本预算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COST BUDGET</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41" name="Oval 120"/>
          <p:cNvSpPr>
            <a:spLocks noChangeAspect="1"/>
          </p:cNvSpPr>
          <p:nvPr/>
        </p:nvSpPr>
        <p:spPr>
          <a:xfrm>
            <a:off x="3492834" y="2357617"/>
            <a:ext cx="972910" cy="972910"/>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Oval 105"/>
          <p:cNvSpPr>
            <a:spLocks noChangeAspect="1"/>
          </p:cNvSpPr>
          <p:nvPr/>
        </p:nvSpPr>
        <p:spPr>
          <a:xfrm>
            <a:off x="7016522" y="2465786"/>
            <a:ext cx="756709" cy="756709"/>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106"/>
          <p:cNvSpPr>
            <a:spLocks noChangeAspect="1"/>
          </p:cNvSpPr>
          <p:nvPr/>
        </p:nvSpPr>
        <p:spPr>
          <a:xfrm>
            <a:off x="2548008" y="2303566"/>
            <a:ext cx="1081012" cy="108101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Oval 109"/>
          <p:cNvSpPr>
            <a:spLocks noChangeAspect="1"/>
          </p:cNvSpPr>
          <p:nvPr/>
        </p:nvSpPr>
        <p:spPr>
          <a:xfrm>
            <a:off x="4880702" y="2185644"/>
            <a:ext cx="1297214" cy="1297214"/>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Oval 111"/>
          <p:cNvSpPr>
            <a:spLocks noChangeAspect="1"/>
          </p:cNvSpPr>
          <p:nvPr/>
        </p:nvSpPr>
        <p:spPr>
          <a:xfrm>
            <a:off x="4315817" y="2449543"/>
            <a:ext cx="756709" cy="756709"/>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Oval 112"/>
          <p:cNvSpPr>
            <a:spLocks noChangeAspect="1"/>
          </p:cNvSpPr>
          <p:nvPr/>
        </p:nvSpPr>
        <p:spPr>
          <a:xfrm>
            <a:off x="6024736" y="2303566"/>
            <a:ext cx="1081012" cy="1081012"/>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Oval 113"/>
          <p:cNvSpPr>
            <a:spLocks noChangeAspect="1"/>
          </p:cNvSpPr>
          <p:nvPr/>
        </p:nvSpPr>
        <p:spPr>
          <a:xfrm>
            <a:off x="7645388" y="2503593"/>
            <a:ext cx="648607" cy="648607"/>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Oval 114"/>
          <p:cNvSpPr>
            <a:spLocks noChangeAspect="1"/>
          </p:cNvSpPr>
          <p:nvPr/>
        </p:nvSpPr>
        <p:spPr>
          <a:xfrm>
            <a:off x="8177212" y="2077543"/>
            <a:ext cx="1513416" cy="1513416"/>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115"/>
          <p:cNvSpPr>
            <a:spLocks noChangeAspect="1"/>
          </p:cNvSpPr>
          <p:nvPr/>
        </p:nvSpPr>
        <p:spPr>
          <a:xfrm>
            <a:off x="9517165" y="2341441"/>
            <a:ext cx="972910" cy="972910"/>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Oval 119"/>
          <p:cNvSpPr>
            <a:spLocks noChangeAspect="1"/>
          </p:cNvSpPr>
          <p:nvPr/>
        </p:nvSpPr>
        <p:spPr>
          <a:xfrm>
            <a:off x="2046882" y="2509948"/>
            <a:ext cx="648607" cy="648607"/>
          </a:xfrm>
          <a:prstGeom prst="ellipse">
            <a:avLst/>
          </a:prstGeom>
          <a:solidFill>
            <a:srgbClr val="E62A2A">
              <a:alpha val="7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6" name="Group 121"/>
          <p:cNvGrpSpPr/>
          <p:nvPr/>
        </p:nvGrpSpPr>
        <p:grpSpPr>
          <a:xfrm>
            <a:off x="2021796" y="3311867"/>
            <a:ext cx="718145" cy="825872"/>
            <a:chOff x="1088727" y="2876550"/>
            <a:chExt cx="718145" cy="825872"/>
          </a:xfrm>
        </p:grpSpPr>
        <p:cxnSp>
          <p:nvCxnSpPr>
            <p:cNvPr id="57" name="Straight Connector 122"/>
            <p:cNvCxnSpPr/>
            <p:nvPr/>
          </p:nvCxnSpPr>
          <p:spPr>
            <a:xfrm>
              <a:off x="1447800" y="2876550"/>
              <a:ext cx="0" cy="6096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58" name="Rectangle 1436"/>
            <p:cNvSpPr>
              <a:spLocks noChangeArrowheads="1"/>
            </p:cNvSpPr>
            <p:nvPr/>
          </p:nvSpPr>
          <p:spPr bwMode="auto">
            <a:xfrm>
              <a:off x="1088727" y="3486978"/>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59" name="Group 124"/>
          <p:cNvGrpSpPr/>
          <p:nvPr/>
        </p:nvGrpSpPr>
        <p:grpSpPr>
          <a:xfrm>
            <a:off x="2740397" y="1412776"/>
            <a:ext cx="718145" cy="766976"/>
            <a:chOff x="1560584" y="1499974"/>
            <a:chExt cx="718145" cy="766976"/>
          </a:xfrm>
        </p:grpSpPr>
        <p:cxnSp>
          <p:nvCxnSpPr>
            <p:cNvPr id="60" name="Straight Connector 125"/>
            <p:cNvCxnSpPr/>
            <p:nvPr/>
          </p:nvCxnSpPr>
          <p:spPr>
            <a:xfrm flipV="1">
              <a:off x="1919654"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1" name="Rectangle 1436"/>
            <p:cNvSpPr>
              <a:spLocks noChangeArrowheads="1"/>
            </p:cNvSpPr>
            <p:nvPr/>
          </p:nvSpPr>
          <p:spPr bwMode="auto">
            <a:xfrm>
              <a:off x="1560584" y="1499974"/>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62" name="Group 127"/>
          <p:cNvGrpSpPr/>
          <p:nvPr/>
        </p:nvGrpSpPr>
        <p:grpSpPr>
          <a:xfrm>
            <a:off x="4335432" y="1412776"/>
            <a:ext cx="718145" cy="881276"/>
            <a:chOff x="2618590" y="1499974"/>
            <a:chExt cx="718145" cy="881276"/>
          </a:xfrm>
        </p:grpSpPr>
        <p:cxnSp>
          <p:nvCxnSpPr>
            <p:cNvPr id="63" name="Straight Connector 128"/>
            <p:cNvCxnSpPr/>
            <p:nvPr/>
          </p:nvCxnSpPr>
          <p:spPr>
            <a:xfrm flipV="1">
              <a:off x="2977662" y="1762991"/>
              <a:ext cx="0" cy="618259"/>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4" name="Rectangle 1436"/>
            <p:cNvSpPr>
              <a:spLocks noChangeArrowheads="1"/>
            </p:cNvSpPr>
            <p:nvPr/>
          </p:nvSpPr>
          <p:spPr bwMode="auto">
            <a:xfrm>
              <a:off x="2618590" y="1499974"/>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65" name="Group 130"/>
          <p:cNvGrpSpPr/>
          <p:nvPr/>
        </p:nvGrpSpPr>
        <p:grpSpPr>
          <a:xfrm>
            <a:off x="6202612" y="1412776"/>
            <a:ext cx="718145" cy="766976"/>
            <a:chOff x="3905200" y="1499974"/>
            <a:chExt cx="718145" cy="766976"/>
          </a:xfrm>
        </p:grpSpPr>
        <p:cxnSp>
          <p:nvCxnSpPr>
            <p:cNvPr id="66" name="Straight Connector 131"/>
            <p:cNvCxnSpPr/>
            <p:nvPr/>
          </p:nvCxnSpPr>
          <p:spPr>
            <a:xfrm flipV="1">
              <a:off x="4264270" y="1757797"/>
              <a:ext cx="0" cy="509153"/>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67" name="Rectangle 1436"/>
            <p:cNvSpPr>
              <a:spLocks noChangeArrowheads="1"/>
            </p:cNvSpPr>
            <p:nvPr/>
          </p:nvSpPr>
          <p:spPr bwMode="auto">
            <a:xfrm>
              <a:off x="3905200" y="1499974"/>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68" name="Group 133"/>
          <p:cNvGrpSpPr/>
          <p:nvPr/>
        </p:nvGrpSpPr>
        <p:grpSpPr>
          <a:xfrm>
            <a:off x="7596399" y="1412776"/>
            <a:ext cx="718145" cy="919376"/>
            <a:chOff x="4863561" y="1499974"/>
            <a:chExt cx="718145" cy="919376"/>
          </a:xfrm>
        </p:grpSpPr>
        <p:cxnSp>
          <p:nvCxnSpPr>
            <p:cNvPr id="69" name="Straight Connector 134"/>
            <p:cNvCxnSpPr/>
            <p:nvPr/>
          </p:nvCxnSpPr>
          <p:spPr>
            <a:xfrm flipV="1">
              <a:off x="5222632" y="1761259"/>
              <a:ext cx="0" cy="65809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0" name="Rectangle 1436"/>
            <p:cNvSpPr>
              <a:spLocks noChangeArrowheads="1"/>
            </p:cNvSpPr>
            <p:nvPr/>
          </p:nvSpPr>
          <p:spPr bwMode="auto">
            <a:xfrm>
              <a:off x="4863561" y="1499974"/>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71" name="Group 136"/>
          <p:cNvGrpSpPr/>
          <p:nvPr/>
        </p:nvGrpSpPr>
        <p:grpSpPr>
          <a:xfrm>
            <a:off x="9626860" y="1412776"/>
            <a:ext cx="718145" cy="805076"/>
            <a:chOff x="6226367" y="1499974"/>
            <a:chExt cx="718145" cy="805076"/>
          </a:xfrm>
        </p:grpSpPr>
        <p:cxnSp>
          <p:nvCxnSpPr>
            <p:cNvPr id="72" name="Straight Connector 137"/>
            <p:cNvCxnSpPr/>
            <p:nvPr/>
          </p:nvCxnSpPr>
          <p:spPr>
            <a:xfrm flipV="1">
              <a:off x="6585440" y="1759529"/>
              <a:ext cx="0" cy="545521"/>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3" name="Rectangle 1436"/>
            <p:cNvSpPr>
              <a:spLocks noChangeArrowheads="1"/>
            </p:cNvSpPr>
            <p:nvPr/>
          </p:nvSpPr>
          <p:spPr bwMode="auto">
            <a:xfrm>
              <a:off x="6226367" y="1499974"/>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77" name="Group 142"/>
          <p:cNvGrpSpPr/>
          <p:nvPr/>
        </p:nvGrpSpPr>
        <p:grpSpPr>
          <a:xfrm>
            <a:off x="3602317" y="3426167"/>
            <a:ext cx="718145" cy="711572"/>
            <a:chOff x="2146735" y="2990850"/>
            <a:chExt cx="718145" cy="711572"/>
          </a:xfrm>
        </p:grpSpPr>
        <p:cxnSp>
          <p:nvCxnSpPr>
            <p:cNvPr id="78" name="Straight Connector 143"/>
            <p:cNvCxnSpPr/>
            <p:nvPr/>
          </p:nvCxnSpPr>
          <p:spPr>
            <a:xfrm>
              <a:off x="2505808" y="2990850"/>
              <a:ext cx="0" cy="4953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9" name="Rectangle 1436"/>
            <p:cNvSpPr>
              <a:spLocks noChangeArrowheads="1"/>
            </p:cNvSpPr>
            <p:nvPr/>
          </p:nvSpPr>
          <p:spPr bwMode="auto">
            <a:xfrm>
              <a:off x="2146735" y="3486978"/>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84" name="Group 145"/>
          <p:cNvGrpSpPr/>
          <p:nvPr/>
        </p:nvGrpSpPr>
        <p:grpSpPr>
          <a:xfrm>
            <a:off x="5153811" y="3540467"/>
            <a:ext cx="718145" cy="597272"/>
            <a:chOff x="3204745" y="3105150"/>
            <a:chExt cx="718145" cy="597272"/>
          </a:xfrm>
        </p:grpSpPr>
        <p:cxnSp>
          <p:nvCxnSpPr>
            <p:cNvPr id="85" name="Straight Connector 146"/>
            <p:cNvCxnSpPr/>
            <p:nvPr/>
          </p:nvCxnSpPr>
          <p:spPr>
            <a:xfrm>
              <a:off x="3563816" y="3105150"/>
              <a:ext cx="0" cy="3810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6" name="Rectangle 1436"/>
            <p:cNvSpPr>
              <a:spLocks noChangeArrowheads="1"/>
            </p:cNvSpPr>
            <p:nvPr/>
          </p:nvSpPr>
          <p:spPr bwMode="auto">
            <a:xfrm>
              <a:off x="3204745" y="3486978"/>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87" name="Group 148"/>
          <p:cNvGrpSpPr/>
          <p:nvPr/>
        </p:nvGrpSpPr>
        <p:grpSpPr>
          <a:xfrm>
            <a:off x="7021128" y="3349967"/>
            <a:ext cx="718145" cy="787772"/>
            <a:chOff x="4506006" y="2914650"/>
            <a:chExt cx="718145" cy="787772"/>
          </a:xfrm>
        </p:grpSpPr>
        <p:cxnSp>
          <p:nvCxnSpPr>
            <p:cNvPr id="88" name="Straight Connector 149"/>
            <p:cNvCxnSpPr/>
            <p:nvPr/>
          </p:nvCxnSpPr>
          <p:spPr>
            <a:xfrm>
              <a:off x="4865078" y="2914650"/>
              <a:ext cx="0" cy="5715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89" name="Rectangle 1436"/>
            <p:cNvSpPr>
              <a:spLocks noChangeArrowheads="1"/>
            </p:cNvSpPr>
            <p:nvPr/>
          </p:nvSpPr>
          <p:spPr bwMode="auto">
            <a:xfrm>
              <a:off x="4506006" y="3486978"/>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grpSp>
        <p:nvGrpSpPr>
          <p:cNvPr id="90" name="Group 151"/>
          <p:cNvGrpSpPr/>
          <p:nvPr/>
        </p:nvGrpSpPr>
        <p:grpSpPr>
          <a:xfrm>
            <a:off x="8598022" y="3616667"/>
            <a:ext cx="718145" cy="521072"/>
            <a:chOff x="5487815" y="3181350"/>
            <a:chExt cx="718145" cy="521072"/>
          </a:xfrm>
        </p:grpSpPr>
        <p:cxnSp>
          <p:nvCxnSpPr>
            <p:cNvPr id="91" name="Straight Connector 152"/>
            <p:cNvCxnSpPr/>
            <p:nvPr/>
          </p:nvCxnSpPr>
          <p:spPr>
            <a:xfrm>
              <a:off x="5846886" y="3181350"/>
              <a:ext cx="0" cy="304800"/>
            </a:xfrm>
            <a:prstGeom prst="line">
              <a:avLst/>
            </a:prstGeom>
            <a:ln>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92" name="Rectangle 1436"/>
            <p:cNvSpPr>
              <a:spLocks noChangeArrowheads="1"/>
            </p:cNvSpPr>
            <p:nvPr/>
          </p:nvSpPr>
          <p:spPr bwMode="auto">
            <a:xfrm>
              <a:off x="5487815" y="3486978"/>
              <a:ext cx="71814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lvl="0" algn="ctr" fontAlgn="base">
                <a:spcBef>
                  <a:spcPct val="0"/>
                </a:spcBef>
                <a:spcAft>
                  <a:spcPct val="0"/>
                </a:spcAft>
              </a:pPr>
              <a:r>
                <a:rPr lang="zh-CN" altLang="en-US" sz="1400" b="1" dirty="0" smtClean="0">
                  <a:solidFill>
                    <a:schemeClr val="tx1">
                      <a:lumMod val="75000"/>
                      <a:lumOff val="25000"/>
                    </a:schemeClr>
                  </a:solidFill>
                  <a:latin typeface="Impact MT Std" pitchFamily="34" charset="0"/>
                  <a:ea typeface="微软雅黑" pitchFamily="34" charset="-122"/>
                </a:rPr>
                <a:t>输入标题</a:t>
              </a:r>
              <a:endParaRPr kumimoji="0" lang="en-US" sz="3600" i="0" u="none" strike="noStrike" cap="none" normalizeH="0" baseline="0" dirty="0" smtClean="0">
                <a:ln>
                  <a:noFill/>
                </a:ln>
                <a:solidFill>
                  <a:schemeClr val="bg1">
                    <a:lumMod val="50000"/>
                  </a:schemeClr>
                </a:solidFill>
                <a:effectLst/>
                <a:cs typeface="Arial" pitchFamily="34" charset="0"/>
              </a:endParaRPr>
            </a:p>
          </p:txBody>
        </p:sp>
      </p:grpSp>
      <p:sp>
        <p:nvSpPr>
          <p:cNvPr id="121" name="Freeform 36"/>
          <p:cNvSpPr>
            <a:spLocks noChangeAspect="1" noEditPoints="1"/>
          </p:cNvSpPr>
          <p:nvPr/>
        </p:nvSpPr>
        <p:spPr bwMode="auto">
          <a:xfrm>
            <a:off x="7169607" y="2703302"/>
            <a:ext cx="411921" cy="230833"/>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2" name="Freeform 6"/>
          <p:cNvSpPr>
            <a:spLocks noChangeAspect="1" noEditPoints="1"/>
          </p:cNvSpPr>
          <p:nvPr/>
        </p:nvSpPr>
        <p:spPr bwMode="auto">
          <a:xfrm>
            <a:off x="2911850" y="2660378"/>
            <a:ext cx="342490" cy="300855"/>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3" name="Freeform 26"/>
          <p:cNvSpPr>
            <a:spLocks noEditPoints="1"/>
          </p:cNvSpPr>
          <p:nvPr/>
        </p:nvSpPr>
        <p:spPr bwMode="auto">
          <a:xfrm>
            <a:off x="5362703" y="2666093"/>
            <a:ext cx="343385" cy="305674"/>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4" name="Freeform 16"/>
          <p:cNvSpPr>
            <a:spLocks noEditPoints="1"/>
          </p:cNvSpPr>
          <p:nvPr/>
        </p:nvSpPr>
        <p:spPr bwMode="auto">
          <a:xfrm>
            <a:off x="8792950" y="2682428"/>
            <a:ext cx="325709" cy="326475"/>
          </a:xfrm>
          <a:custGeom>
            <a:avLst/>
            <a:gdLst>
              <a:gd name="T0" fmla="*/ 136 w 360"/>
              <a:gd name="T1" fmla="*/ 226 h 361"/>
              <a:gd name="T2" fmla="*/ 56 w 360"/>
              <a:gd name="T3" fmla="*/ 194 h 361"/>
              <a:gd name="T4" fmla="*/ 56 w 360"/>
              <a:gd name="T5" fmla="*/ 221 h 361"/>
              <a:gd name="T6" fmla="*/ 136 w 360"/>
              <a:gd name="T7" fmla="*/ 253 h 361"/>
              <a:gd name="T8" fmla="*/ 136 w 360"/>
              <a:gd name="T9" fmla="*/ 226 h 361"/>
              <a:gd name="T10" fmla="*/ 136 w 360"/>
              <a:gd name="T11" fmla="*/ 143 h 361"/>
              <a:gd name="T12" fmla="*/ 56 w 360"/>
              <a:gd name="T13" fmla="*/ 111 h 361"/>
              <a:gd name="T14" fmla="*/ 56 w 360"/>
              <a:gd name="T15" fmla="*/ 138 h 361"/>
              <a:gd name="T16" fmla="*/ 136 w 360"/>
              <a:gd name="T17" fmla="*/ 170 h 361"/>
              <a:gd name="T18" fmla="*/ 136 w 360"/>
              <a:gd name="T19" fmla="*/ 143 h 361"/>
              <a:gd name="T20" fmla="*/ 351 w 360"/>
              <a:gd name="T21" fmla="*/ 4 h 361"/>
              <a:gd name="T22" fmla="*/ 332 w 360"/>
              <a:gd name="T23" fmla="*/ 2 h 361"/>
              <a:gd name="T24" fmla="*/ 180 w 360"/>
              <a:gd name="T25" fmla="*/ 63 h 361"/>
              <a:gd name="T26" fmla="*/ 27 w 360"/>
              <a:gd name="T27" fmla="*/ 2 h 361"/>
              <a:gd name="T28" fmla="*/ 8 w 360"/>
              <a:gd name="T29" fmla="*/ 4 h 361"/>
              <a:gd name="T30" fmla="*/ 0 w 360"/>
              <a:gd name="T31" fmla="*/ 21 h 361"/>
              <a:gd name="T32" fmla="*/ 0 w 360"/>
              <a:gd name="T33" fmla="*/ 277 h 361"/>
              <a:gd name="T34" fmla="*/ 12 w 360"/>
              <a:gd name="T35" fmla="*/ 295 h 361"/>
              <a:gd name="T36" fmla="*/ 172 w 360"/>
              <a:gd name="T37" fmla="*/ 359 h 361"/>
              <a:gd name="T38" fmla="*/ 176 w 360"/>
              <a:gd name="T39" fmla="*/ 361 h 361"/>
              <a:gd name="T40" fmla="*/ 180 w 360"/>
              <a:gd name="T41" fmla="*/ 361 h 361"/>
              <a:gd name="T42" fmla="*/ 184 w 360"/>
              <a:gd name="T43" fmla="*/ 361 h 361"/>
              <a:gd name="T44" fmla="*/ 187 w 360"/>
              <a:gd name="T45" fmla="*/ 359 h 361"/>
              <a:gd name="T46" fmla="*/ 347 w 360"/>
              <a:gd name="T47" fmla="*/ 295 h 361"/>
              <a:gd name="T48" fmla="*/ 360 w 360"/>
              <a:gd name="T49" fmla="*/ 277 h 361"/>
              <a:gd name="T50" fmla="*/ 360 w 360"/>
              <a:gd name="T51" fmla="*/ 21 h 361"/>
              <a:gd name="T52" fmla="*/ 351 w 360"/>
              <a:gd name="T53" fmla="*/ 4 h 361"/>
              <a:gd name="T54" fmla="*/ 160 w 360"/>
              <a:gd name="T55" fmla="*/ 320 h 361"/>
              <a:gd name="T56" fmla="*/ 32 w 360"/>
              <a:gd name="T57" fmla="*/ 269 h 361"/>
              <a:gd name="T58" fmla="*/ 32 w 360"/>
              <a:gd name="T59" fmla="*/ 45 h 361"/>
              <a:gd name="T60" fmla="*/ 160 w 360"/>
              <a:gd name="T61" fmla="*/ 96 h 361"/>
              <a:gd name="T62" fmla="*/ 160 w 360"/>
              <a:gd name="T63" fmla="*/ 320 h 361"/>
              <a:gd name="T64" fmla="*/ 328 w 360"/>
              <a:gd name="T65" fmla="*/ 269 h 361"/>
              <a:gd name="T66" fmla="*/ 200 w 360"/>
              <a:gd name="T67" fmla="*/ 320 h 361"/>
              <a:gd name="T68" fmla="*/ 200 w 360"/>
              <a:gd name="T69" fmla="*/ 96 h 361"/>
              <a:gd name="T70" fmla="*/ 328 w 360"/>
              <a:gd name="T71" fmla="*/ 45 h 361"/>
              <a:gd name="T72" fmla="*/ 328 w 360"/>
              <a:gd name="T73" fmla="*/ 269 h 361"/>
              <a:gd name="T74" fmla="*/ 304 w 360"/>
              <a:gd name="T75" fmla="*/ 194 h 361"/>
              <a:gd name="T76" fmla="*/ 224 w 360"/>
              <a:gd name="T77" fmla="*/ 226 h 361"/>
              <a:gd name="T78" fmla="*/ 224 w 360"/>
              <a:gd name="T79" fmla="*/ 253 h 361"/>
              <a:gd name="T80" fmla="*/ 304 w 360"/>
              <a:gd name="T81" fmla="*/ 221 h 361"/>
              <a:gd name="T82" fmla="*/ 304 w 360"/>
              <a:gd name="T83" fmla="*/ 194 h 361"/>
              <a:gd name="T84" fmla="*/ 304 w 360"/>
              <a:gd name="T85" fmla="*/ 111 h 361"/>
              <a:gd name="T86" fmla="*/ 224 w 360"/>
              <a:gd name="T87" fmla="*/ 143 h 361"/>
              <a:gd name="T88" fmla="*/ 224 w 360"/>
              <a:gd name="T89" fmla="*/ 170 h 361"/>
              <a:gd name="T90" fmla="*/ 304 w 360"/>
              <a:gd name="T91" fmla="*/ 138 h 361"/>
              <a:gd name="T92" fmla="*/ 304 w 360"/>
              <a:gd name="T93" fmla="*/ 11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0" h="361">
                <a:moveTo>
                  <a:pt x="136" y="226"/>
                </a:moveTo>
                <a:cubicBezTo>
                  <a:pt x="56" y="194"/>
                  <a:pt x="56" y="194"/>
                  <a:pt x="56" y="194"/>
                </a:cubicBezTo>
                <a:cubicBezTo>
                  <a:pt x="56" y="221"/>
                  <a:pt x="56" y="221"/>
                  <a:pt x="56" y="221"/>
                </a:cubicBezTo>
                <a:cubicBezTo>
                  <a:pt x="136" y="253"/>
                  <a:pt x="136" y="253"/>
                  <a:pt x="136" y="253"/>
                </a:cubicBezTo>
                <a:lnTo>
                  <a:pt x="136" y="226"/>
                </a:lnTo>
                <a:close/>
                <a:moveTo>
                  <a:pt x="136" y="143"/>
                </a:moveTo>
                <a:cubicBezTo>
                  <a:pt x="56" y="111"/>
                  <a:pt x="56" y="111"/>
                  <a:pt x="56" y="111"/>
                </a:cubicBezTo>
                <a:cubicBezTo>
                  <a:pt x="56" y="138"/>
                  <a:pt x="56" y="138"/>
                  <a:pt x="56" y="138"/>
                </a:cubicBezTo>
                <a:cubicBezTo>
                  <a:pt x="136" y="170"/>
                  <a:pt x="136" y="170"/>
                  <a:pt x="136" y="170"/>
                </a:cubicBezTo>
                <a:lnTo>
                  <a:pt x="136" y="143"/>
                </a:lnTo>
                <a:close/>
                <a:moveTo>
                  <a:pt x="351" y="4"/>
                </a:moveTo>
                <a:cubicBezTo>
                  <a:pt x="345" y="1"/>
                  <a:pt x="338" y="0"/>
                  <a:pt x="332" y="2"/>
                </a:cubicBezTo>
                <a:cubicBezTo>
                  <a:pt x="180" y="63"/>
                  <a:pt x="180" y="63"/>
                  <a:pt x="180" y="63"/>
                </a:cubicBezTo>
                <a:cubicBezTo>
                  <a:pt x="27" y="2"/>
                  <a:pt x="27" y="2"/>
                  <a:pt x="27" y="2"/>
                </a:cubicBezTo>
                <a:cubicBezTo>
                  <a:pt x="21" y="0"/>
                  <a:pt x="14" y="1"/>
                  <a:pt x="8" y="4"/>
                </a:cubicBezTo>
                <a:cubicBezTo>
                  <a:pt x="3" y="8"/>
                  <a:pt x="0" y="14"/>
                  <a:pt x="0" y="21"/>
                </a:cubicBezTo>
                <a:cubicBezTo>
                  <a:pt x="0" y="277"/>
                  <a:pt x="0" y="277"/>
                  <a:pt x="0" y="277"/>
                </a:cubicBezTo>
                <a:cubicBezTo>
                  <a:pt x="0" y="285"/>
                  <a:pt x="5" y="292"/>
                  <a:pt x="12" y="295"/>
                </a:cubicBezTo>
                <a:cubicBezTo>
                  <a:pt x="172" y="359"/>
                  <a:pt x="172" y="359"/>
                  <a:pt x="172" y="359"/>
                </a:cubicBezTo>
                <a:cubicBezTo>
                  <a:pt x="172" y="359"/>
                  <a:pt x="175" y="360"/>
                  <a:pt x="176" y="361"/>
                </a:cubicBezTo>
                <a:cubicBezTo>
                  <a:pt x="177" y="361"/>
                  <a:pt x="178" y="361"/>
                  <a:pt x="180" y="361"/>
                </a:cubicBezTo>
                <a:cubicBezTo>
                  <a:pt x="181" y="361"/>
                  <a:pt x="182" y="361"/>
                  <a:pt x="184" y="361"/>
                </a:cubicBezTo>
                <a:cubicBezTo>
                  <a:pt x="184" y="360"/>
                  <a:pt x="187" y="359"/>
                  <a:pt x="187" y="359"/>
                </a:cubicBezTo>
                <a:cubicBezTo>
                  <a:pt x="347" y="295"/>
                  <a:pt x="347" y="295"/>
                  <a:pt x="347" y="295"/>
                </a:cubicBezTo>
                <a:cubicBezTo>
                  <a:pt x="355" y="292"/>
                  <a:pt x="360" y="285"/>
                  <a:pt x="360" y="277"/>
                </a:cubicBezTo>
                <a:cubicBezTo>
                  <a:pt x="360" y="21"/>
                  <a:pt x="360" y="21"/>
                  <a:pt x="360" y="21"/>
                </a:cubicBezTo>
                <a:cubicBezTo>
                  <a:pt x="360" y="14"/>
                  <a:pt x="356" y="8"/>
                  <a:pt x="351" y="4"/>
                </a:cubicBezTo>
                <a:close/>
                <a:moveTo>
                  <a:pt x="160" y="320"/>
                </a:moveTo>
                <a:cubicBezTo>
                  <a:pt x="32" y="269"/>
                  <a:pt x="32" y="269"/>
                  <a:pt x="32" y="269"/>
                </a:cubicBezTo>
                <a:cubicBezTo>
                  <a:pt x="32" y="45"/>
                  <a:pt x="32" y="45"/>
                  <a:pt x="32" y="45"/>
                </a:cubicBezTo>
                <a:cubicBezTo>
                  <a:pt x="160" y="96"/>
                  <a:pt x="160" y="96"/>
                  <a:pt x="160" y="96"/>
                </a:cubicBezTo>
                <a:lnTo>
                  <a:pt x="160" y="320"/>
                </a:lnTo>
                <a:close/>
                <a:moveTo>
                  <a:pt x="328" y="269"/>
                </a:moveTo>
                <a:cubicBezTo>
                  <a:pt x="200" y="320"/>
                  <a:pt x="200" y="320"/>
                  <a:pt x="200" y="320"/>
                </a:cubicBezTo>
                <a:cubicBezTo>
                  <a:pt x="200" y="96"/>
                  <a:pt x="200" y="96"/>
                  <a:pt x="200" y="96"/>
                </a:cubicBezTo>
                <a:cubicBezTo>
                  <a:pt x="328" y="45"/>
                  <a:pt x="328" y="45"/>
                  <a:pt x="328" y="45"/>
                </a:cubicBezTo>
                <a:lnTo>
                  <a:pt x="328" y="269"/>
                </a:lnTo>
                <a:close/>
                <a:moveTo>
                  <a:pt x="304" y="194"/>
                </a:moveTo>
                <a:cubicBezTo>
                  <a:pt x="224" y="226"/>
                  <a:pt x="224" y="226"/>
                  <a:pt x="224" y="226"/>
                </a:cubicBezTo>
                <a:cubicBezTo>
                  <a:pt x="224" y="253"/>
                  <a:pt x="224" y="253"/>
                  <a:pt x="224" y="253"/>
                </a:cubicBezTo>
                <a:cubicBezTo>
                  <a:pt x="304" y="221"/>
                  <a:pt x="304" y="221"/>
                  <a:pt x="304" y="221"/>
                </a:cubicBezTo>
                <a:lnTo>
                  <a:pt x="304" y="194"/>
                </a:lnTo>
                <a:close/>
                <a:moveTo>
                  <a:pt x="304" y="111"/>
                </a:moveTo>
                <a:cubicBezTo>
                  <a:pt x="224" y="143"/>
                  <a:pt x="224" y="143"/>
                  <a:pt x="224" y="143"/>
                </a:cubicBezTo>
                <a:cubicBezTo>
                  <a:pt x="224" y="170"/>
                  <a:pt x="224" y="170"/>
                  <a:pt x="224" y="170"/>
                </a:cubicBezTo>
                <a:cubicBezTo>
                  <a:pt x="304" y="138"/>
                  <a:pt x="304" y="138"/>
                  <a:pt x="304" y="138"/>
                </a:cubicBezTo>
                <a:lnTo>
                  <a:pt x="304" y="111"/>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27" name="TextBox 126"/>
          <p:cNvSpPr txBox="1"/>
          <p:nvPr/>
        </p:nvSpPr>
        <p:spPr>
          <a:xfrm>
            <a:off x="2239687" y="5158933"/>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28" name="TextBox 127"/>
          <p:cNvSpPr txBox="1"/>
          <p:nvPr/>
        </p:nvSpPr>
        <p:spPr>
          <a:xfrm>
            <a:off x="5328916" y="4723983"/>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74" name="圆角矩形 73"/>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93"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4" name="圆角矩形 93"/>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6" name="圆角矩形 95"/>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8" name="圆角矩形 97"/>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0" name="圆角矩形 99"/>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33</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554163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500" fill="hold"/>
                                        <p:tgtEl>
                                          <p:spTgt spid="55"/>
                                        </p:tgtEl>
                                        <p:attrNameLst>
                                          <p:attrName>ppt_w</p:attrName>
                                        </p:attrNameLst>
                                      </p:cBhvr>
                                      <p:tavLst>
                                        <p:tav tm="0">
                                          <p:val>
                                            <p:fltVal val="0"/>
                                          </p:val>
                                        </p:tav>
                                        <p:tav tm="100000">
                                          <p:val>
                                            <p:strVal val="#ppt_w"/>
                                          </p:val>
                                        </p:tav>
                                      </p:tavLst>
                                    </p:anim>
                                    <p:anim calcmode="lin" valueType="num">
                                      <p:cBhvr>
                                        <p:cTn id="8" dur="500" fill="hold"/>
                                        <p:tgtEl>
                                          <p:spTgt spid="55"/>
                                        </p:tgtEl>
                                        <p:attrNameLst>
                                          <p:attrName>ppt_h</p:attrName>
                                        </p:attrNameLst>
                                      </p:cBhvr>
                                      <p:tavLst>
                                        <p:tav tm="0">
                                          <p:val>
                                            <p:fltVal val="0"/>
                                          </p:val>
                                        </p:tav>
                                        <p:tav tm="100000">
                                          <p:val>
                                            <p:strVal val="#ppt_h"/>
                                          </p:val>
                                        </p:tav>
                                      </p:tavLst>
                                    </p:anim>
                                    <p:animEffect transition="in" filter="fade">
                                      <p:cBhvr>
                                        <p:cTn id="9" dur="500"/>
                                        <p:tgtEl>
                                          <p:spTgt spid="5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500" fill="hold"/>
                                        <p:tgtEl>
                                          <p:spTgt spid="41"/>
                                        </p:tgtEl>
                                        <p:attrNameLst>
                                          <p:attrName>ppt_w</p:attrName>
                                        </p:attrNameLst>
                                      </p:cBhvr>
                                      <p:tavLst>
                                        <p:tav tm="0">
                                          <p:val>
                                            <p:fltVal val="0"/>
                                          </p:val>
                                        </p:tav>
                                        <p:tav tm="100000">
                                          <p:val>
                                            <p:strVal val="#ppt_w"/>
                                          </p:val>
                                        </p:tav>
                                      </p:tavLst>
                                    </p:anim>
                                    <p:anim calcmode="lin" valueType="num">
                                      <p:cBhvr>
                                        <p:cTn id="20" dur="500" fill="hold"/>
                                        <p:tgtEl>
                                          <p:spTgt spid="41"/>
                                        </p:tgtEl>
                                        <p:attrNameLst>
                                          <p:attrName>ppt_h</p:attrName>
                                        </p:attrNameLst>
                                      </p:cBhvr>
                                      <p:tavLst>
                                        <p:tav tm="0">
                                          <p:val>
                                            <p:fltVal val="0"/>
                                          </p:val>
                                        </p:tav>
                                        <p:tav tm="100000">
                                          <p:val>
                                            <p:strVal val="#ppt_h"/>
                                          </p:val>
                                        </p:tav>
                                      </p:tavLst>
                                    </p:anim>
                                    <p:animEffect transition="in" filter="fade">
                                      <p:cBhvr>
                                        <p:cTn id="21" dur="500"/>
                                        <p:tgtEl>
                                          <p:spTgt spid="4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p:cTn id="25" dur="500" fill="hold"/>
                                        <p:tgtEl>
                                          <p:spTgt spid="47"/>
                                        </p:tgtEl>
                                        <p:attrNameLst>
                                          <p:attrName>ppt_w</p:attrName>
                                        </p:attrNameLst>
                                      </p:cBhvr>
                                      <p:tavLst>
                                        <p:tav tm="0">
                                          <p:val>
                                            <p:fltVal val="0"/>
                                          </p:val>
                                        </p:tav>
                                        <p:tav tm="100000">
                                          <p:val>
                                            <p:strVal val="#ppt_w"/>
                                          </p:val>
                                        </p:tav>
                                      </p:tavLst>
                                    </p:anim>
                                    <p:anim calcmode="lin" valueType="num">
                                      <p:cBhvr>
                                        <p:cTn id="26" dur="500" fill="hold"/>
                                        <p:tgtEl>
                                          <p:spTgt spid="47"/>
                                        </p:tgtEl>
                                        <p:attrNameLst>
                                          <p:attrName>ppt_h</p:attrName>
                                        </p:attrNameLst>
                                      </p:cBhvr>
                                      <p:tavLst>
                                        <p:tav tm="0">
                                          <p:val>
                                            <p:fltVal val="0"/>
                                          </p:val>
                                        </p:tav>
                                        <p:tav tm="100000">
                                          <p:val>
                                            <p:strVal val="#ppt_h"/>
                                          </p:val>
                                        </p:tav>
                                      </p:tavLst>
                                    </p:anim>
                                    <p:animEffect transition="in" filter="fade">
                                      <p:cBhvr>
                                        <p:cTn id="27" dur="500"/>
                                        <p:tgtEl>
                                          <p:spTgt spid="4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Effect transition="in" filter="fade">
                                      <p:cBhvr>
                                        <p:cTn id="33" dur="500"/>
                                        <p:tgtEl>
                                          <p:spTgt spid="4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ppt_w</p:attrName>
                                        </p:attrNameLst>
                                      </p:cBhvr>
                                      <p:tavLst>
                                        <p:tav tm="0">
                                          <p:val>
                                            <p:fltVal val="0"/>
                                          </p:val>
                                        </p:tav>
                                        <p:tav tm="100000">
                                          <p:val>
                                            <p:strVal val="#ppt_w"/>
                                          </p:val>
                                        </p:tav>
                                      </p:tavLst>
                                    </p:anim>
                                    <p:anim calcmode="lin" valueType="num">
                                      <p:cBhvr>
                                        <p:cTn id="38" dur="500" fill="hold"/>
                                        <p:tgtEl>
                                          <p:spTgt spid="48"/>
                                        </p:tgtEl>
                                        <p:attrNameLst>
                                          <p:attrName>ppt_h</p:attrName>
                                        </p:attrNameLst>
                                      </p:cBhvr>
                                      <p:tavLst>
                                        <p:tav tm="0">
                                          <p:val>
                                            <p:fltVal val="0"/>
                                          </p:val>
                                        </p:tav>
                                        <p:tav tm="100000">
                                          <p:val>
                                            <p:strVal val="#ppt_h"/>
                                          </p:val>
                                        </p:tav>
                                      </p:tavLst>
                                    </p:anim>
                                    <p:animEffect transition="in" filter="fade">
                                      <p:cBhvr>
                                        <p:cTn id="39" dur="500"/>
                                        <p:tgtEl>
                                          <p:spTgt spid="4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Effect transition="in" filter="fade">
                                      <p:cBhvr>
                                        <p:cTn id="45" dur="500"/>
                                        <p:tgtEl>
                                          <p:spTgt spid="44"/>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 calcmode="lin" valueType="num">
                                      <p:cBhvr>
                                        <p:cTn id="49" dur="500" fill="hold"/>
                                        <p:tgtEl>
                                          <p:spTgt spid="49"/>
                                        </p:tgtEl>
                                        <p:attrNameLst>
                                          <p:attrName>ppt_w</p:attrName>
                                        </p:attrNameLst>
                                      </p:cBhvr>
                                      <p:tavLst>
                                        <p:tav tm="0">
                                          <p:val>
                                            <p:fltVal val="0"/>
                                          </p:val>
                                        </p:tav>
                                        <p:tav tm="100000">
                                          <p:val>
                                            <p:strVal val="#ppt_w"/>
                                          </p:val>
                                        </p:tav>
                                      </p:tavLst>
                                    </p:anim>
                                    <p:anim calcmode="lin" valueType="num">
                                      <p:cBhvr>
                                        <p:cTn id="50" dur="500" fill="hold"/>
                                        <p:tgtEl>
                                          <p:spTgt spid="49"/>
                                        </p:tgtEl>
                                        <p:attrNameLst>
                                          <p:attrName>ppt_h</p:attrName>
                                        </p:attrNameLst>
                                      </p:cBhvr>
                                      <p:tavLst>
                                        <p:tav tm="0">
                                          <p:val>
                                            <p:fltVal val="0"/>
                                          </p:val>
                                        </p:tav>
                                        <p:tav tm="100000">
                                          <p:val>
                                            <p:strVal val="#ppt_h"/>
                                          </p:val>
                                        </p:tav>
                                      </p:tavLst>
                                    </p:anim>
                                    <p:animEffect transition="in" filter="fade">
                                      <p:cBhvr>
                                        <p:cTn id="51" dur="500"/>
                                        <p:tgtEl>
                                          <p:spTgt spid="4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p:cTn id="55" dur="500" fill="hold"/>
                                        <p:tgtEl>
                                          <p:spTgt spid="50"/>
                                        </p:tgtEl>
                                        <p:attrNameLst>
                                          <p:attrName>ppt_w</p:attrName>
                                        </p:attrNameLst>
                                      </p:cBhvr>
                                      <p:tavLst>
                                        <p:tav tm="0">
                                          <p:val>
                                            <p:fltVal val="0"/>
                                          </p:val>
                                        </p:tav>
                                        <p:tav tm="100000">
                                          <p:val>
                                            <p:strVal val="#ppt_w"/>
                                          </p:val>
                                        </p:tav>
                                      </p:tavLst>
                                    </p:anim>
                                    <p:anim calcmode="lin" valueType="num">
                                      <p:cBhvr>
                                        <p:cTn id="56" dur="500" fill="hold"/>
                                        <p:tgtEl>
                                          <p:spTgt spid="50"/>
                                        </p:tgtEl>
                                        <p:attrNameLst>
                                          <p:attrName>ppt_h</p:attrName>
                                        </p:attrNameLst>
                                      </p:cBhvr>
                                      <p:tavLst>
                                        <p:tav tm="0">
                                          <p:val>
                                            <p:fltVal val="0"/>
                                          </p:val>
                                        </p:tav>
                                        <p:tav tm="100000">
                                          <p:val>
                                            <p:strVal val="#ppt_h"/>
                                          </p:val>
                                        </p:tav>
                                      </p:tavLst>
                                    </p:anim>
                                    <p:animEffect transition="in" filter="fade">
                                      <p:cBhvr>
                                        <p:cTn id="57" dur="500"/>
                                        <p:tgtEl>
                                          <p:spTgt spid="50"/>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p:cTn id="61" dur="500" fill="hold"/>
                                        <p:tgtEl>
                                          <p:spTgt spid="51"/>
                                        </p:tgtEl>
                                        <p:attrNameLst>
                                          <p:attrName>ppt_w</p:attrName>
                                        </p:attrNameLst>
                                      </p:cBhvr>
                                      <p:tavLst>
                                        <p:tav tm="0">
                                          <p:val>
                                            <p:fltVal val="0"/>
                                          </p:val>
                                        </p:tav>
                                        <p:tav tm="100000">
                                          <p:val>
                                            <p:strVal val="#ppt_w"/>
                                          </p:val>
                                        </p:tav>
                                      </p:tavLst>
                                    </p:anim>
                                    <p:anim calcmode="lin" valueType="num">
                                      <p:cBhvr>
                                        <p:cTn id="62" dur="500" fill="hold"/>
                                        <p:tgtEl>
                                          <p:spTgt spid="51"/>
                                        </p:tgtEl>
                                        <p:attrNameLst>
                                          <p:attrName>ppt_h</p:attrName>
                                        </p:attrNameLst>
                                      </p:cBhvr>
                                      <p:tavLst>
                                        <p:tav tm="0">
                                          <p:val>
                                            <p:fltVal val="0"/>
                                          </p:val>
                                        </p:tav>
                                        <p:tav tm="100000">
                                          <p:val>
                                            <p:strVal val="#ppt_h"/>
                                          </p:val>
                                        </p:tav>
                                      </p:tavLst>
                                    </p:anim>
                                    <p:animEffect transition="in" filter="fade">
                                      <p:cBhvr>
                                        <p:cTn id="63" dur="500"/>
                                        <p:tgtEl>
                                          <p:spTgt spid="51"/>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22"/>
                                        </p:tgtEl>
                                        <p:attrNameLst>
                                          <p:attrName>style.visibility</p:attrName>
                                        </p:attrNameLst>
                                      </p:cBhvr>
                                      <p:to>
                                        <p:strVal val="visible"/>
                                      </p:to>
                                    </p:set>
                                    <p:anim calcmode="lin" valueType="num">
                                      <p:cBhvr>
                                        <p:cTn id="66" dur="1000" fill="hold"/>
                                        <p:tgtEl>
                                          <p:spTgt spid="122"/>
                                        </p:tgtEl>
                                        <p:attrNameLst>
                                          <p:attrName>ppt_w</p:attrName>
                                        </p:attrNameLst>
                                      </p:cBhvr>
                                      <p:tavLst>
                                        <p:tav tm="0">
                                          <p:val>
                                            <p:fltVal val="0"/>
                                          </p:val>
                                        </p:tav>
                                        <p:tav tm="100000">
                                          <p:val>
                                            <p:strVal val="#ppt_w"/>
                                          </p:val>
                                        </p:tav>
                                      </p:tavLst>
                                    </p:anim>
                                    <p:anim calcmode="lin" valueType="num">
                                      <p:cBhvr>
                                        <p:cTn id="67" dur="1000" fill="hold"/>
                                        <p:tgtEl>
                                          <p:spTgt spid="122"/>
                                        </p:tgtEl>
                                        <p:attrNameLst>
                                          <p:attrName>ppt_h</p:attrName>
                                        </p:attrNameLst>
                                      </p:cBhvr>
                                      <p:tavLst>
                                        <p:tav tm="0">
                                          <p:val>
                                            <p:fltVal val="0"/>
                                          </p:val>
                                        </p:tav>
                                        <p:tav tm="100000">
                                          <p:val>
                                            <p:strVal val="#ppt_h"/>
                                          </p:val>
                                        </p:tav>
                                      </p:tavLst>
                                    </p:anim>
                                    <p:animEffect transition="in" filter="fade">
                                      <p:cBhvr>
                                        <p:cTn id="68" dur="1000"/>
                                        <p:tgtEl>
                                          <p:spTgt spid="122"/>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123"/>
                                        </p:tgtEl>
                                        <p:attrNameLst>
                                          <p:attrName>style.visibility</p:attrName>
                                        </p:attrNameLst>
                                      </p:cBhvr>
                                      <p:to>
                                        <p:strVal val="visible"/>
                                      </p:to>
                                    </p:set>
                                    <p:anim calcmode="lin" valueType="num">
                                      <p:cBhvr>
                                        <p:cTn id="71" dur="1000" fill="hold"/>
                                        <p:tgtEl>
                                          <p:spTgt spid="123"/>
                                        </p:tgtEl>
                                        <p:attrNameLst>
                                          <p:attrName>ppt_w</p:attrName>
                                        </p:attrNameLst>
                                      </p:cBhvr>
                                      <p:tavLst>
                                        <p:tav tm="0">
                                          <p:val>
                                            <p:fltVal val="0"/>
                                          </p:val>
                                        </p:tav>
                                        <p:tav tm="100000">
                                          <p:val>
                                            <p:strVal val="#ppt_w"/>
                                          </p:val>
                                        </p:tav>
                                      </p:tavLst>
                                    </p:anim>
                                    <p:anim calcmode="lin" valueType="num">
                                      <p:cBhvr>
                                        <p:cTn id="72" dur="1000" fill="hold"/>
                                        <p:tgtEl>
                                          <p:spTgt spid="123"/>
                                        </p:tgtEl>
                                        <p:attrNameLst>
                                          <p:attrName>ppt_h</p:attrName>
                                        </p:attrNameLst>
                                      </p:cBhvr>
                                      <p:tavLst>
                                        <p:tav tm="0">
                                          <p:val>
                                            <p:fltVal val="0"/>
                                          </p:val>
                                        </p:tav>
                                        <p:tav tm="100000">
                                          <p:val>
                                            <p:strVal val="#ppt_h"/>
                                          </p:val>
                                        </p:tav>
                                      </p:tavLst>
                                    </p:anim>
                                    <p:animEffect transition="in" filter="fade">
                                      <p:cBhvr>
                                        <p:cTn id="73" dur="1000"/>
                                        <p:tgtEl>
                                          <p:spTgt spid="123"/>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121"/>
                                        </p:tgtEl>
                                        <p:attrNameLst>
                                          <p:attrName>style.visibility</p:attrName>
                                        </p:attrNameLst>
                                      </p:cBhvr>
                                      <p:to>
                                        <p:strVal val="visible"/>
                                      </p:to>
                                    </p:set>
                                    <p:anim calcmode="lin" valueType="num">
                                      <p:cBhvr>
                                        <p:cTn id="76" dur="1000" fill="hold"/>
                                        <p:tgtEl>
                                          <p:spTgt spid="121"/>
                                        </p:tgtEl>
                                        <p:attrNameLst>
                                          <p:attrName>ppt_w</p:attrName>
                                        </p:attrNameLst>
                                      </p:cBhvr>
                                      <p:tavLst>
                                        <p:tav tm="0">
                                          <p:val>
                                            <p:fltVal val="0"/>
                                          </p:val>
                                        </p:tav>
                                        <p:tav tm="100000">
                                          <p:val>
                                            <p:strVal val="#ppt_w"/>
                                          </p:val>
                                        </p:tav>
                                      </p:tavLst>
                                    </p:anim>
                                    <p:anim calcmode="lin" valueType="num">
                                      <p:cBhvr>
                                        <p:cTn id="77" dur="1000" fill="hold"/>
                                        <p:tgtEl>
                                          <p:spTgt spid="121"/>
                                        </p:tgtEl>
                                        <p:attrNameLst>
                                          <p:attrName>ppt_h</p:attrName>
                                        </p:attrNameLst>
                                      </p:cBhvr>
                                      <p:tavLst>
                                        <p:tav tm="0">
                                          <p:val>
                                            <p:fltVal val="0"/>
                                          </p:val>
                                        </p:tav>
                                        <p:tav tm="100000">
                                          <p:val>
                                            <p:strVal val="#ppt_h"/>
                                          </p:val>
                                        </p:tav>
                                      </p:tavLst>
                                    </p:anim>
                                    <p:animEffect transition="in" filter="fade">
                                      <p:cBhvr>
                                        <p:cTn id="78" dur="1000"/>
                                        <p:tgtEl>
                                          <p:spTgt spid="121"/>
                                        </p:tgtEl>
                                      </p:cBhvr>
                                    </p:animEffect>
                                  </p:childTnLst>
                                </p:cTn>
                              </p:par>
                              <p:par>
                                <p:cTn id="79" presetID="53" presetClass="entr" presetSubtype="16" fill="hold" grpId="0" nodeType="withEffect">
                                  <p:stCondLst>
                                    <p:cond delay="500"/>
                                  </p:stCondLst>
                                  <p:childTnLst>
                                    <p:set>
                                      <p:cBhvr>
                                        <p:cTn id="80" dur="1" fill="hold">
                                          <p:stCondLst>
                                            <p:cond delay="0"/>
                                          </p:stCondLst>
                                        </p:cTn>
                                        <p:tgtEl>
                                          <p:spTgt spid="124"/>
                                        </p:tgtEl>
                                        <p:attrNameLst>
                                          <p:attrName>style.visibility</p:attrName>
                                        </p:attrNameLst>
                                      </p:cBhvr>
                                      <p:to>
                                        <p:strVal val="visible"/>
                                      </p:to>
                                    </p:set>
                                    <p:anim calcmode="lin" valueType="num">
                                      <p:cBhvr>
                                        <p:cTn id="81" dur="1000" fill="hold"/>
                                        <p:tgtEl>
                                          <p:spTgt spid="124"/>
                                        </p:tgtEl>
                                        <p:attrNameLst>
                                          <p:attrName>ppt_w</p:attrName>
                                        </p:attrNameLst>
                                      </p:cBhvr>
                                      <p:tavLst>
                                        <p:tav tm="0">
                                          <p:val>
                                            <p:fltVal val="0"/>
                                          </p:val>
                                        </p:tav>
                                        <p:tav tm="100000">
                                          <p:val>
                                            <p:strVal val="#ppt_w"/>
                                          </p:val>
                                        </p:tav>
                                      </p:tavLst>
                                    </p:anim>
                                    <p:anim calcmode="lin" valueType="num">
                                      <p:cBhvr>
                                        <p:cTn id="82" dur="1000" fill="hold"/>
                                        <p:tgtEl>
                                          <p:spTgt spid="124"/>
                                        </p:tgtEl>
                                        <p:attrNameLst>
                                          <p:attrName>ppt_h</p:attrName>
                                        </p:attrNameLst>
                                      </p:cBhvr>
                                      <p:tavLst>
                                        <p:tav tm="0">
                                          <p:val>
                                            <p:fltVal val="0"/>
                                          </p:val>
                                        </p:tav>
                                        <p:tav tm="100000">
                                          <p:val>
                                            <p:strVal val="#ppt_h"/>
                                          </p:val>
                                        </p:tav>
                                      </p:tavLst>
                                    </p:anim>
                                    <p:animEffect transition="in" filter="fade">
                                      <p:cBhvr>
                                        <p:cTn id="83" dur="1000"/>
                                        <p:tgtEl>
                                          <p:spTgt spid="124"/>
                                        </p:tgtEl>
                                      </p:cBhvr>
                                    </p:animEffect>
                                  </p:childTnLst>
                                </p:cTn>
                              </p:par>
                            </p:childTnLst>
                          </p:cTn>
                        </p:par>
                        <p:par>
                          <p:cTn id="84" fill="hold">
                            <p:stCondLst>
                              <p:cond delay="6000"/>
                            </p:stCondLst>
                            <p:childTnLst>
                              <p:par>
                                <p:cTn id="85" presetID="22" presetClass="entr" presetSubtype="1" fill="hold" nodeType="afterEffect">
                                  <p:stCondLst>
                                    <p:cond delay="0"/>
                                  </p:stCondLst>
                                  <p:childTnLst>
                                    <p:set>
                                      <p:cBhvr>
                                        <p:cTn id="86" dur="1" fill="hold">
                                          <p:stCondLst>
                                            <p:cond delay="0"/>
                                          </p:stCondLst>
                                        </p:cTn>
                                        <p:tgtEl>
                                          <p:spTgt spid="56"/>
                                        </p:tgtEl>
                                        <p:attrNameLst>
                                          <p:attrName>style.visibility</p:attrName>
                                        </p:attrNameLst>
                                      </p:cBhvr>
                                      <p:to>
                                        <p:strVal val="visible"/>
                                      </p:to>
                                    </p:set>
                                    <p:animEffect transition="in" filter="wipe(up)">
                                      <p:cBhvr>
                                        <p:cTn id="87" dur="500"/>
                                        <p:tgtEl>
                                          <p:spTgt spid="56"/>
                                        </p:tgtEl>
                                      </p:cBhvr>
                                    </p:animEffect>
                                  </p:childTnLst>
                                </p:cTn>
                              </p:par>
                            </p:childTnLst>
                          </p:cTn>
                        </p:par>
                        <p:par>
                          <p:cTn id="88" fill="hold">
                            <p:stCondLst>
                              <p:cond delay="6500"/>
                            </p:stCondLst>
                            <p:childTnLst>
                              <p:par>
                                <p:cTn id="89" presetID="22" presetClass="entr" presetSubtype="4" fill="hold" nodeType="afterEffect">
                                  <p:stCondLst>
                                    <p:cond delay="0"/>
                                  </p:stCondLst>
                                  <p:childTnLst>
                                    <p:set>
                                      <p:cBhvr>
                                        <p:cTn id="90" dur="1" fill="hold">
                                          <p:stCondLst>
                                            <p:cond delay="0"/>
                                          </p:stCondLst>
                                        </p:cTn>
                                        <p:tgtEl>
                                          <p:spTgt spid="59"/>
                                        </p:tgtEl>
                                        <p:attrNameLst>
                                          <p:attrName>style.visibility</p:attrName>
                                        </p:attrNameLst>
                                      </p:cBhvr>
                                      <p:to>
                                        <p:strVal val="visible"/>
                                      </p:to>
                                    </p:set>
                                    <p:animEffect transition="in" filter="wipe(down)">
                                      <p:cBhvr>
                                        <p:cTn id="91" dur="500"/>
                                        <p:tgtEl>
                                          <p:spTgt spid="59"/>
                                        </p:tgtEl>
                                      </p:cBhvr>
                                    </p:animEffect>
                                  </p:childTnLst>
                                </p:cTn>
                              </p:par>
                            </p:childTnLst>
                          </p:cTn>
                        </p:par>
                        <p:par>
                          <p:cTn id="92" fill="hold">
                            <p:stCondLst>
                              <p:cond delay="7000"/>
                            </p:stCondLst>
                            <p:childTnLst>
                              <p:par>
                                <p:cTn id="93" presetID="22" presetClass="entr" presetSubtype="1" fill="hold" nodeType="afterEffect">
                                  <p:stCondLst>
                                    <p:cond delay="0"/>
                                  </p:stCondLst>
                                  <p:childTnLst>
                                    <p:set>
                                      <p:cBhvr>
                                        <p:cTn id="94" dur="1" fill="hold">
                                          <p:stCondLst>
                                            <p:cond delay="0"/>
                                          </p:stCondLst>
                                        </p:cTn>
                                        <p:tgtEl>
                                          <p:spTgt spid="77"/>
                                        </p:tgtEl>
                                        <p:attrNameLst>
                                          <p:attrName>style.visibility</p:attrName>
                                        </p:attrNameLst>
                                      </p:cBhvr>
                                      <p:to>
                                        <p:strVal val="visible"/>
                                      </p:to>
                                    </p:set>
                                    <p:animEffect transition="in" filter="wipe(up)">
                                      <p:cBhvr>
                                        <p:cTn id="95" dur="500"/>
                                        <p:tgtEl>
                                          <p:spTgt spid="77"/>
                                        </p:tgtEl>
                                      </p:cBhvr>
                                    </p:animEffect>
                                  </p:childTnLst>
                                </p:cTn>
                              </p:par>
                            </p:childTnLst>
                          </p:cTn>
                        </p:par>
                        <p:par>
                          <p:cTn id="96" fill="hold">
                            <p:stCondLst>
                              <p:cond delay="7500"/>
                            </p:stCondLst>
                            <p:childTnLst>
                              <p:par>
                                <p:cTn id="97" presetID="22" presetClass="entr" presetSubtype="4" fill="hold" nodeType="afterEffect">
                                  <p:stCondLst>
                                    <p:cond delay="0"/>
                                  </p:stCondLst>
                                  <p:childTnLst>
                                    <p:set>
                                      <p:cBhvr>
                                        <p:cTn id="98" dur="1" fill="hold">
                                          <p:stCondLst>
                                            <p:cond delay="0"/>
                                          </p:stCondLst>
                                        </p:cTn>
                                        <p:tgtEl>
                                          <p:spTgt spid="62"/>
                                        </p:tgtEl>
                                        <p:attrNameLst>
                                          <p:attrName>style.visibility</p:attrName>
                                        </p:attrNameLst>
                                      </p:cBhvr>
                                      <p:to>
                                        <p:strVal val="visible"/>
                                      </p:to>
                                    </p:set>
                                    <p:animEffect transition="in" filter="wipe(down)">
                                      <p:cBhvr>
                                        <p:cTn id="99" dur="500"/>
                                        <p:tgtEl>
                                          <p:spTgt spid="62"/>
                                        </p:tgtEl>
                                      </p:cBhvr>
                                    </p:animEffect>
                                  </p:childTnLst>
                                </p:cTn>
                              </p:par>
                            </p:childTnLst>
                          </p:cTn>
                        </p:par>
                        <p:par>
                          <p:cTn id="100" fill="hold">
                            <p:stCondLst>
                              <p:cond delay="8000"/>
                            </p:stCondLst>
                            <p:childTnLst>
                              <p:par>
                                <p:cTn id="101" presetID="22" presetClass="entr" presetSubtype="1" fill="hold" nodeType="afterEffect">
                                  <p:stCondLst>
                                    <p:cond delay="0"/>
                                  </p:stCondLst>
                                  <p:childTnLst>
                                    <p:set>
                                      <p:cBhvr>
                                        <p:cTn id="102" dur="1" fill="hold">
                                          <p:stCondLst>
                                            <p:cond delay="0"/>
                                          </p:stCondLst>
                                        </p:cTn>
                                        <p:tgtEl>
                                          <p:spTgt spid="84"/>
                                        </p:tgtEl>
                                        <p:attrNameLst>
                                          <p:attrName>style.visibility</p:attrName>
                                        </p:attrNameLst>
                                      </p:cBhvr>
                                      <p:to>
                                        <p:strVal val="visible"/>
                                      </p:to>
                                    </p:set>
                                    <p:animEffect transition="in" filter="wipe(up)">
                                      <p:cBhvr>
                                        <p:cTn id="103" dur="500"/>
                                        <p:tgtEl>
                                          <p:spTgt spid="84"/>
                                        </p:tgtEl>
                                      </p:cBhvr>
                                    </p:animEffect>
                                  </p:childTnLst>
                                </p:cTn>
                              </p:par>
                            </p:childTnLst>
                          </p:cTn>
                        </p:par>
                        <p:par>
                          <p:cTn id="104" fill="hold">
                            <p:stCondLst>
                              <p:cond delay="8500"/>
                            </p:stCondLst>
                            <p:childTnLst>
                              <p:par>
                                <p:cTn id="105" presetID="22" presetClass="entr" presetSubtype="4" fill="hold" nodeType="afterEffect">
                                  <p:stCondLst>
                                    <p:cond delay="0"/>
                                  </p:stCondLst>
                                  <p:childTnLst>
                                    <p:set>
                                      <p:cBhvr>
                                        <p:cTn id="106" dur="1" fill="hold">
                                          <p:stCondLst>
                                            <p:cond delay="0"/>
                                          </p:stCondLst>
                                        </p:cTn>
                                        <p:tgtEl>
                                          <p:spTgt spid="65"/>
                                        </p:tgtEl>
                                        <p:attrNameLst>
                                          <p:attrName>style.visibility</p:attrName>
                                        </p:attrNameLst>
                                      </p:cBhvr>
                                      <p:to>
                                        <p:strVal val="visible"/>
                                      </p:to>
                                    </p:set>
                                    <p:animEffect transition="in" filter="wipe(down)">
                                      <p:cBhvr>
                                        <p:cTn id="107" dur="500"/>
                                        <p:tgtEl>
                                          <p:spTgt spid="65"/>
                                        </p:tgtEl>
                                      </p:cBhvr>
                                    </p:animEffect>
                                  </p:childTnLst>
                                </p:cTn>
                              </p:par>
                            </p:childTnLst>
                          </p:cTn>
                        </p:par>
                        <p:par>
                          <p:cTn id="108" fill="hold">
                            <p:stCondLst>
                              <p:cond delay="9000"/>
                            </p:stCondLst>
                            <p:childTnLst>
                              <p:par>
                                <p:cTn id="109" presetID="22" presetClass="entr" presetSubtype="1" fill="hold" nodeType="afterEffect">
                                  <p:stCondLst>
                                    <p:cond delay="0"/>
                                  </p:stCondLst>
                                  <p:childTnLst>
                                    <p:set>
                                      <p:cBhvr>
                                        <p:cTn id="110" dur="1" fill="hold">
                                          <p:stCondLst>
                                            <p:cond delay="0"/>
                                          </p:stCondLst>
                                        </p:cTn>
                                        <p:tgtEl>
                                          <p:spTgt spid="87"/>
                                        </p:tgtEl>
                                        <p:attrNameLst>
                                          <p:attrName>style.visibility</p:attrName>
                                        </p:attrNameLst>
                                      </p:cBhvr>
                                      <p:to>
                                        <p:strVal val="visible"/>
                                      </p:to>
                                    </p:set>
                                    <p:animEffect transition="in" filter="wipe(up)">
                                      <p:cBhvr>
                                        <p:cTn id="111" dur="500"/>
                                        <p:tgtEl>
                                          <p:spTgt spid="87"/>
                                        </p:tgtEl>
                                      </p:cBhvr>
                                    </p:animEffect>
                                  </p:childTnLst>
                                </p:cTn>
                              </p:par>
                            </p:childTnLst>
                          </p:cTn>
                        </p:par>
                        <p:par>
                          <p:cTn id="112" fill="hold">
                            <p:stCondLst>
                              <p:cond delay="9500"/>
                            </p:stCondLst>
                            <p:childTnLst>
                              <p:par>
                                <p:cTn id="113" presetID="22" presetClass="entr" presetSubtype="4" fill="hold" nodeType="afterEffect">
                                  <p:stCondLst>
                                    <p:cond delay="0"/>
                                  </p:stCondLst>
                                  <p:childTnLst>
                                    <p:set>
                                      <p:cBhvr>
                                        <p:cTn id="114" dur="1" fill="hold">
                                          <p:stCondLst>
                                            <p:cond delay="0"/>
                                          </p:stCondLst>
                                        </p:cTn>
                                        <p:tgtEl>
                                          <p:spTgt spid="68"/>
                                        </p:tgtEl>
                                        <p:attrNameLst>
                                          <p:attrName>style.visibility</p:attrName>
                                        </p:attrNameLst>
                                      </p:cBhvr>
                                      <p:to>
                                        <p:strVal val="visible"/>
                                      </p:to>
                                    </p:set>
                                    <p:animEffect transition="in" filter="wipe(down)">
                                      <p:cBhvr>
                                        <p:cTn id="115" dur="500"/>
                                        <p:tgtEl>
                                          <p:spTgt spid="68"/>
                                        </p:tgtEl>
                                      </p:cBhvr>
                                    </p:animEffect>
                                  </p:childTnLst>
                                </p:cTn>
                              </p:par>
                            </p:childTnLst>
                          </p:cTn>
                        </p:par>
                        <p:par>
                          <p:cTn id="116" fill="hold">
                            <p:stCondLst>
                              <p:cond delay="10000"/>
                            </p:stCondLst>
                            <p:childTnLst>
                              <p:par>
                                <p:cTn id="117" presetID="22" presetClass="entr" presetSubtype="1" fill="hold" nodeType="afterEffect">
                                  <p:stCondLst>
                                    <p:cond delay="0"/>
                                  </p:stCondLst>
                                  <p:childTnLst>
                                    <p:set>
                                      <p:cBhvr>
                                        <p:cTn id="118" dur="1" fill="hold">
                                          <p:stCondLst>
                                            <p:cond delay="0"/>
                                          </p:stCondLst>
                                        </p:cTn>
                                        <p:tgtEl>
                                          <p:spTgt spid="90"/>
                                        </p:tgtEl>
                                        <p:attrNameLst>
                                          <p:attrName>style.visibility</p:attrName>
                                        </p:attrNameLst>
                                      </p:cBhvr>
                                      <p:to>
                                        <p:strVal val="visible"/>
                                      </p:to>
                                    </p:set>
                                    <p:animEffect transition="in" filter="wipe(up)">
                                      <p:cBhvr>
                                        <p:cTn id="119" dur="500"/>
                                        <p:tgtEl>
                                          <p:spTgt spid="90"/>
                                        </p:tgtEl>
                                      </p:cBhvr>
                                    </p:animEffect>
                                  </p:childTnLst>
                                </p:cTn>
                              </p:par>
                            </p:childTnLst>
                          </p:cTn>
                        </p:par>
                        <p:par>
                          <p:cTn id="120" fill="hold">
                            <p:stCondLst>
                              <p:cond delay="10500"/>
                            </p:stCondLst>
                            <p:childTnLst>
                              <p:par>
                                <p:cTn id="121" presetID="22" presetClass="entr" presetSubtype="4" fill="hold" nodeType="afterEffect">
                                  <p:stCondLst>
                                    <p:cond delay="0"/>
                                  </p:stCondLst>
                                  <p:childTnLst>
                                    <p:set>
                                      <p:cBhvr>
                                        <p:cTn id="122" dur="1" fill="hold">
                                          <p:stCondLst>
                                            <p:cond delay="0"/>
                                          </p:stCondLst>
                                        </p:cTn>
                                        <p:tgtEl>
                                          <p:spTgt spid="71"/>
                                        </p:tgtEl>
                                        <p:attrNameLst>
                                          <p:attrName>style.visibility</p:attrName>
                                        </p:attrNameLst>
                                      </p:cBhvr>
                                      <p:to>
                                        <p:strVal val="visible"/>
                                      </p:to>
                                    </p:set>
                                    <p:animEffect transition="in" filter="wipe(down)">
                                      <p:cBhvr>
                                        <p:cTn id="123" dur="500"/>
                                        <p:tgtEl>
                                          <p:spTgt spid="71"/>
                                        </p:tgtEl>
                                      </p:cBhvr>
                                    </p:animEffect>
                                  </p:childTnLst>
                                </p:cTn>
                              </p:par>
                            </p:childTnLst>
                          </p:cTn>
                        </p:par>
                        <p:par>
                          <p:cTn id="124" fill="hold">
                            <p:stCondLst>
                              <p:cond delay="11000"/>
                            </p:stCondLst>
                            <p:childTnLst>
                              <p:par>
                                <p:cTn id="125" presetID="2" presetClass="entr" presetSubtype="2" fill="hold" grpId="0" nodeType="afterEffect">
                                  <p:stCondLst>
                                    <p:cond delay="0"/>
                                  </p:stCondLst>
                                  <p:childTnLst>
                                    <p:set>
                                      <p:cBhvr>
                                        <p:cTn id="126" dur="1" fill="hold">
                                          <p:stCondLst>
                                            <p:cond delay="0"/>
                                          </p:stCondLst>
                                        </p:cTn>
                                        <p:tgtEl>
                                          <p:spTgt spid="128"/>
                                        </p:tgtEl>
                                        <p:attrNameLst>
                                          <p:attrName>style.visibility</p:attrName>
                                        </p:attrNameLst>
                                      </p:cBhvr>
                                      <p:to>
                                        <p:strVal val="visible"/>
                                      </p:to>
                                    </p:set>
                                    <p:anim calcmode="lin" valueType="num">
                                      <p:cBhvr additive="base">
                                        <p:cTn id="127" dur="300" fill="hold"/>
                                        <p:tgtEl>
                                          <p:spTgt spid="128"/>
                                        </p:tgtEl>
                                        <p:attrNameLst>
                                          <p:attrName>ppt_x</p:attrName>
                                        </p:attrNameLst>
                                      </p:cBhvr>
                                      <p:tavLst>
                                        <p:tav tm="0">
                                          <p:val>
                                            <p:strVal val="1+#ppt_w/2"/>
                                          </p:val>
                                        </p:tav>
                                        <p:tav tm="100000">
                                          <p:val>
                                            <p:strVal val="#ppt_x"/>
                                          </p:val>
                                        </p:tav>
                                      </p:tavLst>
                                    </p:anim>
                                    <p:anim calcmode="lin" valueType="num">
                                      <p:cBhvr additive="base">
                                        <p:cTn id="128" dur="300" fill="hold"/>
                                        <p:tgtEl>
                                          <p:spTgt spid="128"/>
                                        </p:tgtEl>
                                        <p:attrNameLst>
                                          <p:attrName>ppt_y</p:attrName>
                                        </p:attrNameLst>
                                      </p:cBhvr>
                                      <p:tavLst>
                                        <p:tav tm="0">
                                          <p:val>
                                            <p:strVal val="#ppt_y"/>
                                          </p:val>
                                        </p:tav>
                                        <p:tav tm="100000">
                                          <p:val>
                                            <p:strVal val="#ppt_y"/>
                                          </p:val>
                                        </p:tav>
                                      </p:tavLst>
                                    </p:anim>
                                  </p:childTnLst>
                                </p:cTn>
                              </p:par>
                            </p:childTnLst>
                          </p:cTn>
                        </p:par>
                        <p:par>
                          <p:cTn id="129" fill="hold">
                            <p:stCondLst>
                              <p:cond delay="11300"/>
                            </p:stCondLst>
                            <p:childTnLst>
                              <p:par>
                                <p:cTn id="130" presetID="2" presetClass="entr" presetSubtype="2" fill="hold" grpId="0" nodeType="afterEffect">
                                  <p:stCondLst>
                                    <p:cond delay="0"/>
                                  </p:stCondLst>
                                  <p:childTnLst>
                                    <p:set>
                                      <p:cBhvr>
                                        <p:cTn id="131" dur="1" fill="hold">
                                          <p:stCondLst>
                                            <p:cond delay="0"/>
                                          </p:stCondLst>
                                        </p:cTn>
                                        <p:tgtEl>
                                          <p:spTgt spid="127"/>
                                        </p:tgtEl>
                                        <p:attrNameLst>
                                          <p:attrName>style.visibility</p:attrName>
                                        </p:attrNameLst>
                                      </p:cBhvr>
                                      <p:to>
                                        <p:strVal val="visible"/>
                                      </p:to>
                                    </p:set>
                                    <p:anim calcmode="lin" valueType="num">
                                      <p:cBhvr additive="base">
                                        <p:cTn id="132" dur="300" fill="hold"/>
                                        <p:tgtEl>
                                          <p:spTgt spid="127"/>
                                        </p:tgtEl>
                                        <p:attrNameLst>
                                          <p:attrName>ppt_x</p:attrName>
                                        </p:attrNameLst>
                                      </p:cBhvr>
                                      <p:tavLst>
                                        <p:tav tm="0">
                                          <p:val>
                                            <p:strVal val="1+#ppt_w/2"/>
                                          </p:val>
                                        </p:tav>
                                        <p:tav tm="100000">
                                          <p:val>
                                            <p:strVal val="#ppt_x"/>
                                          </p:val>
                                        </p:tav>
                                      </p:tavLst>
                                    </p:anim>
                                    <p:anim calcmode="lin" valueType="num">
                                      <p:cBhvr additive="base">
                                        <p:cTn id="133" dur="300" fill="hold"/>
                                        <p:tgtEl>
                                          <p:spTgt spid="1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4" grpId="0" animBg="1"/>
      <p:bldP spid="45" grpId="0" animBg="1"/>
      <p:bldP spid="46" grpId="0" animBg="1"/>
      <p:bldP spid="47" grpId="0" animBg="1"/>
      <p:bldP spid="48" grpId="0" animBg="1"/>
      <p:bldP spid="49" grpId="0" animBg="1"/>
      <p:bldP spid="50" grpId="0" animBg="1"/>
      <p:bldP spid="51" grpId="0" animBg="1"/>
      <p:bldP spid="55" grpId="0" animBg="1"/>
      <p:bldP spid="121" grpId="0" animBg="1"/>
      <p:bldP spid="122" grpId="0" animBg="1"/>
      <p:bldP spid="123" grpId="0" animBg="1"/>
      <p:bldP spid="124" grpId="0" animBg="1"/>
      <p:bldP spid="127" grpId="0"/>
      <p:bldP spid="12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资金缺口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FUNDING GAP</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69" name="TextBox 68"/>
          <p:cNvSpPr txBox="1"/>
          <p:nvPr/>
        </p:nvSpPr>
        <p:spPr>
          <a:xfrm>
            <a:off x="2012835" y="5158933"/>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0" name="TextBox 69"/>
          <p:cNvSpPr txBox="1"/>
          <p:nvPr/>
        </p:nvSpPr>
        <p:spPr>
          <a:xfrm>
            <a:off x="5138068" y="4723983"/>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85" name="Oval 12"/>
          <p:cNvSpPr/>
          <p:nvPr/>
        </p:nvSpPr>
        <p:spPr>
          <a:xfrm>
            <a:off x="1984150" y="1319883"/>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86" name="Oval 13"/>
          <p:cNvSpPr/>
          <p:nvPr/>
        </p:nvSpPr>
        <p:spPr>
          <a:xfrm>
            <a:off x="2182587" y="1518320"/>
            <a:ext cx="1176338" cy="117633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80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87" name="Arc 14"/>
          <p:cNvSpPr/>
          <p:nvPr/>
        </p:nvSpPr>
        <p:spPr>
          <a:xfrm>
            <a:off x="1984150" y="1319883"/>
            <a:ext cx="1573212" cy="1573212"/>
          </a:xfrm>
          <a:prstGeom prst="arc">
            <a:avLst>
              <a:gd name="adj1" fmla="val 16018236"/>
              <a:gd name="adj2" fmla="val 9832525"/>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8" name="Oval 18"/>
          <p:cNvSpPr/>
          <p:nvPr/>
        </p:nvSpPr>
        <p:spPr>
          <a:xfrm>
            <a:off x="4258715" y="1319883"/>
            <a:ext cx="1573212"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89" name="Oval 19"/>
          <p:cNvSpPr/>
          <p:nvPr/>
        </p:nvSpPr>
        <p:spPr>
          <a:xfrm>
            <a:off x="4457152" y="1518320"/>
            <a:ext cx="1176338" cy="1176338"/>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50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0" name="Arc 20"/>
          <p:cNvSpPr/>
          <p:nvPr/>
        </p:nvSpPr>
        <p:spPr>
          <a:xfrm>
            <a:off x="4258715" y="1319883"/>
            <a:ext cx="1573212" cy="1573212"/>
          </a:xfrm>
          <a:prstGeom prst="arc">
            <a:avLst>
              <a:gd name="adj1" fmla="val 16018236"/>
              <a:gd name="adj2" fmla="val 5788795"/>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1" name="Oval 22"/>
          <p:cNvSpPr/>
          <p:nvPr/>
        </p:nvSpPr>
        <p:spPr>
          <a:xfrm>
            <a:off x="6501180" y="1319883"/>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92" name="Oval 23"/>
          <p:cNvSpPr/>
          <p:nvPr/>
        </p:nvSpPr>
        <p:spPr>
          <a:xfrm>
            <a:off x="6699618" y="1518320"/>
            <a:ext cx="1176337" cy="1176338"/>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45</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3" name="Arc 24"/>
          <p:cNvSpPr/>
          <p:nvPr/>
        </p:nvSpPr>
        <p:spPr>
          <a:xfrm>
            <a:off x="6501180" y="1319883"/>
            <a:ext cx="1573213" cy="1573212"/>
          </a:xfrm>
          <a:prstGeom prst="arc">
            <a:avLst>
              <a:gd name="adj1" fmla="val 16018236"/>
              <a:gd name="adj2" fmla="val 3132458"/>
            </a:avLst>
          </a:prstGeom>
          <a:noFill/>
          <a:ln w="101600" cap="rnd" cmpd="sng">
            <a:solidFill>
              <a:srgbClr val="C00000"/>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4" name="Oval 26"/>
          <p:cNvSpPr/>
          <p:nvPr/>
        </p:nvSpPr>
        <p:spPr>
          <a:xfrm>
            <a:off x="8713113" y="1319883"/>
            <a:ext cx="1573213" cy="1573212"/>
          </a:xfrm>
          <a:prstGeom prst="ellipse">
            <a:avLst/>
          </a:prstGeom>
          <a:noFill/>
          <a:ln w="101600" cap="rnd" cmpd="sng">
            <a:solidFill>
              <a:schemeClr val="bg1">
                <a:lumMod val="85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eaLnBrk="1" hangingPunct="1"/>
            <a:endParaRPr lang="zh-CN" altLang="zh-CN">
              <a:solidFill>
                <a:srgbClr val="FFFFFF"/>
              </a:solidFill>
            </a:endParaRPr>
          </a:p>
        </p:txBody>
      </p:sp>
      <p:sp>
        <p:nvSpPr>
          <p:cNvPr id="95" name="Oval 27"/>
          <p:cNvSpPr/>
          <p:nvPr/>
        </p:nvSpPr>
        <p:spPr>
          <a:xfrm>
            <a:off x="8911551" y="1518320"/>
            <a:ext cx="1176337" cy="1176338"/>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400" b="1" dirty="0">
                <a:solidFill>
                  <a:schemeClr val="bg1"/>
                </a:solidFill>
                <a:latin typeface="Impact MT Std" pitchFamily="34" charset="0"/>
                <a:ea typeface="Open Sans" panose="020B0606030504020204" pitchFamily="34" charset="0"/>
                <a:cs typeface="Open Sans" panose="020B0606030504020204" pitchFamily="34" charset="0"/>
              </a:rPr>
              <a:t>90</a:t>
            </a:r>
            <a:r>
              <a:rPr lang="en-US" sz="2400" b="1" dirty="0" smtClean="0">
                <a:solidFill>
                  <a:schemeClr val="bg1"/>
                </a:solidFill>
                <a:latin typeface="Impact MT Std" pitchFamily="34" charset="0"/>
                <a:ea typeface="Open Sans" panose="020B0606030504020204" pitchFamily="34" charset="0"/>
                <a:cs typeface="Open Sans" panose="020B0606030504020204" pitchFamily="34" charset="0"/>
              </a:rPr>
              <a:t>%</a:t>
            </a:r>
            <a:endParaRPr lang="en-US" sz="2400" b="1" dirty="0">
              <a:solidFill>
                <a:schemeClr val="bg1"/>
              </a:solidFill>
              <a:latin typeface="Impact MT Std" pitchFamily="34" charset="0"/>
              <a:ea typeface="Open Sans" panose="020B0606030504020204" pitchFamily="34" charset="0"/>
              <a:cs typeface="Open Sans" panose="020B0606030504020204" pitchFamily="34" charset="0"/>
            </a:endParaRPr>
          </a:p>
        </p:txBody>
      </p:sp>
      <p:sp>
        <p:nvSpPr>
          <p:cNvPr id="96" name="Arc 28"/>
          <p:cNvSpPr/>
          <p:nvPr/>
        </p:nvSpPr>
        <p:spPr>
          <a:xfrm>
            <a:off x="8713113" y="1319883"/>
            <a:ext cx="1573213" cy="1573212"/>
          </a:xfrm>
          <a:prstGeom prst="arc">
            <a:avLst>
              <a:gd name="adj1" fmla="val 16018236"/>
              <a:gd name="adj2" fmla="val 13285852"/>
            </a:avLst>
          </a:prstGeom>
          <a:noFill/>
          <a:ln w="101600" cap="rnd" cmpd="sng">
            <a:solidFill>
              <a:srgbClr val="E62A2A"/>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97" name="TextBox 96"/>
          <p:cNvSpPr txBox="1"/>
          <p:nvPr/>
        </p:nvSpPr>
        <p:spPr>
          <a:xfrm>
            <a:off x="1705099" y="3192091"/>
            <a:ext cx="2195512" cy="1107996"/>
          </a:xfrm>
          <a:prstGeom prst="rect">
            <a:avLst/>
          </a:prstGeom>
          <a:noFill/>
        </p:spPr>
        <p:txBody>
          <a:bodyPr>
            <a:spAutoFit/>
          </a:bodyPr>
          <a:lstStyle/>
          <a:p>
            <a:pPr algn="ctr">
              <a:defRPr/>
            </a:pPr>
            <a:r>
              <a:rPr lang="zh-CN" altLang="en-US" b="1" dirty="0" smtClean="0">
                <a:solidFill>
                  <a:schemeClr val="tx1">
                    <a:lumMod val="75000"/>
                    <a:lumOff val="25000"/>
                  </a:schemeClr>
                </a:solidFill>
                <a:latin typeface="Impact MT Std" pitchFamily="34" charset="0"/>
                <a:ea typeface="微软雅黑" pitchFamily="34" charset="-122"/>
              </a:rPr>
              <a:t>项目一</a:t>
            </a:r>
            <a:endParaRPr lang="en-US" altLang="zh-CN" b="1" dirty="0" smtClean="0">
              <a:solidFill>
                <a:schemeClr val="tx1">
                  <a:lumMod val="75000"/>
                  <a:lumOff val="25000"/>
                </a:schemeClr>
              </a:solidFill>
              <a:latin typeface="Impact MT Std" pitchFamily="34" charset="0"/>
              <a:ea typeface="微软雅黑" pitchFamily="34" charset="-122"/>
            </a:endParaRPr>
          </a:p>
          <a:p>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8" name="TextBox 97"/>
          <p:cNvSpPr txBox="1"/>
          <p:nvPr/>
        </p:nvSpPr>
        <p:spPr>
          <a:xfrm>
            <a:off x="3947565" y="3192091"/>
            <a:ext cx="2195512" cy="1107996"/>
          </a:xfrm>
          <a:prstGeom prst="rect">
            <a:avLst/>
          </a:prstGeom>
          <a:noFill/>
        </p:spPr>
        <p:txBody>
          <a:bodyPr>
            <a:spAutoFit/>
          </a:bodyPr>
          <a:lstStyle/>
          <a:p>
            <a:pPr algn="ctr">
              <a:defRPr/>
            </a:pPr>
            <a:r>
              <a:rPr lang="zh-CN" altLang="en-US" b="1" dirty="0" smtClean="0">
                <a:solidFill>
                  <a:schemeClr val="tx1">
                    <a:lumMod val="75000"/>
                    <a:lumOff val="25000"/>
                  </a:schemeClr>
                </a:solidFill>
                <a:latin typeface="Impact MT Std" pitchFamily="34" charset="0"/>
                <a:ea typeface="微软雅黑" pitchFamily="34" charset="-122"/>
              </a:rPr>
              <a:t>项目二</a:t>
            </a:r>
            <a:endParaRPr lang="en-US" altLang="zh-CN" b="1" dirty="0">
              <a:solidFill>
                <a:schemeClr val="tx1">
                  <a:lumMod val="75000"/>
                  <a:lumOff val="25000"/>
                </a:schemeClr>
              </a:solidFill>
              <a:latin typeface="Impact MT Std" pitchFamily="34" charset="0"/>
              <a:ea typeface="微软雅黑" pitchFamily="34" charset="-122"/>
            </a:endParaRPr>
          </a:p>
          <a:p>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6190030" y="3192091"/>
            <a:ext cx="2195513" cy="1107996"/>
          </a:xfrm>
          <a:prstGeom prst="rect">
            <a:avLst/>
          </a:prstGeom>
          <a:noFill/>
        </p:spPr>
        <p:txBody>
          <a:bodyPr>
            <a:spAutoFit/>
          </a:bodyPr>
          <a:lstStyle/>
          <a:p>
            <a:pPr algn="ctr">
              <a:defRPr/>
            </a:pPr>
            <a:r>
              <a:rPr lang="zh-CN" altLang="en-US" b="1" dirty="0" smtClean="0">
                <a:solidFill>
                  <a:schemeClr val="tx1">
                    <a:lumMod val="75000"/>
                    <a:lumOff val="25000"/>
                  </a:schemeClr>
                </a:solidFill>
                <a:latin typeface="Impact MT Std" pitchFamily="34" charset="0"/>
                <a:ea typeface="微软雅黑" pitchFamily="34" charset="-122"/>
              </a:rPr>
              <a:t>项目三</a:t>
            </a:r>
            <a:endParaRPr lang="en-US" altLang="zh-CN" b="1" dirty="0">
              <a:solidFill>
                <a:schemeClr val="tx1">
                  <a:lumMod val="75000"/>
                  <a:lumOff val="25000"/>
                </a:schemeClr>
              </a:solidFill>
              <a:latin typeface="Impact MT Std" pitchFamily="34" charset="0"/>
              <a:ea typeface="微软雅黑" pitchFamily="34" charset="-122"/>
            </a:endParaRPr>
          </a:p>
          <a:p>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0" name="TextBox 99"/>
          <p:cNvSpPr txBox="1"/>
          <p:nvPr/>
        </p:nvSpPr>
        <p:spPr>
          <a:xfrm>
            <a:off x="8401963" y="3192091"/>
            <a:ext cx="2195513" cy="1107996"/>
          </a:xfrm>
          <a:prstGeom prst="rect">
            <a:avLst/>
          </a:prstGeom>
          <a:noFill/>
        </p:spPr>
        <p:txBody>
          <a:bodyPr>
            <a:spAutoFit/>
          </a:bodyPr>
          <a:lstStyle/>
          <a:p>
            <a:pPr algn="ctr">
              <a:defRPr/>
            </a:pPr>
            <a:r>
              <a:rPr lang="zh-CN" altLang="en-US" b="1" dirty="0" smtClean="0">
                <a:solidFill>
                  <a:schemeClr val="tx1">
                    <a:lumMod val="75000"/>
                    <a:lumOff val="25000"/>
                  </a:schemeClr>
                </a:solidFill>
                <a:latin typeface="Impact MT Std" pitchFamily="34" charset="0"/>
                <a:ea typeface="微软雅黑" pitchFamily="34" charset="-122"/>
              </a:rPr>
              <a:t>项目四</a:t>
            </a:r>
            <a:endParaRPr lang="en-US" altLang="zh-CN" b="1" dirty="0">
              <a:solidFill>
                <a:schemeClr val="tx1">
                  <a:lumMod val="75000"/>
                  <a:lumOff val="25000"/>
                </a:schemeClr>
              </a:solidFill>
              <a:latin typeface="Impact MT Std" pitchFamily="34" charset="0"/>
              <a:ea typeface="微软雅黑" pitchFamily="34" charset="-122"/>
            </a:endParaRPr>
          </a:p>
          <a:p>
            <a:endParaRPr lang="en-US" altLang="zh-CN" sz="1200" dirty="0" smtClean="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请</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在此处输入详细的文字介绍信息和介表达图表的含义表达图表的含义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圆角矩形 37"/>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圆角矩形 38"/>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41"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44" name="圆角矩形 43"/>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46" name="圆角矩形 45"/>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48" name="圆角矩形 47"/>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0" name="圆角矩形 49"/>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2214519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p:cTn id="7" dur="1000" fill="hold"/>
                                        <p:tgtEl>
                                          <p:spTgt spid="85"/>
                                        </p:tgtEl>
                                        <p:attrNameLst>
                                          <p:attrName>ppt_w</p:attrName>
                                        </p:attrNameLst>
                                      </p:cBhvr>
                                      <p:tavLst>
                                        <p:tav tm="0">
                                          <p:val>
                                            <p:fltVal val="0"/>
                                          </p:val>
                                        </p:tav>
                                        <p:tav tm="100000">
                                          <p:val>
                                            <p:strVal val="#ppt_w"/>
                                          </p:val>
                                        </p:tav>
                                      </p:tavLst>
                                    </p:anim>
                                    <p:anim calcmode="lin" valueType="num">
                                      <p:cBhvr>
                                        <p:cTn id="8" dur="1000" fill="hold"/>
                                        <p:tgtEl>
                                          <p:spTgt spid="85"/>
                                        </p:tgtEl>
                                        <p:attrNameLst>
                                          <p:attrName>ppt_h</p:attrName>
                                        </p:attrNameLst>
                                      </p:cBhvr>
                                      <p:tavLst>
                                        <p:tav tm="0">
                                          <p:val>
                                            <p:fltVal val="0"/>
                                          </p:val>
                                        </p:tav>
                                        <p:tav tm="100000">
                                          <p:val>
                                            <p:strVal val="#ppt_h"/>
                                          </p:val>
                                        </p:tav>
                                      </p:tavLst>
                                    </p:anim>
                                    <p:anim calcmode="lin" valueType="num">
                                      <p:cBhvr>
                                        <p:cTn id="9" dur="1000" fill="hold"/>
                                        <p:tgtEl>
                                          <p:spTgt spid="85"/>
                                        </p:tgtEl>
                                        <p:attrNameLst>
                                          <p:attrName>style.rotation</p:attrName>
                                        </p:attrNameLst>
                                      </p:cBhvr>
                                      <p:tavLst>
                                        <p:tav tm="0">
                                          <p:val>
                                            <p:fltVal val="90"/>
                                          </p:val>
                                        </p:tav>
                                        <p:tav tm="100000">
                                          <p:val>
                                            <p:fltVal val="0"/>
                                          </p:val>
                                        </p:tav>
                                      </p:tavLst>
                                    </p:anim>
                                    <p:animEffect transition="in" filter="fade">
                                      <p:cBhvr>
                                        <p:cTn id="10" dur="1000"/>
                                        <p:tgtEl>
                                          <p:spTgt spid="8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86"/>
                                        </p:tgtEl>
                                        <p:attrNameLst>
                                          <p:attrName>style.visibility</p:attrName>
                                        </p:attrNameLst>
                                      </p:cBhvr>
                                      <p:to>
                                        <p:strVal val="visible"/>
                                      </p:to>
                                    </p:set>
                                    <p:anim calcmode="lin" valueType="num">
                                      <p:cBhvr>
                                        <p:cTn id="13" dur="1000" fill="hold"/>
                                        <p:tgtEl>
                                          <p:spTgt spid="86"/>
                                        </p:tgtEl>
                                        <p:attrNameLst>
                                          <p:attrName>ppt_w</p:attrName>
                                        </p:attrNameLst>
                                      </p:cBhvr>
                                      <p:tavLst>
                                        <p:tav tm="0">
                                          <p:val>
                                            <p:fltVal val="0"/>
                                          </p:val>
                                        </p:tav>
                                        <p:tav tm="100000">
                                          <p:val>
                                            <p:strVal val="#ppt_w"/>
                                          </p:val>
                                        </p:tav>
                                      </p:tavLst>
                                    </p:anim>
                                    <p:anim calcmode="lin" valueType="num">
                                      <p:cBhvr>
                                        <p:cTn id="14" dur="1000" fill="hold"/>
                                        <p:tgtEl>
                                          <p:spTgt spid="86"/>
                                        </p:tgtEl>
                                        <p:attrNameLst>
                                          <p:attrName>ppt_h</p:attrName>
                                        </p:attrNameLst>
                                      </p:cBhvr>
                                      <p:tavLst>
                                        <p:tav tm="0">
                                          <p:val>
                                            <p:fltVal val="0"/>
                                          </p:val>
                                        </p:tav>
                                        <p:tav tm="100000">
                                          <p:val>
                                            <p:strVal val="#ppt_h"/>
                                          </p:val>
                                        </p:tav>
                                      </p:tavLst>
                                    </p:anim>
                                    <p:anim calcmode="lin" valueType="num">
                                      <p:cBhvr>
                                        <p:cTn id="15" dur="1000" fill="hold"/>
                                        <p:tgtEl>
                                          <p:spTgt spid="86"/>
                                        </p:tgtEl>
                                        <p:attrNameLst>
                                          <p:attrName>style.rotation</p:attrName>
                                        </p:attrNameLst>
                                      </p:cBhvr>
                                      <p:tavLst>
                                        <p:tav tm="0">
                                          <p:val>
                                            <p:fltVal val="90"/>
                                          </p:val>
                                        </p:tav>
                                        <p:tav tm="100000">
                                          <p:val>
                                            <p:fltVal val="0"/>
                                          </p:val>
                                        </p:tav>
                                      </p:tavLst>
                                    </p:anim>
                                    <p:animEffect transition="in" filter="fade">
                                      <p:cBhvr>
                                        <p:cTn id="16" dur="1000"/>
                                        <p:tgtEl>
                                          <p:spTgt spid="86"/>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1000" fill="hold"/>
                                        <p:tgtEl>
                                          <p:spTgt spid="87"/>
                                        </p:tgtEl>
                                        <p:attrNameLst>
                                          <p:attrName>ppt_w</p:attrName>
                                        </p:attrNameLst>
                                      </p:cBhvr>
                                      <p:tavLst>
                                        <p:tav tm="0">
                                          <p:val>
                                            <p:fltVal val="0"/>
                                          </p:val>
                                        </p:tav>
                                        <p:tav tm="100000">
                                          <p:val>
                                            <p:strVal val="#ppt_w"/>
                                          </p:val>
                                        </p:tav>
                                      </p:tavLst>
                                    </p:anim>
                                    <p:anim calcmode="lin" valueType="num">
                                      <p:cBhvr>
                                        <p:cTn id="20" dur="1000" fill="hold"/>
                                        <p:tgtEl>
                                          <p:spTgt spid="87"/>
                                        </p:tgtEl>
                                        <p:attrNameLst>
                                          <p:attrName>ppt_h</p:attrName>
                                        </p:attrNameLst>
                                      </p:cBhvr>
                                      <p:tavLst>
                                        <p:tav tm="0">
                                          <p:val>
                                            <p:fltVal val="0"/>
                                          </p:val>
                                        </p:tav>
                                        <p:tav tm="100000">
                                          <p:val>
                                            <p:strVal val="#ppt_h"/>
                                          </p:val>
                                        </p:tav>
                                      </p:tavLst>
                                    </p:anim>
                                    <p:anim calcmode="lin" valueType="num">
                                      <p:cBhvr>
                                        <p:cTn id="21" dur="1000" fill="hold"/>
                                        <p:tgtEl>
                                          <p:spTgt spid="87"/>
                                        </p:tgtEl>
                                        <p:attrNameLst>
                                          <p:attrName>style.rotation</p:attrName>
                                        </p:attrNameLst>
                                      </p:cBhvr>
                                      <p:tavLst>
                                        <p:tav tm="0">
                                          <p:val>
                                            <p:fltVal val="90"/>
                                          </p:val>
                                        </p:tav>
                                        <p:tav tm="100000">
                                          <p:val>
                                            <p:fltVal val="0"/>
                                          </p:val>
                                        </p:tav>
                                      </p:tavLst>
                                    </p:anim>
                                    <p:animEffect transition="in" filter="fade">
                                      <p:cBhvr>
                                        <p:cTn id="22" dur="1000"/>
                                        <p:tgtEl>
                                          <p:spTgt spid="87"/>
                                        </p:tgtEl>
                                      </p:cBhvr>
                                    </p:animEffect>
                                  </p:childTnLst>
                                </p:cTn>
                              </p:par>
                              <p:par>
                                <p:cTn id="23" presetID="31" presetClass="entr" presetSubtype="0" fill="hold" grpId="0" nodeType="withEffect">
                                  <p:stCondLst>
                                    <p:cond delay="500"/>
                                  </p:stCondLst>
                                  <p:childTnLst>
                                    <p:set>
                                      <p:cBhvr>
                                        <p:cTn id="24" dur="1" fill="hold">
                                          <p:stCondLst>
                                            <p:cond delay="0"/>
                                          </p:stCondLst>
                                        </p:cTn>
                                        <p:tgtEl>
                                          <p:spTgt spid="88"/>
                                        </p:tgtEl>
                                        <p:attrNameLst>
                                          <p:attrName>style.visibility</p:attrName>
                                        </p:attrNameLst>
                                      </p:cBhvr>
                                      <p:to>
                                        <p:strVal val="visible"/>
                                      </p:to>
                                    </p:set>
                                    <p:anim calcmode="lin" valueType="num">
                                      <p:cBhvr>
                                        <p:cTn id="25" dur="1000" fill="hold"/>
                                        <p:tgtEl>
                                          <p:spTgt spid="88"/>
                                        </p:tgtEl>
                                        <p:attrNameLst>
                                          <p:attrName>ppt_w</p:attrName>
                                        </p:attrNameLst>
                                      </p:cBhvr>
                                      <p:tavLst>
                                        <p:tav tm="0">
                                          <p:val>
                                            <p:fltVal val="0"/>
                                          </p:val>
                                        </p:tav>
                                        <p:tav tm="100000">
                                          <p:val>
                                            <p:strVal val="#ppt_w"/>
                                          </p:val>
                                        </p:tav>
                                      </p:tavLst>
                                    </p:anim>
                                    <p:anim calcmode="lin" valueType="num">
                                      <p:cBhvr>
                                        <p:cTn id="26" dur="1000" fill="hold"/>
                                        <p:tgtEl>
                                          <p:spTgt spid="88"/>
                                        </p:tgtEl>
                                        <p:attrNameLst>
                                          <p:attrName>ppt_h</p:attrName>
                                        </p:attrNameLst>
                                      </p:cBhvr>
                                      <p:tavLst>
                                        <p:tav tm="0">
                                          <p:val>
                                            <p:fltVal val="0"/>
                                          </p:val>
                                        </p:tav>
                                        <p:tav tm="100000">
                                          <p:val>
                                            <p:strVal val="#ppt_h"/>
                                          </p:val>
                                        </p:tav>
                                      </p:tavLst>
                                    </p:anim>
                                    <p:anim calcmode="lin" valueType="num">
                                      <p:cBhvr>
                                        <p:cTn id="27" dur="1000" fill="hold"/>
                                        <p:tgtEl>
                                          <p:spTgt spid="88"/>
                                        </p:tgtEl>
                                        <p:attrNameLst>
                                          <p:attrName>style.rotation</p:attrName>
                                        </p:attrNameLst>
                                      </p:cBhvr>
                                      <p:tavLst>
                                        <p:tav tm="0">
                                          <p:val>
                                            <p:fltVal val="90"/>
                                          </p:val>
                                        </p:tav>
                                        <p:tav tm="100000">
                                          <p:val>
                                            <p:fltVal val="0"/>
                                          </p:val>
                                        </p:tav>
                                      </p:tavLst>
                                    </p:anim>
                                    <p:animEffect transition="in" filter="fade">
                                      <p:cBhvr>
                                        <p:cTn id="28" dur="1000"/>
                                        <p:tgtEl>
                                          <p:spTgt spid="88"/>
                                        </p:tgtEl>
                                      </p:cBhvr>
                                    </p:animEffect>
                                  </p:childTnLst>
                                </p:cTn>
                              </p:par>
                              <p:par>
                                <p:cTn id="29" presetID="31" presetClass="entr" presetSubtype="0" fill="hold" grpId="0" nodeType="withEffect">
                                  <p:stCondLst>
                                    <p:cond delay="500"/>
                                  </p:stCondLst>
                                  <p:childTnLst>
                                    <p:set>
                                      <p:cBhvr>
                                        <p:cTn id="30" dur="1" fill="hold">
                                          <p:stCondLst>
                                            <p:cond delay="0"/>
                                          </p:stCondLst>
                                        </p:cTn>
                                        <p:tgtEl>
                                          <p:spTgt spid="89"/>
                                        </p:tgtEl>
                                        <p:attrNameLst>
                                          <p:attrName>style.visibility</p:attrName>
                                        </p:attrNameLst>
                                      </p:cBhvr>
                                      <p:to>
                                        <p:strVal val="visible"/>
                                      </p:to>
                                    </p:set>
                                    <p:anim calcmode="lin" valueType="num">
                                      <p:cBhvr>
                                        <p:cTn id="31" dur="1000" fill="hold"/>
                                        <p:tgtEl>
                                          <p:spTgt spid="89"/>
                                        </p:tgtEl>
                                        <p:attrNameLst>
                                          <p:attrName>ppt_w</p:attrName>
                                        </p:attrNameLst>
                                      </p:cBhvr>
                                      <p:tavLst>
                                        <p:tav tm="0">
                                          <p:val>
                                            <p:fltVal val="0"/>
                                          </p:val>
                                        </p:tav>
                                        <p:tav tm="100000">
                                          <p:val>
                                            <p:strVal val="#ppt_w"/>
                                          </p:val>
                                        </p:tav>
                                      </p:tavLst>
                                    </p:anim>
                                    <p:anim calcmode="lin" valueType="num">
                                      <p:cBhvr>
                                        <p:cTn id="32" dur="1000" fill="hold"/>
                                        <p:tgtEl>
                                          <p:spTgt spid="89"/>
                                        </p:tgtEl>
                                        <p:attrNameLst>
                                          <p:attrName>ppt_h</p:attrName>
                                        </p:attrNameLst>
                                      </p:cBhvr>
                                      <p:tavLst>
                                        <p:tav tm="0">
                                          <p:val>
                                            <p:fltVal val="0"/>
                                          </p:val>
                                        </p:tav>
                                        <p:tav tm="100000">
                                          <p:val>
                                            <p:strVal val="#ppt_h"/>
                                          </p:val>
                                        </p:tav>
                                      </p:tavLst>
                                    </p:anim>
                                    <p:anim calcmode="lin" valueType="num">
                                      <p:cBhvr>
                                        <p:cTn id="33" dur="1000" fill="hold"/>
                                        <p:tgtEl>
                                          <p:spTgt spid="89"/>
                                        </p:tgtEl>
                                        <p:attrNameLst>
                                          <p:attrName>style.rotation</p:attrName>
                                        </p:attrNameLst>
                                      </p:cBhvr>
                                      <p:tavLst>
                                        <p:tav tm="0">
                                          <p:val>
                                            <p:fltVal val="90"/>
                                          </p:val>
                                        </p:tav>
                                        <p:tav tm="100000">
                                          <p:val>
                                            <p:fltVal val="0"/>
                                          </p:val>
                                        </p:tav>
                                      </p:tavLst>
                                    </p:anim>
                                    <p:animEffect transition="in" filter="fade">
                                      <p:cBhvr>
                                        <p:cTn id="34" dur="1000"/>
                                        <p:tgtEl>
                                          <p:spTgt spid="89"/>
                                        </p:tgtEl>
                                      </p:cBhvr>
                                    </p:animEffect>
                                  </p:childTnLst>
                                </p:cTn>
                              </p:par>
                              <p:par>
                                <p:cTn id="35" presetID="31" presetClass="entr" presetSubtype="0" fill="hold" grpId="0" nodeType="withEffect">
                                  <p:stCondLst>
                                    <p:cond delay="500"/>
                                  </p:stCondLst>
                                  <p:childTnLst>
                                    <p:set>
                                      <p:cBhvr>
                                        <p:cTn id="36" dur="1" fill="hold">
                                          <p:stCondLst>
                                            <p:cond delay="0"/>
                                          </p:stCondLst>
                                        </p:cTn>
                                        <p:tgtEl>
                                          <p:spTgt spid="90"/>
                                        </p:tgtEl>
                                        <p:attrNameLst>
                                          <p:attrName>style.visibility</p:attrName>
                                        </p:attrNameLst>
                                      </p:cBhvr>
                                      <p:to>
                                        <p:strVal val="visible"/>
                                      </p:to>
                                    </p:set>
                                    <p:anim calcmode="lin" valueType="num">
                                      <p:cBhvr>
                                        <p:cTn id="37" dur="1000" fill="hold"/>
                                        <p:tgtEl>
                                          <p:spTgt spid="90"/>
                                        </p:tgtEl>
                                        <p:attrNameLst>
                                          <p:attrName>ppt_w</p:attrName>
                                        </p:attrNameLst>
                                      </p:cBhvr>
                                      <p:tavLst>
                                        <p:tav tm="0">
                                          <p:val>
                                            <p:fltVal val="0"/>
                                          </p:val>
                                        </p:tav>
                                        <p:tav tm="100000">
                                          <p:val>
                                            <p:strVal val="#ppt_w"/>
                                          </p:val>
                                        </p:tav>
                                      </p:tavLst>
                                    </p:anim>
                                    <p:anim calcmode="lin" valueType="num">
                                      <p:cBhvr>
                                        <p:cTn id="38" dur="1000" fill="hold"/>
                                        <p:tgtEl>
                                          <p:spTgt spid="90"/>
                                        </p:tgtEl>
                                        <p:attrNameLst>
                                          <p:attrName>ppt_h</p:attrName>
                                        </p:attrNameLst>
                                      </p:cBhvr>
                                      <p:tavLst>
                                        <p:tav tm="0">
                                          <p:val>
                                            <p:fltVal val="0"/>
                                          </p:val>
                                        </p:tav>
                                        <p:tav tm="100000">
                                          <p:val>
                                            <p:strVal val="#ppt_h"/>
                                          </p:val>
                                        </p:tav>
                                      </p:tavLst>
                                    </p:anim>
                                    <p:anim calcmode="lin" valueType="num">
                                      <p:cBhvr>
                                        <p:cTn id="39" dur="1000" fill="hold"/>
                                        <p:tgtEl>
                                          <p:spTgt spid="90"/>
                                        </p:tgtEl>
                                        <p:attrNameLst>
                                          <p:attrName>style.rotation</p:attrName>
                                        </p:attrNameLst>
                                      </p:cBhvr>
                                      <p:tavLst>
                                        <p:tav tm="0">
                                          <p:val>
                                            <p:fltVal val="90"/>
                                          </p:val>
                                        </p:tav>
                                        <p:tav tm="100000">
                                          <p:val>
                                            <p:fltVal val="0"/>
                                          </p:val>
                                        </p:tav>
                                      </p:tavLst>
                                    </p:anim>
                                    <p:animEffect transition="in" filter="fade">
                                      <p:cBhvr>
                                        <p:cTn id="40" dur="1000"/>
                                        <p:tgtEl>
                                          <p:spTgt spid="90"/>
                                        </p:tgtEl>
                                      </p:cBhvr>
                                    </p:animEffect>
                                  </p:childTnLst>
                                </p:cTn>
                              </p:par>
                              <p:par>
                                <p:cTn id="41" presetID="31" presetClass="entr" presetSubtype="0" fill="hold" grpId="0" nodeType="withEffect">
                                  <p:stCondLst>
                                    <p:cond delay="1000"/>
                                  </p:stCondLst>
                                  <p:childTnLst>
                                    <p:set>
                                      <p:cBhvr>
                                        <p:cTn id="42" dur="1" fill="hold">
                                          <p:stCondLst>
                                            <p:cond delay="0"/>
                                          </p:stCondLst>
                                        </p:cTn>
                                        <p:tgtEl>
                                          <p:spTgt spid="91"/>
                                        </p:tgtEl>
                                        <p:attrNameLst>
                                          <p:attrName>style.visibility</p:attrName>
                                        </p:attrNameLst>
                                      </p:cBhvr>
                                      <p:to>
                                        <p:strVal val="visible"/>
                                      </p:to>
                                    </p:set>
                                    <p:anim calcmode="lin" valueType="num">
                                      <p:cBhvr>
                                        <p:cTn id="43" dur="1000" fill="hold"/>
                                        <p:tgtEl>
                                          <p:spTgt spid="91"/>
                                        </p:tgtEl>
                                        <p:attrNameLst>
                                          <p:attrName>ppt_w</p:attrName>
                                        </p:attrNameLst>
                                      </p:cBhvr>
                                      <p:tavLst>
                                        <p:tav tm="0">
                                          <p:val>
                                            <p:fltVal val="0"/>
                                          </p:val>
                                        </p:tav>
                                        <p:tav tm="100000">
                                          <p:val>
                                            <p:strVal val="#ppt_w"/>
                                          </p:val>
                                        </p:tav>
                                      </p:tavLst>
                                    </p:anim>
                                    <p:anim calcmode="lin" valueType="num">
                                      <p:cBhvr>
                                        <p:cTn id="44" dur="1000" fill="hold"/>
                                        <p:tgtEl>
                                          <p:spTgt spid="91"/>
                                        </p:tgtEl>
                                        <p:attrNameLst>
                                          <p:attrName>ppt_h</p:attrName>
                                        </p:attrNameLst>
                                      </p:cBhvr>
                                      <p:tavLst>
                                        <p:tav tm="0">
                                          <p:val>
                                            <p:fltVal val="0"/>
                                          </p:val>
                                        </p:tav>
                                        <p:tav tm="100000">
                                          <p:val>
                                            <p:strVal val="#ppt_h"/>
                                          </p:val>
                                        </p:tav>
                                      </p:tavLst>
                                    </p:anim>
                                    <p:anim calcmode="lin" valueType="num">
                                      <p:cBhvr>
                                        <p:cTn id="45" dur="1000" fill="hold"/>
                                        <p:tgtEl>
                                          <p:spTgt spid="91"/>
                                        </p:tgtEl>
                                        <p:attrNameLst>
                                          <p:attrName>style.rotation</p:attrName>
                                        </p:attrNameLst>
                                      </p:cBhvr>
                                      <p:tavLst>
                                        <p:tav tm="0">
                                          <p:val>
                                            <p:fltVal val="90"/>
                                          </p:val>
                                        </p:tav>
                                        <p:tav tm="100000">
                                          <p:val>
                                            <p:fltVal val="0"/>
                                          </p:val>
                                        </p:tav>
                                      </p:tavLst>
                                    </p:anim>
                                    <p:animEffect transition="in" filter="fade">
                                      <p:cBhvr>
                                        <p:cTn id="46" dur="1000"/>
                                        <p:tgtEl>
                                          <p:spTgt spid="91"/>
                                        </p:tgtEl>
                                      </p:cBhvr>
                                    </p:animEffect>
                                  </p:childTnLst>
                                </p:cTn>
                              </p:par>
                              <p:par>
                                <p:cTn id="47" presetID="31" presetClass="entr" presetSubtype="0" fill="hold" grpId="0" nodeType="withEffect">
                                  <p:stCondLst>
                                    <p:cond delay="1000"/>
                                  </p:stCondLst>
                                  <p:childTnLst>
                                    <p:set>
                                      <p:cBhvr>
                                        <p:cTn id="48" dur="1" fill="hold">
                                          <p:stCondLst>
                                            <p:cond delay="0"/>
                                          </p:stCondLst>
                                        </p:cTn>
                                        <p:tgtEl>
                                          <p:spTgt spid="92"/>
                                        </p:tgtEl>
                                        <p:attrNameLst>
                                          <p:attrName>style.visibility</p:attrName>
                                        </p:attrNameLst>
                                      </p:cBhvr>
                                      <p:to>
                                        <p:strVal val="visible"/>
                                      </p:to>
                                    </p:set>
                                    <p:anim calcmode="lin" valueType="num">
                                      <p:cBhvr>
                                        <p:cTn id="49" dur="1000" fill="hold"/>
                                        <p:tgtEl>
                                          <p:spTgt spid="92"/>
                                        </p:tgtEl>
                                        <p:attrNameLst>
                                          <p:attrName>ppt_w</p:attrName>
                                        </p:attrNameLst>
                                      </p:cBhvr>
                                      <p:tavLst>
                                        <p:tav tm="0">
                                          <p:val>
                                            <p:fltVal val="0"/>
                                          </p:val>
                                        </p:tav>
                                        <p:tav tm="100000">
                                          <p:val>
                                            <p:strVal val="#ppt_w"/>
                                          </p:val>
                                        </p:tav>
                                      </p:tavLst>
                                    </p:anim>
                                    <p:anim calcmode="lin" valueType="num">
                                      <p:cBhvr>
                                        <p:cTn id="50" dur="1000" fill="hold"/>
                                        <p:tgtEl>
                                          <p:spTgt spid="92"/>
                                        </p:tgtEl>
                                        <p:attrNameLst>
                                          <p:attrName>ppt_h</p:attrName>
                                        </p:attrNameLst>
                                      </p:cBhvr>
                                      <p:tavLst>
                                        <p:tav tm="0">
                                          <p:val>
                                            <p:fltVal val="0"/>
                                          </p:val>
                                        </p:tav>
                                        <p:tav tm="100000">
                                          <p:val>
                                            <p:strVal val="#ppt_h"/>
                                          </p:val>
                                        </p:tav>
                                      </p:tavLst>
                                    </p:anim>
                                    <p:anim calcmode="lin" valueType="num">
                                      <p:cBhvr>
                                        <p:cTn id="51" dur="1000" fill="hold"/>
                                        <p:tgtEl>
                                          <p:spTgt spid="92"/>
                                        </p:tgtEl>
                                        <p:attrNameLst>
                                          <p:attrName>style.rotation</p:attrName>
                                        </p:attrNameLst>
                                      </p:cBhvr>
                                      <p:tavLst>
                                        <p:tav tm="0">
                                          <p:val>
                                            <p:fltVal val="90"/>
                                          </p:val>
                                        </p:tav>
                                        <p:tav tm="100000">
                                          <p:val>
                                            <p:fltVal val="0"/>
                                          </p:val>
                                        </p:tav>
                                      </p:tavLst>
                                    </p:anim>
                                    <p:animEffect transition="in" filter="fade">
                                      <p:cBhvr>
                                        <p:cTn id="52" dur="1000"/>
                                        <p:tgtEl>
                                          <p:spTgt spid="92"/>
                                        </p:tgtEl>
                                      </p:cBhvr>
                                    </p:animEffect>
                                  </p:childTnLst>
                                </p:cTn>
                              </p:par>
                              <p:par>
                                <p:cTn id="53" presetID="31" presetClass="entr" presetSubtype="0" fill="hold" grpId="0" nodeType="withEffect">
                                  <p:stCondLst>
                                    <p:cond delay="1000"/>
                                  </p:stCondLst>
                                  <p:childTnLst>
                                    <p:set>
                                      <p:cBhvr>
                                        <p:cTn id="54" dur="1" fill="hold">
                                          <p:stCondLst>
                                            <p:cond delay="0"/>
                                          </p:stCondLst>
                                        </p:cTn>
                                        <p:tgtEl>
                                          <p:spTgt spid="93"/>
                                        </p:tgtEl>
                                        <p:attrNameLst>
                                          <p:attrName>style.visibility</p:attrName>
                                        </p:attrNameLst>
                                      </p:cBhvr>
                                      <p:to>
                                        <p:strVal val="visible"/>
                                      </p:to>
                                    </p:set>
                                    <p:anim calcmode="lin" valueType="num">
                                      <p:cBhvr>
                                        <p:cTn id="55" dur="1000" fill="hold"/>
                                        <p:tgtEl>
                                          <p:spTgt spid="93"/>
                                        </p:tgtEl>
                                        <p:attrNameLst>
                                          <p:attrName>ppt_w</p:attrName>
                                        </p:attrNameLst>
                                      </p:cBhvr>
                                      <p:tavLst>
                                        <p:tav tm="0">
                                          <p:val>
                                            <p:fltVal val="0"/>
                                          </p:val>
                                        </p:tav>
                                        <p:tav tm="100000">
                                          <p:val>
                                            <p:strVal val="#ppt_w"/>
                                          </p:val>
                                        </p:tav>
                                      </p:tavLst>
                                    </p:anim>
                                    <p:anim calcmode="lin" valueType="num">
                                      <p:cBhvr>
                                        <p:cTn id="56" dur="1000" fill="hold"/>
                                        <p:tgtEl>
                                          <p:spTgt spid="93"/>
                                        </p:tgtEl>
                                        <p:attrNameLst>
                                          <p:attrName>ppt_h</p:attrName>
                                        </p:attrNameLst>
                                      </p:cBhvr>
                                      <p:tavLst>
                                        <p:tav tm="0">
                                          <p:val>
                                            <p:fltVal val="0"/>
                                          </p:val>
                                        </p:tav>
                                        <p:tav tm="100000">
                                          <p:val>
                                            <p:strVal val="#ppt_h"/>
                                          </p:val>
                                        </p:tav>
                                      </p:tavLst>
                                    </p:anim>
                                    <p:anim calcmode="lin" valueType="num">
                                      <p:cBhvr>
                                        <p:cTn id="57" dur="1000" fill="hold"/>
                                        <p:tgtEl>
                                          <p:spTgt spid="93"/>
                                        </p:tgtEl>
                                        <p:attrNameLst>
                                          <p:attrName>style.rotation</p:attrName>
                                        </p:attrNameLst>
                                      </p:cBhvr>
                                      <p:tavLst>
                                        <p:tav tm="0">
                                          <p:val>
                                            <p:fltVal val="90"/>
                                          </p:val>
                                        </p:tav>
                                        <p:tav tm="100000">
                                          <p:val>
                                            <p:fltVal val="0"/>
                                          </p:val>
                                        </p:tav>
                                      </p:tavLst>
                                    </p:anim>
                                    <p:animEffect transition="in" filter="fade">
                                      <p:cBhvr>
                                        <p:cTn id="58" dur="1000"/>
                                        <p:tgtEl>
                                          <p:spTgt spid="93"/>
                                        </p:tgtEl>
                                      </p:cBhvr>
                                    </p:animEffect>
                                  </p:childTnLst>
                                </p:cTn>
                              </p:par>
                              <p:par>
                                <p:cTn id="59" presetID="31" presetClass="entr" presetSubtype="0" fill="hold" grpId="0" nodeType="withEffect">
                                  <p:stCondLst>
                                    <p:cond delay="1500"/>
                                  </p:stCondLst>
                                  <p:childTnLst>
                                    <p:set>
                                      <p:cBhvr>
                                        <p:cTn id="60" dur="1" fill="hold">
                                          <p:stCondLst>
                                            <p:cond delay="0"/>
                                          </p:stCondLst>
                                        </p:cTn>
                                        <p:tgtEl>
                                          <p:spTgt spid="94"/>
                                        </p:tgtEl>
                                        <p:attrNameLst>
                                          <p:attrName>style.visibility</p:attrName>
                                        </p:attrNameLst>
                                      </p:cBhvr>
                                      <p:to>
                                        <p:strVal val="visible"/>
                                      </p:to>
                                    </p:set>
                                    <p:anim calcmode="lin" valueType="num">
                                      <p:cBhvr>
                                        <p:cTn id="61" dur="1000" fill="hold"/>
                                        <p:tgtEl>
                                          <p:spTgt spid="94"/>
                                        </p:tgtEl>
                                        <p:attrNameLst>
                                          <p:attrName>ppt_w</p:attrName>
                                        </p:attrNameLst>
                                      </p:cBhvr>
                                      <p:tavLst>
                                        <p:tav tm="0">
                                          <p:val>
                                            <p:fltVal val="0"/>
                                          </p:val>
                                        </p:tav>
                                        <p:tav tm="100000">
                                          <p:val>
                                            <p:strVal val="#ppt_w"/>
                                          </p:val>
                                        </p:tav>
                                      </p:tavLst>
                                    </p:anim>
                                    <p:anim calcmode="lin" valueType="num">
                                      <p:cBhvr>
                                        <p:cTn id="62" dur="1000" fill="hold"/>
                                        <p:tgtEl>
                                          <p:spTgt spid="94"/>
                                        </p:tgtEl>
                                        <p:attrNameLst>
                                          <p:attrName>ppt_h</p:attrName>
                                        </p:attrNameLst>
                                      </p:cBhvr>
                                      <p:tavLst>
                                        <p:tav tm="0">
                                          <p:val>
                                            <p:fltVal val="0"/>
                                          </p:val>
                                        </p:tav>
                                        <p:tav tm="100000">
                                          <p:val>
                                            <p:strVal val="#ppt_h"/>
                                          </p:val>
                                        </p:tav>
                                      </p:tavLst>
                                    </p:anim>
                                    <p:anim calcmode="lin" valueType="num">
                                      <p:cBhvr>
                                        <p:cTn id="63" dur="1000" fill="hold"/>
                                        <p:tgtEl>
                                          <p:spTgt spid="94"/>
                                        </p:tgtEl>
                                        <p:attrNameLst>
                                          <p:attrName>style.rotation</p:attrName>
                                        </p:attrNameLst>
                                      </p:cBhvr>
                                      <p:tavLst>
                                        <p:tav tm="0">
                                          <p:val>
                                            <p:fltVal val="90"/>
                                          </p:val>
                                        </p:tav>
                                        <p:tav tm="100000">
                                          <p:val>
                                            <p:fltVal val="0"/>
                                          </p:val>
                                        </p:tav>
                                      </p:tavLst>
                                    </p:anim>
                                    <p:animEffect transition="in" filter="fade">
                                      <p:cBhvr>
                                        <p:cTn id="64" dur="1000"/>
                                        <p:tgtEl>
                                          <p:spTgt spid="94"/>
                                        </p:tgtEl>
                                      </p:cBhvr>
                                    </p:animEffect>
                                  </p:childTnLst>
                                </p:cTn>
                              </p:par>
                              <p:par>
                                <p:cTn id="65" presetID="31" presetClass="entr" presetSubtype="0" fill="hold" grpId="0" nodeType="withEffect">
                                  <p:stCondLst>
                                    <p:cond delay="1500"/>
                                  </p:stCondLst>
                                  <p:childTnLst>
                                    <p:set>
                                      <p:cBhvr>
                                        <p:cTn id="66" dur="1" fill="hold">
                                          <p:stCondLst>
                                            <p:cond delay="0"/>
                                          </p:stCondLst>
                                        </p:cTn>
                                        <p:tgtEl>
                                          <p:spTgt spid="95"/>
                                        </p:tgtEl>
                                        <p:attrNameLst>
                                          <p:attrName>style.visibility</p:attrName>
                                        </p:attrNameLst>
                                      </p:cBhvr>
                                      <p:to>
                                        <p:strVal val="visible"/>
                                      </p:to>
                                    </p:set>
                                    <p:anim calcmode="lin" valueType="num">
                                      <p:cBhvr>
                                        <p:cTn id="67" dur="1000" fill="hold"/>
                                        <p:tgtEl>
                                          <p:spTgt spid="95"/>
                                        </p:tgtEl>
                                        <p:attrNameLst>
                                          <p:attrName>ppt_w</p:attrName>
                                        </p:attrNameLst>
                                      </p:cBhvr>
                                      <p:tavLst>
                                        <p:tav tm="0">
                                          <p:val>
                                            <p:fltVal val="0"/>
                                          </p:val>
                                        </p:tav>
                                        <p:tav tm="100000">
                                          <p:val>
                                            <p:strVal val="#ppt_w"/>
                                          </p:val>
                                        </p:tav>
                                      </p:tavLst>
                                    </p:anim>
                                    <p:anim calcmode="lin" valueType="num">
                                      <p:cBhvr>
                                        <p:cTn id="68" dur="1000" fill="hold"/>
                                        <p:tgtEl>
                                          <p:spTgt spid="95"/>
                                        </p:tgtEl>
                                        <p:attrNameLst>
                                          <p:attrName>ppt_h</p:attrName>
                                        </p:attrNameLst>
                                      </p:cBhvr>
                                      <p:tavLst>
                                        <p:tav tm="0">
                                          <p:val>
                                            <p:fltVal val="0"/>
                                          </p:val>
                                        </p:tav>
                                        <p:tav tm="100000">
                                          <p:val>
                                            <p:strVal val="#ppt_h"/>
                                          </p:val>
                                        </p:tav>
                                      </p:tavLst>
                                    </p:anim>
                                    <p:anim calcmode="lin" valueType="num">
                                      <p:cBhvr>
                                        <p:cTn id="69" dur="1000" fill="hold"/>
                                        <p:tgtEl>
                                          <p:spTgt spid="95"/>
                                        </p:tgtEl>
                                        <p:attrNameLst>
                                          <p:attrName>style.rotation</p:attrName>
                                        </p:attrNameLst>
                                      </p:cBhvr>
                                      <p:tavLst>
                                        <p:tav tm="0">
                                          <p:val>
                                            <p:fltVal val="90"/>
                                          </p:val>
                                        </p:tav>
                                        <p:tav tm="100000">
                                          <p:val>
                                            <p:fltVal val="0"/>
                                          </p:val>
                                        </p:tav>
                                      </p:tavLst>
                                    </p:anim>
                                    <p:animEffect transition="in" filter="fade">
                                      <p:cBhvr>
                                        <p:cTn id="70" dur="1000"/>
                                        <p:tgtEl>
                                          <p:spTgt spid="95"/>
                                        </p:tgtEl>
                                      </p:cBhvr>
                                    </p:animEffect>
                                  </p:childTnLst>
                                </p:cTn>
                              </p:par>
                              <p:par>
                                <p:cTn id="71" presetID="31" presetClass="entr" presetSubtype="0" fill="hold" grpId="0" nodeType="withEffect">
                                  <p:stCondLst>
                                    <p:cond delay="1500"/>
                                  </p:stCondLst>
                                  <p:childTnLst>
                                    <p:set>
                                      <p:cBhvr>
                                        <p:cTn id="72" dur="1" fill="hold">
                                          <p:stCondLst>
                                            <p:cond delay="0"/>
                                          </p:stCondLst>
                                        </p:cTn>
                                        <p:tgtEl>
                                          <p:spTgt spid="96"/>
                                        </p:tgtEl>
                                        <p:attrNameLst>
                                          <p:attrName>style.visibility</p:attrName>
                                        </p:attrNameLst>
                                      </p:cBhvr>
                                      <p:to>
                                        <p:strVal val="visible"/>
                                      </p:to>
                                    </p:set>
                                    <p:anim calcmode="lin" valueType="num">
                                      <p:cBhvr>
                                        <p:cTn id="73" dur="1000" fill="hold"/>
                                        <p:tgtEl>
                                          <p:spTgt spid="96"/>
                                        </p:tgtEl>
                                        <p:attrNameLst>
                                          <p:attrName>ppt_w</p:attrName>
                                        </p:attrNameLst>
                                      </p:cBhvr>
                                      <p:tavLst>
                                        <p:tav tm="0">
                                          <p:val>
                                            <p:fltVal val="0"/>
                                          </p:val>
                                        </p:tav>
                                        <p:tav tm="100000">
                                          <p:val>
                                            <p:strVal val="#ppt_w"/>
                                          </p:val>
                                        </p:tav>
                                      </p:tavLst>
                                    </p:anim>
                                    <p:anim calcmode="lin" valueType="num">
                                      <p:cBhvr>
                                        <p:cTn id="74" dur="1000" fill="hold"/>
                                        <p:tgtEl>
                                          <p:spTgt spid="96"/>
                                        </p:tgtEl>
                                        <p:attrNameLst>
                                          <p:attrName>ppt_h</p:attrName>
                                        </p:attrNameLst>
                                      </p:cBhvr>
                                      <p:tavLst>
                                        <p:tav tm="0">
                                          <p:val>
                                            <p:fltVal val="0"/>
                                          </p:val>
                                        </p:tav>
                                        <p:tav tm="100000">
                                          <p:val>
                                            <p:strVal val="#ppt_h"/>
                                          </p:val>
                                        </p:tav>
                                      </p:tavLst>
                                    </p:anim>
                                    <p:anim calcmode="lin" valueType="num">
                                      <p:cBhvr>
                                        <p:cTn id="75" dur="1000" fill="hold"/>
                                        <p:tgtEl>
                                          <p:spTgt spid="96"/>
                                        </p:tgtEl>
                                        <p:attrNameLst>
                                          <p:attrName>style.rotation</p:attrName>
                                        </p:attrNameLst>
                                      </p:cBhvr>
                                      <p:tavLst>
                                        <p:tav tm="0">
                                          <p:val>
                                            <p:fltVal val="90"/>
                                          </p:val>
                                        </p:tav>
                                        <p:tav tm="100000">
                                          <p:val>
                                            <p:fltVal val="0"/>
                                          </p:val>
                                        </p:tav>
                                      </p:tavLst>
                                    </p:anim>
                                    <p:animEffect transition="in" filter="fade">
                                      <p:cBhvr>
                                        <p:cTn id="76" dur="1000"/>
                                        <p:tgtEl>
                                          <p:spTgt spid="96"/>
                                        </p:tgtEl>
                                      </p:cBhvr>
                                    </p:animEffect>
                                  </p:childTnLst>
                                </p:cTn>
                              </p:par>
                              <p:par>
                                <p:cTn id="77" presetID="42" presetClass="entr" presetSubtype="0" fill="hold" grpId="0" nodeType="withEffect">
                                  <p:stCondLst>
                                    <p:cond delay="2000"/>
                                  </p:stCondLst>
                                  <p:childTnLst>
                                    <p:set>
                                      <p:cBhvr>
                                        <p:cTn id="78" dur="1" fill="hold">
                                          <p:stCondLst>
                                            <p:cond delay="0"/>
                                          </p:stCondLst>
                                        </p:cTn>
                                        <p:tgtEl>
                                          <p:spTgt spid="97"/>
                                        </p:tgtEl>
                                        <p:attrNameLst>
                                          <p:attrName>style.visibility</p:attrName>
                                        </p:attrNameLst>
                                      </p:cBhvr>
                                      <p:to>
                                        <p:strVal val="visible"/>
                                      </p:to>
                                    </p:set>
                                    <p:animEffect transition="in" filter="fade">
                                      <p:cBhvr>
                                        <p:cTn id="79" dur="1000"/>
                                        <p:tgtEl>
                                          <p:spTgt spid="97"/>
                                        </p:tgtEl>
                                      </p:cBhvr>
                                    </p:animEffect>
                                    <p:anim calcmode="lin" valueType="num">
                                      <p:cBhvr>
                                        <p:cTn id="80" dur="1000" fill="hold"/>
                                        <p:tgtEl>
                                          <p:spTgt spid="97"/>
                                        </p:tgtEl>
                                        <p:attrNameLst>
                                          <p:attrName>ppt_x</p:attrName>
                                        </p:attrNameLst>
                                      </p:cBhvr>
                                      <p:tavLst>
                                        <p:tav tm="0">
                                          <p:val>
                                            <p:strVal val="#ppt_x"/>
                                          </p:val>
                                        </p:tav>
                                        <p:tav tm="100000">
                                          <p:val>
                                            <p:strVal val="#ppt_x"/>
                                          </p:val>
                                        </p:tav>
                                      </p:tavLst>
                                    </p:anim>
                                    <p:anim calcmode="lin" valueType="num">
                                      <p:cBhvr>
                                        <p:cTn id="81" dur="1000" fill="hold"/>
                                        <p:tgtEl>
                                          <p:spTgt spid="9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2000"/>
                                  </p:stCondLst>
                                  <p:childTnLst>
                                    <p:set>
                                      <p:cBhvr>
                                        <p:cTn id="83" dur="1" fill="hold">
                                          <p:stCondLst>
                                            <p:cond delay="0"/>
                                          </p:stCondLst>
                                        </p:cTn>
                                        <p:tgtEl>
                                          <p:spTgt spid="98"/>
                                        </p:tgtEl>
                                        <p:attrNameLst>
                                          <p:attrName>style.visibility</p:attrName>
                                        </p:attrNameLst>
                                      </p:cBhvr>
                                      <p:to>
                                        <p:strVal val="visible"/>
                                      </p:to>
                                    </p:set>
                                    <p:animEffect transition="in" filter="fade">
                                      <p:cBhvr>
                                        <p:cTn id="84" dur="1000"/>
                                        <p:tgtEl>
                                          <p:spTgt spid="98"/>
                                        </p:tgtEl>
                                      </p:cBhvr>
                                    </p:animEffect>
                                    <p:anim calcmode="lin" valueType="num">
                                      <p:cBhvr>
                                        <p:cTn id="85" dur="1000" fill="hold"/>
                                        <p:tgtEl>
                                          <p:spTgt spid="98"/>
                                        </p:tgtEl>
                                        <p:attrNameLst>
                                          <p:attrName>ppt_x</p:attrName>
                                        </p:attrNameLst>
                                      </p:cBhvr>
                                      <p:tavLst>
                                        <p:tav tm="0">
                                          <p:val>
                                            <p:strVal val="#ppt_x"/>
                                          </p:val>
                                        </p:tav>
                                        <p:tav tm="100000">
                                          <p:val>
                                            <p:strVal val="#ppt_x"/>
                                          </p:val>
                                        </p:tav>
                                      </p:tavLst>
                                    </p:anim>
                                    <p:anim calcmode="lin" valueType="num">
                                      <p:cBhvr>
                                        <p:cTn id="86" dur="1000" fill="hold"/>
                                        <p:tgtEl>
                                          <p:spTgt spid="98"/>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2000"/>
                                  </p:stCondLst>
                                  <p:childTnLst>
                                    <p:set>
                                      <p:cBhvr>
                                        <p:cTn id="88" dur="1" fill="hold">
                                          <p:stCondLst>
                                            <p:cond delay="0"/>
                                          </p:stCondLst>
                                        </p:cTn>
                                        <p:tgtEl>
                                          <p:spTgt spid="99"/>
                                        </p:tgtEl>
                                        <p:attrNameLst>
                                          <p:attrName>style.visibility</p:attrName>
                                        </p:attrNameLst>
                                      </p:cBhvr>
                                      <p:to>
                                        <p:strVal val="visible"/>
                                      </p:to>
                                    </p:set>
                                    <p:animEffect transition="in" filter="fade">
                                      <p:cBhvr>
                                        <p:cTn id="89" dur="1000"/>
                                        <p:tgtEl>
                                          <p:spTgt spid="99"/>
                                        </p:tgtEl>
                                      </p:cBhvr>
                                    </p:animEffect>
                                    <p:anim calcmode="lin" valueType="num">
                                      <p:cBhvr>
                                        <p:cTn id="90" dur="1000" fill="hold"/>
                                        <p:tgtEl>
                                          <p:spTgt spid="99"/>
                                        </p:tgtEl>
                                        <p:attrNameLst>
                                          <p:attrName>ppt_x</p:attrName>
                                        </p:attrNameLst>
                                      </p:cBhvr>
                                      <p:tavLst>
                                        <p:tav tm="0">
                                          <p:val>
                                            <p:strVal val="#ppt_x"/>
                                          </p:val>
                                        </p:tav>
                                        <p:tav tm="100000">
                                          <p:val>
                                            <p:strVal val="#ppt_x"/>
                                          </p:val>
                                        </p:tav>
                                      </p:tavLst>
                                    </p:anim>
                                    <p:anim calcmode="lin" valueType="num">
                                      <p:cBhvr>
                                        <p:cTn id="91" dur="1000" fill="hold"/>
                                        <p:tgtEl>
                                          <p:spTgt spid="99"/>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2000"/>
                                  </p:stCondLst>
                                  <p:childTnLst>
                                    <p:set>
                                      <p:cBhvr>
                                        <p:cTn id="93" dur="1" fill="hold">
                                          <p:stCondLst>
                                            <p:cond delay="0"/>
                                          </p:stCondLst>
                                        </p:cTn>
                                        <p:tgtEl>
                                          <p:spTgt spid="100"/>
                                        </p:tgtEl>
                                        <p:attrNameLst>
                                          <p:attrName>style.visibility</p:attrName>
                                        </p:attrNameLst>
                                      </p:cBhvr>
                                      <p:to>
                                        <p:strVal val="visible"/>
                                      </p:to>
                                    </p:set>
                                    <p:animEffect transition="in" filter="fade">
                                      <p:cBhvr>
                                        <p:cTn id="94" dur="1000"/>
                                        <p:tgtEl>
                                          <p:spTgt spid="100"/>
                                        </p:tgtEl>
                                      </p:cBhvr>
                                    </p:animEffect>
                                    <p:anim calcmode="lin" valueType="num">
                                      <p:cBhvr>
                                        <p:cTn id="95" dur="1000" fill="hold"/>
                                        <p:tgtEl>
                                          <p:spTgt spid="100"/>
                                        </p:tgtEl>
                                        <p:attrNameLst>
                                          <p:attrName>ppt_x</p:attrName>
                                        </p:attrNameLst>
                                      </p:cBhvr>
                                      <p:tavLst>
                                        <p:tav tm="0">
                                          <p:val>
                                            <p:strVal val="#ppt_x"/>
                                          </p:val>
                                        </p:tav>
                                        <p:tav tm="100000">
                                          <p:val>
                                            <p:strVal val="#ppt_x"/>
                                          </p:val>
                                        </p:tav>
                                      </p:tavLst>
                                    </p:anim>
                                    <p:anim calcmode="lin" valueType="num">
                                      <p:cBhvr>
                                        <p:cTn id="96" dur="1000" fill="hold"/>
                                        <p:tgtEl>
                                          <p:spTgt spid="100"/>
                                        </p:tgtEl>
                                        <p:attrNameLst>
                                          <p:attrName>ppt_y</p:attrName>
                                        </p:attrNameLst>
                                      </p:cBhvr>
                                      <p:tavLst>
                                        <p:tav tm="0">
                                          <p:val>
                                            <p:strVal val="#ppt_y+.1"/>
                                          </p:val>
                                        </p:tav>
                                        <p:tav tm="100000">
                                          <p:val>
                                            <p:strVal val="#ppt_y"/>
                                          </p:val>
                                        </p:tav>
                                      </p:tavLst>
                                    </p:anim>
                                  </p:childTnLst>
                                </p:cTn>
                              </p:par>
                            </p:childTnLst>
                          </p:cTn>
                        </p:par>
                        <p:par>
                          <p:cTn id="97" fill="hold">
                            <p:stCondLst>
                              <p:cond delay="3000"/>
                            </p:stCondLst>
                            <p:childTnLst>
                              <p:par>
                                <p:cTn id="98" presetID="2" presetClass="entr" presetSubtype="2" fill="hold" grpId="0" nodeType="afterEffect">
                                  <p:stCondLst>
                                    <p:cond delay="0"/>
                                  </p:stCondLst>
                                  <p:childTnLst>
                                    <p:set>
                                      <p:cBhvr>
                                        <p:cTn id="99" dur="1" fill="hold">
                                          <p:stCondLst>
                                            <p:cond delay="0"/>
                                          </p:stCondLst>
                                        </p:cTn>
                                        <p:tgtEl>
                                          <p:spTgt spid="70"/>
                                        </p:tgtEl>
                                        <p:attrNameLst>
                                          <p:attrName>style.visibility</p:attrName>
                                        </p:attrNameLst>
                                      </p:cBhvr>
                                      <p:to>
                                        <p:strVal val="visible"/>
                                      </p:to>
                                    </p:set>
                                    <p:anim calcmode="lin" valueType="num">
                                      <p:cBhvr additive="base">
                                        <p:cTn id="100" dur="300" fill="hold"/>
                                        <p:tgtEl>
                                          <p:spTgt spid="70"/>
                                        </p:tgtEl>
                                        <p:attrNameLst>
                                          <p:attrName>ppt_x</p:attrName>
                                        </p:attrNameLst>
                                      </p:cBhvr>
                                      <p:tavLst>
                                        <p:tav tm="0">
                                          <p:val>
                                            <p:strVal val="1+#ppt_w/2"/>
                                          </p:val>
                                        </p:tav>
                                        <p:tav tm="100000">
                                          <p:val>
                                            <p:strVal val="#ppt_x"/>
                                          </p:val>
                                        </p:tav>
                                      </p:tavLst>
                                    </p:anim>
                                    <p:anim calcmode="lin" valueType="num">
                                      <p:cBhvr additive="base">
                                        <p:cTn id="101" dur="300" fill="hold"/>
                                        <p:tgtEl>
                                          <p:spTgt spid="70"/>
                                        </p:tgtEl>
                                        <p:attrNameLst>
                                          <p:attrName>ppt_y</p:attrName>
                                        </p:attrNameLst>
                                      </p:cBhvr>
                                      <p:tavLst>
                                        <p:tav tm="0">
                                          <p:val>
                                            <p:strVal val="#ppt_y"/>
                                          </p:val>
                                        </p:tav>
                                        <p:tav tm="100000">
                                          <p:val>
                                            <p:strVal val="#ppt_y"/>
                                          </p:val>
                                        </p:tav>
                                      </p:tavLst>
                                    </p:anim>
                                  </p:childTnLst>
                                </p:cTn>
                              </p:par>
                            </p:childTnLst>
                          </p:cTn>
                        </p:par>
                        <p:par>
                          <p:cTn id="102" fill="hold">
                            <p:stCondLst>
                              <p:cond delay="3300"/>
                            </p:stCondLst>
                            <p:childTnLst>
                              <p:par>
                                <p:cTn id="103" presetID="2" presetClass="entr" presetSubtype="2" fill="hold" grpId="0" nodeType="afterEffect">
                                  <p:stCondLst>
                                    <p:cond delay="0"/>
                                  </p:stCondLst>
                                  <p:childTnLst>
                                    <p:set>
                                      <p:cBhvr>
                                        <p:cTn id="104" dur="1" fill="hold">
                                          <p:stCondLst>
                                            <p:cond delay="0"/>
                                          </p:stCondLst>
                                        </p:cTn>
                                        <p:tgtEl>
                                          <p:spTgt spid="69"/>
                                        </p:tgtEl>
                                        <p:attrNameLst>
                                          <p:attrName>style.visibility</p:attrName>
                                        </p:attrNameLst>
                                      </p:cBhvr>
                                      <p:to>
                                        <p:strVal val="visible"/>
                                      </p:to>
                                    </p:set>
                                    <p:anim calcmode="lin" valueType="num">
                                      <p:cBhvr additive="base">
                                        <p:cTn id="105" dur="300" fill="hold"/>
                                        <p:tgtEl>
                                          <p:spTgt spid="69"/>
                                        </p:tgtEl>
                                        <p:attrNameLst>
                                          <p:attrName>ppt_x</p:attrName>
                                        </p:attrNameLst>
                                      </p:cBhvr>
                                      <p:tavLst>
                                        <p:tav tm="0">
                                          <p:val>
                                            <p:strVal val="1+#ppt_w/2"/>
                                          </p:val>
                                        </p:tav>
                                        <p:tav tm="100000">
                                          <p:val>
                                            <p:strVal val="#ppt_x"/>
                                          </p:val>
                                        </p:tav>
                                      </p:tavLst>
                                    </p:anim>
                                    <p:anim calcmode="lin" valueType="num">
                                      <p:cBhvr additive="base">
                                        <p:cTn id="106" dur="3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p:bldP spid="98" grpId="0"/>
      <p:bldP spid="99" grpId="0"/>
      <p:bldP spid="10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融资计划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FINANCING PLAN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 name="Freeform 6"/>
          <p:cNvSpPr/>
          <p:nvPr/>
        </p:nvSpPr>
        <p:spPr>
          <a:xfrm>
            <a:off x="3879371" y="1503488"/>
            <a:ext cx="4998566" cy="358594"/>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endParaRPr lang="id-ID" sz="2000" kern="1200"/>
          </a:p>
        </p:txBody>
      </p:sp>
      <p:sp>
        <p:nvSpPr>
          <p:cNvPr id="21" name="Straight Connector 10"/>
          <p:cNvSpPr/>
          <p:nvPr/>
        </p:nvSpPr>
        <p:spPr>
          <a:xfrm>
            <a:off x="1776722" y="1874932"/>
            <a:ext cx="8929377"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grpSp>
        <p:nvGrpSpPr>
          <p:cNvPr id="22" name="Group 3"/>
          <p:cNvGrpSpPr/>
          <p:nvPr/>
        </p:nvGrpSpPr>
        <p:grpSpPr>
          <a:xfrm>
            <a:off x="1966095" y="1412776"/>
            <a:ext cx="914400" cy="914400"/>
            <a:chOff x="1071014" y="2141084"/>
            <a:chExt cx="914400" cy="914400"/>
          </a:xfrm>
        </p:grpSpPr>
        <p:sp>
          <p:nvSpPr>
            <p:cNvPr id="23" name="Teardrop 1"/>
            <p:cNvSpPr/>
            <p:nvPr/>
          </p:nvSpPr>
          <p:spPr>
            <a:xfrm rot="2714409">
              <a:off x="1071014" y="2141084"/>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24" name="Group 26"/>
            <p:cNvGrpSpPr>
              <a:grpSpLocks noChangeAspect="1"/>
            </p:cNvGrpSpPr>
            <p:nvPr/>
          </p:nvGrpSpPr>
          <p:grpSpPr>
            <a:xfrm>
              <a:off x="1352010" y="2413086"/>
              <a:ext cx="352407" cy="359364"/>
              <a:chOff x="7160655" y="2178006"/>
              <a:chExt cx="379359" cy="386846"/>
            </a:xfrm>
            <a:solidFill>
              <a:schemeClr val="bg1">
                <a:lumMod val="95000"/>
              </a:schemeClr>
            </a:solidFill>
          </p:grpSpPr>
          <p:sp>
            <p:nvSpPr>
              <p:cNvPr id="25" name="Freeform 36"/>
              <p:cNvSpPr>
                <a:spLocks noEditPoints="1"/>
              </p:cNvSpPr>
              <p:nvPr/>
            </p:nvSpPr>
            <p:spPr bwMode="auto">
              <a:xfrm>
                <a:off x="7277956" y="2178006"/>
                <a:ext cx="262058" cy="262058"/>
              </a:xfrm>
              <a:custGeom>
                <a:avLst/>
                <a:gdLst>
                  <a:gd name="T0" fmla="*/ 65 w 79"/>
                  <a:gd name="T1" fmla="*/ 14 h 79"/>
                  <a:gd name="T2" fmla="*/ 14 w 79"/>
                  <a:gd name="T3" fmla="*/ 14 h 79"/>
                  <a:gd name="T4" fmla="*/ 11 w 79"/>
                  <a:gd name="T5" fmla="*/ 63 h 79"/>
                  <a:gd name="T6" fmla="*/ 11 w 79"/>
                  <a:gd name="T7" fmla="*/ 63 h 79"/>
                  <a:gd name="T8" fmla="*/ 17 w 79"/>
                  <a:gd name="T9" fmla="*/ 68 h 79"/>
                  <a:gd name="T10" fmla="*/ 64 w 79"/>
                  <a:gd name="T11" fmla="*/ 65 h 79"/>
                  <a:gd name="T12" fmla="*/ 65 w 79"/>
                  <a:gd name="T13" fmla="*/ 14 h 79"/>
                  <a:gd name="T14" fmla="*/ 58 w 79"/>
                  <a:gd name="T15" fmla="*/ 59 h 79"/>
                  <a:gd name="T16" fmla="*/ 20 w 79"/>
                  <a:gd name="T17" fmla="*/ 59 h 79"/>
                  <a:gd name="T18" fmla="*/ 20 w 79"/>
                  <a:gd name="T19" fmla="*/ 21 h 79"/>
                  <a:gd name="T20" fmla="*/ 58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0" y="28"/>
                      <a:pt x="0" y="49"/>
                      <a:pt x="11" y="63"/>
                    </a:cubicBezTo>
                    <a:cubicBezTo>
                      <a:pt x="11" y="63"/>
                      <a:pt x="11" y="63"/>
                      <a:pt x="11" y="63"/>
                    </a:cubicBezTo>
                    <a:cubicBezTo>
                      <a:pt x="14" y="66"/>
                      <a:pt x="15" y="67"/>
                      <a:pt x="17" y="68"/>
                    </a:cubicBezTo>
                    <a:cubicBezTo>
                      <a:pt x="31" y="79"/>
                      <a:pt x="51" y="78"/>
                      <a:pt x="64" y="65"/>
                    </a:cubicBezTo>
                    <a:cubicBezTo>
                      <a:pt x="78" y="51"/>
                      <a:pt x="79" y="29"/>
                      <a:pt x="65" y="14"/>
                    </a:cubicBezTo>
                    <a:close/>
                    <a:moveTo>
                      <a:pt x="58" y="59"/>
                    </a:moveTo>
                    <a:cubicBezTo>
                      <a:pt x="47" y="69"/>
                      <a:pt x="30" y="69"/>
                      <a:pt x="20" y="59"/>
                    </a:cubicBezTo>
                    <a:cubicBezTo>
                      <a:pt x="9" y="48"/>
                      <a:pt x="9" y="31"/>
                      <a:pt x="20" y="21"/>
                    </a:cubicBezTo>
                    <a:cubicBezTo>
                      <a:pt x="31" y="10"/>
                      <a:pt x="48" y="10"/>
                      <a:pt x="58"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37"/>
              <p:cNvSpPr>
                <a:spLocks/>
              </p:cNvSpPr>
              <p:nvPr/>
            </p:nvSpPr>
            <p:spPr bwMode="auto">
              <a:xfrm>
                <a:off x="7160655" y="2400130"/>
                <a:ext cx="159730" cy="164722"/>
              </a:xfrm>
              <a:custGeom>
                <a:avLst/>
                <a:gdLst>
                  <a:gd name="T0" fmla="*/ 0 w 64"/>
                  <a:gd name="T1" fmla="*/ 52 h 66"/>
                  <a:gd name="T2" fmla="*/ 12 w 64"/>
                  <a:gd name="T3" fmla="*/ 66 h 66"/>
                  <a:gd name="T4" fmla="*/ 64 w 64"/>
                  <a:gd name="T5" fmla="*/ 8 h 66"/>
                  <a:gd name="T6" fmla="*/ 55 w 64"/>
                  <a:gd name="T7" fmla="*/ 0 h 66"/>
                  <a:gd name="T8" fmla="*/ 0 w 64"/>
                  <a:gd name="T9" fmla="*/ 52 h 66"/>
                </a:gdLst>
                <a:ahLst/>
                <a:cxnLst>
                  <a:cxn ang="0">
                    <a:pos x="T0" y="T1"/>
                  </a:cxn>
                  <a:cxn ang="0">
                    <a:pos x="T2" y="T3"/>
                  </a:cxn>
                  <a:cxn ang="0">
                    <a:pos x="T4" y="T5"/>
                  </a:cxn>
                  <a:cxn ang="0">
                    <a:pos x="T6" y="T7"/>
                  </a:cxn>
                  <a:cxn ang="0">
                    <a:pos x="T8" y="T9"/>
                  </a:cxn>
                </a:cxnLst>
                <a:rect l="0" t="0" r="r" b="b"/>
                <a:pathLst>
                  <a:path w="64" h="66">
                    <a:moveTo>
                      <a:pt x="0" y="52"/>
                    </a:moveTo>
                    <a:lnTo>
                      <a:pt x="12" y="66"/>
                    </a:lnTo>
                    <a:lnTo>
                      <a:pt x="64" y="8"/>
                    </a:lnTo>
                    <a:lnTo>
                      <a:pt x="55" y="0"/>
                    </a:lnTo>
                    <a:lnTo>
                      <a:pt x="0" y="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38"/>
              <p:cNvSpPr>
                <a:spLocks/>
              </p:cNvSpPr>
              <p:nvPr/>
            </p:nvSpPr>
            <p:spPr bwMode="auto">
              <a:xfrm>
                <a:off x="7412728" y="2265358"/>
                <a:ext cx="99831" cy="119797"/>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0"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8" name="Content Placeholder 2"/>
          <p:cNvSpPr txBox="1">
            <a:spLocks/>
          </p:cNvSpPr>
          <p:nvPr/>
        </p:nvSpPr>
        <p:spPr>
          <a:xfrm>
            <a:off x="4005757" y="1624629"/>
            <a:ext cx="7564437" cy="58143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a:t>
            </a:r>
            <a:r>
              <a:rPr lang="zh-CN" altLang="en-US" sz="1200" dirty="0" smtClean="0">
                <a:solidFill>
                  <a:schemeClr val="tx1">
                    <a:lumMod val="50000"/>
                    <a:lumOff val="50000"/>
                  </a:schemeClr>
                </a:solidFill>
                <a:latin typeface="Impact MT Std" pitchFamily="34" charset="0"/>
                <a:ea typeface="微软雅黑" panose="020B0503020204020204" pitchFamily="34" charset="-122"/>
              </a:rPr>
              <a:t>修饰解说</a:t>
            </a:r>
            <a:r>
              <a:rPr lang="zh-CN" altLang="en-US" sz="1200" dirty="0">
                <a:solidFill>
                  <a:schemeClr val="tx1">
                    <a:lumMod val="50000"/>
                    <a:lumOff val="50000"/>
                  </a:schemeClr>
                </a:solidFill>
                <a:latin typeface="Impact MT Std" pitchFamily="34" charset="0"/>
                <a:ea typeface="微软雅黑" panose="020B0503020204020204" pitchFamily="34" charset="-122"/>
              </a:rPr>
              <a:t>所提炼的核心概念</a:t>
            </a:r>
            <a:r>
              <a:rPr lang="zh-CN" altLang="en-US" sz="1200" dirty="0" smtClean="0">
                <a:solidFill>
                  <a:schemeClr val="tx1">
                    <a:lumMod val="50000"/>
                    <a:lumOff val="50000"/>
                  </a:schemeClr>
                </a:solidFill>
                <a:latin typeface="Impact MT Std" pitchFamily="34" charset="0"/>
                <a:ea typeface="微软雅黑" panose="020B0503020204020204" pitchFamily="34" charset="-122"/>
              </a:rPr>
              <a:t>。</a:t>
            </a:r>
            <a:endParaRPr lang="en-US" sz="12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29" name="Content Placeholder 2"/>
          <p:cNvSpPr txBox="1">
            <a:spLocks/>
          </p:cNvSpPr>
          <p:nvPr/>
        </p:nvSpPr>
        <p:spPr>
          <a:xfrm>
            <a:off x="3231863" y="1570504"/>
            <a:ext cx="902300" cy="20231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b="1" dirty="0" smtClean="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0" name="Freeform 47"/>
          <p:cNvSpPr/>
          <p:nvPr/>
        </p:nvSpPr>
        <p:spPr>
          <a:xfrm>
            <a:off x="4525944" y="2257230"/>
            <a:ext cx="4998566" cy="358594"/>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endParaRPr lang="id-ID" sz="2000" kern="1200"/>
          </a:p>
        </p:txBody>
      </p:sp>
      <p:sp>
        <p:nvSpPr>
          <p:cNvPr id="41" name="Straight Connector 48"/>
          <p:cNvSpPr/>
          <p:nvPr/>
        </p:nvSpPr>
        <p:spPr>
          <a:xfrm flipV="1">
            <a:off x="2440949" y="2625556"/>
            <a:ext cx="8265150"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5" name="Content Placeholder 2"/>
          <p:cNvSpPr txBox="1">
            <a:spLocks/>
          </p:cNvSpPr>
          <p:nvPr/>
        </p:nvSpPr>
        <p:spPr>
          <a:xfrm>
            <a:off x="4652331" y="2349041"/>
            <a:ext cx="7133888" cy="58143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a:t>
            </a:r>
            <a:r>
              <a:rPr lang="zh-CN" altLang="en-US" sz="1200" dirty="0" smtClean="0">
                <a:solidFill>
                  <a:schemeClr val="tx1">
                    <a:lumMod val="50000"/>
                    <a:lumOff val="50000"/>
                  </a:schemeClr>
                </a:solidFill>
                <a:latin typeface="Impact MT Std" pitchFamily="34" charset="0"/>
                <a:ea typeface="微软雅黑" panose="020B0503020204020204" pitchFamily="34" charset="-122"/>
              </a:rPr>
              <a:t>修饰。</a:t>
            </a:r>
            <a:endParaRPr lang="en-US" altLang="zh-CN" sz="12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46" name="Content Placeholder 2"/>
          <p:cNvSpPr txBox="1">
            <a:spLocks/>
          </p:cNvSpPr>
          <p:nvPr/>
        </p:nvSpPr>
        <p:spPr>
          <a:xfrm>
            <a:off x="3878436" y="2290584"/>
            <a:ext cx="902300" cy="20231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7" name="Freeform 57"/>
          <p:cNvSpPr/>
          <p:nvPr/>
        </p:nvSpPr>
        <p:spPr>
          <a:xfrm>
            <a:off x="3879371" y="3007869"/>
            <a:ext cx="4998566" cy="358594"/>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endParaRPr lang="id-ID" sz="2000" kern="1200"/>
          </a:p>
        </p:txBody>
      </p:sp>
      <p:sp>
        <p:nvSpPr>
          <p:cNvPr id="48" name="Straight Connector 58"/>
          <p:cNvSpPr/>
          <p:nvPr/>
        </p:nvSpPr>
        <p:spPr>
          <a:xfrm>
            <a:off x="1776722" y="3379313"/>
            <a:ext cx="8929377"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49" name="Content Placeholder 2"/>
          <p:cNvSpPr txBox="1">
            <a:spLocks/>
          </p:cNvSpPr>
          <p:nvPr/>
        </p:nvSpPr>
        <p:spPr>
          <a:xfrm>
            <a:off x="4005758" y="3099680"/>
            <a:ext cx="7564436" cy="58143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a:t>
            </a:r>
            <a:r>
              <a:rPr lang="zh-CN" altLang="en-US" sz="1200" dirty="0" smtClean="0">
                <a:solidFill>
                  <a:schemeClr val="tx1">
                    <a:lumMod val="50000"/>
                    <a:lumOff val="50000"/>
                  </a:schemeClr>
                </a:solidFill>
                <a:latin typeface="Impact MT Std" pitchFamily="34" charset="0"/>
                <a:ea typeface="微软雅黑" panose="020B0503020204020204" pitchFamily="34" charset="-122"/>
              </a:rPr>
              <a:t>修饰解说</a:t>
            </a:r>
            <a:r>
              <a:rPr lang="zh-CN" altLang="en-US" sz="1200" dirty="0">
                <a:solidFill>
                  <a:schemeClr val="tx1">
                    <a:lumMod val="50000"/>
                    <a:lumOff val="50000"/>
                  </a:schemeClr>
                </a:solidFill>
                <a:latin typeface="Impact MT Std" pitchFamily="34" charset="0"/>
                <a:ea typeface="微软雅黑" panose="020B0503020204020204" pitchFamily="34" charset="-122"/>
              </a:rPr>
              <a:t>所提炼的核心概念。</a:t>
            </a:r>
            <a:endParaRPr lang="en-US" altLang="zh-CN" sz="12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50" name="Content Placeholder 2"/>
          <p:cNvSpPr txBox="1">
            <a:spLocks/>
          </p:cNvSpPr>
          <p:nvPr/>
        </p:nvSpPr>
        <p:spPr>
          <a:xfrm>
            <a:off x="3231863" y="3010664"/>
            <a:ext cx="902300" cy="20231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51" name="Freeform 67"/>
          <p:cNvSpPr/>
          <p:nvPr/>
        </p:nvSpPr>
        <p:spPr>
          <a:xfrm>
            <a:off x="4525944" y="3761611"/>
            <a:ext cx="4998566" cy="358594"/>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endParaRPr lang="id-ID" sz="2000" kern="1200"/>
          </a:p>
        </p:txBody>
      </p:sp>
      <p:sp>
        <p:nvSpPr>
          <p:cNvPr id="52" name="Straight Connector 68"/>
          <p:cNvSpPr/>
          <p:nvPr/>
        </p:nvSpPr>
        <p:spPr>
          <a:xfrm flipV="1">
            <a:off x="2471859" y="4129937"/>
            <a:ext cx="8234240" cy="0"/>
          </a:xfrm>
          <a:prstGeom prst="line">
            <a:avLst/>
          </a:prstGeom>
          <a:ln w="12700">
            <a:solidFill>
              <a:schemeClr val="tx1">
                <a:lumMod val="50000"/>
                <a:lumOff val="50000"/>
              </a:schemeClr>
            </a:solidFill>
          </a:ln>
        </p:spPr>
        <p:style>
          <a:lnRef idx="2">
            <a:schemeClr val="accent2">
              <a:hueOff val="0"/>
              <a:satOff val="0"/>
              <a:lumOff val="0"/>
              <a:alphaOff val="0"/>
            </a:schemeClr>
          </a:lnRef>
          <a:fillRef idx="0">
            <a:schemeClr val="accent2">
              <a:hueOff val="0"/>
              <a:satOff val="0"/>
              <a:lumOff val="0"/>
              <a:alphaOff val="0"/>
            </a:schemeClr>
          </a:fillRef>
          <a:effectRef idx="0">
            <a:schemeClr val="accent2">
              <a:hueOff val="0"/>
              <a:satOff val="0"/>
              <a:lumOff val="0"/>
              <a:alphaOff val="0"/>
            </a:schemeClr>
          </a:effectRef>
          <a:fontRef idx="minor">
            <a:schemeClr val="tx1">
              <a:hueOff val="0"/>
              <a:satOff val="0"/>
              <a:lumOff val="0"/>
              <a:alphaOff val="0"/>
            </a:schemeClr>
          </a:fontRef>
        </p:style>
      </p:sp>
      <p:sp>
        <p:nvSpPr>
          <p:cNvPr id="53" name="Freeform 69"/>
          <p:cNvSpPr/>
          <p:nvPr/>
        </p:nvSpPr>
        <p:spPr>
          <a:xfrm>
            <a:off x="4598514" y="4115206"/>
            <a:ext cx="4998566" cy="358594"/>
          </a:xfrm>
          <a:custGeom>
            <a:avLst/>
            <a:gdLst>
              <a:gd name="connsiteX0" fmla="*/ 0 w 4998566"/>
              <a:gd name="connsiteY0" fmla="*/ 0 h 358594"/>
              <a:gd name="connsiteX1" fmla="*/ 4998566 w 4998566"/>
              <a:gd name="connsiteY1" fmla="*/ 0 h 358594"/>
              <a:gd name="connsiteX2" fmla="*/ 4998566 w 4998566"/>
              <a:gd name="connsiteY2" fmla="*/ 358594 h 358594"/>
              <a:gd name="connsiteX3" fmla="*/ 0 w 4998566"/>
              <a:gd name="connsiteY3" fmla="*/ 358594 h 358594"/>
              <a:gd name="connsiteX4" fmla="*/ 0 w 4998566"/>
              <a:gd name="connsiteY4" fmla="*/ 0 h 358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8566" h="358594">
                <a:moveTo>
                  <a:pt x="0" y="0"/>
                </a:moveTo>
                <a:lnTo>
                  <a:pt x="4998566" y="0"/>
                </a:lnTo>
                <a:lnTo>
                  <a:pt x="4998566" y="358594"/>
                </a:lnTo>
                <a:lnTo>
                  <a:pt x="0" y="358594"/>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38100" tIns="38100" rIns="38100" bIns="38100" numCol="1" spcCol="1270" anchor="b" anchorCtr="0">
            <a:noAutofit/>
          </a:bodyPr>
          <a:lstStyle/>
          <a:p>
            <a:pPr lvl="0" algn="l" defTabSz="889000">
              <a:lnSpc>
                <a:spcPct val="90000"/>
              </a:lnSpc>
              <a:spcBef>
                <a:spcPct val="0"/>
              </a:spcBef>
              <a:spcAft>
                <a:spcPct val="35000"/>
              </a:spcAft>
            </a:pPr>
            <a:endParaRPr lang="id-ID" sz="2000" kern="1200"/>
          </a:p>
        </p:txBody>
      </p:sp>
      <p:sp>
        <p:nvSpPr>
          <p:cNvPr id="54" name="Content Placeholder 2"/>
          <p:cNvSpPr txBox="1">
            <a:spLocks/>
          </p:cNvSpPr>
          <p:nvPr/>
        </p:nvSpPr>
        <p:spPr>
          <a:xfrm>
            <a:off x="4652331" y="3853422"/>
            <a:ext cx="6917863" cy="581437"/>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200" dirty="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a:t>
            </a:r>
            <a:r>
              <a:rPr lang="zh-CN" altLang="en-US" sz="1200" dirty="0" smtClean="0">
                <a:solidFill>
                  <a:schemeClr val="tx1">
                    <a:lumMod val="50000"/>
                    <a:lumOff val="50000"/>
                  </a:schemeClr>
                </a:solidFill>
                <a:latin typeface="Impact MT Std" pitchFamily="34" charset="0"/>
                <a:ea typeface="微软雅黑" panose="020B0503020204020204" pitchFamily="34" charset="-122"/>
              </a:rPr>
              <a:t>修饰。</a:t>
            </a:r>
            <a:endParaRPr lang="en-US" altLang="zh-CN" sz="1200" b="1" dirty="0">
              <a:solidFill>
                <a:schemeClr val="bg2">
                  <a:lumMod val="75000"/>
                </a:schemeClr>
              </a:solidFill>
              <a:latin typeface="Roboto" panose="02000000000000000000" pitchFamily="2" charset="0"/>
              <a:ea typeface="Roboto" panose="02000000000000000000" pitchFamily="2" charset="0"/>
              <a:cs typeface="Arial" panose="020B0604020202020204" pitchFamily="34" charset="0"/>
            </a:endParaRPr>
          </a:p>
        </p:txBody>
      </p:sp>
      <p:sp>
        <p:nvSpPr>
          <p:cNvPr id="55" name="Content Placeholder 2"/>
          <p:cNvSpPr txBox="1">
            <a:spLocks/>
          </p:cNvSpPr>
          <p:nvPr/>
        </p:nvSpPr>
        <p:spPr>
          <a:xfrm>
            <a:off x="3878436" y="3802752"/>
            <a:ext cx="902300" cy="202312"/>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80000"/>
              </a:lnSpc>
            </a:pPr>
            <a:r>
              <a:rPr lang="zh-CN" altLang="en-US"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US" altLang="zh-CN" sz="1400" b="1"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56" name="Group 85"/>
          <p:cNvGrpSpPr/>
          <p:nvPr/>
        </p:nvGrpSpPr>
        <p:grpSpPr>
          <a:xfrm>
            <a:off x="1966095" y="2917157"/>
            <a:ext cx="914400" cy="914400"/>
            <a:chOff x="1071014" y="3645465"/>
            <a:chExt cx="914400" cy="914400"/>
          </a:xfrm>
        </p:grpSpPr>
        <p:sp>
          <p:nvSpPr>
            <p:cNvPr id="57" name="Teardrop 56"/>
            <p:cNvSpPr/>
            <p:nvPr/>
          </p:nvSpPr>
          <p:spPr>
            <a:xfrm rot="2714409">
              <a:off x="1071014" y="3645465"/>
              <a:ext cx="914400" cy="9144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58" name="Group 76"/>
            <p:cNvGrpSpPr>
              <a:grpSpLocks noChangeAspect="1"/>
            </p:cNvGrpSpPr>
            <p:nvPr/>
          </p:nvGrpSpPr>
          <p:grpSpPr>
            <a:xfrm>
              <a:off x="1357162" y="3948046"/>
              <a:ext cx="339996" cy="299327"/>
              <a:chOff x="6040049" y="4182118"/>
              <a:chExt cx="521619" cy="459224"/>
            </a:xfrm>
            <a:solidFill>
              <a:schemeClr val="bg1">
                <a:lumMod val="95000"/>
              </a:schemeClr>
            </a:solidFill>
          </p:grpSpPr>
          <p:sp>
            <p:nvSpPr>
              <p:cNvPr id="59" name="Freeform 84"/>
              <p:cNvSpPr>
                <a:spLocks/>
              </p:cNvSpPr>
              <p:nvPr/>
            </p:nvSpPr>
            <p:spPr bwMode="auto">
              <a:xfrm>
                <a:off x="6087469" y="4202084"/>
                <a:ext cx="194671" cy="419291"/>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85"/>
              <p:cNvSpPr>
                <a:spLocks/>
              </p:cNvSpPr>
              <p:nvPr/>
            </p:nvSpPr>
            <p:spPr bwMode="auto">
              <a:xfrm>
                <a:off x="6040049" y="4339353"/>
                <a:ext cx="27454" cy="147252"/>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86"/>
              <p:cNvSpPr>
                <a:spLocks/>
              </p:cNvSpPr>
              <p:nvPr/>
            </p:nvSpPr>
            <p:spPr bwMode="auto">
              <a:xfrm>
                <a:off x="6329559" y="4296924"/>
                <a:ext cx="77370" cy="229612"/>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87"/>
              <p:cNvSpPr>
                <a:spLocks/>
              </p:cNvSpPr>
              <p:nvPr/>
            </p:nvSpPr>
            <p:spPr bwMode="auto">
              <a:xfrm>
                <a:off x="6376980" y="4239521"/>
                <a:ext cx="102328" cy="341923"/>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88"/>
              <p:cNvSpPr>
                <a:spLocks/>
              </p:cNvSpPr>
              <p:nvPr/>
            </p:nvSpPr>
            <p:spPr bwMode="auto">
              <a:xfrm>
                <a:off x="6436879" y="4182118"/>
                <a:ext cx="124789" cy="459224"/>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4" name="Group 86"/>
          <p:cNvGrpSpPr/>
          <p:nvPr/>
        </p:nvGrpSpPr>
        <p:grpSpPr>
          <a:xfrm>
            <a:off x="2612668" y="3670899"/>
            <a:ext cx="914400" cy="914400"/>
            <a:chOff x="1717587" y="4399207"/>
            <a:chExt cx="914400" cy="914400"/>
          </a:xfrm>
        </p:grpSpPr>
        <p:sp>
          <p:nvSpPr>
            <p:cNvPr id="65" name="Teardrop 66"/>
            <p:cNvSpPr/>
            <p:nvPr/>
          </p:nvSpPr>
          <p:spPr>
            <a:xfrm rot="2714409">
              <a:off x="1717587" y="4399207"/>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6" name="Freeform 16"/>
            <p:cNvSpPr>
              <a:spLocks noChangeAspect="1" noEditPoints="1"/>
            </p:cNvSpPr>
            <p:nvPr/>
          </p:nvSpPr>
          <p:spPr bwMode="auto">
            <a:xfrm>
              <a:off x="2009712" y="4632711"/>
              <a:ext cx="335981" cy="38931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67" name="Group 84"/>
          <p:cNvGrpSpPr/>
          <p:nvPr/>
        </p:nvGrpSpPr>
        <p:grpSpPr>
          <a:xfrm>
            <a:off x="2612668" y="2166518"/>
            <a:ext cx="914400" cy="914400"/>
            <a:chOff x="1717587" y="2894826"/>
            <a:chExt cx="914400" cy="914400"/>
          </a:xfrm>
        </p:grpSpPr>
        <p:sp>
          <p:nvSpPr>
            <p:cNvPr id="68" name="Teardrop 46"/>
            <p:cNvSpPr/>
            <p:nvPr/>
          </p:nvSpPr>
          <p:spPr>
            <a:xfrm rot="2714409">
              <a:off x="1717587" y="2894826"/>
              <a:ext cx="914400" cy="914400"/>
            </a:xfrm>
            <a:prstGeom prst="teardrop">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69" name="Freeform 6"/>
            <p:cNvSpPr>
              <a:spLocks noChangeAspect="1" noEditPoints="1"/>
            </p:cNvSpPr>
            <p:nvPr/>
          </p:nvSpPr>
          <p:spPr bwMode="auto">
            <a:xfrm>
              <a:off x="2033640" y="3176640"/>
              <a:ext cx="312053" cy="274118"/>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sp>
        <p:nvSpPr>
          <p:cNvPr id="91" name="TextBox 90"/>
          <p:cNvSpPr txBox="1"/>
          <p:nvPr/>
        </p:nvSpPr>
        <p:spPr>
          <a:xfrm>
            <a:off x="2101143" y="5448126"/>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92" name="TextBox 91"/>
          <p:cNvSpPr txBox="1"/>
          <p:nvPr/>
        </p:nvSpPr>
        <p:spPr>
          <a:xfrm>
            <a:off x="5190372" y="5013176"/>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70" name="圆角矩形 69"/>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圆角矩形 70"/>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73"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4" name="圆角矩形 73"/>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8" name="圆角矩形 77"/>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4" name="圆角矩形 83"/>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35</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3956248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nodePh="1">
                                  <p:stCondLst>
                                    <p:cond delay="0"/>
                                  </p:stCondLst>
                                  <p:endCondLst>
                                    <p:cond evt="begin" delay="0">
                                      <p:tn val="5"/>
                                    </p:cond>
                                  </p:end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0-#ppt_w/2"/>
                                          </p:val>
                                        </p:tav>
                                        <p:tav tm="100000">
                                          <p:val>
                                            <p:strVal val="#ppt_x"/>
                                          </p:val>
                                        </p:tav>
                                      </p:tavLst>
                                    </p:anim>
                                    <p:anim calcmode="lin" valueType="num">
                                      <p:cBhvr additive="base">
                                        <p:cTn id="12" dur="500" fill="hold"/>
                                        <p:tgtEl>
                                          <p:spTgt spid="21"/>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0-#ppt_w/2"/>
                                          </p:val>
                                        </p:tav>
                                        <p:tav tm="100000">
                                          <p:val>
                                            <p:strVal val="#ppt_x"/>
                                          </p:val>
                                        </p:tav>
                                      </p:tavLst>
                                    </p:anim>
                                    <p:anim calcmode="lin" valueType="num">
                                      <p:cBhvr additive="base">
                                        <p:cTn id="16" dur="500" fill="hold"/>
                                        <p:tgtEl>
                                          <p:spTgt spid="22"/>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0-#ppt_w/2"/>
                                          </p:val>
                                        </p:tav>
                                        <p:tav tm="100000">
                                          <p:val>
                                            <p:strVal val="#ppt_x"/>
                                          </p:val>
                                        </p:tav>
                                      </p:tavLst>
                                    </p:anim>
                                    <p:anim calcmode="lin" valueType="num">
                                      <p:cBhvr additive="base">
                                        <p:cTn id="24" dur="500" fill="hold"/>
                                        <p:tgtEl>
                                          <p:spTgt spid="2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nodePh="1">
                                  <p:stCondLst>
                                    <p:cond delay="500"/>
                                  </p:stCondLst>
                                  <p:endCondLst>
                                    <p:cond evt="begin" delay="0">
                                      <p:tn val="25"/>
                                    </p:cond>
                                  </p:end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1+#ppt_w/2"/>
                                          </p:val>
                                        </p:tav>
                                        <p:tav tm="100000">
                                          <p:val>
                                            <p:strVal val="#ppt_x"/>
                                          </p:val>
                                        </p:tav>
                                      </p:tavLst>
                                    </p:anim>
                                    <p:anim calcmode="lin" valueType="num">
                                      <p:cBhvr additive="base">
                                        <p:cTn id="28" dur="500" fill="hold"/>
                                        <p:tgtEl>
                                          <p:spTgt spid="40"/>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41"/>
                                        </p:tgtEl>
                                        <p:attrNameLst>
                                          <p:attrName>style.visibility</p:attrName>
                                        </p:attrNameLst>
                                      </p:cBhvr>
                                      <p:to>
                                        <p:strVal val="visible"/>
                                      </p:to>
                                    </p:set>
                                    <p:anim calcmode="lin" valueType="num">
                                      <p:cBhvr additive="base">
                                        <p:cTn id="31" dur="500" fill="hold"/>
                                        <p:tgtEl>
                                          <p:spTgt spid="41"/>
                                        </p:tgtEl>
                                        <p:attrNameLst>
                                          <p:attrName>ppt_x</p:attrName>
                                        </p:attrNameLst>
                                      </p:cBhvr>
                                      <p:tavLst>
                                        <p:tav tm="0">
                                          <p:val>
                                            <p:strVal val="1+#ppt_w/2"/>
                                          </p:val>
                                        </p:tav>
                                        <p:tav tm="100000">
                                          <p:val>
                                            <p:strVal val="#ppt_x"/>
                                          </p:val>
                                        </p:tav>
                                      </p:tavLst>
                                    </p:anim>
                                    <p:anim calcmode="lin" valueType="num">
                                      <p:cBhvr additive="base">
                                        <p:cTn id="32" dur="500" fill="hold"/>
                                        <p:tgtEl>
                                          <p:spTgt spid="4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500"/>
                                  </p:stCondLst>
                                  <p:childTnLst>
                                    <p:set>
                                      <p:cBhvr>
                                        <p:cTn id="34" dur="1" fill="hold">
                                          <p:stCondLst>
                                            <p:cond delay="0"/>
                                          </p:stCondLst>
                                        </p:cTn>
                                        <p:tgtEl>
                                          <p:spTgt spid="45"/>
                                        </p:tgtEl>
                                        <p:attrNameLst>
                                          <p:attrName>style.visibility</p:attrName>
                                        </p:attrNameLst>
                                      </p:cBhvr>
                                      <p:to>
                                        <p:strVal val="visible"/>
                                      </p:to>
                                    </p:set>
                                    <p:anim calcmode="lin" valueType="num">
                                      <p:cBhvr additive="base">
                                        <p:cTn id="35" dur="500" fill="hold"/>
                                        <p:tgtEl>
                                          <p:spTgt spid="45"/>
                                        </p:tgtEl>
                                        <p:attrNameLst>
                                          <p:attrName>ppt_x</p:attrName>
                                        </p:attrNameLst>
                                      </p:cBhvr>
                                      <p:tavLst>
                                        <p:tav tm="0">
                                          <p:val>
                                            <p:strVal val="1+#ppt_w/2"/>
                                          </p:val>
                                        </p:tav>
                                        <p:tav tm="100000">
                                          <p:val>
                                            <p:strVal val="#ppt_x"/>
                                          </p:val>
                                        </p:tav>
                                      </p:tavLst>
                                    </p:anim>
                                    <p:anim calcmode="lin" valueType="num">
                                      <p:cBhvr additive="base">
                                        <p:cTn id="36" dur="500" fill="hold"/>
                                        <p:tgtEl>
                                          <p:spTgt spid="45"/>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50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1+#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500"/>
                                  </p:stCondLst>
                                  <p:childTnLst>
                                    <p:set>
                                      <p:cBhvr>
                                        <p:cTn id="42" dur="1" fill="hold">
                                          <p:stCondLst>
                                            <p:cond delay="0"/>
                                          </p:stCondLst>
                                        </p:cTn>
                                        <p:tgtEl>
                                          <p:spTgt spid="67"/>
                                        </p:tgtEl>
                                        <p:attrNameLst>
                                          <p:attrName>style.visibility</p:attrName>
                                        </p:attrNameLst>
                                      </p:cBhvr>
                                      <p:to>
                                        <p:strVal val="visible"/>
                                      </p:to>
                                    </p:set>
                                    <p:anim calcmode="lin" valueType="num">
                                      <p:cBhvr additive="base">
                                        <p:cTn id="43" dur="500" fill="hold"/>
                                        <p:tgtEl>
                                          <p:spTgt spid="67"/>
                                        </p:tgtEl>
                                        <p:attrNameLst>
                                          <p:attrName>ppt_x</p:attrName>
                                        </p:attrNameLst>
                                      </p:cBhvr>
                                      <p:tavLst>
                                        <p:tav tm="0">
                                          <p:val>
                                            <p:strVal val="1+#ppt_w/2"/>
                                          </p:val>
                                        </p:tav>
                                        <p:tav tm="100000">
                                          <p:val>
                                            <p:strVal val="#ppt_x"/>
                                          </p:val>
                                        </p:tav>
                                      </p:tavLst>
                                    </p:anim>
                                    <p:anim calcmode="lin" valueType="num">
                                      <p:cBhvr additive="base">
                                        <p:cTn id="44" dur="500" fill="hold"/>
                                        <p:tgtEl>
                                          <p:spTgt spid="67"/>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1000"/>
                                  </p:stCondLst>
                                  <p:childTnLst>
                                    <p:set>
                                      <p:cBhvr>
                                        <p:cTn id="46" dur="1" fill="hold">
                                          <p:stCondLst>
                                            <p:cond delay="0"/>
                                          </p:stCondLst>
                                        </p:cTn>
                                        <p:tgtEl>
                                          <p:spTgt spid="49"/>
                                        </p:tgtEl>
                                        <p:attrNameLst>
                                          <p:attrName>style.visibility</p:attrName>
                                        </p:attrNameLst>
                                      </p:cBhvr>
                                      <p:to>
                                        <p:strVal val="visible"/>
                                      </p:to>
                                    </p:set>
                                    <p:anim calcmode="lin" valueType="num">
                                      <p:cBhvr additive="base">
                                        <p:cTn id="47" dur="500" fill="hold"/>
                                        <p:tgtEl>
                                          <p:spTgt spid="49"/>
                                        </p:tgtEl>
                                        <p:attrNameLst>
                                          <p:attrName>ppt_x</p:attrName>
                                        </p:attrNameLst>
                                      </p:cBhvr>
                                      <p:tavLst>
                                        <p:tav tm="0">
                                          <p:val>
                                            <p:strVal val="0-#ppt_w/2"/>
                                          </p:val>
                                        </p:tav>
                                        <p:tav tm="100000">
                                          <p:val>
                                            <p:strVal val="#ppt_x"/>
                                          </p:val>
                                        </p:tav>
                                      </p:tavLst>
                                    </p:anim>
                                    <p:anim calcmode="lin" valueType="num">
                                      <p:cBhvr additive="base">
                                        <p:cTn id="48" dur="500" fill="hold"/>
                                        <p:tgtEl>
                                          <p:spTgt spid="49"/>
                                        </p:tgtEl>
                                        <p:attrNameLst>
                                          <p:attrName>ppt_y</p:attrName>
                                        </p:attrNameLst>
                                      </p:cBhvr>
                                      <p:tavLst>
                                        <p:tav tm="0">
                                          <p:val>
                                            <p:strVal val="#ppt_y"/>
                                          </p:val>
                                        </p:tav>
                                        <p:tav tm="100000">
                                          <p:val>
                                            <p:strVal val="#ppt_y"/>
                                          </p:val>
                                        </p:tav>
                                      </p:tavLst>
                                    </p:anim>
                                  </p:childTnLst>
                                </p:cTn>
                              </p:par>
                              <p:par>
                                <p:cTn id="49" presetID="2" presetClass="entr" presetSubtype="8" fill="hold" nodeType="withEffect">
                                  <p:stCondLst>
                                    <p:cond delay="1000"/>
                                  </p:stCondLst>
                                  <p:childTnLst>
                                    <p:set>
                                      <p:cBhvr>
                                        <p:cTn id="50" dur="1" fill="hold">
                                          <p:stCondLst>
                                            <p:cond delay="0"/>
                                          </p:stCondLst>
                                        </p:cTn>
                                        <p:tgtEl>
                                          <p:spTgt spid="48"/>
                                        </p:tgtEl>
                                        <p:attrNameLst>
                                          <p:attrName>style.visibility</p:attrName>
                                        </p:attrNameLst>
                                      </p:cBhvr>
                                      <p:to>
                                        <p:strVal val="visible"/>
                                      </p:to>
                                    </p:set>
                                    <p:anim calcmode="lin" valueType="num">
                                      <p:cBhvr additive="base">
                                        <p:cTn id="51" dur="500" fill="hold"/>
                                        <p:tgtEl>
                                          <p:spTgt spid="48"/>
                                        </p:tgtEl>
                                        <p:attrNameLst>
                                          <p:attrName>ppt_x</p:attrName>
                                        </p:attrNameLst>
                                      </p:cBhvr>
                                      <p:tavLst>
                                        <p:tav tm="0">
                                          <p:val>
                                            <p:strVal val="0-#ppt_w/2"/>
                                          </p:val>
                                        </p:tav>
                                        <p:tav tm="100000">
                                          <p:val>
                                            <p:strVal val="#ppt_x"/>
                                          </p:val>
                                        </p:tav>
                                      </p:tavLst>
                                    </p:anim>
                                    <p:anim calcmode="lin" valueType="num">
                                      <p:cBhvr additive="base">
                                        <p:cTn id="52" dur="500" fill="hold"/>
                                        <p:tgtEl>
                                          <p:spTgt spid="48"/>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100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fill="hold"/>
                                        <p:tgtEl>
                                          <p:spTgt spid="56"/>
                                        </p:tgtEl>
                                        <p:attrNameLst>
                                          <p:attrName>ppt_x</p:attrName>
                                        </p:attrNameLst>
                                      </p:cBhvr>
                                      <p:tavLst>
                                        <p:tav tm="0">
                                          <p:val>
                                            <p:strVal val="0-#ppt_w/2"/>
                                          </p:val>
                                        </p:tav>
                                        <p:tav tm="100000">
                                          <p:val>
                                            <p:strVal val="#ppt_x"/>
                                          </p:val>
                                        </p:tav>
                                      </p:tavLst>
                                    </p:anim>
                                    <p:anim calcmode="lin" valueType="num">
                                      <p:cBhvr additive="base">
                                        <p:cTn id="56" dur="500" fill="hold"/>
                                        <p:tgtEl>
                                          <p:spTgt spid="56"/>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1000"/>
                                  </p:stCondLst>
                                  <p:childTnLst>
                                    <p:set>
                                      <p:cBhvr>
                                        <p:cTn id="58" dur="1" fill="hold">
                                          <p:stCondLst>
                                            <p:cond delay="0"/>
                                          </p:stCondLst>
                                        </p:cTn>
                                        <p:tgtEl>
                                          <p:spTgt spid="50"/>
                                        </p:tgtEl>
                                        <p:attrNameLst>
                                          <p:attrName>style.visibility</p:attrName>
                                        </p:attrNameLst>
                                      </p:cBhvr>
                                      <p:to>
                                        <p:strVal val="visible"/>
                                      </p:to>
                                    </p:set>
                                    <p:anim calcmode="lin" valueType="num">
                                      <p:cBhvr additive="base">
                                        <p:cTn id="59" dur="500" fill="hold"/>
                                        <p:tgtEl>
                                          <p:spTgt spid="50"/>
                                        </p:tgtEl>
                                        <p:attrNameLst>
                                          <p:attrName>ppt_x</p:attrName>
                                        </p:attrNameLst>
                                      </p:cBhvr>
                                      <p:tavLst>
                                        <p:tav tm="0">
                                          <p:val>
                                            <p:strVal val="0-#ppt_w/2"/>
                                          </p:val>
                                        </p:tav>
                                        <p:tav tm="100000">
                                          <p:val>
                                            <p:strVal val="#ppt_x"/>
                                          </p:val>
                                        </p:tav>
                                      </p:tavLst>
                                    </p:anim>
                                    <p:anim calcmode="lin" valueType="num">
                                      <p:cBhvr additive="base">
                                        <p:cTn id="60" dur="500" fill="hold"/>
                                        <p:tgtEl>
                                          <p:spTgt spid="50"/>
                                        </p:tgtEl>
                                        <p:attrNameLst>
                                          <p:attrName>ppt_y</p:attrName>
                                        </p:attrNameLst>
                                      </p:cBhvr>
                                      <p:tavLst>
                                        <p:tav tm="0">
                                          <p:val>
                                            <p:strVal val="#ppt_y"/>
                                          </p:val>
                                        </p:tav>
                                        <p:tav tm="100000">
                                          <p:val>
                                            <p:strVal val="#ppt_y"/>
                                          </p:val>
                                        </p:tav>
                                      </p:tavLst>
                                    </p:anim>
                                  </p:childTnLst>
                                </p:cTn>
                              </p:par>
                              <p:par>
                                <p:cTn id="61" presetID="2" presetClass="entr" presetSubtype="2" fill="hold" grpId="0" nodeType="withEffect" nodePh="1">
                                  <p:stCondLst>
                                    <p:cond delay="1500"/>
                                  </p:stCondLst>
                                  <p:endCondLst>
                                    <p:cond evt="begin" delay="0">
                                      <p:tn val="61"/>
                                    </p:cond>
                                  </p:end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500" fill="hold"/>
                                        <p:tgtEl>
                                          <p:spTgt spid="51"/>
                                        </p:tgtEl>
                                        <p:attrNameLst>
                                          <p:attrName>ppt_x</p:attrName>
                                        </p:attrNameLst>
                                      </p:cBhvr>
                                      <p:tavLst>
                                        <p:tav tm="0">
                                          <p:val>
                                            <p:strVal val="1+#ppt_w/2"/>
                                          </p:val>
                                        </p:tav>
                                        <p:tav tm="100000">
                                          <p:val>
                                            <p:strVal val="#ppt_x"/>
                                          </p:val>
                                        </p:tav>
                                      </p:tavLst>
                                    </p:anim>
                                    <p:anim calcmode="lin" valueType="num">
                                      <p:cBhvr additive="base">
                                        <p:cTn id="64" dur="500" fill="hold"/>
                                        <p:tgtEl>
                                          <p:spTgt spid="51"/>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1500"/>
                                  </p:stCondLst>
                                  <p:childTnLst>
                                    <p:set>
                                      <p:cBhvr>
                                        <p:cTn id="66" dur="1" fill="hold">
                                          <p:stCondLst>
                                            <p:cond delay="0"/>
                                          </p:stCondLst>
                                        </p:cTn>
                                        <p:tgtEl>
                                          <p:spTgt spid="52"/>
                                        </p:tgtEl>
                                        <p:attrNameLst>
                                          <p:attrName>style.visibility</p:attrName>
                                        </p:attrNameLst>
                                      </p:cBhvr>
                                      <p:to>
                                        <p:strVal val="visible"/>
                                      </p:to>
                                    </p:set>
                                    <p:anim calcmode="lin" valueType="num">
                                      <p:cBhvr additive="base">
                                        <p:cTn id="67" dur="500" fill="hold"/>
                                        <p:tgtEl>
                                          <p:spTgt spid="52"/>
                                        </p:tgtEl>
                                        <p:attrNameLst>
                                          <p:attrName>ppt_x</p:attrName>
                                        </p:attrNameLst>
                                      </p:cBhvr>
                                      <p:tavLst>
                                        <p:tav tm="0">
                                          <p:val>
                                            <p:strVal val="1+#ppt_w/2"/>
                                          </p:val>
                                        </p:tav>
                                        <p:tav tm="100000">
                                          <p:val>
                                            <p:strVal val="#ppt_x"/>
                                          </p:val>
                                        </p:tav>
                                      </p:tavLst>
                                    </p:anim>
                                    <p:anim calcmode="lin" valueType="num">
                                      <p:cBhvr additive="base">
                                        <p:cTn id="68" dur="500" fill="hold"/>
                                        <p:tgtEl>
                                          <p:spTgt spid="52"/>
                                        </p:tgtEl>
                                        <p:attrNameLst>
                                          <p:attrName>ppt_y</p:attrName>
                                        </p:attrNameLst>
                                      </p:cBhvr>
                                      <p:tavLst>
                                        <p:tav tm="0">
                                          <p:val>
                                            <p:strVal val="#ppt_y"/>
                                          </p:val>
                                        </p:tav>
                                        <p:tav tm="100000">
                                          <p:val>
                                            <p:strVal val="#ppt_y"/>
                                          </p:val>
                                        </p:tav>
                                      </p:tavLst>
                                    </p:anim>
                                  </p:childTnLst>
                                </p:cTn>
                              </p:par>
                              <p:par>
                                <p:cTn id="69" presetID="2" presetClass="entr" presetSubtype="2" fill="hold" grpId="0" nodeType="withEffect" nodePh="1">
                                  <p:stCondLst>
                                    <p:cond delay="1500"/>
                                  </p:stCondLst>
                                  <p:endCondLst>
                                    <p:cond evt="begin" delay="0">
                                      <p:tn val="69"/>
                                    </p:cond>
                                  </p:end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fill="hold"/>
                                        <p:tgtEl>
                                          <p:spTgt spid="53"/>
                                        </p:tgtEl>
                                        <p:attrNameLst>
                                          <p:attrName>ppt_x</p:attrName>
                                        </p:attrNameLst>
                                      </p:cBhvr>
                                      <p:tavLst>
                                        <p:tav tm="0">
                                          <p:val>
                                            <p:strVal val="1+#ppt_w/2"/>
                                          </p:val>
                                        </p:tav>
                                        <p:tav tm="100000">
                                          <p:val>
                                            <p:strVal val="#ppt_x"/>
                                          </p:val>
                                        </p:tav>
                                      </p:tavLst>
                                    </p:anim>
                                    <p:anim calcmode="lin" valueType="num">
                                      <p:cBhvr additive="base">
                                        <p:cTn id="72" dur="500" fill="hold"/>
                                        <p:tgtEl>
                                          <p:spTgt spid="53"/>
                                        </p:tgtEl>
                                        <p:attrNameLst>
                                          <p:attrName>ppt_y</p:attrName>
                                        </p:attrNameLst>
                                      </p:cBhvr>
                                      <p:tavLst>
                                        <p:tav tm="0">
                                          <p:val>
                                            <p:strVal val="#ppt_y"/>
                                          </p:val>
                                        </p:tav>
                                        <p:tav tm="100000">
                                          <p:val>
                                            <p:strVal val="#ppt_y"/>
                                          </p:val>
                                        </p:tav>
                                      </p:tavLst>
                                    </p:anim>
                                  </p:childTnLst>
                                </p:cTn>
                              </p:par>
                              <p:par>
                                <p:cTn id="73" presetID="2" presetClass="entr" presetSubtype="2" fill="hold" grpId="0" nodeType="withEffect">
                                  <p:stCondLst>
                                    <p:cond delay="1500"/>
                                  </p:stCondLst>
                                  <p:childTnLst>
                                    <p:set>
                                      <p:cBhvr>
                                        <p:cTn id="74" dur="1" fill="hold">
                                          <p:stCondLst>
                                            <p:cond delay="0"/>
                                          </p:stCondLst>
                                        </p:cTn>
                                        <p:tgtEl>
                                          <p:spTgt spid="54"/>
                                        </p:tgtEl>
                                        <p:attrNameLst>
                                          <p:attrName>style.visibility</p:attrName>
                                        </p:attrNameLst>
                                      </p:cBhvr>
                                      <p:to>
                                        <p:strVal val="visible"/>
                                      </p:to>
                                    </p:set>
                                    <p:anim calcmode="lin" valueType="num">
                                      <p:cBhvr additive="base">
                                        <p:cTn id="75" dur="500" fill="hold"/>
                                        <p:tgtEl>
                                          <p:spTgt spid="54"/>
                                        </p:tgtEl>
                                        <p:attrNameLst>
                                          <p:attrName>ppt_x</p:attrName>
                                        </p:attrNameLst>
                                      </p:cBhvr>
                                      <p:tavLst>
                                        <p:tav tm="0">
                                          <p:val>
                                            <p:strVal val="1+#ppt_w/2"/>
                                          </p:val>
                                        </p:tav>
                                        <p:tav tm="100000">
                                          <p:val>
                                            <p:strVal val="#ppt_x"/>
                                          </p:val>
                                        </p:tav>
                                      </p:tavLst>
                                    </p:anim>
                                    <p:anim calcmode="lin" valueType="num">
                                      <p:cBhvr additive="base">
                                        <p:cTn id="76" dur="500" fill="hold"/>
                                        <p:tgtEl>
                                          <p:spTgt spid="54"/>
                                        </p:tgtEl>
                                        <p:attrNameLst>
                                          <p:attrName>ppt_y</p:attrName>
                                        </p:attrNameLst>
                                      </p:cBhvr>
                                      <p:tavLst>
                                        <p:tav tm="0">
                                          <p:val>
                                            <p:strVal val="#ppt_y"/>
                                          </p:val>
                                        </p:tav>
                                        <p:tav tm="100000">
                                          <p:val>
                                            <p:strVal val="#ppt_y"/>
                                          </p:val>
                                        </p:tav>
                                      </p:tavLst>
                                    </p:anim>
                                  </p:childTnLst>
                                </p:cTn>
                              </p:par>
                              <p:par>
                                <p:cTn id="77" presetID="2" presetClass="entr" presetSubtype="2" fill="hold" grpId="0" nodeType="withEffect">
                                  <p:stCondLst>
                                    <p:cond delay="1500"/>
                                  </p:stCondLst>
                                  <p:childTnLst>
                                    <p:set>
                                      <p:cBhvr>
                                        <p:cTn id="78" dur="1" fill="hold">
                                          <p:stCondLst>
                                            <p:cond delay="0"/>
                                          </p:stCondLst>
                                        </p:cTn>
                                        <p:tgtEl>
                                          <p:spTgt spid="55"/>
                                        </p:tgtEl>
                                        <p:attrNameLst>
                                          <p:attrName>style.visibility</p:attrName>
                                        </p:attrNameLst>
                                      </p:cBhvr>
                                      <p:to>
                                        <p:strVal val="visible"/>
                                      </p:to>
                                    </p:set>
                                    <p:anim calcmode="lin" valueType="num">
                                      <p:cBhvr additive="base">
                                        <p:cTn id="79" dur="500" fill="hold"/>
                                        <p:tgtEl>
                                          <p:spTgt spid="55"/>
                                        </p:tgtEl>
                                        <p:attrNameLst>
                                          <p:attrName>ppt_x</p:attrName>
                                        </p:attrNameLst>
                                      </p:cBhvr>
                                      <p:tavLst>
                                        <p:tav tm="0">
                                          <p:val>
                                            <p:strVal val="1+#ppt_w/2"/>
                                          </p:val>
                                        </p:tav>
                                        <p:tav tm="100000">
                                          <p:val>
                                            <p:strVal val="#ppt_x"/>
                                          </p:val>
                                        </p:tav>
                                      </p:tavLst>
                                    </p:anim>
                                    <p:anim calcmode="lin" valueType="num">
                                      <p:cBhvr additive="base">
                                        <p:cTn id="80" dur="500" fill="hold"/>
                                        <p:tgtEl>
                                          <p:spTgt spid="55"/>
                                        </p:tgtEl>
                                        <p:attrNameLst>
                                          <p:attrName>ppt_y</p:attrName>
                                        </p:attrNameLst>
                                      </p:cBhvr>
                                      <p:tavLst>
                                        <p:tav tm="0">
                                          <p:val>
                                            <p:strVal val="#ppt_y"/>
                                          </p:val>
                                        </p:tav>
                                        <p:tav tm="100000">
                                          <p:val>
                                            <p:strVal val="#ppt_y"/>
                                          </p:val>
                                        </p:tav>
                                      </p:tavLst>
                                    </p:anim>
                                  </p:childTnLst>
                                </p:cTn>
                              </p:par>
                              <p:par>
                                <p:cTn id="81" presetID="2" presetClass="entr" presetSubtype="2" fill="hold" nodeType="withEffect">
                                  <p:stCondLst>
                                    <p:cond delay="1500"/>
                                  </p:stCondLst>
                                  <p:childTnLst>
                                    <p:set>
                                      <p:cBhvr>
                                        <p:cTn id="82" dur="1" fill="hold">
                                          <p:stCondLst>
                                            <p:cond delay="0"/>
                                          </p:stCondLst>
                                        </p:cTn>
                                        <p:tgtEl>
                                          <p:spTgt spid="64"/>
                                        </p:tgtEl>
                                        <p:attrNameLst>
                                          <p:attrName>style.visibility</p:attrName>
                                        </p:attrNameLst>
                                      </p:cBhvr>
                                      <p:to>
                                        <p:strVal val="visible"/>
                                      </p:to>
                                    </p:set>
                                    <p:anim calcmode="lin" valueType="num">
                                      <p:cBhvr additive="base">
                                        <p:cTn id="83" dur="500" fill="hold"/>
                                        <p:tgtEl>
                                          <p:spTgt spid="64"/>
                                        </p:tgtEl>
                                        <p:attrNameLst>
                                          <p:attrName>ppt_x</p:attrName>
                                        </p:attrNameLst>
                                      </p:cBhvr>
                                      <p:tavLst>
                                        <p:tav tm="0">
                                          <p:val>
                                            <p:strVal val="1+#ppt_w/2"/>
                                          </p:val>
                                        </p:tav>
                                        <p:tav tm="100000">
                                          <p:val>
                                            <p:strVal val="#ppt_x"/>
                                          </p:val>
                                        </p:tav>
                                      </p:tavLst>
                                    </p:anim>
                                    <p:anim calcmode="lin" valueType="num">
                                      <p:cBhvr additive="base">
                                        <p:cTn id="84" dur="500" fill="hold"/>
                                        <p:tgtEl>
                                          <p:spTgt spid="64"/>
                                        </p:tgtEl>
                                        <p:attrNameLst>
                                          <p:attrName>ppt_y</p:attrName>
                                        </p:attrNameLst>
                                      </p:cBhvr>
                                      <p:tavLst>
                                        <p:tav tm="0">
                                          <p:val>
                                            <p:strVal val="#ppt_y"/>
                                          </p:val>
                                        </p:tav>
                                        <p:tav tm="100000">
                                          <p:val>
                                            <p:strVal val="#ppt_y"/>
                                          </p:val>
                                        </p:tav>
                                      </p:tavLst>
                                    </p:anim>
                                  </p:childTnLst>
                                </p:cTn>
                              </p:par>
                            </p:childTnLst>
                          </p:cTn>
                        </p:par>
                        <p:par>
                          <p:cTn id="85" fill="hold">
                            <p:stCondLst>
                              <p:cond delay="2000"/>
                            </p:stCondLst>
                            <p:childTnLst>
                              <p:par>
                                <p:cTn id="86" presetID="2" presetClass="entr" presetSubtype="2" fill="hold" grpId="0" nodeType="afterEffect">
                                  <p:stCondLst>
                                    <p:cond delay="0"/>
                                  </p:stCondLst>
                                  <p:childTnLst>
                                    <p:set>
                                      <p:cBhvr>
                                        <p:cTn id="87" dur="1" fill="hold">
                                          <p:stCondLst>
                                            <p:cond delay="0"/>
                                          </p:stCondLst>
                                        </p:cTn>
                                        <p:tgtEl>
                                          <p:spTgt spid="92"/>
                                        </p:tgtEl>
                                        <p:attrNameLst>
                                          <p:attrName>style.visibility</p:attrName>
                                        </p:attrNameLst>
                                      </p:cBhvr>
                                      <p:to>
                                        <p:strVal val="visible"/>
                                      </p:to>
                                    </p:set>
                                    <p:anim calcmode="lin" valueType="num">
                                      <p:cBhvr additive="base">
                                        <p:cTn id="88" dur="300" fill="hold"/>
                                        <p:tgtEl>
                                          <p:spTgt spid="92"/>
                                        </p:tgtEl>
                                        <p:attrNameLst>
                                          <p:attrName>ppt_x</p:attrName>
                                        </p:attrNameLst>
                                      </p:cBhvr>
                                      <p:tavLst>
                                        <p:tav tm="0">
                                          <p:val>
                                            <p:strVal val="1+#ppt_w/2"/>
                                          </p:val>
                                        </p:tav>
                                        <p:tav tm="100000">
                                          <p:val>
                                            <p:strVal val="#ppt_x"/>
                                          </p:val>
                                        </p:tav>
                                      </p:tavLst>
                                    </p:anim>
                                    <p:anim calcmode="lin" valueType="num">
                                      <p:cBhvr additive="base">
                                        <p:cTn id="89" dur="300" fill="hold"/>
                                        <p:tgtEl>
                                          <p:spTgt spid="92"/>
                                        </p:tgtEl>
                                        <p:attrNameLst>
                                          <p:attrName>ppt_y</p:attrName>
                                        </p:attrNameLst>
                                      </p:cBhvr>
                                      <p:tavLst>
                                        <p:tav tm="0">
                                          <p:val>
                                            <p:strVal val="#ppt_y"/>
                                          </p:val>
                                        </p:tav>
                                        <p:tav tm="100000">
                                          <p:val>
                                            <p:strVal val="#ppt_y"/>
                                          </p:val>
                                        </p:tav>
                                      </p:tavLst>
                                    </p:anim>
                                  </p:childTnLst>
                                </p:cTn>
                              </p:par>
                            </p:childTnLst>
                          </p:cTn>
                        </p:par>
                        <p:par>
                          <p:cTn id="90" fill="hold">
                            <p:stCondLst>
                              <p:cond delay="2300"/>
                            </p:stCondLst>
                            <p:childTnLst>
                              <p:par>
                                <p:cTn id="91" presetID="2" presetClass="entr" presetSubtype="2" fill="hold" grpId="0" nodeType="afterEffect">
                                  <p:stCondLst>
                                    <p:cond delay="0"/>
                                  </p:stCondLst>
                                  <p:childTnLst>
                                    <p:set>
                                      <p:cBhvr>
                                        <p:cTn id="92" dur="1" fill="hold">
                                          <p:stCondLst>
                                            <p:cond delay="0"/>
                                          </p:stCondLst>
                                        </p:cTn>
                                        <p:tgtEl>
                                          <p:spTgt spid="91"/>
                                        </p:tgtEl>
                                        <p:attrNameLst>
                                          <p:attrName>style.visibility</p:attrName>
                                        </p:attrNameLst>
                                      </p:cBhvr>
                                      <p:to>
                                        <p:strVal val="visible"/>
                                      </p:to>
                                    </p:set>
                                    <p:anim calcmode="lin" valueType="num">
                                      <p:cBhvr additive="base">
                                        <p:cTn id="93" dur="300" fill="hold"/>
                                        <p:tgtEl>
                                          <p:spTgt spid="91"/>
                                        </p:tgtEl>
                                        <p:attrNameLst>
                                          <p:attrName>ppt_x</p:attrName>
                                        </p:attrNameLst>
                                      </p:cBhvr>
                                      <p:tavLst>
                                        <p:tav tm="0">
                                          <p:val>
                                            <p:strVal val="1+#ppt_w/2"/>
                                          </p:val>
                                        </p:tav>
                                        <p:tav tm="100000">
                                          <p:val>
                                            <p:strVal val="#ppt_x"/>
                                          </p:val>
                                        </p:tav>
                                      </p:tavLst>
                                    </p:anim>
                                    <p:anim calcmode="lin" valueType="num">
                                      <p:cBhvr additive="base">
                                        <p:cTn id="94" dur="300" fill="hold"/>
                                        <p:tgtEl>
                                          <p:spTgt spid="9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8" grpId="0"/>
      <p:bldP spid="29" grpId="0"/>
      <p:bldP spid="40" grpId="0"/>
      <p:bldP spid="45" grpId="0"/>
      <p:bldP spid="46" grpId="0"/>
      <p:bldP spid="49" grpId="0"/>
      <p:bldP spid="50" grpId="0"/>
      <p:bldP spid="51" grpId="0"/>
      <p:bldP spid="53" grpId="0"/>
      <p:bldP spid="54" grpId="0"/>
      <p:bldP spid="55" grpId="0"/>
      <p:bldP spid="91" grpId="0"/>
      <p:bldP spid="9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融资用途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FINANCING PURPOSES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 name="椭圆 19"/>
          <p:cNvSpPr/>
          <p:nvPr/>
        </p:nvSpPr>
        <p:spPr>
          <a:xfrm>
            <a:off x="5254935" y="1828660"/>
            <a:ext cx="1728192" cy="1728192"/>
          </a:xfrm>
          <a:prstGeom prst="ellipse">
            <a:avLst/>
          </a:prstGeom>
          <a:noFill/>
          <a:ln w="6350">
            <a:solidFill>
              <a:schemeClr val="tx1">
                <a:lumMod val="50000"/>
                <a:lumOff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标题 11"/>
          <p:cNvSpPr txBox="1">
            <a:spLocks/>
          </p:cNvSpPr>
          <p:nvPr/>
        </p:nvSpPr>
        <p:spPr>
          <a:xfrm>
            <a:off x="5254935" y="2551022"/>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smtClean="0">
                <a:solidFill>
                  <a:srgbClr val="2C3637"/>
                </a:solidFill>
                <a:latin typeface="微软雅黑" panose="020B0503020204020204" pitchFamily="34" charset="-122"/>
                <a:ea typeface="微软雅黑" panose="020B0503020204020204" pitchFamily="34" charset="-122"/>
              </a:rPr>
              <a:t>融资用途</a:t>
            </a:r>
            <a:endParaRPr lang="zh-CN" altLang="en-US" sz="1800" b="1" dirty="0">
              <a:solidFill>
                <a:srgbClr val="2C3637"/>
              </a:solidFill>
              <a:latin typeface="微软雅黑" panose="020B0503020204020204" pitchFamily="34" charset="-122"/>
              <a:ea typeface="微软雅黑" panose="020B0503020204020204" pitchFamily="34" charset="-122"/>
            </a:endParaRPr>
          </a:p>
        </p:txBody>
      </p:sp>
      <p:sp>
        <p:nvSpPr>
          <p:cNvPr id="22" name="椭圆 21"/>
          <p:cNvSpPr/>
          <p:nvPr/>
        </p:nvSpPr>
        <p:spPr>
          <a:xfrm>
            <a:off x="4985653" y="1559378"/>
            <a:ext cx="2266757" cy="2266757"/>
          </a:xfrm>
          <a:prstGeom prst="ellipse">
            <a:avLst/>
          </a:prstGeom>
          <a:noFill/>
          <a:ln w="3175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弧形 22"/>
          <p:cNvSpPr/>
          <p:nvPr/>
        </p:nvSpPr>
        <p:spPr>
          <a:xfrm rot="1419601">
            <a:off x="4988424" y="1560595"/>
            <a:ext cx="2264322" cy="2264322"/>
          </a:xfrm>
          <a:prstGeom prst="arc">
            <a:avLst>
              <a:gd name="adj1" fmla="val 16200000"/>
              <a:gd name="adj2" fmla="val 74557"/>
            </a:avLst>
          </a:prstGeom>
          <a:ln w="317500">
            <a:solidFill>
              <a:srgbClr val="E62A2A"/>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4" name="弧形 23"/>
          <p:cNvSpPr/>
          <p:nvPr/>
        </p:nvSpPr>
        <p:spPr>
          <a:xfrm rot="6836891">
            <a:off x="4988424" y="1557683"/>
            <a:ext cx="2264322" cy="2264322"/>
          </a:xfrm>
          <a:prstGeom prst="arc">
            <a:avLst>
              <a:gd name="adj1" fmla="val 16200000"/>
              <a:gd name="adj2" fmla="val 19713747"/>
            </a:avLst>
          </a:prstGeom>
          <a:ln w="317500">
            <a:solidFill>
              <a:srgbClr val="55735B">
                <a:alpha val="50196"/>
              </a:srgb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5" name="弧形 24"/>
          <p:cNvSpPr/>
          <p:nvPr/>
        </p:nvSpPr>
        <p:spPr>
          <a:xfrm rot="10285779">
            <a:off x="4978569" y="1560596"/>
            <a:ext cx="2264322" cy="2264322"/>
          </a:xfrm>
          <a:prstGeom prst="arc">
            <a:avLst>
              <a:gd name="adj1" fmla="val 16200000"/>
              <a:gd name="adj2" fmla="val 18837964"/>
            </a:avLst>
          </a:prstGeom>
          <a:ln w="317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标题 11"/>
          <p:cNvSpPr txBox="1">
            <a:spLocks/>
          </p:cNvSpPr>
          <p:nvPr/>
        </p:nvSpPr>
        <p:spPr>
          <a:xfrm>
            <a:off x="4801443" y="2140006"/>
            <a:ext cx="50405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smtClean="0">
                <a:solidFill>
                  <a:schemeClr val="bg1"/>
                </a:solidFill>
                <a:latin typeface="微软雅黑" panose="020B0503020204020204" pitchFamily="34" charset="-122"/>
                <a:ea typeface="微软雅黑" panose="020B0503020204020204" pitchFamily="34" charset="-122"/>
              </a:rPr>
              <a:t>50</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7" name="标题 11"/>
          <p:cNvSpPr txBox="1">
            <a:spLocks/>
          </p:cNvSpPr>
          <p:nvPr/>
        </p:nvSpPr>
        <p:spPr>
          <a:xfrm>
            <a:off x="6961683" y="2279458"/>
            <a:ext cx="50405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smtClean="0">
                <a:solidFill>
                  <a:schemeClr val="bg1"/>
                </a:solidFill>
                <a:latin typeface="微软雅黑" panose="020B0503020204020204" pitchFamily="34" charset="-122"/>
                <a:ea typeface="微软雅黑" panose="020B0503020204020204" pitchFamily="34" charset="-122"/>
              </a:rPr>
              <a:t>25</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8" name="标题 11"/>
          <p:cNvSpPr txBox="1">
            <a:spLocks/>
          </p:cNvSpPr>
          <p:nvPr/>
        </p:nvSpPr>
        <p:spPr>
          <a:xfrm>
            <a:off x="6673651" y="3292134"/>
            <a:ext cx="50405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smtClean="0">
                <a:solidFill>
                  <a:schemeClr val="bg1"/>
                </a:solidFill>
                <a:latin typeface="微软雅黑" panose="020B0503020204020204" pitchFamily="34" charset="-122"/>
                <a:ea typeface="微软雅黑" panose="020B0503020204020204" pitchFamily="34" charset="-122"/>
              </a:rPr>
              <a:t>15</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29" name="标题 11"/>
          <p:cNvSpPr txBox="1">
            <a:spLocks/>
          </p:cNvSpPr>
          <p:nvPr/>
        </p:nvSpPr>
        <p:spPr>
          <a:xfrm>
            <a:off x="5593531" y="3580166"/>
            <a:ext cx="50405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dirty="0" smtClean="0">
                <a:solidFill>
                  <a:schemeClr val="bg1"/>
                </a:solidFill>
                <a:latin typeface="微软雅黑" panose="020B0503020204020204" pitchFamily="34" charset="-122"/>
                <a:ea typeface="微软雅黑" panose="020B0503020204020204" pitchFamily="34" charset="-122"/>
              </a:rPr>
              <a:t>10</a:t>
            </a:r>
            <a:endParaRPr lang="zh-CN" altLang="en-US" sz="1800" dirty="0">
              <a:solidFill>
                <a:schemeClr val="bg1"/>
              </a:solidFill>
              <a:latin typeface="微软雅黑" panose="020B0503020204020204" pitchFamily="34" charset="-122"/>
              <a:ea typeface="微软雅黑" panose="020B0503020204020204" pitchFamily="34" charset="-122"/>
            </a:endParaRPr>
          </a:p>
        </p:txBody>
      </p:sp>
      <p:sp>
        <p:nvSpPr>
          <p:cNvPr id="40" name="标题 11"/>
          <p:cNvSpPr txBox="1">
            <a:spLocks/>
          </p:cNvSpPr>
          <p:nvPr/>
        </p:nvSpPr>
        <p:spPr>
          <a:xfrm>
            <a:off x="1805291" y="1842846"/>
            <a:ext cx="720080" cy="571500"/>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smtClean="0">
                <a:solidFill>
                  <a:srgbClr val="2C3637"/>
                </a:solidFill>
                <a:latin typeface="Impact MT Std" pitchFamily="34" charset="0"/>
              </a:rPr>
              <a:t>50%</a:t>
            </a:r>
            <a:endParaRPr lang="zh-CN" altLang="en-US" sz="4000" dirty="0">
              <a:solidFill>
                <a:srgbClr val="2C3637"/>
              </a:solidFill>
              <a:latin typeface="Impact MT Std" pitchFamily="34" charset="0"/>
            </a:endParaRPr>
          </a:p>
        </p:txBody>
      </p:sp>
      <p:sp>
        <p:nvSpPr>
          <p:cNvPr id="41" name="标题 11"/>
          <p:cNvSpPr txBox="1">
            <a:spLocks/>
          </p:cNvSpPr>
          <p:nvPr/>
        </p:nvSpPr>
        <p:spPr>
          <a:xfrm>
            <a:off x="2430861" y="1914854"/>
            <a:ext cx="218274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rgbClr val="2C3637"/>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rgbClr val="2C3637"/>
                </a:solidFill>
                <a:latin typeface="微软雅黑" panose="020B0503020204020204" pitchFamily="34" charset="-122"/>
                <a:ea typeface="微软雅黑" panose="020B0503020204020204" pitchFamily="34" charset="-122"/>
              </a:rPr>
              <a:t>表达图表的</a:t>
            </a:r>
            <a:r>
              <a:rPr lang="zh-CN" altLang="en-US" sz="1400" dirty="0" smtClean="0">
                <a:solidFill>
                  <a:srgbClr val="2C3637"/>
                </a:solidFill>
                <a:latin typeface="微软雅黑" panose="020B0503020204020204" pitchFamily="34" charset="-122"/>
                <a:ea typeface="微软雅黑" panose="020B0503020204020204" pitchFamily="34" charset="-122"/>
              </a:rPr>
              <a:t>含义。</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44" name="标题 11"/>
          <p:cNvSpPr txBox="1">
            <a:spLocks/>
          </p:cNvSpPr>
          <p:nvPr/>
        </p:nvSpPr>
        <p:spPr>
          <a:xfrm>
            <a:off x="2430860" y="1483623"/>
            <a:ext cx="2298575"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2C3637"/>
                </a:solidFill>
                <a:latin typeface="微软雅黑" panose="020B0503020204020204" pitchFamily="34" charset="-122"/>
                <a:ea typeface="微软雅黑" panose="020B0503020204020204" pitchFamily="34" charset="-122"/>
              </a:rPr>
              <a:t>人员编制</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45" name="标题 11"/>
          <p:cNvSpPr txBox="1">
            <a:spLocks/>
          </p:cNvSpPr>
          <p:nvPr/>
        </p:nvSpPr>
        <p:spPr>
          <a:xfrm>
            <a:off x="1805291" y="3143114"/>
            <a:ext cx="720080" cy="571500"/>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smtClean="0">
                <a:solidFill>
                  <a:srgbClr val="2C3637"/>
                </a:solidFill>
                <a:latin typeface="Impact MT Std" pitchFamily="34" charset="0"/>
              </a:rPr>
              <a:t>10%</a:t>
            </a:r>
            <a:endParaRPr lang="zh-CN" altLang="en-US" sz="4000" dirty="0">
              <a:solidFill>
                <a:srgbClr val="2C3637"/>
              </a:solidFill>
              <a:latin typeface="Impact MT Std" pitchFamily="34" charset="0"/>
            </a:endParaRPr>
          </a:p>
        </p:txBody>
      </p:sp>
      <p:sp>
        <p:nvSpPr>
          <p:cNvPr id="46" name="标题 11"/>
          <p:cNvSpPr txBox="1">
            <a:spLocks/>
          </p:cNvSpPr>
          <p:nvPr/>
        </p:nvSpPr>
        <p:spPr>
          <a:xfrm>
            <a:off x="2430861" y="3215122"/>
            <a:ext cx="218274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rgbClr val="2C3637"/>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rgbClr val="2C3637"/>
                </a:solidFill>
                <a:latin typeface="微软雅黑" panose="020B0503020204020204" pitchFamily="34" charset="-122"/>
                <a:ea typeface="微软雅黑" panose="020B0503020204020204" pitchFamily="34" charset="-122"/>
              </a:rPr>
              <a:t>表达图表的</a:t>
            </a:r>
            <a:r>
              <a:rPr lang="zh-CN" altLang="en-US" sz="1400" dirty="0" smtClean="0">
                <a:solidFill>
                  <a:srgbClr val="2C3637"/>
                </a:solidFill>
                <a:latin typeface="微软雅黑" panose="020B0503020204020204" pitchFamily="34" charset="-122"/>
                <a:ea typeface="微软雅黑" panose="020B0503020204020204" pitchFamily="34" charset="-122"/>
              </a:rPr>
              <a:t>含义。</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47" name="标题 11"/>
          <p:cNvSpPr txBox="1">
            <a:spLocks/>
          </p:cNvSpPr>
          <p:nvPr/>
        </p:nvSpPr>
        <p:spPr>
          <a:xfrm>
            <a:off x="2430860" y="2783891"/>
            <a:ext cx="2298575"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2C3637"/>
                </a:solidFill>
                <a:latin typeface="微软雅黑" panose="020B0503020204020204" pitchFamily="34" charset="-122"/>
                <a:ea typeface="微软雅黑" panose="020B0503020204020204" pitchFamily="34" charset="-122"/>
              </a:rPr>
              <a:t>硬件设施</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48" name="标题 11"/>
          <p:cNvSpPr txBox="1">
            <a:spLocks/>
          </p:cNvSpPr>
          <p:nvPr/>
        </p:nvSpPr>
        <p:spPr>
          <a:xfrm>
            <a:off x="7465739" y="1842846"/>
            <a:ext cx="720080" cy="571500"/>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smtClean="0">
                <a:solidFill>
                  <a:srgbClr val="2C3637"/>
                </a:solidFill>
                <a:latin typeface="Impact MT Std" pitchFamily="34" charset="0"/>
              </a:rPr>
              <a:t>25%</a:t>
            </a:r>
            <a:endParaRPr lang="zh-CN" altLang="en-US" sz="4000" dirty="0">
              <a:solidFill>
                <a:srgbClr val="2C3637"/>
              </a:solidFill>
              <a:latin typeface="Impact MT Std" pitchFamily="34" charset="0"/>
            </a:endParaRPr>
          </a:p>
        </p:txBody>
      </p:sp>
      <p:sp>
        <p:nvSpPr>
          <p:cNvPr id="49" name="标题 11"/>
          <p:cNvSpPr txBox="1">
            <a:spLocks/>
          </p:cNvSpPr>
          <p:nvPr/>
        </p:nvSpPr>
        <p:spPr>
          <a:xfrm>
            <a:off x="8091309" y="1914854"/>
            <a:ext cx="218274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rgbClr val="2C3637"/>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rgbClr val="2C3637"/>
                </a:solidFill>
                <a:latin typeface="微软雅黑" panose="020B0503020204020204" pitchFamily="34" charset="-122"/>
                <a:ea typeface="微软雅黑" panose="020B0503020204020204" pitchFamily="34" charset="-122"/>
              </a:rPr>
              <a:t>表达图表的</a:t>
            </a:r>
            <a:r>
              <a:rPr lang="zh-CN" altLang="en-US" sz="1400" dirty="0" smtClean="0">
                <a:solidFill>
                  <a:srgbClr val="2C3637"/>
                </a:solidFill>
                <a:latin typeface="微软雅黑" panose="020B0503020204020204" pitchFamily="34" charset="-122"/>
                <a:ea typeface="微软雅黑" panose="020B0503020204020204" pitchFamily="34" charset="-122"/>
              </a:rPr>
              <a:t>含义。</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50" name="标题 11"/>
          <p:cNvSpPr txBox="1">
            <a:spLocks/>
          </p:cNvSpPr>
          <p:nvPr/>
        </p:nvSpPr>
        <p:spPr>
          <a:xfrm>
            <a:off x="8091309" y="1483623"/>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2C3637"/>
                </a:solidFill>
                <a:latin typeface="微软雅黑" panose="020B0503020204020204" pitchFamily="34" charset="-122"/>
                <a:ea typeface="微软雅黑" panose="020B0503020204020204" pitchFamily="34" charset="-122"/>
              </a:rPr>
              <a:t>精神文明建设</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51" name="标题 11"/>
          <p:cNvSpPr txBox="1">
            <a:spLocks/>
          </p:cNvSpPr>
          <p:nvPr/>
        </p:nvSpPr>
        <p:spPr>
          <a:xfrm>
            <a:off x="7465739" y="3143114"/>
            <a:ext cx="720080" cy="571500"/>
          </a:xfrm>
          <a:prstGeom prst="rect">
            <a:avLst/>
          </a:prstGeom>
        </p:spPr>
        <p:txBody>
          <a:bodyPr>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4000" dirty="0" smtClean="0">
                <a:solidFill>
                  <a:srgbClr val="2C3637"/>
                </a:solidFill>
                <a:latin typeface="Impact MT Std" pitchFamily="34" charset="0"/>
              </a:rPr>
              <a:t>15%</a:t>
            </a:r>
            <a:endParaRPr lang="zh-CN" altLang="en-US" sz="4000" dirty="0">
              <a:solidFill>
                <a:srgbClr val="2C3637"/>
              </a:solidFill>
              <a:latin typeface="Impact MT Std" pitchFamily="34" charset="0"/>
            </a:endParaRPr>
          </a:p>
        </p:txBody>
      </p:sp>
      <p:sp>
        <p:nvSpPr>
          <p:cNvPr id="52" name="标题 11"/>
          <p:cNvSpPr txBox="1">
            <a:spLocks/>
          </p:cNvSpPr>
          <p:nvPr/>
        </p:nvSpPr>
        <p:spPr>
          <a:xfrm>
            <a:off x="8091309" y="3215122"/>
            <a:ext cx="218274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smtClean="0">
                <a:solidFill>
                  <a:srgbClr val="2C3637"/>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rgbClr val="2C3637"/>
                </a:solidFill>
                <a:latin typeface="微软雅黑" panose="020B0503020204020204" pitchFamily="34" charset="-122"/>
                <a:ea typeface="微软雅黑" panose="020B0503020204020204" pitchFamily="34" charset="-122"/>
              </a:rPr>
              <a:t>表达图表的</a:t>
            </a:r>
            <a:r>
              <a:rPr lang="zh-CN" altLang="en-US" sz="1400" dirty="0" smtClean="0">
                <a:solidFill>
                  <a:srgbClr val="2C3637"/>
                </a:solidFill>
                <a:latin typeface="微软雅黑" panose="020B0503020204020204" pitchFamily="34" charset="-122"/>
                <a:ea typeface="微软雅黑" panose="020B0503020204020204" pitchFamily="34" charset="-122"/>
              </a:rPr>
              <a:t>含义。</a:t>
            </a:r>
            <a:endParaRPr lang="zh-CN" altLang="en-US" sz="1400" dirty="0">
              <a:solidFill>
                <a:srgbClr val="2C3637"/>
              </a:solidFill>
              <a:latin typeface="微软雅黑" panose="020B0503020204020204" pitchFamily="34" charset="-122"/>
              <a:ea typeface="微软雅黑" panose="020B0503020204020204" pitchFamily="34" charset="-122"/>
            </a:endParaRPr>
          </a:p>
        </p:txBody>
      </p:sp>
      <p:sp>
        <p:nvSpPr>
          <p:cNvPr id="53" name="标题 11"/>
          <p:cNvSpPr txBox="1">
            <a:spLocks/>
          </p:cNvSpPr>
          <p:nvPr/>
        </p:nvSpPr>
        <p:spPr>
          <a:xfrm>
            <a:off x="8091309" y="278389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rgbClr val="2C3637"/>
                </a:solidFill>
                <a:latin typeface="微软雅黑" panose="020B0503020204020204" pitchFamily="34" charset="-122"/>
                <a:ea typeface="微软雅黑" panose="020B0503020204020204" pitchFamily="34" charset="-122"/>
              </a:rPr>
              <a:t>科研研发</a:t>
            </a:r>
            <a:endParaRPr lang="zh-CN" altLang="en-US" sz="2000" b="1" dirty="0">
              <a:solidFill>
                <a:srgbClr val="2C3637"/>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957127" y="5086925"/>
            <a:ext cx="8172908" cy="646331"/>
          </a:xfrm>
          <a:prstGeom prst="rect">
            <a:avLst/>
          </a:prstGeom>
          <a:noFill/>
        </p:spPr>
        <p:txBody>
          <a:bodyPr wrap="square" lIns="0" tIns="0" rIns="0" bIns="0" rtlCol="0">
            <a:spAutoFit/>
          </a:bodyPr>
          <a:lstStyle/>
          <a:p>
            <a:pPr algn="just"/>
            <a:r>
              <a:rPr lang="zh-CN" altLang="en-US" sz="1400" dirty="0" smtClean="0">
                <a:solidFill>
                  <a:schemeClr val="tx1">
                    <a:lumMod val="50000"/>
                    <a:lumOff val="50000"/>
                  </a:schemeClr>
                </a:solidFill>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71" name="TextBox 70"/>
          <p:cNvSpPr txBox="1"/>
          <p:nvPr/>
        </p:nvSpPr>
        <p:spPr>
          <a:xfrm>
            <a:off x="5046356" y="4651975"/>
            <a:ext cx="2059343" cy="307777"/>
          </a:xfrm>
          <a:prstGeom prst="rect">
            <a:avLst/>
          </a:prstGeom>
          <a:noFill/>
        </p:spPr>
        <p:txBody>
          <a:bodyPr wrap="square" lIns="0" tIns="0" rIns="0" bIns="0" rtlCol="0">
            <a:spAutoFit/>
          </a:bodyPr>
          <a:lstStyle/>
          <a:p>
            <a:r>
              <a:rPr lang="zh-CN" altLang="en-US" sz="2000" b="1" dirty="0" smtClean="0">
                <a:solidFill>
                  <a:schemeClr val="tx1">
                    <a:lumMod val="75000"/>
                    <a:lumOff val="25000"/>
                  </a:schemeClr>
                </a:solidFill>
                <a:latin typeface="Impact MT Std" pitchFamily="34" charset="0"/>
                <a:ea typeface="微软雅黑" pitchFamily="34" charset="-122"/>
              </a:rPr>
              <a:t>点击输入标题文本</a:t>
            </a:r>
            <a:endParaRPr lang="zh-CN" altLang="en-US" sz="2000" b="1" dirty="0">
              <a:solidFill>
                <a:schemeClr val="tx1">
                  <a:lumMod val="75000"/>
                  <a:lumOff val="25000"/>
                </a:schemeClr>
              </a:solidFill>
              <a:latin typeface="Impact MT Std" pitchFamily="34" charset="0"/>
              <a:ea typeface="微软雅黑" pitchFamily="34" charset="-122"/>
            </a:endParaRPr>
          </a:p>
        </p:txBody>
      </p:sp>
      <p:sp>
        <p:nvSpPr>
          <p:cNvPr id="54" name="圆角矩形 53"/>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圆角矩形 54"/>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57"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8" name="圆角矩形 57"/>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0" name="圆角矩形 59"/>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2" name="圆角矩形 61"/>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36</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1460600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1)">
                                      <p:cBhvr>
                                        <p:cTn id="7" dur="2000"/>
                                        <p:tgtEl>
                                          <p:spTgt spid="20"/>
                                        </p:tgtEl>
                                      </p:cBhvr>
                                    </p:animEffect>
                                  </p:childTnLst>
                                </p:cTn>
                              </p:par>
                              <p:par>
                                <p:cTn id="8" presetID="53" presetClass="entr" presetSubtype="16" fill="hold" grpId="0" nodeType="withEffect">
                                  <p:stCondLst>
                                    <p:cond delay="750"/>
                                  </p:stCondLst>
                                  <p:childTnLst>
                                    <p:set>
                                      <p:cBhvr>
                                        <p:cTn id="9" dur="1" fill="hold">
                                          <p:stCondLst>
                                            <p:cond delay="0"/>
                                          </p:stCondLst>
                                        </p:cTn>
                                        <p:tgtEl>
                                          <p:spTgt spid="21"/>
                                        </p:tgtEl>
                                        <p:attrNameLst>
                                          <p:attrName>style.visibility</p:attrName>
                                        </p:attrNameLst>
                                      </p:cBhvr>
                                      <p:to>
                                        <p:strVal val="visible"/>
                                      </p:to>
                                    </p:set>
                                    <p:anim calcmode="lin" valueType="num">
                                      <p:cBhvr>
                                        <p:cTn id="10" dur="500" fill="hold"/>
                                        <p:tgtEl>
                                          <p:spTgt spid="21"/>
                                        </p:tgtEl>
                                        <p:attrNameLst>
                                          <p:attrName>ppt_w</p:attrName>
                                        </p:attrNameLst>
                                      </p:cBhvr>
                                      <p:tavLst>
                                        <p:tav tm="0">
                                          <p:val>
                                            <p:fltVal val="0"/>
                                          </p:val>
                                        </p:tav>
                                        <p:tav tm="100000">
                                          <p:val>
                                            <p:strVal val="#ppt_w"/>
                                          </p:val>
                                        </p:tav>
                                      </p:tavLst>
                                    </p:anim>
                                    <p:anim calcmode="lin" valueType="num">
                                      <p:cBhvr>
                                        <p:cTn id="11" dur="500" fill="hold"/>
                                        <p:tgtEl>
                                          <p:spTgt spid="21"/>
                                        </p:tgtEl>
                                        <p:attrNameLst>
                                          <p:attrName>ppt_h</p:attrName>
                                        </p:attrNameLst>
                                      </p:cBhvr>
                                      <p:tavLst>
                                        <p:tav tm="0">
                                          <p:val>
                                            <p:fltVal val="0"/>
                                          </p:val>
                                        </p:tav>
                                        <p:tav tm="100000">
                                          <p:val>
                                            <p:strVal val="#ppt_h"/>
                                          </p:val>
                                        </p:tav>
                                      </p:tavLst>
                                    </p:anim>
                                    <p:animEffect transition="in" filter="fade">
                                      <p:cBhvr>
                                        <p:cTn id="12" dur="500"/>
                                        <p:tgtEl>
                                          <p:spTgt spid="21"/>
                                        </p:tgtEl>
                                      </p:cBhvr>
                                    </p:animEffect>
                                  </p:childTnLst>
                                </p:cTn>
                              </p:par>
                            </p:childTnLst>
                          </p:cTn>
                        </p:par>
                        <p:par>
                          <p:cTn id="13" fill="hold">
                            <p:stCondLst>
                              <p:cond delay="2000"/>
                            </p:stCondLst>
                            <p:childTnLst>
                              <p:par>
                                <p:cTn id="14" presetID="21" presetClass="entr" presetSubtype="1"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heel(1)">
                                      <p:cBhvr>
                                        <p:cTn id="16" dur="2000"/>
                                        <p:tgtEl>
                                          <p:spTgt spid="22"/>
                                        </p:tgtEl>
                                      </p:cBhvr>
                                    </p:animEffect>
                                  </p:childTnLst>
                                </p:cTn>
                              </p:par>
                            </p:childTnLst>
                          </p:cTn>
                        </p:par>
                        <p:par>
                          <p:cTn id="17" fill="hold">
                            <p:stCondLst>
                              <p:cond delay="40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childTnLst>
                          </p:cTn>
                        </p:par>
                        <p:par>
                          <p:cTn id="23" fill="hold">
                            <p:stCondLst>
                              <p:cond delay="4500"/>
                            </p:stCondLst>
                            <p:childTnLst>
                              <p:par>
                                <p:cTn id="24" presetID="53" presetClass="entr" presetSubtype="16" fill="hold" grpId="0"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ppt_w</p:attrName>
                                        </p:attrNameLst>
                                      </p:cBhvr>
                                      <p:tavLst>
                                        <p:tav tm="0">
                                          <p:val>
                                            <p:fltVal val="0"/>
                                          </p:val>
                                        </p:tav>
                                        <p:tav tm="100000">
                                          <p:val>
                                            <p:strVal val="#ppt_w"/>
                                          </p:val>
                                        </p:tav>
                                      </p:tavLst>
                                    </p:anim>
                                    <p:anim calcmode="lin" valueType="num">
                                      <p:cBhvr>
                                        <p:cTn id="27" dur="500" fill="hold"/>
                                        <p:tgtEl>
                                          <p:spTgt spid="24"/>
                                        </p:tgtEl>
                                        <p:attrNameLst>
                                          <p:attrName>ppt_h</p:attrName>
                                        </p:attrNameLst>
                                      </p:cBhvr>
                                      <p:tavLst>
                                        <p:tav tm="0">
                                          <p:val>
                                            <p:fltVal val="0"/>
                                          </p:val>
                                        </p:tav>
                                        <p:tav tm="100000">
                                          <p:val>
                                            <p:strVal val="#ppt_h"/>
                                          </p:val>
                                        </p:tav>
                                      </p:tavLst>
                                    </p:anim>
                                    <p:animEffect transition="in" filter="fade">
                                      <p:cBhvr>
                                        <p:cTn id="28" dur="500"/>
                                        <p:tgtEl>
                                          <p:spTgt spid="24"/>
                                        </p:tgtEl>
                                      </p:cBhvr>
                                    </p:animEffect>
                                  </p:childTnLst>
                                </p:cTn>
                              </p:par>
                            </p:childTnLst>
                          </p:cTn>
                        </p:par>
                        <p:par>
                          <p:cTn id="29" fill="hold">
                            <p:stCondLst>
                              <p:cond delay="5000"/>
                            </p:stCondLst>
                            <p:childTnLst>
                              <p:par>
                                <p:cTn id="30" presetID="53" presetClass="entr" presetSubtype="16"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p:cTn id="32" dur="500" fill="hold"/>
                                        <p:tgtEl>
                                          <p:spTgt spid="25"/>
                                        </p:tgtEl>
                                        <p:attrNameLst>
                                          <p:attrName>ppt_w</p:attrName>
                                        </p:attrNameLst>
                                      </p:cBhvr>
                                      <p:tavLst>
                                        <p:tav tm="0">
                                          <p:val>
                                            <p:fltVal val="0"/>
                                          </p:val>
                                        </p:tav>
                                        <p:tav tm="100000">
                                          <p:val>
                                            <p:strVal val="#ppt_w"/>
                                          </p:val>
                                        </p:tav>
                                      </p:tavLst>
                                    </p:anim>
                                    <p:anim calcmode="lin" valueType="num">
                                      <p:cBhvr>
                                        <p:cTn id="33" dur="500" fill="hold"/>
                                        <p:tgtEl>
                                          <p:spTgt spid="25"/>
                                        </p:tgtEl>
                                        <p:attrNameLst>
                                          <p:attrName>ppt_h</p:attrName>
                                        </p:attrNameLst>
                                      </p:cBhvr>
                                      <p:tavLst>
                                        <p:tav tm="0">
                                          <p:val>
                                            <p:fltVal val="0"/>
                                          </p:val>
                                        </p:tav>
                                        <p:tav tm="100000">
                                          <p:val>
                                            <p:strVal val="#ppt_h"/>
                                          </p:val>
                                        </p:tav>
                                      </p:tavLst>
                                    </p:anim>
                                    <p:animEffect transition="in" filter="fade">
                                      <p:cBhvr>
                                        <p:cTn id="34" dur="500"/>
                                        <p:tgtEl>
                                          <p:spTgt spid="25"/>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par>
                                <p:cTn id="55" presetID="53" presetClass="entr" presetSubtype="16" fill="hold" grpId="0" nodeType="withEffect">
                                  <p:stCondLst>
                                    <p:cond delay="1250"/>
                                  </p:stCondLst>
                                  <p:childTnLst>
                                    <p:set>
                                      <p:cBhvr>
                                        <p:cTn id="56" dur="1" fill="hold">
                                          <p:stCondLst>
                                            <p:cond delay="0"/>
                                          </p:stCondLst>
                                        </p:cTn>
                                        <p:tgtEl>
                                          <p:spTgt spid="40"/>
                                        </p:tgtEl>
                                        <p:attrNameLst>
                                          <p:attrName>style.visibility</p:attrName>
                                        </p:attrNameLst>
                                      </p:cBhvr>
                                      <p:to>
                                        <p:strVal val="visible"/>
                                      </p:to>
                                    </p:set>
                                    <p:anim calcmode="lin" valueType="num">
                                      <p:cBhvr>
                                        <p:cTn id="57" dur="500" fill="hold"/>
                                        <p:tgtEl>
                                          <p:spTgt spid="40"/>
                                        </p:tgtEl>
                                        <p:attrNameLst>
                                          <p:attrName>ppt_w</p:attrName>
                                        </p:attrNameLst>
                                      </p:cBhvr>
                                      <p:tavLst>
                                        <p:tav tm="0">
                                          <p:val>
                                            <p:fltVal val="0"/>
                                          </p:val>
                                        </p:tav>
                                        <p:tav tm="100000">
                                          <p:val>
                                            <p:strVal val="#ppt_w"/>
                                          </p:val>
                                        </p:tav>
                                      </p:tavLst>
                                    </p:anim>
                                    <p:anim calcmode="lin" valueType="num">
                                      <p:cBhvr>
                                        <p:cTn id="58" dur="500" fill="hold"/>
                                        <p:tgtEl>
                                          <p:spTgt spid="40"/>
                                        </p:tgtEl>
                                        <p:attrNameLst>
                                          <p:attrName>ppt_h</p:attrName>
                                        </p:attrNameLst>
                                      </p:cBhvr>
                                      <p:tavLst>
                                        <p:tav tm="0">
                                          <p:val>
                                            <p:fltVal val="0"/>
                                          </p:val>
                                        </p:tav>
                                        <p:tav tm="100000">
                                          <p:val>
                                            <p:strVal val="#ppt_h"/>
                                          </p:val>
                                        </p:tav>
                                      </p:tavLst>
                                    </p:anim>
                                    <p:animEffect transition="in" filter="fade">
                                      <p:cBhvr>
                                        <p:cTn id="59" dur="500"/>
                                        <p:tgtEl>
                                          <p:spTgt spid="40"/>
                                        </p:tgtEl>
                                      </p:cBhvr>
                                    </p:animEffect>
                                  </p:childTnLst>
                                </p:cTn>
                              </p:par>
                              <p:par>
                                <p:cTn id="60" presetID="53" presetClass="entr" presetSubtype="16" fill="hold" grpId="0" nodeType="withEffect">
                                  <p:stCondLst>
                                    <p:cond delay="1250"/>
                                  </p:stCondLst>
                                  <p:childTnLst>
                                    <p:set>
                                      <p:cBhvr>
                                        <p:cTn id="61" dur="1" fill="hold">
                                          <p:stCondLst>
                                            <p:cond delay="0"/>
                                          </p:stCondLst>
                                        </p:cTn>
                                        <p:tgtEl>
                                          <p:spTgt spid="41"/>
                                        </p:tgtEl>
                                        <p:attrNameLst>
                                          <p:attrName>style.visibility</p:attrName>
                                        </p:attrNameLst>
                                      </p:cBhvr>
                                      <p:to>
                                        <p:strVal val="visible"/>
                                      </p:to>
                                    </p:set>
                                    <p:anim calcmode="lin" valueType="num">
                                      <p:cBhvr>
                                        <p:cTn id="62" dur="500" fill="hold"/>
                                        <p:tgtEl>
                                          <p:spTgt spid="41"/>
                                        </p:tgtEl>
                                        <p:attrNameLst>
                                          <p:attrName>ppt_w</p:attrName>
                                        </p:attrNameLst>
                                      </p:cBhvr>
                                      <p:tavLst>
                                        <p:tav tm="0">
                                          <p:val>
                                            <p:fltVal val="0"/>
                                          </p:val>
                                        </p:tav>
                                        <p:tav tm="100000">
                                          <p:val>
                                            <p:strVal val="#ppt_w"/>
                                          </p:val>
                                        </p:tav>
                                      </p:tavLst>
                                    </p:anim>
                                    <p:anim calcmode="lin" valueType="num">
                                      <p:cBhvr>
                                        <p:cTn id="63" dur="500" fill="hold"/>
                                        <p:tgtEl>
                                          <p:spTgt spid="41"/>
                                        </p:tgtEl>
                                        <p:attrNameLst>
                                          <p:attrName>ppt_h</p:attrName>
                                        </p:attrNameLst>
                                      </p:cBhvr>
                                      <p:tavLst>
                                        <p:tav tm="0">
                                          <p:val>
                                            <p:fltVal val="0"/>
                                          </p:val>
                                        </p:tav>
                                        <p:tav tm="100000">
                                          <p:val>
                                            <p:strVal val="#ppt_h"/>
                                          </p:val>
                                        </p:tav>
                                      </p:tavLst>
                                    </p:anim>
                                    <p:animEffect transition="in" filter="fade">
                                      <p:cBhvr>
                                        <p:cTn id="64" dur="500"/>
                                        <p:tgtEl>
                                          <p:spTgt spid="41"/>
                                        </p:tgtEl>
                                      </p:cBhvr>
                                    </p:animEffect>
                                  </p:childTnLst>
                                </p:cTn>
                              </p:par>
                              <p:par>
                                <p:cTn id="65" presetID="53" presetClass="entr" presetSubtype="16" fill="hold" grpId="0" nodeType="withEffect">
                                  <p:stCondLst>
                                    <p:cond delay="125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ppt_w</p:attrName>
                                        </p:attrNameLst>
                                      </p:cBhvr>
                                      <p:tavLst>
                                        <p:tav tm="0">
                                          <p:val>
                                            <p:fltVal val="0"/>
                                          </p:val>
                                        </p:tav>
                                        <p:tav tm="100000">
                                          <p:val>
                                            <p:strVal val="#ppt_w"/>
                                          </p:val>
                                        </p:tav>
                                      </p:tavLst>
                                    </p:anim>
                                    <p:anim calcmode="lin" valueType="num">
                                      <p:cBhvr>
                                        <p:cTn id="68" dur="500" fill="hold"/>
                                        <p:tgtEl>
                                          <p:spTgt spid="44"/>
                                        </p:tgtEl>
                                        <p:attrNameLst>
                                          <p:attrName>ppt_h</p:attrName>
                                        </p:attrNameLst>
                                      </p:cBhvr>
                                      <p:tavLst>
                                        <p:tav tm="0">
                                          <p:val>
                                            <p:fltVal val="0"/>
                                          </p:val>
                                        </p:tav>
                                        <p:tav tm="100000">
                                          <p:val>
                                            <p:strVal val="#ppt_h"/>
                                          </p:val>
                                        </p:tav>
                                      </p:tavLst>
                                    </p:anim>
                                    <p:animEffect transition="in" filter="fade">
                                      <p:cBhvr>
                                        <p:cTn id="69" dur="500"/>
                                        <p:tgtEl>
                                          <p:spTgt spid="44"/>
                                        </p:tgtEl>
                                      </p:cBhvr>
                                    </p:animEffect>
                                  </p:childTnLst>
                                </p:cTn>
                              </p:par>
                              <p:par>
                                <p:cTn id="70" presetID="53" presetClass="entr" presetSubtype="16" fill="hold" grpId="0" nodeType="withEffect">
                                  <p:stCondLst>
                                    <p:cond delay="1250"/>
                                  </p:stCondLst>
                                  <p:childTnLst>
                                    <p:set>
                                      <p:cBhvr>
                                        <p:cTn id="71" dur="1" fill="hold">
                                          <p:stCondLst>
                                            <p:cond delay="0"/>
                                          </p:stCondLst>
                                        </p:cTn>
                                        <p:tgtEl>
                                          <p:spTgt spid="45"/>
                                        </p:tgtEl>
                                        <p:attrNameLst>
                                          <p:attrName>style.visibility</p:attrName>
                                        </p:attrNameLst>
                                      </p:cBhvr>
                                      <p:to>
                                        <p:strVal val="visible"/>
                                      </p:to>
                                    </p:set>
                                    <p:anim calcmode="lin" valueType="num">
                                      <p:cBhvr>
                                        <p:cTn id="72" dur="500" fill="hold"/>
                                        <p:tgtEl>
                                          <p:spTgt spid="45"/>
                                        </p:tgtEl>
                                        <p:attrNameLst>
                                          <p:attrName>ppt_w</p:attrName>
                                        </p:attrNameLst>
                                      </p:cBhvr>
                                      <p:tavLst>
                                        <p:tav tm="0">
                                          <p:val>
                                            <p:fltVal val="0"/>
                                          </p:val>
                                        </p:tav>
                                        <p:tav tm="100000">
                                          <p:val>
                                            <p:strVal val="#ppt_w"/>
                                          </p:val>
                                        </p:tav>
                                      </p:tavLst>
                                    </p:anim>
                                    <p:anim calcmode="lin" valueType="num">
                                      <p:cBhvr>
                                        <p:cTn id="73" dur="500" fill="hold"/>
                                        <p:tgtEl>
                                          <p:spTgt spid="45"/>
                                        </p:tgtEl>
                                        <p:attrNameLst>
                                          <p:attrName>ppt_h</p:attrName>
                                        </p:attrNameLst>
                                      </p:cBhvr>
                                      <p:tavLst>
                                        <p:tav tm="0">
                                          <p:val>
                                            <p:fltVal val="0"/>
                                          </p:val>
                                        </p:tav>
                                        <p:tav tm="100000">
                                          <p:val>
                                            <p:strVal val="#ppt_h"/>
                                          </p:val>
                                        </p:tav>
                                      </p:tavLst>
                                    </p:anim>
                                    <p:animEffect transition="in" filter="fade">
                                      <p:cBhvr>
                                        <p:cTn id="74" dur="500"/>
                                        <p:tgtEl>
                                          <p:spTgt spid="45"/>
                                        </p:tgtEl>
                                      </p:cBhvr>
                                    </p:animEffect>
                                  </p:childTnLst>
                                </p:cTn>
                              </p:par>
                              <p:par>
                                <p:cTn id="75" presetID="53" presetClass="entr" presetSubtype="16" fill="hold" grpId="0" nodeType="withEffect">
                                  <p:stCondLst>
                                    <p:cond delay="1250"/>
                                  </p:stCondLst>
                                  <p:childTnLst>
                                    <p:set>
                                      <p:cBhvr>
                                        <p:cTn id="76" dur="1" fill="hold">
                                          <p:stCondLst>
                                            <p:cond delay="0"/>
                                          </p:stCondLst>
                                        </p:cTn>
                                        <p:tgtEl>
                                          <p:spTgt spid="46"/>
                                        </p:tgtEl>
                                        <p:attrNameLst>
                                          <p:attrName>style.visibility</p:attrName>
                                        </p:attrNameLst>
                                      </p:cBhvr>
                                      <p:to>
                                        <p:strVal val="visible"/>
                                      </p:to>
                                    </p:set>
                                    <p:anim calcmode="lin" valueType="num">
                                      <p:cBhvr>
                                        <p:cTn id="77" dur="500" fill="hold"/>
                                        <p:tgtEl>
                                          <p:spTgt spid="46"/>
                                        </p:tgtEl>
                                        <p:attrNameLst>
                                          <p:attrName>ppt_w</p:attrName>
                                        </p:attrNameLst>
                                      </p:cBhvr>
                                      <p:tavLst>
                                        <p:tav tm="0">
                                          <p:val>
                                            <p:fltVal val="0"/>
                                          </p:val>
                                        </p:tav>
                                        <p:tav tm="100000">
                                          <p:val>
                                            <p:strVal val="#ppt_w"/>
                                          </p:val>
                                        </p:tav>
                                      </p:tavLst>
                                    </p:anim>
                                    <p:anim calcmode="lin" valueType="num">
                                      <p:cBhvr>
                                        <p:cTn id="78" dur="500" fill="hold"/>
                                        <p:tgtEl>
                                          <p:spTgt spid="46"/>
                                        </p:tgtEl>
                                        <p:attrNameLst>
                                          <p:attrName>ppt_h</p:attrName>
                                        </p:attrNameLst>
                                      </p:cBhvr>
                                      <p:tavLst>
                                        <p:tav tm="0">
                                          <p:val>
                                            <p:fltVal val="0"/>
                                          </p:val>
                                        </p:tav>
                                        <p:tav tm="100000">
                                          <p:val>
                                            <p:strVal val="#ppt_h"/>
                                          </p:val>
                                        </p:tav>
                                      </p:tavLst>
                                    </p:anim>
                                    <p:animEffect transition="in" filter="fade">
                                      <p:cBhvr>
                                        <p:cTn id="79" dur="500"/>
                                        <p:tgtEl>
                                          <p:spTgt spid="46"/>
                                        </p:tgtEl>
                                      </p:cBhvr>
                                    </p:animEffect>
                                  </p:childTnLst>
                                </p:cTn>
                              </p:par>
                              <p:par>
                                <p:cTn id="80" presetID="53" presetClass="entr" presetSubtype="16" fill="hold" grpId="0" nodeType="withEffect">
                                  <p:stCondLst>
                                    <p:cond delay="1250"/>
                                  </p:stCondLst>
                                  <p:childTnLst>
                                    <p:set>
                                      <p:cBhvr>
                                        <p:cTn id="81" dur="1" fill="hold">
                                          <p:stCondLst>
                                            <p:cond delay="0"/>
                                          </p:stCondLst>
                                        </p:cTn>
                                        <p:tgtEl>
                                          <p:spTgt spid="47"/>
                                        </p:tgtEl>
                                        <p:attrNameLst>
                                          <p:attrName>style.visibility</p:attrName>
                                        </p:attrNameLst>
                                      </p:cBhvr>
                                      <p:to>
                                        <p:strVal val="visible"/>
                                      </p:to>
                                    </p:set>
                                    <p:anim calcmode="lin" valueType="num">
                                      <p:cBhvr>
                                        <p:cTn id="82" dur="500" fill="hold"/>
                                        <p:tgtEl>
                                          <p:spTgt spid="47"/>
                                        </p:tgtEl>
                                        <p:attrNameLst>
                                          <p:attrName>ppt_w</p:attrName>
                                        </p:attrNameLst>
                                      </p:cBhvr>
                                      <p:tavLst>
                                        <p:tav tm="0">
                                          <p:val>
                                            <p:fltVal val="0"/>
                                          </p:val>
                                        </p:tav>
                                        <p:tav tm="100000">
                                          <p:val>
                                            <p:strVal val="#ppt_w"/>
                                          </p:val>
                                        </p:tav>
                                      </p:tavLst>
                                    </p:anim>
                                    <p:anim calcmode="lin" valueType="num">
                                      <p:cBhvr>
                                        <p:cTn id="83" dur="500" fill="hold"/>
                                        <p:tgtEl>
                                          <p:spTgt spid="47"/>
                                        </p:tgtEl>
                                        <p:attrNameLst>
                                          <p:attrName>ppt_h</p:attrName>
                                        </p:attrNameLst>
                                      </p:cBhvr>
                                      <p:tavLst>
                                        <p:tav tm="0">
                                          <p:val>
                                            <p:fltVal val="0"/>
                                          </p:val>
                                        </p:tav>
                                        <p:tav tm="100000">
                                          <p:val>
                                            <p:strVal val="#ppt_h"/>
                                          </p:val>
                                        </p:tav>
                                      </p:tavLst>
                                    </p:anim>
                                    <p:animEffect transition="in" filter="fade">
                                      <p:cBhvr>
                                        <p:cTn id="84" dur="500"/>
                                        <p:tgtEl>
                                          <p:spTgt spid="47"/>
                                        </p:tgtEl>
                                      </p:cBhvr>
                                    </p:animEffect>
                                  </p:childTnLst>
                                </p:cTn>
                              </p:par>
                              <p:par>
                                <p:cTn id="85" presetID="53" presetClass="entr" presetSubtype="16" fill="hold" grpId="0" nodeType="withEffect">
                                  <p:stCondLst>
                                    <p:cond delay="1250"/>
                                  </p:stCondLst>
                                  <p:childTnLst>
                                    <p:set>
                                      <p:cBhvr>
                                        <p:cTn id="86" dur="1" fill="hold">
                                          <p:stCondLst>
                                            <p:cond delay="0"/>
                                          </p:stCondLst>
                                        </p:cTn>
                                        <p:tgtEl>
                                          <p:spTgt spid="48"/>
                                        </p:tgtEl>
                                        <p:attrNameLst>
                                          <p:attrName>style.visibility</p:attrName>
                                        </p:attrNameLst>
                                      </p:cBhvr>
                                      <p:to>
                                        <p:strVal val="visible"/>
                                      </p:to>
                                    </p:set>
                                    <p:anim calcmode="lin" valueType="num">
                                      <p:cBhvr>
                                        <p:cTn id="87" dur="500" fill="hold"/>
                                        <p:tgtEl>
                                          <p:spTgt spid="48"/>
                                        </p:tgtEl>
                                        <p:attrNameLst>
                                          <p:attrName>ppt_w</p:attrName>
                                        </p:attrNameLst>
                                      </p:cBhvr>
                                      <p:tavLst>
                                        <p:tav tm="0">
                                          <p:val>
                                            <p:fltVal val="0"/>
                                          </p:val>
                                        </p:tav>
                                        <p:tav tm="100000">
                                          <p:val>
                                            <p:strVal val="#ppt_w"/>
                                          </p:val>
                                        </p:tav>
                                      </p:tavLst>
                                    </p:anim>
                                    <p:anim calcmode="lin" valueType="num">
                                      <p:cBhvr>
                                        <p:cTn id="88" dur="500" fill="hold"/>
                                        <p:tgtEl>
                                          <p:spTgt spid="48"/>
                                        </p:tgtEl>
                                        <p:attrNameLst>
                                          <p:attrName>ppt_h</p:attrName>
                                        </p:attrNameLst>
                                      </p:cBhvr>
                                      <p:tavLst>
                                        <p:tav tm="0">
                                          <p:val>
                                            <p:fltVal val="0"/>
                                          </p:val>
                                        </p:tav>
                                        <p:tav tm="100000">
                                          <p:val>
                                            <p:strVal val="#ppt_h"/>
                                          </p:val>
                                        </p:tav>
                                      </p:tavLst>
                                    </p:anim>
                                    <p:animEffect transition="in" filter="fade">
                                      <p:cBhvr>
                                        <p:cTn id="89" dur="500"/>
                                        <p:tgtEl>
                                          <p:spTgt spid="48"/>
                                        </p:tgtEl>
                                      </p:cBhvr>
                                    </p:animEffect>
                                  </p:childTnLst>
                                </p:cTn>
                              </p:par>
                              <p:par>
                                <p:cTn id="90" presetID="53" presetClass="entr" presetSubtype="16" fill="hold" grpId="0" nodeType="withEffect">
                                  <p:stCondLst>
                                    <p:cond delay="1250"/>
                                  </p:stCondLst>
                                  <p:childTnLst>
                                    <p:set>
                                      <p:cBhvr>
                                        <p:cTn id="91" dur="1" fill="hold">
                                          <p:stCondLst>
                                            <p:cond delay="0"/>
                                          </p:stCondLst>
                                        </p:cTn>
                                        <p:tgtEl>
                                          <p:spTgt spid="49"/>
                                        </p:tgtEl>
                                        <p:attrNameLst>
                                          <p:attrName>style.visibility</p:attrName>
                                        </p:attrNameLst>
                                      </p:cBhvr>
                                      <p:to>
                                        <p:strVal val="visible"/>
                                      </p:to>
                                    </p:set>
                                    <p:anim calcmode="lin" valueType="num">
                                      <p:cBhvr>
                                        <p:cTn id="92" dur="500" fill="hold"/>
                                        <p:tgtEl>
                                          <p:spTgt spid="49"/>
                                        </p:tgtEl>
                                        <p:attrNameLst>
                                          <p:attrName>ppt_w</p:attrName>
                                        </p:attrNameLst>
                                      </p:cBhvr>
                                      <p:tavLst>
                                        <p:tav tm="0">
                                          <p:val>
                                            <p:fltVal val="0"/>
                                          </p:val>
                                        </p:tav>
                                        <p:tav tm="100000">
                                          <p:val>
                                            <p:strVal val="#ppt_w"/>
                                          </p:val>
                                        </p:tav>
                                      </p:tavLst>
                                    </p:anim>
                                    <p:anim calcmode="lin" valueType="num">
                                      <p:cBhvr>
                                        <p:cTn id="93" dur="500" fill="hold"/>
                                        <p:tgtEl>
                                          <p:spTgt spid="49"/>
                                        </p:tgtEl>
                                        <p:attrNameLst>
                                          <p:attrName>ppt_h</p:attrName>
                                        </p:attrNameLst>
                                      </p:cBhvr>
                                      <p:tavLst>
                                        <p:tav tm="0">
                                          <p:val>
                                            <p:fltVal val="0"/>
                                          </p:val>
                                        </p:tav>
                                        <p:tav tm="100000">
                                          <p:val>
                                            <p:strVal val="#ppt_h"/>
                                          </p:val>
                                        </p:tav>
                                      </p:tavLst>
                                    </p:anim>
                                    <p:animEffect transition="in" filter="fade">
                                      <p:cBhvr>
                                        <p:cTn id="94" dur="500"/>
                                        <p:tgtEl>
                                          <p:spTgt spid="49"/>
                                        </p:tgtEl>
                                      </p:cBhvr>
                                    </p:animEffect>
                                  </p:childTnLst>
                                </p:cTn>
                              </p:par>
                              <p:par>
                                <p:cTn id="95" presetID="53" presetClass="entr" presetSubtype="16" fill="hold" grpId="0" nodeType="withEffect">
                                  <p:stCondLst>
                                    <p:cond delay="1250"/>
                                  </p:stCondLst>
                                  <p:childTnLst>
                                    <p:set>
                                      <p:cBhvr>
                                        <p:cTn id="96" dur="1" fill="hold">
                                          <p:stCondLst>
                                            <p:cond delay="0"/>
                                          </p:stCondLst>
                                        </p:cTn>
                                        <p:tgtEl>
                                          <p:spTgt spid="50"/>
                                        </p:tgtEl>
                                        <p:attrNameLst>
                                          <p:attrName>style.visibility</p:attrName>
                                        </p:attrNameLst>
                                      </p:cBhvr>
                                      <p:to>
                                        <p:strVal val="visible"/>
                                      </p:to>
                                    </p:set>
                                    <p:anim calcmode="lin" valueType="num">
                                      <p:cBhvr>
                                        <p:cTn id="97" dur="500" fill="hold"/>
                                        <p:tgtEl>
                                          <p:spTgt spid="50"/>
                                        </p:tgtEl>
                                        <p:attrNameLst>
                                          <p:attrName>ppt_w</p:attrName>
                                        </p:attrNameLst>
                                      </p:cBhvr>
                                      <p:tavLst>
                                        <p:tav tm="0">
                                          <p:val>
                                            <p:fltVal val="0"/>
                                          </p:val>
                                        </p:tav>
                                        <p:tav tm="100000">
                                          <p:val>
                                            <p:strVal val="#ppt_w"/>
                                          </p:val>
                                        </p:tav>
                                      </p:tavLst>
                                    </p:anim>
                                    <p:anim calcmode="lin" valueType="num">
                                      <p:cBhvr>
                                        <p:cTn id="98" dur="500" fill="hold"/>
                                        <p:tgtEl>
                                          <p:spTgt spid="50"/>
                                        </p:tgtEl>
                                        <p:attrNameLst>
                                          <p:attrName>ppt_h</p:attrName>
                                        </p:attrNameLst>
                                      </p:cBhvr>
                                      <p:tavLst>
                                        <p:tav tm="0">
                                          <p:val>
                                            <p:fltVal val="0"/>
                                          </p:val>
                                        </p:tav>
                                        <p:tav tm="100000">
                                          <p:val>
                                            <p:strVal val="#ppt_h"/>
                                          </p:val>
                                        </p:tav>
                                      </p:tavLst>
                                    </p:anim>
                                    <p:animEffect transition="in" filter="fade">
                                      <p:cBhvr>
                                        <p:cTn id="99" dur="500"/>
                                        <p:tgtEl>
                                          <p:spTgt spid="50"/>
                                        </p:tgtEl>
                                      </p:cBhvr>
                                    </p:animEffect>
                                  </p:childTnLst>
                                </p:cTn>
                              </p:par>
                              <p:par>
                                <p:cTn id="100" presetID="53" presetClass="entr" presetSubtype="16" fill="hold" grpId="0" nodeType="withEffect">
                                  <p:stCondLst>
                                    <p:cond delay="1250"/>
                                  </p:stCondLst>
                                  <p:childTnLst>
                                    <p:set>
                                      <p:cBhvr>
                                        <p:cTn id="101" dur="1" fill="hold">
                                          <p:stCondLst>
                                            <p:cond delay="0"/>
                                          </p:stCondLst>
                                        </p:cTn>
                                        <p:tgtEl>
                                          <p:spTgt spid="51"/>
                                        </p:tgtEl>
                                        <p:attrNameLst>
                                          <p:attrName>style.visibility</p:attrName>
                                        </p:attrNameLst>
                                      </p:cBhvr>
                                      <p:to>
                                        <p:strVal val="visible"/>
                                      </p:to>
                                    </p:set>
                                    <p:anim calcmode="lin" valueType="num">
                                      <p:cBhvr>
                                        <p:cTn id="102" dur="500" fill="hold"/>
                                        <p:tgtEl>
                                          <p:spTgt spid="51"/>
                                        </p:tgtEl>
                                        <p:attrNameLst>
                                          <p:attrName>ppt_w</p:attrName>
                                        </p:attrNameLst>
                                      </p:cBhvr>
                                      <p:tavLst>
                                        <p:tav tm="0">
                                          <p:val>
                                            <p:fltVal val="0"/>
                                          </p:val>
                                        </p:tav>
                                        <p:tav tm="100000">
                                          <p:val>
                                            <p:strVal val="#ppt_w"/>
                                          </p:val>
                                        </p:tav>
                                      </p:tavLst>
                                    </p:anim>
                                    <p:anim calcmode="lin" valueType="num">
                                      <p:cBhvr>
                                        <p:cTn id="103" dur="500" fill="hold"/>
                                        <p:tgtEl>
                                          <p:spTgt spid="51"/>
                                        </p:tgtEl>
                                        <p:attrNameLst>
                                          <p:attrName>ppt_h</p:attrName>
                                        </p:attrNameLst>
                                      </p:cBhvr>
                                      <p:tavLst>
                                        <p:tav tm="0">
                                          <p:val>
                                            <p:fltVal val="0"/>
                                          </p:val>
                                        </p:tav>
                                        <p:tav tm="100000">
                                          <p:val>
                                            <p:strVal val="#ppt_h"/>
                                          </p:val>
                                        </p:tav>
                                      </p:tavLst>
                                    </p:anim>
                                    <p:animEffect transition="in" filter="fade">
                                      <p:cBhvr>
                                        <p:cTn id="104" dur="500"/>
                                        <p:tgtEl>
                                          <p:spTgt spid="51"/>
                                        </p:tgtEl>
                                      </p:cBhvr>
                                    </p:animEffect>
                                  </p:childTnLst>
                                </p:cTn>
                              </p:par>
                              <p:par>
                                <p:cTn id="105" presetID="53" presetClass="entr" presetSubtype="16" fill="hold" grpId="0" nodeType="withEffect">
                                  <p:stCondLst>
                                    <p:cond delay="1250"/>
                                  </p:stCondLst>
                                  <p:childTnLst>
                                    <p:set>
                                      <p:cBhvr>
                                        <p:cTn id="106" dur="1" fill="hold">
                                          <p:stCondLst>
                                            <p:cond delay="0"/>
                                          </p:stCondLst>
                                        </p:cTn>
                                        <p:tgtEl>
                                          <p:spTgt spid="52"/>
                                        </p:tgtEl>
                                        <p:attrNameLst>
                                          <p:attrName>style.visibility</p:attrName>
                                        </p:attrNameLst>
                                      </p:cBhvr>
                                      <p:to>
                                        <p:strVal val="visible"/>
                                      </p:to>
                                    </p:set>
                                    <p:anim calcmode="lin" valueType="num">
                                      <p:cBhvr>
                                        <p:cTn id="107" dur="500" fill="hold"/>
                                        <p:tgtEl>
                                          <p:spTgt spid="52"/>
                                        </p:tgtEl>
                                        <p:attrNameLst>
                                          <p:attrName>ppt_w</p:attrName>
                                        </p:attrNameLst>
                                      </p:cBhvr>
                                      <p:tavLst>
                                        <p:tav tm="0">
                                          <p:val>
                                            <p:fltVal val="0"/>
                                          </p:val>
                                        </p:tav>
                                        <p:tav tm="100000">
                                          <p:val>
                                            <p:strVal val="#ppt_w"/>
                                          </p:val>
                                        </p:tav>
                                      </p:tavLst>
                                    </p:anim>
                                    <p:anim calcmode="lin" valueType="num">
                                      <p:cBhvr>
                                        <p:cTn id="108" dur="500" fill="hold"/>
                                        <p:tgtEl>
                                          <p:spTgt spid="52"/>
                                        </p:tgtEl>
                                        <p:attrNameLst>
                                          <p:attrName>ppt_h</p:attrName>
                                        </p:attrNameLst>
                                      </p:cBhvr>
                                      <p:tavLst>
                                        <p:tav tm="0">
                                          <p:val>
                                            <p:fltVal val="0"/>
                                          </p:val>
                                        </p:tav>
                                        <p:tav tm="100000">
                                          <p:val>
                                            <p:strVal val="#ppt_h"/>
                                          </p:val>
                                        </p:tav>
                                      </p:tavLst>
                                    </p:anim>
                                    <p:animEffect transition="in" filter="fade">
                                      <p:cBhvr>
                                        <p:cTn id="109" dur="500"/>
                                        <p:tgtEl>
                                          <p:spTgt spid="52"/>
                                        </p:tgtEl>
                                      </p:cBhvr>
                                    </p:animEffect>
                                  </p:childTnLst>
                                </p:cTn>
                              </p:par>
                              <p:par>
                                <p:cTn id="110" presetID="53" presetClass="entr" presetSubtype="16" fill="hold" grpId="0" nodeType="withEffect">
                                  <p:stCondLst>
                                    <p:cond delay="1250"/>
                                  </p:stCondLst>
                                  <p:childTnLst>
                                    <p:set>
                                      <p:cBhvr>
                                        <p:cTn id="111" dur="1" fill="hold">
                                          <p:stCondLst>
                                            <p:cond delay="0"/>
                                          </p:stCondLst>
                                        </p:cTn>
                                        <p:tgtEl>
                                          <p:spTgt spid="53"/>
                                        </p:tgtEl>
                                        <p:attrNameLst>
                                          <p:attrName>style.visibility</p:attrName>
                                        </p:attrNameLst>
                                      </p:cBhvr>
                                      <p:to>
                                        <p:strVal val="visible"/>
                                      </p:to>
                                    </p:set>
                                    <p:anim calcmode="lin" valueType="num">
                                      <p:cBhvr>
                                        <p:cTn id="112" dur="500" fill="hold"/>
                                        <p:tgtEl>
                                          <p:spTgt spid="53"/>
                                        </p:tgtEl>
                                        <p:attrNameLst>
                                          <p:attrName>ppt_w</p:attrName>
                                        </p:attrNameLst>
                                      </p:cBhvr>
                                      <p:tavLst>
                                        <p:tav tm="0">
                                          <p:val>
                                            <p:fltVal val="0"/>
                                          </p:val>
                                        </p:tav>
                                        <p:tav tm="100000">
                                          <p:val>
                                            <p:strVal val="#ppt_w"/>
                                          </p:val>
                                        </p:tav>
                                      </p:tavLst>
                                    </p:anim>
                                    <p:anim calcmode="lin" valueType="num">
                                      <p:cBhvr>
                                        <p:cTn id="113" dur="500" fill="hold"/>
                                        <p:tgtEl>
                                          <p:spTgt spid="53"/>
                                        </p:tgtEl>
                                        <p:attrNameLst>
                                          <p:attrName>ppt_h</p:attrName>
                                        </p:attrNameLst>
                                      </p:cBhvr>
                                      <p:tavLst>
                                        <p:tav tm="0">
                                          <p:val>
                                            <p:fltVal val="0"/>
                                          </p:val>
                                        </p:tav>
                                        <p:tav tm="100000">
                                          <p:val>
                                            <p:strVal val="#ppt_h"/>
                                          </p:val>
                                        </p:tav>
                                      </p:tavLst>
                                    </p:anim>
                                    <p:animEffect transition="in" filter="fade">
                                      <p:cBhvr>
                                        <p:cTn id="114" dur="500"/>
                                        <p:tgtEl>
                                          <p:spTgt spid="53"/>
                                        </p:tgtEl>
                                      </p:cBhvr>
                                    </p:animEffect>
                                  </p:childTnLst>
                                </p:cTn>
                              </p:par>
                            </p:childTnLst>
                          </p:cTn>
                        </p:par>
                        <p:par>
                          <p:cTn id="115" fill="hold">
                            <p:stCondLst>
                              <p:cond delay="6750"/>
                            </p:stCondLst>
                            <p:childTnLst>
                              <p:par>
                                <p:cTn id="116" presetID="2" presetClass="entr" presetSubtype="2" fill="hold" grpId="0" nodeType="afterEffect">
                                  <p:stCondLst>
                                    <p:cond delay="0"/>
                                  </p:stCondLst>
                                  <p:childTnLst>
                                    <p:set>
                                      <p:cBhvr>
                                        <p:cTn id="117" dur="1" fill="hold">
                                          <p:stCondLst>
                                            <p:cond delay="0"/>
                                          </p:stCondLst>
                                        </p:cTn>
                                        <p:tgtEl>
                                          <p:spTgt spid="71"/>
                                        </p:tgtEl>
                                        <p:attrNameLst>
                                          <p:attrName>style.visibility</p:attrName>
                                        </p:attrNameLst>
                                      </p:cBhvr>
                                      <p:to>
                                        <p:strVal val="visible"/>
                                      </p:to>
                                    </p:set>
                                    <p:anim calcmode="lin" valueType="num">
                                      <p:cBhvr additive="base">
                                        <p:cTn id="118" dur="300" fill="hold"/>
                                        <p:tgtEl>
                                          <p:spTgt spid="71"/>
                                        </p:tgtEl>
                                        <p:attrNameLst>
                                          <p:attrName>ppt_x</p:attrName>
                                        </p:attrNameLst>
                                      </p:cBhvr>
                                      <p:tavLst>
                                        <p:tav tm="0">
                                          <p:val>
                                            <p:strVal val="1+#ppt_w/2"/>
                                          </p:val>
                                        </p:tav>
                                        <p:tav tm="100000">
                                          <p:val>
                                            <p:strVal val="#ppt_x"/>
                                          </p:val>
                                        </p:tav>
                                      </p:tavLst>
                                    </p:anim>
                                    <p:anim calcmode="lin" valueType="num">
                                      <p:cBhvr additive="base">
                                        <p:cTn id="119" dur="300" fill="hold"/>
                                        <p:tgtEl>
                                          <p:spTgt spid="71"/>
                                        </p:tgtEl>
                                        <p:attrNameLst>
                                          <p:attrName>ppt_y</p:attrName>
                                        </p:attrNameLst>
                                      </p:cBhvr>
                                      <p:tavLst>
                                        <p:tav tm="0">
                                          <p:val>
                                            <p:strVal val="#ppt_y"/>
                                          </p:val>
                                        </p:tav>
                                        <p:tav tm="100000">
                                          <p:val>
                                            <p:strVal val="#ppt_y"/>
                                          </p:val>
                                        </p:tav>
                                      </p:tavLst>
                                    </p:anim>
                                  </p:childTnLst>
                                </p:cTn>
                              </p:par>
                            </p:childTnLst>
                          </p:cTn>
                        </p:par>
                        <p:par>
                          <p:cTn id="120" fill="hold">
                            <p:stCondLst>
                              <p:cond delay="7050"/>
                            </p:stCondLst>
                            <p:childTnLst>
                              <p:par>
                                <p:cTn id="121" presetID="2" presetClass="entr" presetSubtype="2" fill="hold" grpId="0" nodeType="afterEffect">
                                  <p:stCondLst>
                                    <p:cond delay="0"/>
                                  </p:stCondLst>
                                  <p:childTnLst>
                                    <p:set>
                                      <p:cBhvr>
                                        <p:cTn id="122" dur="1" fill="hold">
                                          <p:stCondLst>
                                            <p:cond delay="0"/>
                                          </p:stCondLst>
                                        </p:cTn>
                                        <p:tgtEl>
                                          <p:spTgt spid="70"/>
                                        </p:tgtEl>
                                        <p:attrNameLst>
                                          <p:attrName>style.visibility</p:attrName>
                                        </p:attrNameLst>
                                      </p:cBhvr>
                                      <p:to>
                                        <p:strVal val="visible"/>
                                      </p:to>
                                    </p:set>
                                    <p:anim calcmode="lin" valueType="num">
                                      <p:cBhvr additive="base">
                                        <p:cTn id="123" dur="300" fill="hold"/>
                                        <p:tgtEl>
                                          <p:spTgt spid="70"/>
                                        </p:tgtEl>
                                        <p:attrNameLst>
                                          <p:attrName>ppt_x</p:attrName>
                                        </p:attrNameLst>
                                      </p:cBhvr>
                                      <p:tavLst>
                                        <p:tav tm="0">
                                          <p:val>
                                            <p:strVal val="1+#ppt_w/2"/>
                                          </p:val>
                                        </p:tav>
                                        <p:tav tm="100000">
                                          <p:val>
                                            <p:strVal val="#ppt_x"/>
                                          </p:val>
                                        </p:tav>
                                      </p:tavLst>
                                    </p:anim>
                                    <p:anim calcmode="lin" valueType="num">
                                      <p:cBhvr additive="base">
                                        <p:cTn id="124" dur="3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animBg="1"/>
      <p:bldP spid="24" grpId="0" animBg="1"/>
      <p:bldP spid="25" grpId="0" animBg="1"/>
      <p:bldP spid="26" grpId="0"/>
      <p:bldP spid="27" grpId="0"/>
      <p:bldP spid="28" grpId="0"/>
      <p:bldP spid="29" grpId="0"/>
      <p:bldP spid="40" grpId="0"/>
      <p:bldP spid="41" grpId="0"/>
      <p:bldP spid="44" grpId="0"/>
      <p:bldP spid="45" grpId="0"/>
      <p:bldP spid="46" grpId="0"/>
      <p:bldP spid="47" grpId="0"/>
      <p:bldP spid="48" grpId="0"/>
      <p:bldP spid="49" grpId="0"/>
      <p:bldP spid="50" grpId="0"/>
      <p:bldP spid="51" grpId="0"/>
      <p:bldP spid="52" grpId="0"/>
      <p:bldP spid="53" grpId="0"/>
      <p:bldP spid="70" grpId="0"/>
      <p:bldP spid="7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目标预测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OBJECTIVE TO PREDICT</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cxnSp>
        <p:nvCxnSpPr>
          <p:cNvPr id="20" name="肘形连接符 19"/>
          <p:cNvCxnSpPr>
            <a:stCxn id="22" idx="6"/>
            <a:endCxn id="59" idx="2"/>
          </p:cNvCxnSpPr>
          <p:nvPr/>
        </p:nvCxnSpPr>
        <p:spPr>
          <a:xfrm>
            <a:off x="5089475" y="2088460"/>
            <a:ext cx="5170107" cy="1096970"/>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4333475" y="1710460"/>
            <a:ext cx="756000" cy="756000"/>
            <a:chOff x="4534974" y="2492893"/>
            <a:chExt cx="756000" cy="756000"/>
          </a:xfrm>
        </p:grpSpPr>
        <p:sp>
          <p:nvSpPr>
            <p:cNvPr id="22" name="椭圆 21"/>
            <p:cNvSpPr/>
            <p:nvPr/>
          </p:nvSpPr>
          <p:spPr>
            <a:xfrm>
              <a:off x="4534974" y="2492893"/>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4687974" y="2629656"/>
              <a:ext cx="450000" cy="434596"/>
              <a:chOff x="5512720" y="2152017"/>
              <a:chExt cx="583915" cy="496874"/>
            </a:xfrm>
          </p:grpSpPr>
          <p:sp>
            <p:nvSpPr>
              <p:cNvPr id="24"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sp>
            <p:nvSpPr>
              <p:cNvPr id="25"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grpSp>
      </p:grpSp>
      <p:cxnSp>
        <p:nvCxnSpPr>
          <p:cNvPr id="26" name="肘形连接符 25"/>
          <p:cNvCxnSpPr>
            <a:stCxn id="28" idx="6"/>
            <a:endCxn id="61" idx="2"/>
          </p:cNvCxnSpPr>
          <p:nvPr/>
        </p:nvCxnSpPr>
        <p:spPr>
          <a:xfrm>
            <a:off x="5089475" y="4275092"/>
            <a:ext cx="2702073" cy="531731"/>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4333475" y="3897092"/>
            <a:ext cx="756000" cy="756000"/>
            <a:chOff x="4534974" y="4368345"/>
            <a:chExt cx="756000" cy="756000"/>
          </a:xfrm>
        </p:grpSpPr>
        <p:sp>
          <p:nvSpPr>
            <p:cNvPr id="28" name="椭圆 27"/>
            <p:cNvSpPr/>
            <p:nvPr/>
          </p:nvSpPr>
          <p:spPr>
            <a:xfrm>
              <a:off x="4534974" y="4368345"/>
              <a:ext cx="756000" cy="756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cs typeface="Arial" panose="020B0604020202020204" pitchFamily="34" charset="0"/>
              </a:endParaRPr>
            </a:p>
          </p:txBody>
        </p:sp>
      </p:grpSp>
      <p:cxnSp>
        <p:nvCxnSpPr>
          <p:cNvPr id="40" name="肘形连接符 39"/>
          <p:cNvCxnSpPr>
            <a:stCxn id="44" idx="6"/>
            <a:endCxn id="60" idx="2"/>
          </p:cNvCxnSpPr>
          <p:nvPr/>
        </p:nvCxnSpPr>
        <p:spPr>
          <a:xfrm>
            <a:off x="5089475" y="3181776"/>
            <a:ext cx="3936091" cy="98507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4333475" y="2803776"/>
            <a:ext cx="756000" cy="756000"/>
            <a:chOff x="4534974" y="3430619"/>
            <a:chExt cx="756000" cy="756000"/>
          </a:xfrm>
        </p:grpSpPr>
        <p:sp>
          <p:nvSpPr>
            <p:cNvPr id="44" name="椭圆 43"/>
            <p:cNvSpPr/>
            <p:nvPr/>
          </p:nvSpPr>
          <p:spPr>
            <a:xfrm>
              <a:off x="4534974" y="3430619"/>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45" name="Group 92"/>
            <p:cNvGrpSpPr/>
            <p:nvPr/>
          </p:nvGrpSpPr>
          <p:grpSpPr>
            <a:xfrm>
              <a:off x="4688410" y="3660828"/>
              <a:ext cx="474528" cy="295582"/>
              <a:chOff x="5172076" y="1938338"/>
              <a:chExt cx="471488" cy="293688"/>
            </a:xfrm>
            <a:solidFill>
              <a:schemeClr val="bg1"/>
            </a:solidFill>
          </p:grpSpPr>
          <p:sp>
            <p:nvSpPr>
              <p:cNvPr id="46"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47"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48"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grpSp>
      </p:grpSp>
      <p:cxnSp>
        <p:nvCxnSpPr>
          <p:cNvPr id="49" name="直接连接符 48"/>
          <p:cNvCxnSpPr>
            <a:endCxn id="51" idx="6"/>
          </p:cNvCxnSpPr>
          <p:nvPr/>
        </p:nvCxnSpPr>
        <p:spPr>
          <a:xfrm flipH="1" flipV="1">
            <a:off x="5089475" y="5368407"/>
            <a:ext cx="1280086" cy="1"/>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0" name="组合 49"/>
          <p:cNvGrpSpPr/>
          <p:nvPr/>
        </p:nvGrpSpPr>
        <p:grpSpPr>
          <a:xfrm>
            <a:off x="4333475" y="4990407"/>
            <a:ext cx="756000" cy="756000"/>
            <a:chOff x="4534974" y="5306072"/>
            <a:chExt cx="756000" cy="756000"/>
          </a:xfrm>
        </p:grpSpPr>
        <p:sp>
          <p:nvSpPr>
            <p:cNvPr id="51" name="椭圆 50"/>
            <p:cNvSpPr/>
            <p:nvPr/>
          </p:nvSpPr>
          <p:spPr>
            <a:xfrm>
              <a:off x="4534974" y="5306072"/>
              <a:ext cx="756000" cy="756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2" name="Group 9"/>
            <p:cNvGrpSpPr/>
            <p:nvPr/>
          </p:nvGrpSpPr>
          <p:grpSpPr>
            <a:xfrm>
              <a:off x="4659950" y="5504420"/>
              <a:ext cx="516045" cy="382660"/>
              <a:chOff x="4572000" y="3414713"/>
              <a:chExt cx="374651" cy="277813"/>
            </a:xfrm>
            <a:solidFill>
              <a:schemeClr val="bg1"/>
            </a:solidFill>
          </p:grpSpPr>
          <p:sp>
            <p:nvSpPr>
              <p:cNvPr id="53"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sp>
            <p:nvSpPr>
              <p:cNvPr id="54"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grpSp>
      </p:grpSp>
      <p:sp>
        <p:nvSpPr>
          <p:cNvPr id="55" name="任意多边形 54"/>
          <p:cNvSpPr/>
          <p:nvPr/>
        </p:nvSpPr>
        <p:spPr>
          <a:xfrm>
            <a:off x="9813031" y="2004588"/>
            <a:ext cx="1181100" cy="3698875"/>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任意多边形 55"/>
          <p:cNvSpPr/>
          <p:nvPr/>
        </p:nvSpPr>
        <p:spPr>
          <a:xfrm>
            <a:off x="8579015" y="3781607"/>
            <a:ext cx="1181100" cy="1921854"/>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任意多边形 56"/>
          <p:cNvSpPr/>
          <p:nvPr/>
        </p:nvSpPr>
        <p:spPr>
          <a:xfrm>
            <a:off x="7344997" y="4541708"/>
            <a:ext cx="1181100" cy="1161755"/>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任意多边形 57"/>
          <p:cNvSpPr/>
          <p:nvPr/>
        </p:nvSpPr>
        <p:spPr>
          <a:xfrm>
            <a:off x="5355331" y="5080381"/>
            <a:ext cx="1936748" cy="62308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10259582" y="3041430"/>
            <a:ext cx="288000" cy="28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椭圆 59"/>
          <p:cNvSpPr/>
          <p:nvPr/>
        </p:nvSpPr>
        <p:spPr>
          <a:xfrm>
            <a:off x="9025566" y="4022849"/>
            <a:ext cx="288000" cy="28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椭圆 60"/>
          <p:cNvSpPr/>
          <p:nvPr/>
        </p:nvSpPr>
        <p:spPr>
          <a:xfrm>
            <a:off x="7791548" y="4662823"/>
            <a:ext cx="288000" cy="288000"/>
          </a:xfrm>
          <a:prstGeom prst="ellipse">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椭圆 61"/>
          <p:cNvSpPr/>
          <p:nvPr/>
        </p:nvSpPr>
        <p:spPr>
          <a:xfrm>
            <a:off x="6179706" y="5229841"/>
            <a:ext cx="288000" cy="288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a:off x="2976407" y="1631783"/>
            <a:ext cx="1313163" cy="430879"/>
          </a:xfrm>
          <a:prstGeom prst="rect">
            <a:avLst/>
          </a:prstGeom>
        </p:spPr>
        <p:txBody>
          <a:bodyPr wrap="none" lIns="91431" tIns="45716" rIns="91431" bIns="45716">
            <a:spAutoFit/>
          </a:bodyPr>
          <a:lstStyle/>
          <a:p>
            <a:pPr algn="r"/>
            <a:r>
              <a:rPr lang="zh-CN" altLang="en-US" sz="2200" b="1" dirty="0">
                <a:solidFill>
                  <a:srgbClr val="333333"/>
                </a:solidFill>
                <a:latin typeface="微软雅黑" pitchFamily="34" charset="-122"/>
                <a:ea typeface="微软雅黑" pitchFamily="34" charset="-122"/>
              </a:rPr>
              <a:t>添加标题</a:t>
            </a:r>
            <a:endParaRPr lang="en-US" altLang="zh-CN" sz="2200" b="1" dirty="0">
              <a:solidFill>
                <a:srgbClr val="333333"/>
              </a:solidFill>
              <a:latin typeface="微软雅黑" pitchFamily="34" charset="-122"/>
              <a:ea typeface="微软雅黑" pitchFamily="34" charset="-122"/>
            </a:endParaRPr>
          </a:p>
        </p:txBody>
      </p:sp>
      <p:sp>
        <p:nvSpPr>
          <p:cNvPr id="64" name="矩形 63"/>
          <p:cNvSpPr/>
          <p:nvPr/>
        </p:nvSpPr>
        <p:spPr>
          <a:xfrm>
            <a:off x="1726544" y="2011760"/>
            <a:ext cx="2563026" cy="523220"/>
          </a:xfrm>
          <a:prstGeom prst="rect">
            <a:avLst/>
          </a:prstGeom>
        </p:spPr>
        <p:txBody>
          <a:bodyPr wrap="square">
            <a:spAutoFit/>
          </a:bodyPr>
          <a:lstStyle/>
          <a:p>
            <a:pPr algn="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400" dirty="0">
                <a:solidFill>
                  <a:srgbClr val="333333"/>
                </a:solidFill>
                <a:latin typeface="微软雅黑" panose="020B0503020204020204" pitchFamily="34" charset="-122"/>
                <a:ea typeface="微软雅黑" panose="020B0503020204020204" pitchFamily="34" charset="-122"/>
                <a:sym typeface="微软雅黑" pitchFamily="34" charset="-122"/>
              </a:rPr>
              <a:t>的描述</a:t>
            </a: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说明，</a:t>
            </a:r>
            <a:r>
              <a:rPr lang="zh-CN" altLang="en-US" sz="1400" dirty="0">
                <a:solidFill>
                  <a:srgbClr val="333333"/>
                </a:solidFill>
                <a:latin typeface="微软雅黑" panose="020B0503020204020204" pitchFamily="34" charset="-122"/>
                <a:ea typeface="微软雅黑" panose="020B0503020204020204" pitchFamily="34" charset="-122"/>
                <a:sym typeface="微软雅黑" pitchFamily="34" charset="-122"/>
              </a:rPr>
              <a:t>点击输入图表的描述说明</a:t>
            </a:r>
            <a:endParaRPr lang="zh-CN" altLang="en-US" sz="1400" dirty="0">
              <a:solidFill>
                <a:srgbClr val="333333"/>
              </a:solidFill>
              <a:latin typeface="微软雅黑" panose="020B0503020204020204" pitchFamily="34" charset="-122"/>
              <a:ea typeface="微软雅黑" panose="020B0503020204020204" pitchFamily="34" charset="-122"/>
            </a:endParaRPr>
          </a:p>
        </p:txBody>
      </p:sp>
      <p:sp>
        <p:nvSpPr>
          <p:cNvPr id="65" name="矩形 64"/>
          <p:cNvSpPr/>
          <p:nvPr/>
        </p:nvSpPr>
        <p:spPr>
          <a:xfrm>
            <a:off x="2976407" y="2733604"/>
            <a:ext cx="1313163" cy="430879"/>
          </a:xfrm>
          <a:prstGeom prst="rect">
            <a:avLst/>
          </a:prstGeom>
        </p:spPr>
        <p:txBody>
          <a:bodyPr wrap="none" lIns="91431" tIns="45716" rIns="91431" bIns="45716">
            <a:spAutoFit/>
          </a:bodyPr>
          <a:lstStyle/>
          <a:p>
            <a:pPr algn="r"/>
            <a:r>
              <a:rPr lang="zh-CN" altLang="en-US" sz="2200" b="1" dirty="0">
                <a:solidFill>
                  <a:srgbClr val="333333"/>
                </a:solidFill>
                <a:latin typeface="微软雅黑" pitchFamily="34" charset="-122"/>
                <a:ea typeface="微软雅黑" pitchFamily="34" charset="-122"/>
              </a:rPr>
              <a:t>添加标题</a:t>
            </a:r>
            <a:endParaRPr lang="en-US" altLang="zh-CN" sz="2200" b="1" dirty="0">
              <a:solidFill>
                <a:srgbClr val="333333"/>
              </a:solidFill>
              <a:latin typeface="微软雅黑" pitchFamily="34" charset="-122"/>
              <a:ea typeface="微软雅黑" pitchFamily="34" charset="-122"/>
            </a:endParaRPr>
          </a:p>
        </p:txBody>
      </p:sp>
      <p:sp>
        <p:nvSpPr>
          <p:cNvPr id="66" name="矩形 65"/>
          <p:cNvSpPr/>
          <p:nvPr/>
        </p:nvSpPr>
        <p:spPr>
          <a:xfrm>
            <a:off x="1726544" y="3113581"/>
            <a:ext cx="2563026" cy="523220"/>
          </a:xfrm>
          <a:prstGeom prst="rect">
            <a:avLst/>
          </a:prstGeom>
        </p:spPr>
        <p:txBody>
          <a:bodyPr wrap="square">
            <a:spAutoFit/>
          </a:bodyPr>
          <a:lstStyle/>
          <a:p>
            <a:pPr algn="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400" dirty="0">
                <a:solidFill>
                  <a:srgbClr val="333333"/>
                </a:solidFill>
                <a:latin typeface="微软雅黑" panose="020B0503020204020204" pitchFamily="34" charset="-122"/>
                <a:ea typeface="微软雅黑" panose="020B0503020204020204" pitchFamily="34" charset="-122"/>
                <a:sym typeface="微软雅黑" pitchFamily="34" charset="-122"/>
              </a:rPr>
              <a:t>的描述说明，点击输入图表的描述</a:t>
            </a: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rgbClr val="333333"/>
              </a:solidFill>
              <a:latin typeface="微软雅黑" panose="020B0503020204020204" pitchFamily="34" charset="-122"/>
              <a:ea typeface="微软雅黑" panose="020B0503020204020204" pitchFamily="34" charset="-122"/>
            </a:endParaRPr>
          </a:p>
        </p:txBody>
      </p:sp>
      <p:sp>
        <p:nvSpPr>
          <p:cNvPr id="67" name="矩形 66"/>
          <p:cNvSpPr/>
          <p:nvPr/>
        </p:nvSpPr>
        <p:spPr>
          <a:xfrm>
            <a:off x="2976407" y="3835425"/>
            <a:ext cx="1313163" cy="430879"/>
          </a:xfrm>
          <a:prstGeom prst="rect">
            <a:avLst/>
          </a:prstGeom>
        </p:spPr>
        <p:txBody>
          <a:bodyPr wrap="none" lIns="91431" tIns="45716" rIns="91431" bIns="45716">
            <a:spAutoFit/>
          </a:bodyPr>
          <a:lstStyle/>
          <a:p>
            <a:pPr algn="r"/>
            <a:r>
              <a:rPr lang="zh-CN" altLang="en-US" sz="2200" b="1" dirty="0">
                <a:solidFill>
                  <a:srgbClr val="333333"/>
                </a:solidFill>
                <a:latin typeface="微软雅黑" pitchFamily="34" charset="-122"/>
                <a:ea typeface="微软雅黑" pitchFamily="34" charset="-122"/>
              </a:rPr>
              <a:t>添加标题</a:t>
            </a:r>
            <a:endParaRPr lang="en-US" altLang="zh-CN" sz="2200" b="1" dirty="0">
              <a:solidFill>
                <a:srgbClr val="333333"/>
              </a:solidFill>
              <a:latin typeface="微软雅黑" pitchFamily="34" charset="-122"/>
              <a:ea typeface="微软雅黑" pitchFamily="34" charset="-122"/>
            </a:endParaRPr>
          </a:p>
        </p:txBody>
      </p:sp>
      <p:sp>
        <p:nvSpPr>
          <p:cNvPr id="68" name="矩形 67"/>
          <p:cNvSpPr/>
          <p:nvPr/>
        </p:nvSpPr>
        <p:spPr>
          <a:xfrm>
            <a:off x="1726544" y="4215402"/>
            <a:ext cx="2563026" cy="523220"/>
          </a:xfrm>
          <a:prstGeom prst="rect">
            <a:avLst/>
          </a:prstGeom>
        </p:spPr>
        <p:txBody>
          <a:bodyPr wrap="square">
            <a:spAutoFit/>
          </a:bodyPr>
          <a:lstStyle/>
          <a:p>
            <a:pPr algn="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400" dirty="0">
                <a:solidFill>
                  <a:srgbClr val="333333"/>
                </a:solidFill>
                <a:latin typeface="微软雅黑" panose="020B0503020204020204" pitchFamily="34" charset="-122"/>
                <a:ea typeface="微软雅黑" panose="020B0503020204020204" pitchFamily="34" charset="-122"/>
                <a:sym typeface="微软雅黑" pitchFamily="34" charset="-122"/>
              </a:rPr>
              <a:t>的描述说明，点击输入图表的描述</a:t>
            </a: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rgbClr val="333333"/>
              </a:solidFill>
              <a:latin typeface="微软雅黑" panose="020B0503020204020204" pitchFamily="34" charset="-122"/>
              <a:ea typeface="微软雅黑" panose="020B0503020204020204" pitchFamily="34" charset="-122"/>
            </a:endParaRPr>
          </a:p>
        </p:txBody>
      </p:sp>
      <p:sp>
        <p:nvSpPr>
          <p:cNvPr id="69" name="矩形 68"/>
          <p:cNvSpPr/>
          <p:nvPr/>
        </p:nvSpPr>
        <p:spPr>
          <a:xfrm>
            <a:off x="2976407" y="4937246"/>
            <a:ext cx="1313163" cy="430879"/>
          </a:xfrm>
          <a:prstGeom prst="rect">
            <a:avLst/>
          </a:prstGeom>
        </p:spPr>
        <p:txBody>
          <a:bodyPr wrap="none" lIns="91431" tIns="45716" rIns="91431" bIns="45716">
            <a:spAutoFit/>
          </a:bodyPr>
          <a:lstStyle/>
          <a:p>
            <a:pPr algn="r"/>
            <a:r>
              <a:rPr lang="zh-CN" altLang="en-US" sz="2200" b="1" dirty="0">
                <a:solidFill>
                  <a:srgbClr val="333333"/>
                </a:solidFill>
                <a:latin typeface="微软雅黑" pitchFamily="34" charset="-122"/>
                <a:ea typeface="微软雅黑" pitchFamily="34" charset="-122"/>
              </a:rPr>
              <a:t>添加标题</a:t>
            </a:r>
            <a:endParaRPr lang="en-US" altLang="zh-CN" sz="2200" b="1" dirty="0">
              <a:solidFill>
                <a:srgbClr val="333333"/>
              </a:solidFill>
              <a:latin typeface="微软雅黑" pitchFamily="34" charset="-122"/>
              <a:ea typeface="微软雅黑" pitchFamily="34" charset="-122"/>
            </a:endParaRPr>
          </a:p>
        </p:txBody>
      </p:sp>
      <p:sp>
        <p:nvSpPr>
          <p:cNvPr id="70" name="矩形 69"/>
          <p:cNvSpPr/>
          <p:nvPr/>
        </p:nvSpPr>
        <p:spPr>
          <a:xfrm>
            <a:off x="1726544" y="5317223"/>
            <a:ext cx="2563026" cy="523220"/>
          </a:xfrm>
          <a:prstGeom prst="rect">
            <a:avLst/>
          </a:prstGeom>
        </p:spPr>
        <p:txBody>
          <a:bodyPr wrap="square">
            <a:spAutoFit/>
          </a:bodyPr>
          <a:lstStyle/>
          <a:p>
            <a:pPr algn="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400" dirty="0">
                <a:solidFill>
                  <a:srgbClr val="333333"/>
                </a:solidFill>
                <a:latin typeface="微软雅黑" panose="020B0503020204020204" pitchFamily="34" charset="-122"/>
                <a:ea typeface="微软雅黑" panose="020B0503020204020204" pitchFamily="34" charset="-122"/>
                <a:sym typeface="微软雅黑" pitchFamily="34" charset="-122"/>
              </a:rPr>
              <a:t>的描述说明，点击输入图表的描述</a:t>
            </a:r>
            <a:r>
              <a:rPr lang="zh-CN" altLang="en-US" sz="1400" dirty="0" smtClean="0">
                <a:solidFill>
                  <a:srgbClr val="333333"/>
                </a:solidFill>
                <a:latin typeface="微软雅黑" panose="020B0503020204020204" pitchFamily="34" charset="-122"/>
                <a:ea typeface="微软雅黑" panose="020B0503020204020204" pitchFamily="34" charset="-122"/>
                <a:sym typeface="微软雅黑" pitchFamily="34" charset="-122"/>
              </a:rPr>
              <a:t>说明</a:t>
            </a:r>
            <a:endParaRPr lang="zh-CN" altLang="en-US" sz="1400" dirty="0">
              <a:solidFill>
                <a:srgbClr val="333333"/>
              </a:solidFill>
              <a:latin typeface="微软雅黑" panose="020B0503020204020204" pitchFamily="34" charset="-122"/>
              <a:ea typeface="微软雅黑" panose="020B0503020204020204" pitchFamily="34" charset="-122"/>
            </a:endParaRPr>
          </a:p>
        </p:txBody>
      </p:sp>
      <p:sp>
        <p:nvSpPr>
          <p:cNvPr id="85" name="圆角矩形 84"/>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圆角矩形 85"/>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88"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89" name="圆角矩形 88"/>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1" name="圆角矩形 90"/>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3" name="圆角矩形 92"/>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95" name="圆角矩形 94"/>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37</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9746867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down)">
                                      <p:cBhvr>
                                        <p:cTn id="7" dur="200"/>
                                        <p:tgtEl>
                                          <p:spTgt spid="58"/>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wipe(down)">
                                      <p:cBhvr>
                                        <p:cTn id="10" dur="400"/>
                                        <p:tgtEl>
                                          <p:spTgt spid="57"/>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wipe(down)">
                                      <p:cBhvr>
                                        <p:cTn id="13" dur="600"/>
                                        <p:tgtEl>
                                          <p:spTgt spid="5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Effect transition="in" filter="wipe(down)">
                                      <p:cBhvr>
                                        <p:cTn id="16" dur="900"/>
                                        <p:tgtEl>
                                          <p:spTgt spid="55"/>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250"/>
                                        <p:tgtEl>
                                          <p:spTgt spid="62"/>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61"/>
                                        </p:tgtEl>
                                        <p:attrNameLst>
                                          <p:attrName>style.visibility</p:attrName>
                                        </p:attrNameLst>
                                      </p:cBhvr>
                                      <p:to>
                                        <p:strVal val="visible"/>
                                      </p:to>
                                    </p:set>
                                    <p:animEffect transition="in" filter="fade">
                                      <p:cBhvr>
                                        <p:cTn id="22" dur="250"/>
                                        <p:tgtEl>
                                          <p:spTgt spid="61"/>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60"/>
                                        </p:tgtEl>
                                        <p:attrNameLst>
                                          <p:attrName>style.visibility</p:attrName>
                                        </p:attrNameLst>
                                      </p:cBhvr>
                                      <p:to>
                                        <p:strVal val="visible"/>
                                      </p:to>
                                    </p:set>
                                    <p:animEffect transition="in" filter="fade">
                                      <p:cBhvr>
                                        <p:cTn id="25" dur="250"/>
                                        <p:tgtEl>
                                          <p:spTgt spid="60"/>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250"/>
                                        <p:tgtEl>
                                          <p:spTgt spid="59"/>
                                        </p:tgtEl>
                                      </p:cBhvr>
                                    </p:animEffect>
                                  </p:childTnLst>
                                </p:cTn>
                              </p:par>
                            </p:childTnLst>
                          </p:cTn>
                        </p:par>
                        <p:par>
                          <p:cTn id="29" fill="hold">
                            <p:stCondLst>
                              <p:cond delay="1500"/>
                            </p:stCondLst>
                            <p:childTnLst>
                              <p:par>
                                <p:cTn id="30" presetID="26" presetClass="emph" presetSubtype="0" fill="hold" grpId="1" nodeType="afterEffect">
                                  <p:stCondLst>
                                    <p:cond delay="0"/>
                                  </p:stCondLst>
                                  <p:childTnLst>
                                    <p:animEffect transition="out" filter="fade">
                                      <p:cBhvr>
                                        <p:cTn id="31" dur="500" tmFilter="0, 0; .2, .5; .8, .5; 1, 0"/>
                                        <p:tgtEl>
                                          <p:spTgt spid="62"/>
                                        </p:tgtEl>
                                      </p:cBhvr>
                                    </p:animEffect>
                                    <p:animScale>
                                      <p:cBhvr>
                                        <p:cTn id="32" dur="250" autoRev="1" fill="hold"/>
                                        <p:tgtEl>
                                          <p:spTgt spid="62"/>
                                        </p:tgtEl>
                                      </p:cBhvr>
                                      <p:by x="105000" y="105000"/>
                                    </p:animScale>
                                  </p:childTnLst>
                                </p:cTn>
                              </p:par>
                            </p:childTnLst>
                          </p:cTn>
                        </p:par>
                        <p:par>
                          <p:cTn id="33" fill="hold">
                            <p:stCondLst>
                              <p:cond delay="2000"/>
                            </p:stCondLst>
                            <p:childTnLst>
                              <p:par>
                                <p:cTn id="34" presetID="22" presetClass="entr" presetSubtype="2" fill="hold" nodeType="afterEffect">
                                  <p:stCondLst>
                                    <p:cond delay="0"/>
                                  </p:stCondLst>
                                  <p:childTnLst>
                                    <p:set>
                                      <p:cBhvr>
                                        <p:cTn id="35" dur="1" fill="hold">
                                          <p:stCondLst>
                                            <p:cond delay="0"/>
                                          </p:stCondLst>
                                        </p:cTn>
                                        <p:tgtEl>
                                          <p:spTgt spid="49"/>
                                        </p:tgtEl>
                                        <p:attrNameLst>
                                          <p:attrName>style.visibility</p:attrName>
                                        </p:attrNameLst>
                                      </p:cBhvr>
                                      <p:to>
                                        <p:strVal val="visible"/>
                                      </p:to>
                                    </p:set>
                                    <p:animEffect transition="in" filter="wipe(right)">
                                      <p:cBhvr>
                                        <p:cTn id="36" dur="250"/>
                                        <p:tgtEl>
                                          <p:spTgt spid="49"/>
                                        </p:tgtEl>
                                      </p:cBhvr>
                                    </p:animEffect>
                                  </p:childTnLst>
                                </p:cTn>
                              </p:par>
                            </p:childTnLst>
                          </p:cTn>
                        </p:par>
                        <p:par>
                          <p:cTn id="37" fill="hold">
                            <p:stCondLst>
                              <p:cond delay="2250"/>
                            </p:stCondLst>
                            <p:childTnLst>
                              <p:par>
                                <p:cTn id="38" presetID="10" presetClass="entr" presetSubtype="0" fill="hold" nodeType="after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fade">
                                      <p:cBhvr>
                                        <p:cTn id="40" dur="500"/>
                                        <p:tgtEl>
                                          <p:spTgt spid="50"/>
                                        </p:tgtEl>
                                      </p:cBhvr>
                                    </p:animEffect>
                                  </p:childTnLst>
                                </p:cTn>
                              </p:par>
                            </p:childTnLst>
                          </p:cTn>
                        </p:par>
                        <p:par>
                          <p:cTn id="41" fill="hold">
                            <p:stCondLst>
                              <p:cond delay="2750"/>
                            </p:stCondLst>
                            <p:childTnLst>
                              <p:par>
                                <p:cTn id="42" presetID="14" presetClass="entr" presetSubtype="10" fill="hold" grpId="0" nodeType="afterEffect">
                                  <p:stCondLst>
                                    <p:cond delay="0"/>
                                  </p:stCondLst>
                                  <p:childTnLst>
                                    <p:set>
                                      <p:cBhvr>
                                        <p:cTn id="43" dur="1" fill="hold">
                                          <p:stCondLst>
                                            <p:cond delay="0"/>
                                          </p:stCondLst>
                                        </p:cTn>
                                        <p:tgtEl>
                                          <p:spTgt spid="69"/>
                                        </p:tgtEl>
                                        <p:attrNameLst>
                                          <p:attrName>style.visibility</p:attrName>
                                        </p:attrNameLst>
                                      </p:cBhvr>
                                      <p:to>
                                        <p:strVal val="visible"/>
                                      </p:to>
                                    </p:set>
                                    <p:animEffect transition="in" filter="randombar(horizontal)">
                                      <p:cBhvr>
                                        <p:cTn id="44" dur="500"/>
                                        <p:tgtEl>
                                          <p:spTgt spid="69"/>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70"/>
                                        </p:tgtEl>
                                        <p:attrNameLst>
                                          <p:attrName>style.visibility</p:attrName>
                                        </p:attrNameLst>
                                      </p:cBhvr>
                                      <p:to>
                                        <p:strVal val="visible"/>
                                      </p:to>
                                    </p:set>
                                    <p:animEffect transition="in" filter="randombar(horizontal)">
                                      <p:cBhvr>
                                        <p:cTn id="47" dur="500"/>
                                        <p:tgtEl>
                                          <p:spTgt spid="70"/>
                                        </p:tgtEl>
                                      </p:cBhvr>
                                    </p:animEffect>
                                  </p:childTnLst>
                                </p:cTn>
                              </p:par>
                            </p:childTnLst>
                          </p:cTn>
                        </p:par>
                        <p:par>
                          <p:cTn id="48" fill="hold">
                            <p:stCondLst>
                              <p:cond delay="3250"/>
                            </p:stCondLst>
                            <p:childTnLst>
                              <p:par>
                                <p:cTn id="49" presetID="26" presetClass="emph" presetSubtype="0" fill="hold" grpId="1" nodeType="afterEffect">
                                  <p:stCondLst>
                                    <p:cond delay="0"/>
                                  </p:stCondLst>
                                  <p:childTnLst>
                                    <p:animEffect transition="out" filter="fade">
                                      <p:cBhvr>
                                        <p:cTn id="50" dur="500" tmFilter="0, 0; .2, .5; .8, .5; 1, 0"/>
                                        <p:tgtEl>
                                          <p:spTgt spid="61"/>
                                        </p:tgtEl>
                                      </p:cBhvr>
                                    </p:animEffect>
                                    <p:animScale>
                                      <p:cBhvr>
                                        <p:cTn id="51" dur="250" autoRev="1" fill="hold"/>
                                        <p:tgtEl>
                                          <p:spTgt spid="61"/>
                                        </p:tgtEl>
                                      </p:cBhvr>
                                      <p:by x="105000" y="105000"/>
                                    </p:animScale>
                                  </p:childTnLst>
                                </p:cTn>
                              </p:par>
                            </p:childTnLst>
                          </p:cTn>
                        </p:par>
                        <p:par>
                          <p:cTn id="52" fill="hold">
                            <p:stCondLst>
                              <p:cond delay="3750"/>
                            </p:stCondLst>
                            <p:childTnLst>
                              <p:par>
                                <p:cTn id="53" presetID="22" presetClass="entr" presetSubtype="2"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right)">
                                      <p:cBhvr>
                                        <p:cTn id="55" dur="500"/>
                                        <p:tgtEl>
                                          <p:spTgt spid="26"/>
                                        </p:tgtEl>
                                      </p:cBhvr>
                                    </p:animEffect>
                                  </p:childTnLst>
                                </p:cTn>
                              </p:par>
                            </p:childTnLst>
                          </p:cTn>
                        </p:par>
                        <p:par>
                          <p:cTn id="56" fill="hold">
                            <p:stCondLst>
                              <p:cond delay="4250"/>
                            </p:stCondLst>
                            <p:childTnLst>
                              <p:par>
                                <p:cTn id="57" presetID="10" presetClass="entr" presetSubtype="0" fill="hold"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fade">
                                      <p:cBhvr>
                                        <p:cTn id="59" dur="500"/>
                                        <p:tgtEl>
                                          <p:spTgt spid="27"/>
                                        </p:tgtEl>
                                      </p:cBhvr>
                                    </p:animEffect>
                                  </p:childTnLst>
                                </p:cTn>
                              </p:par>
                            </p:childTnLst>
                          </p:cTn>
                        </p:par>
                        <p:par>
                          <p:cTn id="60" fill="hold">
                            <p:stCondLst>
                              <p:cond delay="4750"/>
                            </p:stCondLst>
                            <p:childTnLst>
                              <p:par>
                                <p:cTn id="61" presetID="14" presetClass="entr" presetSubtype="10" fill="hold" grpId="0" nodeType="afterEffect">
                                  <p:stCondLst>
                                    <p:cond delay="0"/>
                                  </p:stCondLst>
                                  <p:childTnLst>
                                    <p:set>
                                      <p:cBhvr>
                                        <p:cTn id="62" dur="1" fill="hold">
                                          <p:stCondLst>
                                            <p:cond delay="0"/>
                                          </p:stCondLst>
                                        </p:cTn>
                                        <p:tgtEl>
                                          <p:spTgt spid="68"/>
                                        </p:tgtEl>
                                        <p:attrNameLst>
                                          <p:attrName>style.visibility</p:attrName>
                                        </p:attrNameLst>
                                      </p:cBhvr>
                                      <p:to>
                                        <p:strVal val="visible"/>
                                      </p:to>
                                    </p:set>
                                    <p:animEffect transition="in" filter="randombar(horizontal)">
                                      <p:cBhvr>
                                        <p:cTn id="63" dur="500"/>
                                        <p:tgtEl>
                                          <p:spTgt spid="68"/>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67"/>
                                        </p:tgtEl>
                                        <p:attrNameLst>
                                          <p:attrName>style.visibility</p:attrName>
                                        </p:attrNameLst>
                                      </p:cBhvr>
                                      <p:to>
                                        <p:strVal val="visible"/>
                                      </p:to>
                                    </p:set>
                                    <p:animEffect transition="in" filter="randombar(horizontal)">
                                      <p:cBhvr>
                                        <p:cTn id="66" dur="500"/>
                                        <p:tgtEl>
                                          <p:spTgt spid="67"/>
                                        </p:tgtEl>
                                      </p:cBhvr>
                                    </p:animEffect>
                                  </p:childTnLst>
                                </p:cTn>
                              </p:par>
                            </p:childTnLst>
                          </p:cTn>
                        </p:par>
                        <p:par>
                          <p:cTn id="67" fill="hold">
                            <p:stCondLst>
                              <p:cond delay="5250"/>
                            </p:stCondLst>
                            <p:childTnLst>
                              <p:par>
                                <p:cTn id="68" presetID="26" presetClass="emph" presetSubtype="0" fill="hold" grpId="1" nodeType="afterEffect">
                                  <p:stCondLst>
                                    <p:cond delay="0"/>
                                  </p:stCondLst>
                                  <p:childTnLst>
                                    <p:animEffect transition="out" filter="fade">
                                      <p:cBhvr>
                                        <p:cTn id="69" dur="500" tmFilter="0, 0; .2, .5; .8, .5; 1, 0"/>
                                        <p:tgtEl>
                                          <p:spTgt spid="60"/>
                                        </p:tgtEl>
                                      </p:cBhvr>
                                    </p:animEffect>
                                    <p:animScale>
                                      <p:cBhvr>
                                        <p:cTn id="70" dur="250" autoRev="1" fill="hold"/>
                                        <p:tgtEl>
                                          <p:spTgt spid="60"/>
                                        </p:tgtEl>
                                      </p:cBhvr>
                                      <p:by x="105000" y="105000"/>
                                    </p:animScale>
                                  </p:childTnLst>
                                </p:cTn>
                              </p:par>
                            </p:childTnLst>
                          </p:cTn>
                        </p:par>
                        <p:par>
                          <p:cTn id="71" fill="hold">
                            <p:stCondLst>
                              <p:cond delay="5750"/>
                            </p:stCondLst>
                            <p:childTnLst>
                              <p:par>
                                <p:cTn id="72" presetID="22" presetClass="entr" presetSubtype="2" fill="hold" nodeType="after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right)">
                                      <p:cBhvr>
                                        <p:cTn id="74" dur="600"/>
                                        <p:tgtEl>
                                          <p:spTgt spid="40"/>
                                        </p:tgtEl>
                                      </p:cBhvr>
                                    </p:animEffect>
                                  </p:childTnLst>
                                </p:cTn>
                              </p:par>
                            </p:childTnLst>
                          </p:cTn>
                        </p:par>
                        <p:par>
                          <p:cTn id="75" fill="hold">
                            <p:stCondLst>
                              <p:cond delay="6350"/>
                            </p:stCondLst>
                            <p:childTnLst>
                              <p:par>
                                <p:cTn id="76" presetID="10" presetClass="entr" presetSubtype="0" fill="hold" nodeType="after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childTnLst>
                                </p:cTn>
                              </p:par>
                            </p:childTnLst>
                          </p:cTn>
                        </p:par>
                        <p:par>
                          <p:cTn id="79" fill="hold">
                            <p:stCondLst>
                              <p:cond delay="6850"/>
                            </p:stCondLst>
                            <p:childTnLst>
                              <p:par>
                                <p:cTn id="80" presetID="14" presetClass="entr" presetSubtype="10" fill="hold" grpId="0" nodeType="afterEffect">
                                  <p:stCondLst>
                                    <p:cond delay="0"/>
                                  </p:stCondLst>
                                  <p:childTnLst>
                                    <p:set>
                                      <p:cBhvr>
                                        <p:cTn id="81" dur="1" fill="hold">
                                          <p:stCondLst>
                                            <p:cond delay="0"/>
                                          </p:stCondLst>
                                        </p:cTn>
                                        <p:tgtEl>
                                          <p:spTgt spid="65"/>
                                        </p:tgtEl>
                                        <p:attrNameLst>
                                          <p:attrName>style.visibility</p:attrName>
                                        </p:attrNameLst>
                                      </p:cBhvr>
                                      <p:to>
                                        <p:strVal val="visible"/>
                                      </p:to>
                                    </p:set>
                                    <p:animEffect transition="in" filter="randombar(horizontal)">
                                      <p:cBhvr>
                                        <p:cTn id="82" dur="500"/>
                                        <p:tgtEl>
                                          <p:spTgt spid="65"/>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66"/>
                                        </p:tgtEl>
                                        <p:attrNameLst>
                                          <p:attrName>style.visibility</p:attrName>
                                        </p:attrNameLst>
                                      </p:cBhvr>
                                      <p:to>
                                        <p:strVal val="visible"/>
                                      </p:to>
                                    </p:set>
                                    <p:animEffect transition="in" filter="randombar(horizontal)">
                                      <p:cBhvr>
                                        <p:cTn id="85" dur="500"/>
                                        <p:tgtEl>
                                          <p:spTgt spid="66"/>
                                        </p:tgtEl>
                                      </p:cBhvr>
                                    </p:animEffect>
                                  </p:childTnLst>
                                </p:cTn>
                              </p:par>
                            </p:childTnLst>
                          </p:cTn>
                        </p:par>
                        <p:par>
                          <p:cTn id="86" fill="hold">
                            <p:stCondLst>
                              <p:cond delay="7350"/>
                            </p:stCondLst>
                            <p:childTnLst>
                              <p:par>
                                <p:cTn id="87" presetID="26" presetClass="emph" presetSubtype="0" fill="hold" grpId="1" nodeType="afterEffect">
                                  <p:stCondLst>
                                    <p:cond delay="0"/>
                                  </p:stCondLst>
                                  <p:childTnLst>
                                    <p:animEffect transition="out" filter="fade">
                                      <p:cBhvr>
                                        <p:cTn id="88" dur="500" tmFilter="0, 0; .2, .5; .8, .5; 1, 0"/>
                                        <p:tgtEl>
                                          <p:spTgt spid="59"/>
                                        </p:tgtEl>
                                      </p:cBhvr>
                                    </p:animEffect>
                                    <p:animScale>
                                      <p:cBhvr>
                                        <p:cTn id="89" dur="250" autoRev="1" fill="hold"/>
                                        <p:tgtEl>
                                          <p:spTgt spid="59"/>
                                        </p:tgtEl>
                                      </p:cBhvr>
                                      <p:by x="105000" y="105000"/>
                                    </p:animScale>
                                  </p:childTnLst>
                                </p:cTn>
                              </p:par>
                            </p:childTnLst>
                          </p:cTn>
                        </p:par>
                        <p:par>
                          <p:cTn id="90" fill="hold">
                            <p:stCondLst>
                              <p:cond delay="7850"/>
                            </p:stCondLst>
                            <p:childTnLst>
                              <p:par>
                                <p:cTn id="91" presetID="22" presetClass="entr" presetSubtype="2" fill="hold" nodeType="afterEffect">
                                  <p:stCondLst>
                                    <p:cond delay="0"/>
                                  </p:stCondLst>
                                  <p:childTnLst>
                                    <p:set>
                                      <p:cBhvr>
                                        <p:cTn id="92" dur="1" fill="hold">
                                          <p:stCondLst>
                                            <p:cond delay="0"/>
                                          </p:stCondLst>
                                        </p:cTn>
                                        <p:tgtEl>
                                          <p:spTgt spid="20"/>
                                        </p:tgtEl>
                                        <p:attrNameLst>
                                          <p:attrName>style.visibility</p:attrName>
                                        </p:attrNameLst>
                                      </p:cBhvr>
                                      <p:to>
                                        <p:strVal val="visible"/>
                                      </p:to>
                                    </p:set>
                                    <p:animEffect transition="in" filter="wipe(right)">
                                      <p:cBhvr>
                                        <p:cTn id="93" dur="750"/>
                                        <p:tgtEl>
                                          <p:spTgt spid="20"/>
                                        </p:tgtEl>
                                      </p:cBhvr>
                                    </p:animEffect>
                                  </p:childTnLst>
                                </p:cTn>
                              </p:par>
                            </p:childTnLst>
                          </p:cTn>
                        </p:par>
                        <p:par>
                          <p:cTn id="94" fill="hold">
                            <p:stCondLst>
                              <p:cond delay="8600"/>
                            </p:stCondLst>
                            <p:childTnLst>
                              <p:par>
                                <p:cTn id="95" presetID="10"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childTnLst>
                          </p:cTn>
                        </p:par>
                        <p:par>
                          <p:cTn id="98" fill="hold">
                            <p:stCondLst>
                              <p:cond delay="9100"/>
                            </p:stCondLst>
                            <p:childTnLst>
                              <p:par>
                                <p:cTn id="99" presetID="14" presetClass="entr" presetSubtype="10" fill="hold" grpId="0" nodeType="afterEffect">
                                  <p:stCondLst>
                                    <p:cond delay="0"/>
                                  </p:stCondLst>
                                  <p:childTnLst>
                                    <p:set>
                                      <p:cBhvr>
                                        <p:cTn id="100" dur="1" fill="hold">
                                          <p:stCondLst>
                                            <p:cond delay="0"/>
                                          </p:stCondLst>
                                        </p:cTn>
                                        <p:tgtEl>
                                          <p:spTgt spid="63"/>
                                        </p:tgtEl>
                                        <p:attrNameLst>
                                          <p:attrName>style.visibility</p:attrName>
                                        </p:attrNameLst>
                                      </p:cBhvr>
                                      <p:to>
                                        <p:strVal val="visible"/>
                                      </p:to>
                                    </p:set>
                                    <p:animEffect transition="in" filter="randombar(horizontal)">
                                      <p:cBhvr>
                                        <p:cTn id="101" dur="500"/>
                                        <p:tgtEl>
                                          <p:spTgt spid="63"/>
                                        </p:tgtEl>
                                      </p:cBhvr>
                                    </p:animEffect>
                                  </p:childTnLst>
                                </p:cTn>
                              </p:par>
                              <p:par>
                                <p:cTn id="102" presetID="14" presetClass="entr" presetSubtype="10" fill="hold" grpId="0" nodeType="withEffect">
                                  <p:stCondLst>
                                    <p:cond delay="0"/>
                                  </p:stCondLst>
                                  <p:childTnLst>
                                    <p:set>
                                      <p:cBhvr>
                                        <p:cTn id="103" dur="1" fill="hold">
                                          <p:stCondLst>
                                            <p:cond delay="0"/>
                                          </p:stCondLst>
                                        </p:cTn>
                                        <p:tgtEl>
                                          <p:spTgt spid="64"/>
                                        </p:tgtEl>
                                        <p:attrNameLst>
                                          <p:attrName>style.visibility</p:attrName>
                                        </p:attrNameLst>
                                      </p:cBhvr>
                                      <p:to>
                                        <p:strVal val="visible"/>
                                      </p:to>
                                    </p:set>
                                    <p:animEffect transition="in" filter="randombar(horizontal)">
                                      <p:cBhvr>
                                        <p:cTn id="10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59" grpId="1" animBg="1"/>
      <p:bldP spid="60" grpId="0" animBg="1"/>
      <p:bldP spid="60" grpId="1" animBg="1"/>
      <p:bldP spid="61" grpId="0" animBg="1"/>
      <p:bldP spid="61" grpId="1" animBg="1"/>
      <p:bldP spid="62" grpId="0" animBg="1"/>
      <p:bldP spid="62" grpId="1" animBg="1"/>
      <p:bldP spid="63" grpId="0"/>
      <p:bldP spid="64" grpId="0"/>
      <p:bldP spid="65" grpId="0"/>
      <p:bldP spid="66" grpId="0"/>
      <p:bldP spid="67" grpId="0"/>
      <p:bldP spid="68" grpId="0"/>
      <p:bldP spid="69" grpId="0"/>
      <p:bldP spid="7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0"/>
            <a:ext cx="7992889" cy="44147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保障措施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SAFEGUARD MEASURES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3654489" y="1771249"/>
            <a:ext cx="2877871" cy="363241"/>
            <a:chOff x="3249264" y="1751685"/>
            <a:chExt cx="2994025" cy="363240"/>
          </a:xfrm>
        </p:grpSpPr>
        <p:grpSp>
          <p:nvGrpSpPr>
            <p:cNvPr id="21" name="组合 20"/>
            <p:cNvGrpSpPr/>
            <p:nvPr/>
          </p:nvGrpSpPr>
          <p:grpSpPr>
            <a:xfrm>
              <a:off x="3249264" y="1776444"/>
              <a:ext cx="2994025" cy="314202"/>
              <a:chOff x="2940050" y="2132898"/>
              <a:chExt cx="2994025" cy="314202"/>
            </a:xfrm>
          </p:grpSpPr>
          <p:sp>
            <p:nvSpPr>
              <p:cNvPr id="23" name="圆角矩形 22"/>
              <p:cNvSpPr/>
              <p:nvPr/>
            </p:nvSpPr>
            <p:spPr>
              <a:xfrm>
                <a:off x="2940050" y="2132898"/>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4" name="圆角矩形 23"/>
              <p:cNvSpPr/>
              <p:nvPr/>
            </p:nvSpPr>
            <p:spPr>
              <a:xfrm>
                <a:off x="2940050" y="2132898"/>
                <a:ext cx="21082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2" name="文本框 4"/>
            <p:cNvSpPr txBox="1"/>
            <p:nvPr/>
          </p:nvSpPr>
          <p:spPr>
            <a:xfrm>
              <a:off x="5335260" y="1751685"/>
              <a:ext cx="673754" cy="363240"/>
            </a:xfrm>
            <a:prstGeom prst="rect">
              <a:avLst/>
            </a:prstGeom>
            <a:noFill/>
          </p:spPr>
          <p:txBody>
            <a:bodyPr wrap="square" rtlCol="0">
              <a:spAutoFit/>
            </a:bodyPr>
            <a:lstStyle/>
            <a:p>
              <a:pPr algn="ctr">
                <a:lnSpc>
                  <a:spcPct val="120000"/>
                </a:lnSpc>
              </a:pP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70%</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25" name="组合 24"/>
          <p:cNvGrpSpPr/>
          <p:nvPr/>
        </p:nvGrpSpPr>
        <p:grpSpPr>
          <a:xfrm>
            <a:off x="3649494" y="2182315"/>
            <a:ext cx="2877871" cy="363241"/>
            <a:chOff x="3249264" y="2162753"/>
            <a:chExt cx="2994025" cy="363241"/>
          </a:xfrm>
        </p:grpSpPr>
        <p:grpSp>
          <p:nvGrpSpPr>
            <p:cNvPr id="26" name="组合 25"/>
            <p:cNvGrpSpPr/>
            <p:nvPr/>
          </p:nvGrpSpPr>
          <p:grpSpPr>
            <a:xfrm>
              <a:off x="3249264" y="2178703"/>
              <a:ext cx="2994025" cy="314618"/>
              <a:chOff x="2940050" y="2519659"/>
              <a:chExt cx="2994025" cy="314618"/>
            </a:xfrm>
          </p:grpSpPr>
          <p:sp>
            <p:nvSpPr>
              <p:cNvPr id="28" name="圆角矩形 27"/>
              <p:cNvSpPr/>
              <p:nvPr/>
            </p:nvSpPr>
            <p:spPr>
              <a:xfrm>
                <a:off x="2940050" y="252007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29" name="圆角矩形 28"/>
              <p:cNvSpPr/>
              <p:nvPr/>
            </p:nvSpPr>
            <p:spPr>
              <a:xfrm>
                <a:off x="2940051" y="2519659"/>
                <a:ext cx="889000" cy="314202"/>
              </a:xfrm>
              <a:prstGeom prst="roundRect">
                <a:avLst>
                  <a:gd name="adj" fmla="val 50000"/>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27" name="文本框 9"/>
            <p:cNvSpPr txBox="1"/>
            <p:nvPr/>
          </p:nvSpPr>
          <p:spPr>
            <a:xfrm>
              <a:off x="4118871" y="2162753"/>
              <a:ext cx="673754" cy="363241"/>
            </a:xfrm>
            <a:prstGeom prst="rect">
              <a:avLst/>
            </a:prstGeom>
            <a:noFill/>
          </p:spPr>
          <p:txBody>
            <a:bodyPr wrap="square" rtlCol="0">
              <a:spAutoFit/>
            </a:bodyPr>
            <a:lstStyle/>
            <a:p>
              <a:pPr algn="ctr">
                <a:lnSpc>
                  <a:spcPct val="120000"/>
                </a:lnSpc>
              </a:pP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30%</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0" name="组合 39"/>
          <p:cNvGrpSpPr/>
          <p:nvPr/>
        </p:nvGrpSpPr>
        <p:grpSpPr>
          <a:xfrm>
            <a:off x="3649494" y="3952503"/>
            <a:ext cx="2894725" cy="363241"/>
            <a:chOff x="3244272" y="3932941"/>
            <a:chExt cx="3011560" cy="363240"/>
          </a:xfrm>
        </p:grpSpPr>
        <p:sp>
          <p:nvSpPr>
            <p:cNvPr id="41" name="圆角矩形 40"/>
            <p:cNvSpPr/>
            <p:nvPr/>
          </p:nvSpPr>
          <p:spPr>
            <a:xfrm>
              <a:off x="3261807" y="3971332"/>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 name="圆角矩形 43"/>
            <p:cNvSpPr/>
            <p:nvPr/>
          </p:nvSpPr>
          <p:spPr>
            <a:xfrm>
              <a:off x="3244272" y="3971332"/>
              <a:ext cx="1201953"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 name="文本框 15"/>
            <p:cNvSpPr txBox="1"/>
            <p:nvPr/>
          </p:nvSpPr>
          <p:spPr>
            <a:xfrm>
              <a:off x="4418923" y="3932941"/>
              <a:ext cx="907694" cy="363240"/>
            </a:xfrm>
            <a:prstGeom prst="rect">
              <a:avLst/>
            </a:prstGeom>
            <a:noFill/>
          </p:spPr>
          <p:txBody>
            <a:bodyPr wrap="square" rtlCol="0">
              <a:spAutoFit/>
            </a:bodyPr>
            <a:lstStyle/>
            <a:p>
              <a:pPr algn="ctr">
                <a:lnSpc>
                  <a:spcPct val="120000"/>
                </a:lnSpc>
              </a:pP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40%</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6" name="组合 45"/>
          <p:cNvGrpSpPr/>
          <p:nvPr/>
        </p:nvGrpSpPr>
        <p:grpSpPr>
          <a:xfrm>
            <a:off x="3649499" y="4344534"/>
            <a:ext cx="2891825" cy="363241"/>
            <a:chOff x="3244272" y="4324968"/>
            <a:chExt cx="3008542" cy="363239"/>
          </a:xfrm>
        </p:grpSpPr>
        <p:sp>
          <p:nvSpPr>
            <p:cNvPr id="47" name="圆角矩形 46"/>
            <p:cNvSpPr/>
            <p:nvPr/>
          </p:nvSpPr>
          <p:spPr>
            <a:xfrm>
              <a:off x="3258789" y="4362615"/>
              <a:ext cx="2994025" cy="314202"/>
            </a:xfrm>
            <a:prstGeom prst="roundRect">
              <a:avLst>
                <a:gd name="adj" fmla="val 5000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8" name="圆角矩形 47"/>
            <p:cNvSpPr/>
            <p:nvPr/>
          </p:nvSpPr>
          <p:spPr>
            <a:xfrm>
              <a:off x="3244272" y="4362651"/>
              <a:ext cx="2108200" cy="31420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9" name="文本框 19"/>
            <p:cNvSpPr txBox="1"/>
            <p:nvPr/>
          </p:nvSpPr>
          <p:spPr>
            <a:xfrm>
              <a:off x="5326614" y="4324968"/>
              <a:ext cx="673754" cy="363239"/>
            </a:xfrm>
            <a:prstGeom prst="rect">
              <a:avLst/>
            </a:prstGeom>
            <a:noFill/>
          </p:spPr>
          <p:txBody>
            <a:bodyPr wrap="square" rtlCol="0">
              <a:spAutoFit/>
            </a:bodyPr>
            <a:lstStyle/>
            <a:p>
              <a:pPr algn="ctr">
                <a:lnSpc>
                  <a:spcPct val="120000"/>
                </a:lnSpc>
              </a:pP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60%</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0" name="组合 49"/>
          <p:cNvGrpSpPr/>
          <p:nvPr/>
        </p:nvGrpSpPr>
        <p:grpSpPr>
          <a:xfrm>
            <a:off x="1689156" y="1467240"/>
            <a:ext cx="2158455" cy="2196000"/>
            <a:chOff x="471707" y="1675770"/>
            <a:chExt cx="2158455" cy="2196000"/>
          </a:xfrm>
          <a:solidFill>
            <a:srgbClr val="E62A2A"/>
          </a:solidFill>
        </p:grpSpPr>
        <p:grpSp>
          <p:nvGrpSpPr>
            <p:cNvPr id="51" name="组合 50"/>
            <p:cNvGrpSpPr>
              <a:grpSpLocks noChangeAspect="1"/>
            </p:cNvGrpSpPr>
            <p:nvPr/>
          </p:nvGrpSpPr>
          <p:grpSpPr>
            <a:xfrm>
              <a:off x="471707" y="1675770"/>
              <a:ext cx="2158455" cy="2196000"/>
              <a:chOff x="5397500" y="5734050"/>
              <a:chExt cx="365125" cy="371476"/>
            </a:xfrm>
            <a:grpFill/>
          </p:grpSpPr>
          <p:sp>
            <p:nvSpPr>
              <p:cNvPr id="55"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6"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7"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nvGrpSpPr>
            <p:cNvPr id="52" name="组合 51"/>
            <p:cNvGrpSpPr>
              <a:grpSpLocks noChangeAspect="1"/>
            </p:cNvGrpSpPr>
            <p:nvPr/>
          </p:nvGrpSpPr>
          <p:grpSpPr>
            <a:xfrm>
              <a:off x="1735995" y="2108076"/>
              <a:ext cx="462003" cy="468000"/>
              <a:chOff x="2665061" y="4979202"/>
              <a:chExt cx="284308" cy="288000"/>
            </a:xfrm>
            <a:grpFill/>
          </p:grpSpPr>
          <p:sp>
            <p:nvSpPr>
              <p:cNvPr id="53"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58" name="组合 57"/>
          <p:cNvGrpSpPr/>
          <p:nvPr/>
        </p:nvGrpSpPr>
        <p:grpSpPr>
          <a:xfrm>
            <a:off x="1699231" y="3681272"/>
            <a:ext cx="2158455" cy="2196000"/>
            <a:chOff x="478903" y="4355475"/>
            <a:chExt cx="2158455" cy="2196000"/>
          </a:xfrm>
          <a:solidFill>
            <a:srgbClr val="C00000"/>
          </a:solidFill>
        </p:grpSpPr>
        <p:grpSp>
          <p:nvGrpSpPr>
            <p:cNvPr id="59" name="组合 58"/>
            <p:cNvGrpSpPr>
              <a:grpSpLocks noChangeAspect="1"/>
            </p:cNvGrpSpPr>
            <p:nvPr/>
          </p:nvGrpSpPr>
          <p:grpSpPr>
            <a:xfrm>
              <a:off x="1795203" y="4733013"/>
              <a:ext cx="366333" cy="576000"/>
              <a:chOff x="2257888" y="5547128"/>
              <a:chExt cx="137373" cy="216000"/>
            </a:xfrm>
            <a:grpFill/>
          </p:grpSpPr>
          <p:sp>
            <p:nvSpPr>
              <p:cNvPr id="64"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a:grpSpLocks noChangeAspect="1"/>
            </p:cNvGrpSpPr>
            <p:nvPr/>
          </p:nvGrpSpPr>
          <p:grpSpPr>
            <a:xfrm>
              <a:off x="478903" y="4355475"/>
              <a:ext cx="2158455" cy="2196000"/>
              <a:chOff x="5397500" y="5734050"/>
              <a:chExt cx="365125" cy="371476"/>
            </a:xfrm>
            <a:grpFill/>
          </p:grpSpPr>
          <p:sp>
            <p:nvSpPr>
              <p:cNvPr id="61"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2"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sp>
        <p:nvSpPr>
          <p:cNvPr id="66" name="矩形 65"/>
          <p:cNvSpPr/>
          <p:nvPr/>
        </p:nvSpPr>
        <p:spPr>
          <a:xfrm>
            <a:off x="3747322" y="1369576"/>
            <a:ext cx="1210570" cy="400101"/>
          </a:xfrm>
          <a:prstGeom prst="rect">
            <a:avLst/>
          </a:prstGeom>
        </p:spPr>
        <p:txBody>
          <a:bodyPr wrap="none" lIns="91431" tIns="45716" rIns="91431" bIns="45716">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7" name="矩形 47"/>
          <p:cNvSpPr>
            <a:spLocks noChangeArrowheads="1"/>
          </p:cNvSpPr>
          <p:nvPr/>
        </p:nvSpPr>
        <p:spPr bwMode="auto">
          <a:xfrm>
            <a:off x="3731559" y="2551649"/>
            <a:ext cx="2812663"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65000"/>
                    <a:lumOff val="35000"/>
                  </a:schemeClr>
                </a:solidFill>
                <a:sym typeface="微软雅黑" pitchFamily="34" charset="-122"/>
              </a:rPr>
              <a:t>在此录入上述图表的描述说明，在此录入上述图表的描述说明。</a:t>
            </a:r>
          </a:p>
        </p:txBody>
      </p:sp>
      <p:sp>
        <p:nvSpPr>
          <p:cNvPr id="68" name="矩形 67"/>
          <p:cNvSpPr/>
          <p:nvPr/>
        </p:nvSpPr>
        <p:spPr>
          <a:xfrm>
            <a:off x="3747322" y="3574958"/>
            <a:ext cx="1210570" cy="400101"/>
          </a:xfrm>
          <a:prstGeom prst="rect">
            <a:avLst/>
          </a:prstGeom>
        </p:spPr>
        <p:txBody>
          <a:bodyPr wrap="none" lIns="91431" tIns="45716" rIns="91431" bIns="45716">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添加标题</a:t>
            </a:r>
            <a:endParaRPr lang="en-US" altLang="zh-CN" sz="20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9" name="矩形 47"/>
          <p:cNvSpPr>
            <a:spLocks noChangeArrowheads="1"/>
          </p:cNvSpPr>
          <p:nvPr/>
        </p:nvSpPr>
        <p:spPr bwMode="auto">
          <a:xfrm>
            <a:off x="3731559" y="4741267"/>
            <a:ext cx="2812663" cy="535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200" dirty="0">
                <a:solidFill>
                  <a:schemeClr val="tx1">
                    <a:lumMod val="65000"/>
                    <a:lumOff val="35000"/>
                  </a:schemeClr>
                </a:solidFill>
                <a:sym typeface="微软雅黑" pitchFamily="34" charset="-122"/>
              </a:rPr>
              <a:t>在此录入上述图表的描述说明，在此录入上述图表的描述说明。</a:t>
            </a:r>
          </a:p>
        </p:txBody>
      </p:sp>
      <p:sp>
        <p:nvSpPr>
          <p:cNvPr id="70" name="矩形 69"/>
          <p:cNvSpPr/>
          <p:nvPr/>
        </p:nvSpPr>
        <p:spPr>
          <a:xfrm>
            <a:off x="7089756" y="1389606"/>
            <a:ext cx="216024" cy="21602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71" name="矩形 70"/>
          <p:cNvSpPr/>
          <p:nvPr/>
        </p:nvSpPr>
        <p:spPr>
          <a:xfrm>
            <a:off x="7465740" y="1297568"/>
            <a:ext cx="1210570" cy="400101"/>
          </a:xfrm>
          <a:prstGeom prst="rect">
            <a:avLst/>
          </a:prstGeom>
        </p:spPr>
        <p:txBody>
          <a:bodyPr wrap="none" lIns="91431" tIns="45716" rIns="91431" bIns="45716">
            <a:spAutoFit/>
          </a:bodyPr>
          <a:lstStyle/>
          <a:p>
            <a:r>
              <a:rPr lang="zh-CN" altLang="en-US" sz="2000" b="1" dirty="0" smtClean="0">
                <a:solidFill>
                  <a:srgbClr val="2C3637"/>
                </a:solidFill>
                <a:latin typeface="微软雅黑" pitchFamily="34" charset="-122"/>
                <a:ea typeface="微软雅黑" pitchFamily="34" charset="-122"/>
              </a:rPr>
              <a:t>输入标题</a:t>
            </a:r>
            <a:endParaRPr lang="en-US" altLang="zh-CN" sz="2000" b="1" dirty="0">
              <a:solidFill>
                <a:srgbClr val="2C3637"/>
              </a:solidFill>
              <a:latin typeface="微软雅黑" pitchFamily="34" charset="-122"/>
              <a:ea typeface="微软雅黑" pitchFamily="34" charset="-122"/>
            </a:endParaRPr>
          </a:p>
        </p:txBody>
      </p:sp>
      <p:sp>
        <p:nvSpPr>
          <p:cNvPr id="72" name="矩形 47"/>
          <p:cNvSpPr>
            <a:spLocks noChangeArrowheads="1"/>
          </p:cNvSpPr>
          <p:nvPr/>
        </p:nvSpPr>
        <p:spPr bwMode="auto">
          <a:xfrm>
            <a:off x="7465739" y="1662514"/>
            <a:ext cx="3456384"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2C3637"/>
                </a:solidFill>
                <a:sym typeface="微软雅黑" pitchFamily="34" charset="-122"/>
              </a:rPr>
              <a:t>在此录入上述图表的综合描述说明，在此录入上述图表的综合描述说明。</a:t>
            </a:r>
          </a:p>
        </p:txBody>
      </p:sp>
      <p:cxnSp>
        <p:nvCxnSpPr>
          <p:cNvPr id="73" name="直接连接符 72"/>
          <p:cNvCxnSpPr/>
          <p:nvPr/>
        </p:nvCxnSpPr>
        <p:spPr>
          <a:xfrm>
            <a:off x="7197768" y="1605630"/>
            <a:ext cx="0" cy="98808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4" name="矩形 73"/>
          <p:cNvSpPr/>
          <p:nvPr/>
        </p:nvSpPr>
        <p:spPr>
          <a:xfrm>
            <a:off x="7089756" y="2593712"/>
            <a:ext cx="216024" cy="21602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75" name="矩形 74"/>
          <p:cNvSpPr/>
          <p:nvPr/>
        </p:nvSpPr>
        <p:spPr>
          <a:xfrm>
            <a:off x="7465740" y="2483472"/>
            <a:ext cx="1210570" cy="400101"/>
          </a:xfrm>
          <a:prstGeom prst="rect">
            <a:avLst/>
          </a:prstGeom>
        </p:spPr>
        <p:txBody>
          <a:bodyPr wrap="none" lIns="91431" tIns="45716" rIns="91431" bIns="45716">
            <a:spAutoFit/>
          </a:bodyPr>
          <a:lstStyle/>
          <a:p>
            <a:r>
              <a:rPr lang="zh-CN" altLang="en-US" sz="2000" b="1" dirty="0" smtClean="0">
                <a:solidFill>
                  <a:srgbClr val="2C3637"/>
                </a:solidFill>
                <a:latin typeface="微软雅黑" pitchFamily="34" charset="-122"/>
                <a:ea typeface="微软雅黑" pitchFamily="34" charset="-122"/>
              </a:rPr>
              <a:t>输入标题</a:t>
            </a:r>
            <a:endParaRPr lang="en-US" altLang="zh-CN" sz="2000" b="1" dirty="0">
              <a:solidFill>
                <a:srgbClr val="2C3637"/>
              </a:solidFill>
              <a:latin typeface="微软雅黑" pitchFamily="34" charset="-122"/>
              <a:ea typeface="微软雅黑" pitchFamily="34" charset="-122"/>
            </a:endParaRPr>
          </a:p>
        </p:txBody>
      </p:sp>
      <p:sp>
        <p:nvSpPr>
          <p:cNvPr id="76" name="矩形 47"/>
          <p:cNvSpPr>
            <a:spLocks noChangeArrowheads="1"/>
          </p:cNvSpPr>
          <p:nvPr/>
        </p:nvSpPr>
        <p:spPr bwMode="auto">
          <a:xfrm>
            <a:off x="7465739" y="2848418"/>
            <a:ext cx="3456384"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2C3637"/>
                </a:solidFill>
                <a:sym typeface="微软雅黑" pitchFamily="34" charset="-122"/>
              </a:rPr>
              <a:t>在此录入上述图表的综合描述说明，在此录入上述图表的综合描述说明。</a:t>
            </a:r>
          </a:p>
        </p:txBody>
      </p:sp>
      <p:cxnSp>
        <p:nvCxnSpPr>
          <p:cNvPr id="77" name="直接连接符 76"/>
          <p:cNvCxnSpPr/>
          <p:nvPr/>
        </p:nvCxnSpPr>
        <p:spPr>
          <a:xfrm>
            <a:off x="7197768" y="2809736"/>
            <a:ext cx="0" cy="98808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7089756" y="3797818"/>
            <a:ext cx="216024" cy="21602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79" name="矩形 78"/>
          <p:cNvSpPr/>
          <p:nvPr/>
        </p:nvSpPr>
        <p:spPr>
          <a:xfrm>
            <a:off x="7465740" y="3707608"/>
            <a:ext cx="1210570" cy="400101"/>
          </a:xfrm>
          <a:prstGeom prst="rect">
            <a:avLst/>
          </a:prstGeom>
        </p:spPr>
        <p:txBody>
          <a:bodyPr wrap="none" lIns="91431" tIns="45716" rIns="91431" bIns="45716">
            <a:spAutoFit/>
          </a:bodyPr>
          <a:lstStyle/>
          <a:p>
            <a:r>
              <a:rPr lang="zh-CN" altLang="en-US" sz="2000" b="1" dirty="0" smtClean="0">
                <a:solidFill>
                  <a:srgbClr val="2C3637"/>
                </a:solidFill>
                <a:latin typeface="微软雅黑" pitchFamily="34" charset="-122"/>
                <a:ea typeface="微软雅黑" pitchFamily="34" charset="-122"/>
              </a:rPr>
              <a:t>输入标题</a:t>
            </a:r>
            <a:endParaRPr lang="en-US" altLang="zh-CN" sz="2000" b="1" dirty="0">
              <a:solidFill>
                <a:srgbClr val="2C3637"/>
              </a:solidFill>
              <a:latin typeface="微软雅黑" pitchFamily="34" charset="-122"/>
              <a:ea typeface="微软雅黑" pitchFamily="34" charset="-122"/>
            </a:endParaRPr>
          </a:p>
        </p:txBody>
      </p:sp>
      <p:sp>
        <p:nvSpPr>
          <p:cNvPr id="84" name="矩形 83"/>
          <p:cNvSpPr>
            <a:spLocks noChangeArrowheads="1"/>
          </p:cNvSpPr>
          <p:nvPr/>
        </p:nvSpPr>
        <p:spPr bwMode="auto">
          <a:xfrm>
            <a:off x="7465739" y="4072554"/>
            <a:ext cx="3456384"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2C3637"/>
                </a:solidFill>
                <a:sym typeface="微软雅黑" pitchFamily="34" charset="-122"/>
              </a:rPr>
              <a:t>在此录入上述图表的综合描述说明，在此录入上述图表的综合描述说明。</a:t>
            </a:r>
          </a:p>
        </p:txBody>
      </p:sp>
      <p:cxnSp>
        <p:nvCxnSpPr>
          <p:cNvPr id="85" name="直接连接符 84"/>
          <p:cNvCxnSpPr/>
          <p:nvPr/>
        </p:nvCxnSpPr>
        <p:spPr>
          <a:xfrm>
            <a:off x="7197768" y="3981894"/>
            <a:ext cx="0" cy="988082"/>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86" name="矩形 85"/>
          <p:cNvSpPr/>
          <p:nvPr/>
        </p:nvSpPr>
        <p:spPr>
          <a:xfrm>
            <a:off x="7089756" y="4908535"/>
            <a:ext cx="216024" cy="216024"/>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87" name="矩形 86"/>
          <p:cNvSpPr/>
          <p:nvPr/>
        </p:nvSpPr>
        <p:spPr>
          <a:xfrm>
            <a:off x="7465740" y="4787728"/>
            <a:ext cx="1210570" cy="400101"/>
          </a:xfrm>
          <a:prstGeom prst="rect">
            <a:avLst/>
          </a:prstGeom>
        </p:spPr>
        <p:txBody>
          <a:bodyPr wrap="none" lIns="91431" tIns="45716" rIns="91431" bIns="45716">
            <a:spAutoFit/>
          </a:bodyPr>
          <a:lstStyle/>
          <a:p>
            <a:r>
              <a:rPr lang="zh-CN" altLang="en-US" sz="2000" b="1" dirty="0" smtClean="0">
                <a:solidFill>
                  <a:srgbClr val="2C3637"/>
                </a:solidFill>
                <a:latin typeface="微软雅黑" pitchFamily="34" charset="-122"/>
                <a:ea typeface="微软雅黑" pitchFamily="34" charset="-122"/>
              </a:rPr>
              <a:t>输入标题</a:t>
            </a:r>
            <a:endParaRPr lang="en-US" altLang="zh-CN" sz="2000" b="1" dirty="0">
              <a:solidFill>
                <a:srgbClr val="2C3637"/>
              </a:solidFill>
              <a:latin typeface="微软雅黑" pitchFamily="34" charset="-122"/>
              <a:ea typeface="微软雅黑" pitchFamily="34" charset="-122"/>
            </a:endParaRPr>
          </a:p>
        </p:txBody>
      </p:sp>
      <p:sp>
        <p:nvSpPr>
          <p:cNvPr id="88" name="矩形 87"/>
          <p:cNvSpPr>
            <a:spLocks noChangeArrowheads="1"/>
          </p:cNvSpPr>
          <p:nvPr/>
        </p:nvSpPr>
        <p:spPr bwMode="auto">
          <a:xfrm>
            <a:off x="7465739" y="5152674"/>
            <a:ext cx="3456384"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rgbClr val="2C3637"/>
                </a:solidFill>
                <a:sym typeface="微软雅黑" pitchFamily="34" charset="-122"/>
              </a:rPr>
              <a:t>在此录入上述图表的综合描述说明，在此录入上述图表的综合描述说明。</a:t>
            </a:r>
          </a:p>
        </p:txBody>
      </p:sp>
      <p:sp>
        <p:nvSpPr>
          <p:cNvPr id="99" name="圆角矩形 98"/>
          <p:cNvSpPr/>
          <p:nvPr/>
        </p:nvSpPr>
        <p:spPr>
          <a:xfrm>
            <a:off x="-239117" y="2517059"/>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0" name="圆角矩形 99"/>
          <p:cNvSpPr/>
          <p:nvPr/>
        </p:nvSpPr>
        <p:spPr>
          <a:xfrm>
            <a:off x="-383132" y="1285143"/>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1" name="标题 4"/>
          <p:cNvSpPr txBox="1">
            <a:spLocks/>
          </p:cNvSpPr>
          <p:nvPr/>
        </p:nvSpPr>
        <p:spPr>
          <a:xfrm>
            <a:off x="48915" y="2538289"/>
            <a:ext cx="1728192"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200" b="1" dirty="0">
              <a:solidFill>
                <a:schemeClr val="bg1"/>
              </a:solidFill>
              <a:latin typeface="微软雅黑" panose="020B0503020204020204" pitchFamily="34" charset="-122"/>
              <a:ea typeface="微软雅黑" panose="020B0503020204020204" pitchFamily="34" charset="-122"/>
            </a:endParaRPr>
          </a:p>
        </p:txBody>
      </p:sp>
      <p:sp>
        <p:nvSpPr>
          <p:cNvPr id="102" name="标题 4"/>
          <p:cNvSpPr txBox="1">
            <a:spLocks/>
          </p:cNvSpPr>
          <p:nvPr/>
        </p:nvSpPr>
        <p:spPr>
          <a:xfrm>
            <a:off x="48916" y="1285143"/>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3" name="圆角矩形 102"/>
          <p:cNvSpPr/>
          <p:nvPr/>
        </p:nvSpPr>
        <p:spPr>
          <a:xfrm>
            <a:off x="-383133" y="159820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标题 4"/>
          <p:cNvSpPr txBox="1">
            <a:spLocks/>
          </p:cNvSpPr>
          <p:nvPr/>
        </p:nvSpPr>
        <p:spPr>
          <a:xfrm>
            <a:off x="48915" y="159820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5" name="圆角矩形 104"/>
          <p:cNvSpPr/>
          <p:nvPr/>
        </p:nvSpPr>
        <p:spPr>
          <a:xfrm>
            <a:off x="-383133" y="190287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标题 4"/>
          <p:cNvSpPr txBox="1">
            <a:spLocks/>
          </p:cNvSpPr>
          <p:nvPr/>
        </p:nvSpPr>
        <p:spPr>
          <a:xfrm>
            <a:off x="48915" y="190287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7" name="圆角矩形 106"/>
          <p:cNvSpPr/>
          <p:nvPr/>
        </p:nvSpPr>
        <p:spPr>
          <a:xfrm>
            <a:off x="-383134" y="2210920"/>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8" name="标题 4"/>
          <p:cNvSpPr txBox="1">
            <a:spLocks/>
          </p:cNvSpPr>
          <p:nvPr/>
        </p:nvSpPr>
        <p:spPr>
          <a:xfrm>
            <a:off x="48914" y="2210920"/>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09" name="圆角矩形 108"/>
          <p:cNvSpPr/>
          <p:nvPr/>
        </p:nvSpPr>
        <p:spPr>
          <a:xfrm>
            <a:off x="11750215"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标题 4"/>
          <p:cNvSpPr txBox="1">
            <a:spLocks/>
          </p:cNvSpPr>
          <p:nvPr/>
        </p:nvSpPr>
        <p:spPr>
          <a:xfrm>
            <a:off x="11786219"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38</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7167918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250"/>
                                  </p:stCondLst>
                                  <p:childTnLst>
                                    <p:set>
                                      <p:cBhvr>
                                        <p:cTn id="6" dur="1" fill="hold">
                                          <p:stCondLst>
                                            <p:cond delay="0"/>
                                          </p:stCondLst>
                                        </p:cTn>
                                        <p:tgtEl>
                                          <p:spTgt spid="50"/>
                                        </p:tgtEl>
                                        <p:attrNameLst>
                                          <p:attrName>style.visibility</p:attrName>
                                        </p:attrNameLst>
                                      </p:cBhvr>
                                      <p:to>
                                        <p:strVal val="visible"/>
                                      </p:to>
                                    </p:set>
                                    <p:anim calcmode="lin" valueType="num">
                                      <p:cBhvr>
                                        <p:cTn id="7" dur="350" fill="hold"/>
                                        <p:tgtEl>
                                          <p:spTgt spid="50"/>
                                        </p:tgtEl>
                                        <p:attrNameLst>
                                          <p:attrName>ppt_w</p:attrName>
                                        </p:attrNameLst>
                                      </p:cBhvr>
                                      <p:tavLst>
                                        <p:tav tm="0">
                                          <p:val>
                                            <p:fltVal val="0"/>
                                          </p:val>
                                        </p:tav>
                                        <p:tav tm="100000">
                                          <p:val>
                                            <p:strVal val="#ppt_w"/>
                                          </p:val>
                                        </p:tav>
                                      </p:tavLst>
                                    </p:anim>
                                    <p:anim calcmode="lin" valueType="num">
                                      <p:cBhvr>
                                        <p:cTn id="8" dur="350" fill="hold"/>
                                        <p:tgtEl>
                                          <p:spTgt spid="50"/>
                                        </p:tgtEl>
                                        <p:attrNameLst>
                                          <p:attrName>ppt_h</p:attrName>
                                        </p:attrNameLst>
                                      </p:cBhvr>
                                      <p:tavLst>
                                        <p:tav tm="0">
                                          <p:val>
                                            <p:fltVal val="0"/>
                                          </p:val>
                                        </p:tav>
                                        <p:tav tm="100000">
                                          <p:val>
                                            <p:strVal val="#ppt_h"/>
                                          </p:val>
                                        </p:tav>
                                      </p:tavLst>
                                    </p:anim>
                                    <p:animEffect transition="in" filter="fade">
                                      <p:cBhvr>
                                        <p:cTn id="9" dur="350"/>
                                        <p:tgtEl>
                                          <p:spTgt spid="50"/>
                                        </p:tgtEl>
                                      </p:cBhvr>
                                    </p:animEffect>
                                  </p:childTnLst>
                                </p:cTn>
                              </p:par>
                              <p:par>
                                <p:cTn id="10" presetID="22" presetClass="entr" presetSubtype="8" fill="hold" nodeType="withEffect">
                                  <p:stCondLst>
                                    <p:cond delay="1000"/>
                                  </p:stCondLst>
                                  <p:childTnLst>
                                    <p:set>
                                      <p:cBhvr>
                                        <p:cTn id="11" dur="1" fill="hold">
                                          <p:stCondLst>
                                            <p:cond delay="0"/>
                                          </p:stCondLst>
                                        </p:cTn>
                                        <p:tgtEl>
                                          <p:spTgt spid="20"/>
                                        </p:tgtEl>
                                        <p:attrNameLst>
                                          <p:attrName>style.visibility</p:attrName>
                                        </p:attrNameLst>
                                      </p:cBhvr>
                                      <p:to>
                                        <p:strVal val="visible"/>
                                      </p:to>
                                    </p:set>
                                    <p:animEffect transition="in" filter="wipe(left)">
                                      <p:cBhvr>
                                        <p:cTn id="12" dur="500"/>
                                        <p:tgtEl>
                                          <p:spTgt spid="20"/>
                                        </p:tgtEl>
                                      </p:cBhvr>
                                    </p:animEffect>
                                  </p:childTnLst>
                                </p:cTn>
                              </p:par>
                              <p:par>
                                <p:cTn id="13" presetID="22" presetClass="entr" presetSubtype="8" fill="hold" nodeType="withEffect">
                                  <p:stCondLst>
                                    <p:cond delay="190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par>
                                <p:cTn id="16" presetID="22" presetClass="entr" presetSubtype="4" fill="hold" grpId="0" nodeType="withEffect">
                                  <p:stCondLst>
                                    <p:cond delay="2750"/>
                                  </p:stCondLst>
                                  <p:childTnLst>
                                    <p:set>
                                      <p:cBhvr>
                                        <p:cTn id="17" dur="1" fill="hold">
                                          <p:stCondLst>
                                            <p:cond delay="0"/>
                                          </p:stCondLst>
                                        </p:cTn>
                                        <p:tgtEl>
                                          <p:spTgt spid="66"/>
                                        </p:tgtEl>
                                        <p:attrNameLst>
                                          <p:attrName>style.visibility</p:attrName>
                                        </p:attrNameLst>
                                      </p:cBhvr>
                                      <p:to>
                                        <p:strVal val="visible"/>
                                      </p:to>
                                    </p:set>
                                    <p:animEffect transition="in" filter="wipe(down)">
                                      <p:cBhvr>
                                        <p:cTn id="18" dur="500"/>
                                        <p:tgtEl>
                                          <p:spTgt spid="66"/>
                                        </p:tgtEl>
                                      </p:cBhvr>
                                    </p:animEffect>
                                  </p:childTnLst>
                                </p:cTn>
                              </p:par>
                              <p:par>
                                <p:cTn id="19" presetID="22" presetClass="entr" presetSubtype="1" fill="hold" grpId="0" nodeType="withEffect">
                                  <p:stCondLst>
                                    <p:cond delay="2750"/>
                                  </p:stCondLst>
                                  <p:childTnLst>
                                    <p:set>
                                      <p:cBhvr>
                                        <p:cTn id="20" dur="1" fill="hold">
                                          <p:stCondLst>
                                            <p:cond delay="0"/>
                                          </p:stCondLst>
                                        </p:cTn>
                                        <p:tgtEl>
                                          <p:spTgt spid="67"/>
                                        </p:tgtEl>
                                        <p:attrNameLst>
                                          <p:attrName>style.visibility</p:attrName>
                                        </p:attrNameLst>
                                      </p:cBhvr>
                                      <p:to>
                                        <p:strVal val="visible"/>
                                      </p:to>
                                    </p:set>
                                    <p:animEffect transition="in" filter="wipe(up)">
                                      <p:cBhvr>
                                        <p:cTn id="21" dur="500"/>
                                        <p:tgtEl>
                                          <p:spTgt spid="67"/>
                                        </p:tgtEl>
                                      </p:cBhvr>
                                    </p:animEffect>
                                  </p:childTnLst>
                                </p:cTn>
                              </p:par>
                              <p:par>
                                <p:cTn id="22" presetID="53" presetClass="entr" presetSubtype="16" fill="hold" nodeType="withEffect">
                                  <p:stCondLst>
                                    <p:cond delay="3500"/>
                                  </p:stCondLst>
                                  <p:childTnLst>
                                    <p:set>
                                      <p:cBhvr>
                                        <p:cTn id="23" dur="1" fill="hold">
                                          <p:stCondLst>
                                            <p:cond delay="0"/>
                                          </p:stCondLst>
                                        </p:cTn>
                                        <p:tgtEl>
                                          <p:spTgt spid="58"/>
                                        </p:tgtEl>
                                        <p:attrNameLst>
                                          <p:attrName>style.visibility</p:attrName>
                                        </p:attrNameLst>
                                      </p:cBhvr>
                                      <p:to>
                                        <p:strVal val="visible"/>
                                      </p:to>
                                    </p:set>
                                    <p:anim calcmode="lin" valueType="num">
                                      <p:cBhvr>
                                        <p:cTn id="24" dur="350" fill="hold"/>
                                        <p:tgtEl>
                                          <p:spTgt spid="58"/>
                                        </p:tgtEl>
                                        <p:attrNameLst>
                                          <p:attrName>ppt_w</p:attrName>
                                        </p:attrNameLst>
                                      </p:cBhvr>
                                      <p:tavLst>
                                        <p:tav tm="0">
                                          <p:val>
                                            <p:fltVal val="0"/>
                                          </p:val>
                                        </p:tav>
                                        <p:tav tm="100000">
                                          <p:val>
                                            <p:strVal val="#ppt_w"/>
                                          </p:val>
                                        </p:tav>
                                      </p:tavLst>
                                    </p:anim>
                                    <p:anim calcmode="lin" valueType="num">
                                      <p:cBhvr>
                                        <p:cTn id="25" dur="350" fill="hold"/>
                                        <p:tgtEl>
                                          <p:spTgt spid="58"/>
                                        </p:tgtEl>
                                        <p:attrNameLst>
                                          <p:attrName>ppt_h</p:attrName>
                                        </p:attrNameLst>
                                      </p:cBhvr>
                                      <p:tavLst>
                                        <p:tav tm="0">
                                          <p:val>
                                            <p:fltVal val="0"/>
                                          </p:val>
                                        </p:tav>
                                        <p:tav tm="100000">
                                          <p:val>
                                            <p:strVal val="#ppt_h"/>
                                          </p:val>
                                        </p:tav>
                                      </p:tavLst>
                                    </p:anim>
                                    <p:animEffect transition="in" filter="fade">
                                      <p:cBhvr>
                                        <p:cTn id="26" dur="350"/>
                                        <p:tgtEl>
                                          <p:spTgt spid="58"/>
                                        </p:tgtEl>
                                      </p:cBhvr>
                                    </p:animEffect>
                                  </p:childTnLst>
                                </p:cTn>
                              </p:par>
                              <p:par>
                                <p:cTn id="27" presetID="22" presetClass="entr" presetSubtype="8" fill="hold" nodeType="withEffect">
                                  <p:stCondLst>
                                    <p:cond delay="4200"/>
                                  </p:stCondLst>
                                  <p:childTnLst>
                                    <p:set>
                                      <p:cBhvr>
                                        <p:cTn id="28" dur="1" fill="hold">
                                          <p:stCondLst>
                                            <p:cond delay="0"/>
                                          </p:stCondLst>
                                        </p:cTn>
                                        <p:tgtEl>
                                          <p:spTgt spid="40"/>
                                        </p:tgtEl>
                                        <p:attrNameLst>
                                          <p:attrName>style.visibility</p:attrName>
                                        </p:attrNameLst>
                                      </p:cBhvr>
                                      <p:to>
                                        <p:strVal val="visible"/>
                                      </p:to>
                                    </p:set>
                                    <p:animEffect transition="in" filter="wipe(left)">
                                      <p:cBhvr>
                                        <p:cTn id="29" dur="500"/>
                                        <p:tgtEl>
                                          <p:spTgt spid="40"/>
                                        </p:tgtEl>
                                      </p:cBhvr>
                                    </p:animEffect>
                                  </p:childTnLst>
                                </p:cTn>
                              </p:par>
                              <p:par>
                                <p:cTn id="30" presetID="22" presetClass="entr" presetSubtype="8" fill="hold" nodeType="withEffect">
                                  <p:stCondLst>
                                    <p:cond delay="5100"/>
                                  </p:stCondLst>
                                  <p:childTnLst>
                                    <p:set>
                                      <p:cBhvr>
                                        <p:cTn id="31" dur="1" fill="hold">
                                          <p:stCondLst>
                                            <p:cond delay="0"/>
                                          </p:stCondLst>
                                        </p:cTn>
                                        <p:tgtEl>
                                          <p:spTgt spid="46"/>
                                        </p:tgtEl>
                                        <p:attrNameLst>
                                          <p:attrName>style.visibility</p:attrName>
                                        </p:attrNameLst>
                                      </p:cBhvr>
                                      <p:to>
                                        <p:strVal val="visible"/>
                                      </p:to>
                                    </p:set>
                                    <p:animEffect transition="in" filter="wipe(left)">
                                      <p:cBhvr>
                                        <p:cTn id="32" dur="500"/>
                                        <p:tgtEl>
                                          <p:spTgt spid="46"/>
                                        </p:tgtEl>
                                      </p:cBhvr>
                                    </p:animEffect>
                                  </p:childTnLst>
                                </p:cTn>
                              </p:par>
                              <p:par>
                                <p:cTn id="33" presetID="22" presetClass="entr" presetSubtype="4" fill="hold" grpId="0" nodeType="withEffect">
                                  <p:stCondLst>
                                    <p:cond delay="6000"/>
                                  </p:stCondLst>
                                  <p:childTnLst>
                                    <p:set>
                                      <p:cBhvr>
                                        <p:cTn id="34" dur="1" fill="hold">
                                          <p:stCondLst>
                                            <p:cond delay="0"/>
                                          </p:stCondLst>
                                        </p:cTn>
                                        <p:tgtEl>
                                          <p:spTgt spid="68"/>
                                        </p:tgtEl>
                                        <p:attrNameLst>
                                          <p:attrName>style.visibility</p:attrName>
                                        </p:attrNameLst>
                                      </p:cBhvr>
                                      <p:to>
                                        <p:strVal val="visible"/>
                                      </p:to>
                                    </p:set>
                                    <p:animEffect transition="in" filter="wipe(down)">
                                      <p:cBhvr>
                                        <p:cTn id="35" dur="500"/>
                                        <p:tgtEl>
                                          <p:spTgt spid="68"/>
                                        </p:tgtEl>
                                      </p:cBhvr>
                                    </p:animEffect>
                                  </p:childTnLst>
                                </p:cTn>
                              </p:par>
                              <p:par>
                                <p:cTn id="36" presetID="22" presetClass="entr" presetSubtype="1" fill="hold" grpId="0" nodeType="withEffect">
                                  <p:stCondLst>
                                    <p:cond delay="6000"/>
                                  </p:stCondLst>
                                  <p:childTnLst>
                                    <p:set>
                                      <p:cBhvr>
                                        <p:cTn id="37" dur="1" fill="hold">
                                          <p:stCondLst>
                                            <p:cond delay="0"/>
                                          </p:stCondLst>
                                        </p:cTn>
                                        <p:tgtEl>
                                          <p:spTgt spid="69"/>
                                        </p:tgtEl>
                                        <p:attrNameLst>
                                          <p:attrName>style.visibility</p:attrName>
                                        </p:attrNameLst>
                                      </p:cBhvr>
                                      <p:to>
                                        <p:strVal val="visible"/>
                                      </p:to>
                                    </p:set>
                                    <p:animEffect transition="in" filter="wipe(up)">
                                      <p:cBhvr>
                                        <p:cTn id="38" dur="500"/>
                                        <p:tgtEl>
                                          <p:spTgt spid="69"/>
                                        </p:tgtEl>
                                      </p:cBhvr>
                                    </p:animEffect>
                                  </p:childTnLst>
                                </p:cTn>
                              </p:par>
                            </p:childTnLst>
                          </p:cTn>
                        </p:par>
                        <p:par>
                          <p:cTn id="39" fill="hold">
                            <p:stCondLst>
                              <p:cond delay="6500"/>
                            </p:stCondLst>
                            <p:childTnLst>
                              <p:par>
                                <p:cTn id="40" presetID="2" presetClass="entr" presetSubtype="1" fill="hold" grpId="0" nodeType="afterEffect">
                                  <p:stCondLst>
                                    <p:cond delay="0"/>
                                  </p:stCondLst>
                                  <p:childTnLst>
                                    <p:set>
                                      <p:cBhvr>
                                        <p:cTn id="41" dur="1" fill="hold">
                                          <p:stCondLst>
                                            <p:cond delay="0"/>
                                          </p:stCondLst>
                                        </p:cTn>
                                        <p:tgtEl>
                                          <p:spTgt spid="70"/>
                                        </p:tgtEl>
                                        <p:attrNameLst>
                                          <p:attrName>style.visibility</p:attrName>
                                        </p:attrNameLst>
                                      </p:cBhvr>
                                      <p:to>
                                        <p:strVal val="visible"/>
                                      </p:to>
                                    </p:set>
                                    <p:anim calcmode="lin" valueType="num">
                                      <p:cBhvr additive="base">
                                        <p:cTn id="42" dur="500" fill="hold"/>
                                        <p:tgtEl>
                                          <p:spTgt spid="70"/>
                                        </p:tgtEl>
                                        <p:attrNameLst>
                                          <p:attrName>ppt_x</p:attrName>
                                        </p:attrNameLst>
                                      </p:cBhvr>
                                      <p:tavLst>
                                        <p:tav tm="0">
                                          <p:val>
                                            <p:strVal val="#ppt_x"/>
                                          </p:val>
                                        </p:tav>
                                        <p:tav tm="100000">
                                          <p:val>
                                            <p:strVal val="#ppt_x"/>
                                          </p:val>
                                        </p:tav>
                                      </p:tavLst>
                                    </p:anim>
                                    <p:anim calcmode="lin" valueType="num">
                                      <p:cBhvr additive="base">
                                        <p:cTn id="43" dur="500" fill="hold"/>
                                        <p:tgtEl>
                                          <p:spTgt spid="70"/>
                                        </p:tgtEl>
                                        <p:attrNameLst>
                                          <p:attrName>ppt_y</p:attrName>
                                        </p:attrNameLst>
                                      </p:cBhvr>
                                      <p:tavLst>
                                        <p:tav tm="0">
                                          <p:val>
                                            <p:strVal val="0-#ppt_h/2"/>
                                          </p:val>
                                        </p:tav>
                                        <p:tav tm="100000">
                                          <p:val>
                                            <p:strVal val="#ppt_y"/>
                                          </p:val>
                                        </p:tav>
                                      </p:tavLst>
                                    </p:anim>
                                  </p:childTnLst>
                                </p:cTn>
                              </p:par>
                            </p:childTnLst>
                          </p:cTn>
                        </p:par>
                        <p:par>
                          <p:cTn id="44" fill="hold">
                            <p:stCondLst>
                              <p:cond delay="7000"/>
                            </p:stCondLst>
                            <p:childTnLst>
                              <p:par>
                                <p:cTn id="45" presetID="22" presetClass="entr" presetSubtype="8"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wipe(left)">
                                      <p:cBhvr>
                                        <p:cTn id="47" dur="400"/>
                                        <p:tgtEl>
                                          <p:spTgt spid="71"/>
                                        </p:tgtEl>
                                      </p:cBhvr>
                                    </p:animEffect>
                                  </p:childTnLst>
                                </p:cTn>
                              </p:par>
                            </p:childTnLst>
                          </p:cTn>
                        </p:par>
                        <p:par>
                          <p:cTn id="48" fill="hold">
                            <p:stCondLst>
                              <p:cond delay="7400"/>
                            </p:stCondLst>
                            <p:childTnLst>
                              <p:par>
                                <p:cTn id="49" presetID="22" presetClass="entr" presetSubtype="8"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wipe(left)">
                                      <p:cBhvr>
                                        <p:cTn id="51" dur="400"/>
                                        <p:tgtEl>
                                          <p:spTgt spid="72"/>
                                        </p:tgtEl>
                                      </p:cBhvr>
                                    </p:animEffect>
                                  </p:childTnLst>
                                </p:cTn>
                              </p:par>
                            </p:childTnLst>
                          </p:cTn>
                        </p:par>
                        <p:par>
                          <p:cTn id="52" fill="hold">
                            <p:stCondLst>
                              <p:cond delay="7800"/>
                            </p:stCondLst>
                            <p:childTnLst>
                              <p:par>
                                <p:cTn id="53" presetID="22" presetClass="entr" presetSubtype="1" fill="hold" nodeType="after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wipe(up)">
                                      <p:cBhvr>
                                        <p:cTn id="55" dur="500"/>
                                        <p:tgtEl>
                                          <p:spTgt spid="73"/>
                                        </p:tgtEl>
                                      </p:cBhvr>
                                    </p:animEffect>
                                  </p:childTnLst>
                                </p:cTn>
                              </p:par>
                            </p:childTnLst>
                          </p:cTn>
                        </p:par>
                        <p:par>
                          <p:cTn id="56" fill="hold">
                            <p:stCondLst>
                              <p:cond delay="8300"/>
                            </p:stCondLst>
                            <p:childTnLst>
                              <p:par>
                                <p:cTn id="57" presetID="2" presetClass="entr" presetSubtype="1" fill="hold" grpId="0" nodeType="afterEffect">
                                  <p:stCondLst>
                                    <p:cond delay="0"/>
                                  </p:stCondLst>
                                  <p:childTnLst>
                                    <p:set>
                                      <p:cBhvr>
                                        <p:cTn id="58" dur="1" fill="hold">
                                          <p:stCondLst>
                                            <p:cond delay="0"/>
                                          </p:stCondLst>
                                        </p:cTn>
                                        <p:tgtEl>
                                          <p:spTgt spid="74"/>
                                        </p:tgtEl>
                                        <p:attrNameLst>
                                          <p:attrName>style.visibility</p:attrName>
                                        </p:attrNameLst>
                                      </p:cBhvr>
                                      <p:to>
                                        <p:strVal val="visible"/>
                                      </p:to>
                                    </p:set>
                                    <p:anim calcmode="lin" valueType="num">
                                      <p:cBhvr additive="base">
                                        <p:cTn id="59" dur="500" fill="hold"/>
                                        <p:tgtEl>
                                          <p:spTgt spid="74"/>
                                        </p:tgtEl>
                                        <p:attrNameLst>
                                          <p:attrName>ppt_x</p:attrName>
                                        </p:attrNameLst>
                                      </p:cBhvr>
                                      <p:tavLst>
                                        <p:tav tm="0">
                                          <p:val>
                                            <p:strVal val="#ppt_x"/>
                                          </p:val>
                                        </p:tav>
                                        <p:tav tm="100000">
                                          <p:val>
                                            <p:strVal val="#ppt_x"/>
                                          </p:val>
                                        </p:tav>
                                      </p:tavLst>
                                    </p:anim>
                                    <p:anim calcmode="lin" valueType="num">
                                      <p:cBhvr additive="base">
                                        <p:cTn id="60" dur="500" fill="hold"/>
                                        <p:tgtEl>
                                          <p:spTgt spid="74"/>
                                        </p:tgtEl>
                                        <p:attrNameLst>
                                          <p:attrName>ppt_y</p:attrName>
                                        </p:attrNameLst>
                                      </p:cBhvr>
                                      <p:tavLst>
                                        <p:tav tm="0">
                                          <p:val>
                                            <p:strVal val="0-#ppt_h/2"/>
                                          </p:val>
                                        </p:tav>
                                        <p:tav tm="100000">
                                          <p:val>
                                            <p:strVal val="#ppt_y"/>
                                          </p:val>
                                        </p:tav>
                                      </p:tavLst>
                                    </p:anim>
                                  </p:childTnLst>
                                </p:cTn>
                              </p:par>
                            </p:childTnLst>
                          </p:cTn>
                        </p:par>
                        <p:par>
                          <p:cTn id="61" fill="hold">
                            <p:stCondLst>
                              <p:cond delay="8800"/>
                            </p:stCondLst>
                            <p:childTnLst>
                              <p:par>
                                <p:cTn id="62" presetID="22" presetClass="entr" presetSubtype="8" fill="hold" grpId="0" nodeType="afterEffect">
                                  <p:stCondLst>
                                    <p:cond delay="0"/>
                                  </p:stCondLst>
                                  <p:childTnLst>
                                    <p:set>
                                      <p:cBhvr>
                                        <p:cTn id="63" dur="1" fill="hold">
                                          <p:stCondLst>
                                            <p:cond delay="0"/>
                                          </p:stCondLst>
                                        </p:cTn>
                                        <p:tgtEl>
                                          <p:spTgt spid="75"/>
                                        </p:tgtEl>
                                        <p:attrNameLst>
                                          <p:attrName>style.visibility</p:attrName>
                                        </p:attrNameLst>
                                      </p:cBhvr>
                                      <p:to>
                                        <p:strVal val="visible"/>
                                      </p:to>
                                    </p:set>
                                    <p:animEffect transition="in" filter="wipe(left)">
                                      <p:cBhvr>
                                        <p:cTn id="64" dur="400"/>
                                        <p:tgtEl>
                                          <p:spTgt spid="75"/>
                                        </p:tgtEl>
                                      </p:cBhvr>
                                    </p:animEffect>
                                  </p:childTnLst>
                                </p:cTn>
                              </p:par>
                            </p:childTnLst>
                          </p:cTn>
                        </p:par>
                        <p:par>
                          <p:cTn id="65" fill="hold">
                            <p:stCondLst>
                              <p:cond delay="9200"/>
                            </p:stCondLst>
                            <p:childTnLst>
                              <p:par>
                                <p:cTn id="66" presetID="22" presetClass="entr" presetSubtype="8" fill="hold" grpId="0" nodeType="afterEffect">
                                  <p:stCondLst>
                                    <p:cond delay="0"/>
                                  </p:stCondLst>
                                  <p:childTnLst>
                                    <p:set>
                                      <p:cBhvr>
                                        <p:cTn id="67" dur="1" fill="hold">
                                          <p:stCondLst>
                                            <p:cond delay="0"/>
                                          </p:stCondLst>
                                        </p:cTn>
                                        <p:tgtEl>
                                          <p:spTgt spid="76"/>
                                        </p:tgtEl>
                                        <p:attrNameLst>
                                          <p:attrName>style.visibility</p:attrName>
                                        </p:attrNameLst>
                                      </p:cBhvr>
                                      <p:to>
                                        <p:strVal val="visible"/>
                                      </p:to>
                                    </p:set>
                                    <p:animEffect transition="in" filter="wipe(left)">
                                      <p:cBhvr>
                                        <p:cTn id="68" dur="400"/>
                                        <p:tgtEl>
                                          <p:spTgt spid="76"/>
                                        </p:tgtEl>
                                      </p:cBhvr>
                                    </p:animEffect>
                                  </p:childTnLst>
                                </p:cTn>
                              </p:par>
                            </p:childTnLst>
                          </p:cTn>
                        </p:par>
                        <p:par>
                          <p:cTn id="69" fill="hold">
                            <p:stCondLst>
                              <p:cond delay="9600"/>
                            </p:stCondLst>
                            <p:childTnLst>
                              <p:par>
                                <p:cTn id="70" presetID="22" presetClass="entr" presetSubtype="1" fill="hold" nodeType="afterEffect">
                                  <p:stCondLst>
                                    <p:cond delay="0"/>
                                  </p:stCondLst>
                                  <p:childTnLst>
                                    <p:set>
                                      <p:cBhvr>
                                        <p:cTn id="71" dur="1" fill="hold">
                                          <p:stCondLst>
                                            <p:cond delay="0"/>
                                          </p:stCondLst>
                                        </p:cTn>
                                        <p:tgtEl>
                                          <p:spTgt spid="77"/>
                                        </p:tgtEl>
                                        <p:attrNameLst>
                                          <p:attrName>style.visibility</p:attrName>
                                        </p:attrNameLst>
                                      </p:cBhvr>
                                      <p:to>
                                        <p:strVal val="visible"/>
                                      </p:to>
                                    </p:set>
                                    <p:animEffect transition="in" filter="wipe(up)">
                                      <p:cBhvr>
                                        <p:cTn id="72" dur="500"/>
                                        <p:tgtEl>
                                          <p:spTgt spid="77"/>
                                        </p:tgtEl>
                                      </p:cBhvr>
                                    </p:animEffect>
                                  </p:childTnLst>
                                </p:cTn>
                              </p:par>
                            </p:childTnLst>
                          </p:cTn>
                        </p:par>
                        <p:par>
                          <p:cTn id="73" fill="hold">
                            <p:stCondLst>
                              <p:cond delay="10100"/>
                            </p:stCondLst>
                            <p:childTnLst>
                              <p:par>
                                <p:cTn id="74" presetID="2" presetClass="entr" presetSubtype="1" fill="hold" grpId="0" nodeType="afterEffect">
                                  <p:stCondLst>
                                    <p:cond delay="0"/>
                                  </p:stCondLst>
                                  <p:childTnLst>
                                    <p:set>
                                      <p:cBhvr>
                                        <p:cTn id="75" dur="1" fill="hold">
                                          <p:stCondLst>
                                            <p:cond delay="0"/>
                                          </p:stCondLst>
                                        </p:cTn>
                                        <p:tgtEl>
                                          <p:spTgt spid="78"/>
                                        </p:tgtEl>
                                        <p:attrNameLst>
                                          <p:attrName>style.visibility</p:attrName>
                                        </p:attrNameLst>
                                      </p:cBhvr>
                                      <p:to>
                                        <p:strVal val="visible"/>
                                      </p:to>
                                    </p:set>
                                    <p:anim calcmode="lin" valueType="num">
                                      <p:cBhvr additive="base">
                                        <p:cTn id="76" dur="500" fill="hold"/>
                                        <p:tgtEl>
                                          <p:spTgt spid="78"/>
                                        </p:tgtEl>
                                        <p:attrNameLst>
                                          <p:attrName>ppt_x</p:attrName>
                                        </p:attrNameLst>
                                      </p:cBhvr>
                                      <p:tavLst>
                                        <p:tav tm="0">
                                          <p:val>
                                            <p:strVal val="#ppt_x"/>
                                          </p:val>
                                        </p:tav>
                                        <p:tav tm="100000">
                                          <p:val>
                                            <p:strVal val="#ppt_x"/>
                                          </p:val>
                                        </p:tav>
                                      </p:tavLst>
                                    </p:anim>
                                    <p:anim calcmode="lin" valueType="num">
                                      <p:cBhvr additive="base">
                                        <p:cTn id="77" dur="500" fill="hold"/>
                                        <p:tgtEl>
                                          <p:spTgt spid="78"/>
                                        </p:tgtEl>
                                        <p:attrNameLst>
                                          <p:attrName>ppt_y</p:attrName>
                                        </p:attrNameLst>
                                      </p:cBhvr>
                                      <p:tavLst>
                                        <p:tav tm="0">
                                          <p:val>
                                            <p:strVal val="0-#ppt_h/2"/>
                                          </p:val>
                                        </p:tav>
                                        <p:tav tm="100000">
                                          <p:val>
                                            <p:strVal val="#ppt_y"/>
                                          </p:val>
                                        </p:tav>
                                      </p:tavLst>
                                    </p:anim>
                                  </p:childTnLst>
                                </p:cTn>
                              </p:par>
                            </p:childTnLst>
                          </p:cTn>
                        </p:par>
                        <p:par>
                          <p:cTn id="78" fill="hold">
                            <p:stCondLst>
                              <p:cond delay="10600"/>
                            </p:stCondLst>
                            <p:childTnLst>
                              <p:par>
                                <p:cTn id="79" presetID="22" presetClass="entr" presetSubtype="8" fill="hold" grpId="0" nodeType="afterEffect">
                                  <p:stCondLst>
                                    <p:cond delay="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400"/>
                                        <p:tgtEl>
                                          <p:spTgt spid="79"/>
                                        </p:tgtEl>
                                      </p:cBhvr>
                                    </p:animEffect>
                                  </p:childTnLst>
                                </p:cTn>
                              </p:par>
                            </p:childTnLst>
                          </p:cTn>
                        </p:par>
                        <p:par>
                          <p:cTn id="82" fill="hold">
                            <p:stCondLst>
                              <p:cond delay="11000"/>
                            </p:stCondLst>
                            <p:childTnLst>
                              <p:par>
                                <p:cTn id="83" presetID="22" presetClass="entr" presetSubtype="8" fill="hold" grpId="0" nodeType="afterEffect">
                                  <p:stCondLst>
                                    <p:cond delay="0"/>
                                  </p:stCondLst>
                                  <p:childTnLst>
                                    <p:set>
                                      <p:cBhvr>
                                        <p:cTn id="84" dur="1" fill="hold">
                                          <p:stCondLst>
                                            <p:cond delay="0"/>
                                          </p:stCondLst>
                                        </p:cTn>
                                        <p:tgtEl>
                                          <p:spTgt spid="84"/>
                                        </p:tgtEl>
                                        <p:attrNameLst>
                                          <p:attrName>style.visibility</p:attrName>
                                        </p:attrNameLst>
                                      </p:cBhvr>
                                      <p:to>
                                        <p:strVal val="visible"/>
                                      </p:to>
                                    </p:set>
                                    <p:animEffect transition="in" filter="wipe(left)">
                                      <p:cBhvr>
                                        <p:cTn id="85" dur="400"/>
                                        <p:tgtEl>
                                          <p:spTgt spid="84"/>
                                        </p:tgtEl>
                                      </p:cBhvr>
                                    </p:animEffect>
                                  </p:childTnLst>
                                </p:cTn>
                              </p:par>
                            </p:childTnLst>
                          </p:cTn>
                        </p:par>
                        <p:par>
                          <p:cTn id="86" fill="hold">
                            <p:stCondLst>
                              <p:cond delay="11400"/>
                            </p:stCondLst>
                            <p:childTnLst>
                              <p:par>
                                <p:cTn id="87" presetID="22" presetClass="entr" presetSubtype="1" fill="hold" nodeType="afterEffect">
                                  <p:stCondLst>
                                    <p:cond delay="0"/>
                                  </p:stCondLst>
                                  <p:childTnLst>
                                    <p:set>
                                      <p:cBhvr>
                                        <p:cTn id="88" dur="1" fill="hold">
                                          <p:stCondLst>
                                            <p:cond delay="0"/>
                                          </p:stCondLst>
                                        </p:cTn>
                                        <p:tgtEl>
                                          <p:spTgt spid="85"/>
                                        </p:tgtEl>
                                        <p:attrNameLst>
                                          <p:attrName>style.visibility</p:attrName>
                                        </p:attrNameLst>
                                      </p:cBhvr>
                                      <p:to>
                                        <p:strVal val="visible"/>
                                      </p:to>
                                    </p:set>
                                    <p:animEffect transition="in" filter="wipe(up)">
                                      <p:cBhvr>
                                        <p:cTn id="89" dur="500"/>
                                        <p:tgtEl>
                                          <p:spTgt spid="85"/>
                                        </p:tgtEl>
                                      </p:cBhvr>
                                    </p:animEffect>
                                  </p:childTnLst>
                                </p:cTn>
                              </p:par>
                            </p:childTnLst>
                          </p:cTn>
                        </p:par>
                        <p:par>
                          <p:cTn id="90" fill="hold">
                            <p:stCondLst>
                              <p:cond delay="11900"/>
                            </p:stCondLst>
                            <p:childTnLst>
                              <p:par>
                                <p:cTn id="91" presetID="2" presetClass="entr" presetSubtype="1" fill="hold" grpId="0" nodeType="afterEffect">
                                  <p:stCondLst>
                                    <p:cond delay="0"/>
                                  </p:stCondLst>
                                  <p:childTnLst>
                                    <p:set>
                                      <p:cBhvr>
                                        <p:cTn id="92" dur="1" fill="hold">
                                          <p:stCondLst>
                                            <p:cond delay="0"/>
                                          </p:stCondLst>
                                        </p:cTn>
                                        <p:tgtEl>
                                          <p:spTgt spid="86"/>
                                        </p:tgtEl>
                                        <p:attrNameLst>
                                          <p:attrName>style.visibility</p:attrName>
                                        </p:attrNameLst>
                                      </p:cBhvr>
                                      <p:to>
                                        <p:strVal val="visible"/>
                                      </p:to>
                                    </p:set>
                                    <p:anim calcmode="lin" valueType="num">
                                      <p:cBhvr additive="base">
                                        <p:cTn id="93" dur="500" fill="hold"/>
                                        <p:tgtEl>
                                          <p:spTgt spid="86"/>
                                        </p:tgtEl>
                                        <p:attrNameLst>
                                          <p:attrName>ppt_x</p:attrName>
                                        </p:attrNameLst>
                                      </p:cBhvr>
                                      <p:tavLst>
                                        <p:tav tm="0">
                                          <p:val>
                                            <p:strVal val="#ppt_x"/>
                                          </p:val>
                                        </p:tav>
                                        <p:tav tm="100000">
                                          <p:val>
                                            <p:strVal val="#ppt_x"/>
                                          </p:val>
                                        </p:tav>
                                      </p:tavLst>
                                    </p:anim>
                                    <p:anim calcmode="lin" valueType="num">
                                      <p:cBhvr additive="base">
                                        <p:cTn id="94" dur="500" fill="hold"/>
                                        <p:tgtEl>
                                          <p:spTgt spid="86"/>
                                        </p:tgtEl>
                                        <p:attrNameLst>
                                          <p:attrName>ppt_y</p:attrName>
                                        </p:attrNameLst>
                                      </p:cBhvr>
                                      <p:tavLst>
                                        <p:tav tm="0">
                                          <p:val>
                                            <p:strVal val="0-#ppt_h/2"/>
                                          </p:val>
                                        </p:tav>
                                        <p:tav tm="100000">
                                          <p:val>
                                            <p:strVal val="#ppt_y"/>
                                          </p:val>
                                        </p:tav>
                                      </p:tavLst>
                                    </p:anim>
                                  </p:childTnLst>
                                </p:cTn>
                              </p:par>
                            </p:childTnLst>
                          </p:cTn>
                        </p:par>
                        <p:par>
                          <p:cTn id="95" fill="hold">
                            <p:stCondLst>
                              <p:cond delay="12400"/>
                            </p:stCondLst>
                            <p:childTnLst>
                              <p:par>
                                <p:cTn id="96" presetID="22" presetClass="entr" presetSubtype="8" fill="hold" grpId="0" nodeType="afterEffect">
                                  <p:stCondLst>
                                    <p:cond delay="0"/>
                                  </p:stCondLst>
                                  <p:childTnLst>
                                    <p:set>
                                      <p:cBhvr>
                                        <p:cTn id="97" dur="1" fill="hold">
                                          <p:stCondLst>
                                            <p:cond delay="0"/>
                                          </p:stCondLst>
                                        </p:cTn>
                                        <p:tgtEl>
                                          <p:spTgt spid="87"/>
                                        </p:tgtEl>
                                        <p:attrNameLst>
                                          <p:attrName>style.visibility</p:attrName>
                                        </p:attrNameLst>
                                      </p:cBhvr>
                                      <p:to>
                                        <p:strVal val="visible"/>
                                      </p:to>
                                    </p:set>
                                    <p:animEffect transition="in" filter="wipe(left)">
                                      <p:cBhvr>
                                        <p:cTn id="98" dur="400"/>
                                        <p:tgtEl>
                                          <p:spTgt spid="87"/>
                                        </p:tgtEl>
                                      </p:cBhvr>
                                    </p:animEffect>
                                  </p:childTnLst>
                                </p:cTn>
                              </p:par>
                            </p:childTnLst>
                          </p:cTn>
                        </p:par>
                        <p:par>
                          <p:cTn id="99" fill="hold">
                            <p:stCondLst>
                              <p:cond delay="12800"/>
                            </p:stCondLst>
                            <p:childTnLst>
                              <p:par>
                                <p:cTn id="100" presetID="22" presetClass="entr" presetSubtype="8" fill="hold" grpId="0" nodeType="afterEffect">
                                  <p:stCondLst>
                                    <p:cond delay="0"/>
                                  </p:stCondLst>
                                  <p:childTnLst>
                                    <p:set>
                                      <p:cBhvr>
                                        <p:cTn id="101" dur="1" fill="hold">
                                          <p:stCondLst>
                                            <p:cond delay="0"/>
                                          </p:stCondLst>
                                        </p:cTn>
                                        <p:tgtEl>
                                          <p:spTgt spid="88"/>
                                        </p:tgtEl>
                                        <p:attrNameLst>
                                          <p:attrName>style.visibility</p:attrName>
                                        </p:attrNameLst>
                                      </p:cBhvr>
                                      <p:to>
                                        <p:strVal val="visible"/>
                                      </p:to>
                                    </p:set>
                                    <p:animEffect transition="in" filter="wipe(left)">
                                      <p:cBhvr>
                                        <p:cTn id="102" dur="4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67" grpId="0"/>
      <p:bldP spid="68" grpId="0"/>
      <p:bldP spid="69" grpId="0"/>
      <p:bldP spid="70" grpId="0" animBg="1"/>
      <p:bldP spid="71" grpId="0"/>
      <p:bldP spid="72" grpId="0"/>
      <p:bldP spid="74" grpId="0" animBg="1"/>
      <p:bldP spid="75" grpId="0"/>
      <p:bldP spid="76" grpId="0"/>
      <p:bldP spid="78" grpId="0" animBg="1"/>
      <p:bldP spid="79" grpId="0"/>
      <p:bldP spid="84" grpId="0"/>
      <p:bldP spid="86" grpId="0" animBg="1"/>
      <p:bldP spid="87" grpId="0"/>
      <p:bldP spid="8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矩形 93"/>
          <p:cNvSpPr/>
          <p:nvPr/>
        </p:nvSpPr>
        <p:spPr>
          <a:xfrm>
            <a:off x="1201107" y="1781200"/>
            <a:ext cx="10233456" cy="352839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1048707" y="1628800"/>
            <a:ext cx="10233456" cy="352839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TextBox 504"/>
          <p:cNvSpPr txBox="1"/>
          <p:nvPr/>
        </p:nvSpPr>
        <p:spPr>
          <a:xfrm>
            <a:off x="1345059" y="1844824"/>
            <a:ext cx="9793088" cy="3062377"/>
          </a:xfrm>
          <a:prstGeom prst="rect">
            <a:avLst/>
          </a:prstGeom>
          <a:noFill/>
        </p:spPr>
        <p:txBody>
          <a:bodyPr wrap="square" rtlCol="0">
            <a:spAutoFit/>
          </a:bodyPr>
          <a:lstStyle>
            <a:defPPr>
              <a:defRPr lang="zh-CN"/>
            </a:defPPr>
            <a:lvl1pPr>
              <a:lnSpc>
                <a:spcPct val="130000"/>
              </a:lnSpc>
              <a:defRPr sz="1400">
                <a:solidFill>
                  <a:schemeClr val="tx1">
                    <a:lumMod val="75000"/>
                    <a:lumOff val="25000"/>
                  </a:schemeClr>
                </a:solidFill>
                <a:latin typeface="微软雅黑" pitchFamily="34" charset="-122"/>
                <a:ea typeface="微软雅黑" pitchFamily="34" charset="-122"/>
              </a:defRPr>
            </a:lvl1pPr>
          </a:lstStyle>
          <a:p>
            <a:pPr algn="just">
              <a:lnSpc>
                <a:spcPct val="150000"/>
              </a:lnSpc>
              <a:spcAft>
                <a:spcPts val="1200"/>
              </a:spcAft>
            </a:pPr>
            <a:r>
              <a:rPr lang="zh-CN" altLang="en-US" sz="2400" b="1" dirty="0">
                <a:solidFill>
                  <a:schemeClr val="tx1">
                    <a:lumMod val="50000"/>
                    <a:lumOff val="50000"/>
                  </a:schemeClr>
                </a:solidFill>
                <a:sym typeface="微软雅黑" pitchFamily="34" charset="-122"/>
              </a:rPr>
              <a:t>首先</a:t>
            </a:r>
            <a:r>
              <a:rPr lang="zh-CN" altLang="en-US" dirty="0">
                <a:solidFill>
                  <a:schemeClr val="tx1">
                    <a:lumMod val="50000"/>
                    <a:lumOff val="50000"/>
                  </a:schemeClr>
                </a:solidFill>
                <a:sym typeface="微软雅黑" pitchFamily="34" charset="-122"/>
              </a:rPr>
              <a:t>感谢您在百忙之中审阅我，当您打开这个文件时，您将开始对我的能力进行评估，对我的经历进行阅读；希望当您关闭这个胶片时，我能够契合您的要求，加入一个新的家庭，共同奋斗！</a:t>
            </a:r>
            <a:r>
              <a:rPr lang="zh-CN" altLang="en-US" dirty="0">
                <a:solidFill>
                  <a:schemeClr val="tx1">
                    <a:lumMod val="50000"/>
                    <a:lumOff val="50000"/>
                  </a:schemeClr>
                </a:solidFill>
              </a:rPr>
              <a:t>您的内容打在这里，或者通过复制您的文本后，在此框中选择粘贴，并选择只保留文字。</a:t>
            </a:r>
            <a:r>
              <a:rPr lang="zh-CN" altLang="en-US"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综合描述说明。</a:t>
            </a:r>
            <a:endParaRPr lang="en-US" altLang="zh-CN" dirty="0">
              <a:solidFill>
                <a:schemeClr val="tx1">
                  <a:lumMod val="50000"/>
                  <a:lumOff val="50000"/>
                </a:schemeClr>
              </a:solidFill>
              <a:sym typeface="微软雅黑" pitchFamily="34" charset="-122"/>
            </a:endParaRPr>
          </a:p>
          <a:p>
            <a:pPr algn="just">
              <a:lnSpc>
                <a:spcPct val="150000"/>
              </a:lnSpc>
              <a:spcAft>
                <a:spcPts val="1200"/>
              </a:spcAft>
            </a:pPr>
            <a:r>
              <a:rPr lang="zh-CN" altLang="en-US" dirty="0">
                <a:solidFill>
                  <a:schemeClr val="tx1">
                    <a:lumMod val="50000"/>
                    <a:lumOff val="50000"/>
                  </a:schemeClr>
                </a:solidFill>
                <a:sym typeface="微软雅黑" pitchFamily="34" charset="-122"/>
              </a:rPr>
              <a:t>右键点击图片选择设置图片格式可直接替换图片。</a:t>
            </a:r>
            <a:r>
              <a:rPr lang="zh-CN" altLang="en-US" dirty="0">
                <a:solidFill>
                  <a:schemeClr val="tx1">
                    <a:lumMod val="50000"/>
                    <a:lumOff val="50000"/>
                  </a:schemeClr>
                </a:solidFill>
              </a:rPr>
              <a:t>您的内容打在这里，或者通过复制您的文本后，在此框中选择粘贴，并选择只保留文字。</a:t>
            </a:r>
            <a:r>
              <a:rPr lang="zh-CN" altLang="en-US" dirty="0">
                <a:solidFill>
                  <a:schemeClr val="tx1">
                    <a:lumMod val="50000"/>
                    <a:lumOff val="50000"/>
                  </a:schemeClr>
                </a:solidFill>
                <a:sym typeface="微软雅黑" pitchFamily="34" charset="-122"/>
              </a:rPr>
              <a:t>在此录入上述图表的描述说明，在此录入上述图表的综合描述说明，在此录入上述图表的综合描述说明，在此录入上述图表的综合描述</a:t>
            </a:r>
            <a:r>
              <a:rPr lang="zh-CN" altLang="en-US" dirty="0" smtClean="0">
                <a:solidFill>
                  <a:schemeClr val="tx1">
                    <a:lumMod val="50000"/>
                    <a:lumOff val="50000"/>
                  </a:schemeClr>
                </a:solidFill>
                <a:sym typeface="微软雅黑" pitchFamily="34" charset="-122"/>
              </a:rPr>
              <a:t>说明</a:t>
            </a:r>
            <a:r>
              <a:rPr lang="zh-CN" altLang="en-US" dirty="0">
                <a:solidFill>
                  <a:schemeClr val="tx1">
                    <a:lumMod val="50000"/>
                    <a:lumOff val="50000"/>
                  </a:schemeClr>
                </a:solidFill>
                <a:sym typeface="微软雅黑" pitchFamily="34" charset="-122"/>
              </a:rPr>
              <a:t>在此录入上述图表的综合描述说明</a:t>
            </a:r>
            <a:r>
              <a:rPr lang="zh-CN" altLang="en-US" dirty="0" smtClean="0">
                <a:solidFill>
                  <a:schemeClr val="tx1">
                    <a:lumMod val="50000"/>
                    <a:lumOff val="50000"/>
                  </a:schemeClr>
                </a:solidFill>
                <a:sym typeface="微软雅黑" pitchFamily="34" charset="-122"/>
              </a:rPr>
              <a:t>。</a:t>
            </a:r>
            <a:endParaRPr lang="en-US" altLang="zh-CN" dirty="0">
              <a:solidFill>
                <a:schemeClr val="tx1">
                  <a:lumMod val="50000"/>
                  <a:lumOff val="50000"/>
                </a:schemeClr>
              </a:solidFill>
              <a:sym typeface="微软雅黑" pitchFamily="34" charset="-122"/>
            </a:endParaRPr>
          </a:p>
        </p:txBody>
      </p:sp>
      <p:sp>
        <p:nvSpPr>
          <p:cNvPr id="93" name="前言"/>
          <p:cNvSpPr>
            <a:spLocks noChangeArrowheads="1"/>
          </p:cNvSpPr>
          <p:nvPr/>
        </p:nvSpPr>
        <p:spPr bwMode="auto">
          <a:xfrm>
            <a:off x="1260685" y="908720"/>
            <a:ext cx="3756782" cy="738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zh-CN" altLang="en-US" sz="4000" b="1" dirty="0">
                <a:solidFill>
                  <a:srgbClr val="C00000"/>
                </a:solidFill>
              </a:rPr>
              <a:t>总结</a:t>
            </a:r>
            <a:r>
              <a:rPr lang="zh-CN" altLang="en-US" sz="3600" b="1" dirty="0" smtClean="0">
                <a:solidFill>
                  <a:srgbClr val="C00000"/>
                </a:solidFill>
              </a:rPr>
              <a:t> </a:t>
            </a:r>
            <a:r>
              <a:rPr lang="en-US" altLang="zh-CN" sz="3600" b="1" dirty="0" smtClean="0">
                <a:solidFill>
                  <a:srgbClr val="C00000"/>
                </a:solidFill>
              </a:rPr>
              <a:t>/</a:t>
            </a:r>
            <a:r>
              <a:rPr lang="zh-CN" altLang="en-US" sz="3600" b="1" dirty="0" smtClean="0">
                <a:solidFill>
                  <a:srgbClr val="C00000"/>
                </a:solidFill>
              </a:rPr>
              <a:t>  </a:t>
            </a:r>
            <a:r>
              <a:rPr lang="en-US" altLang="zh-CN" sz="3600" b="1" dirty="0" smtClean="0">
                <a:solidFill>
                  <a:srgbClr val="C00000"/>
                </a:solidFill>
                <a:latin typeface="Impact MT Std" pitchFamily="34" charset="0"/>
              </a:rPr>
              <a:t>SUMMARY</a:t>
            </a:r>
            <a:endParaRPr lang="zh-CN" altLang="en-US" sz="3600" dirty="0">
              <a:solidFill>
                <a:srgbClr val="C00000"/>
              </a:solidFill>
              <a:latin typeface="Impact MT Std" pitchFamily="34" charset="0"/>
              <a:sym typeface="Impact" pitchFamily="34" charset="0"/>
            </a:endParaRPr>
          </a:p>
        </p:txBody>
      </p:sp>
      <p:sp>
        <p:nvSpPr>
          <p:cNvPr id="18"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01122141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500"/>
                                  </p:stCondLst>
                                  <p:childTnLst>
                                    <p:set>
                                      <p:cBhvr>
                                        <p:cTn id="6" dur="1" fill="hold">
                                          <p:stCondLst>
                                            <p:cond delay="0"/>
                                          </p:stCondLst>
                                        </p:cTn>
                                        <p:tgtEl>
                                          <p:spTgt spid="89"/>
                                        </p:tgtEl>
                                        <p:attrNameLst>
                                          <p:attrName>style.visibility</p:attrName>
                                        </p:attrNameLst>
                                      </p:cBhvr>
                                      <p:to>
                                        <p:strVal val="visible"/>
                                      </p:to>
                                    </p:set>
                                    <p:anim calcmode="lin" valueType="num">
                                      <p:cBhvr>
                                        <p:cTn id="7" dur="500" fill="hold"/>
                                        <p:tgtEl>
                                          <p:spTgt spid="89"/>
                                        </p:tgtEl>
                                        <p:attrNameLst>
                                          <p:attrName>ppt_w</p:attrName>
                                        </p:attrNameLst>
                                      </p:cBhvr>
                                      <p:tavLst>
                                        <p:tav tm="0">
                                          <p:val>
                                            <p:fltVal val="0"/>
                                          </p:val>
                                        </p:tav>
                                        <p:tav tm="100000">
                                          <p:val>
                                            <p:strVal val="#ppt_w"/>
                                          </p:val>
                                        </p:tav>
                                      </p:tavLst>
                                    </p:anim>
                                    <p:anim calcmode="lin" valueType="num">
                                      <p:cBhvr>
                                        <p:cTn id="8" dur="500" fill="hold"/>
                                        <p:tgtEl>
                                          <p:spTgt spid="89"/>
                                        </p:tgtEl>
                                        <p:attrNameLst>
                                          <p:attrName>ppt_h</p:attrName>
                                        </p:attrNameLst>
                                      </p:cBhvr>
                                      <p:tavLst>
                                        <p:tav tm="0">
                                          <p:val>
                                            <p:fltVal val="0"/>
                                          </p:val>
                                        </p:tav>
                                        <p:tav tm="100000">
                                          <p:val>
                                            <p:strVal val="#ppt_h"/>
                                          </p:val>
                                        </p:tav>
                                      </p:tavLst>
                                    </p:anim>
                                    <p:animEffect transition="in" filter="fade">
                                      <p:cBhvr>
                                        <p:cTn id="9" dur="500"/>
                                        <p:tgtEl>
                                          <p:spTgt spid="89"/>
                                        </p:tgtEl>
                                      </p:cBhvr>
                                    </p:animEffect>
                                  </p:childTnLst>
                                </p:cTn>
                              </p:par>
                              <p:par>
                                <p:cTn id="10" presetID="53" presetClass="entr" presetSubtype="16" fill="hold" grpId="0" nodeType="withEffect">
                                  <p:stCondLst>
                                    <p:cond delay="250"/>
                                  </p:stCondLst>
                                  <p:childTnLst>
                                    <p:set>
                                      <p:cBhvr>
                                        <p:cTn id="11" dur="1" fill="hold">
                                          <p:stCondLst>
                                            <p:cond delay="0"/>
                                          </p:stCondLst>
                                        </p:cTn>
                                        <p:tgtEl>
                                          <p:spTgt spid="94"/>
                                        </p:tgtEl>
                                        <p:attrNameLst>
                                          <p:attrName>style.visibility</p:attrName>
                                        </p:attrNameLst>
                                      </p:cBhvr>
                                      <p:to>
                                        <p:strVal val="visible"/>
                                      </p:to>
                                    </p:set>
                                    <p:anim calcmode="lin" valueType="num">
                                      <p:cBhvr>
                                        <p:cTn id="12" dur="500" fill="hold"/>
                                        <p:tgtEl>
                                          <p:spTgt spid="94"/>
                                        </p:tgtEl>
                                        <p:attrNameLst>
                                          <p:attrName>ppt_w</p:attrName>
                                        </p:attrNameLst>
                                      </p:cBhvr>
                                      <p:tavLst>
                                        <p:tav tm="0">
                                          <p:val>
                                            <p:fltVal val="0"/>
                                          </p:val>
                                        </p:tav>
                                        <p:tav tm="100000">
                                          <p:val>
                                            <p:strVal val="#ppt_w"/>
                                          </p:val>
                                        </p:tav>
                                      </p:tavLst>
                                    </p:anim>
                                    <p:anim calcmode="lin" valueType="num">
                                      <p:cBhvr>
                                        <p:cTn id="13" dur="500" fill="hold"/>
                                        <p:tgtEl>
                                          <p:spTgt spid="94"/>
                                        </p:tgtEl>
                                        <p:attrNameLst>
                                          <p:attrName>ppt_h</p:attrName>
                                        </p:attrNameLst>
                                      </p:cBhvr>
                                      <p:tavLst>
                                        <p:tav tm="0">
                                          <p:val>
                                            <p:fltVal val="0"/>
                                          </p:val>
                                        </p:tav>
                                        <p:tav tm="100000">
                                          <p:val>
                                            <p:strVal val="#ppt_h"/>
                                          </p:val>
                                        </p:tav>
                                      </p:tavLst>
                                    </p:anim>
                                    <p:animEffect transition="in" filter="fade">
                                      <p:cBhvr>
                                        <p:cTn id="14" dur="500"/>
                                        <p:tgtEl>
                                          <p:spTgt spid="94"/>
                                        </p:tgtEl>
                                      </p:cBhvr>
                                    </p:animEffect>
                                  </p:childTnLst>
                                </p:cTn>
                              </p:par>
                              <p:par>
                                <p:cTn id="15" presetID="10" presetClass="entr" presetSubtype="0" fill="hold" grpId="0" nodeType="withEffect">
                                  <p:stCondLst>
                                    <p:cond delay="1000"/>
                                  </p:stCondLst>
                                  <p:iterate type="lt">
                                    <p:tmPct val="10000"/>
                                  </p:iterate>
                                  <p:childTnLst>
                                    <p:set>
                                      <p:cBhvr>
                                        <p:cTn id="16" dur="1" fill="hold">
                                          <p:stCondLst>
                                            <p:cond delay="0"/>
                                          </p:stCondLst>
                                        </p:cTn>
                                        <p:tgtEl>
                                          <p:spTgt spid="92"/>
                                        </p:tgtEl>
                                        <p:attrNameLst>
                                          <p:attrName>style.visibility</p:attrName>
                                        </p:attrNameLst>
                                      </p:cBhvr>
                                      <p:to>
                                        <p:strVal val="visible"/>
                                      </p:to>
                                    </p:set>
                                    <p:animEffect transition="in" filter="fade">
                                      <p:cBhvr>
                                        <p:cTn id="17" dur="100"/>
                                        <p:tgtEl>
                                          <p:spTgt spid="92"/>
                                        </p:tgtEl>
                                      </p:cBhvr>
                                    </p:animEffect>
                                  </p:childTnLst>
                                </p:cTn>
                              </p:par>
                              <p:par>
                                <p:cTn id="18" presetID="22" presetClass="entr" presetSubtype="8" fill="hold" grpId="0" nodeType="withEffect">
                                  <p:stCondLst>
                                    <p:cond delay="250"/>
                                  </p:stCondLst>
                                  <p:childTnLst>
                                    <p:set>
                                      <p:cBhvr>
                                        <p:cTn id="19" dur="1" fill="hold">
                                          <p:stCondLst>
                                            <p:cond delay="0"/>
                                          </p:stCondLst>
                                        </p:cTn>
                                        <p:tgtEl>
                                          <p:spTgt spid="93"/>
                                        </p:tgtEl>
                                        <p:attrNameLst>
                                          <p:attrName>style.visibility</p:attrName>
                                        </p:attrNameLst>
                                      </p:cBhvr>
                                      <p:to>
                                        <p:strVal val="visible"/>
                                      </p:to>
                                    </p:set>
                                    <p:animEffect transition="in" filter="wipe(left)">
                                      <p:cBhvr>
                                        <p:cTn id="20"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89" grpId="0" animBg="1"/>
      <p:bldP spid="92" grpId="0"/>
      <p:bldP spid="9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892558" y="972607"/>
            <a:ext cx="2448272" cy="2448272"/>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4808413" y="4406540"/>
            <a:ext cx="1436675" cy="215444"/>
            <a:chOff x="4369395" y="3284984"/>
            <a:chExt cx="1436675" cy="215444"/>
          </a:xfrm>
        </p:grpSpPr>
        <p:sp>
          <p:nvSpPr>
            <p:cNvPr id="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公司介绍</a:t>
              </a:r>
              <a:endParaRPr lang="zh-CN" altLang="en-US" sz="1400" dirty="0">
                <a:solidFill>
                  <a:srgbClr val="2C3637"/>
                </a:solidFill>
                <a:latin typeface="微软雅黑" pitchFamily="34" charset="-122"/>
                <a:ea typeface="微软雅黑" pitchFamily="34" charset="-122"/>
              </a:endParaRPr>
            </a:p>
          </p:txBody>
        </p:sp>
        <p:grpSp>
          <p:nvGrpSpPr>
            <p:cNvPr id="5" name="组合 4"/>
            <p:cNvGrpSpPr/>
            <p:nvPr/>
          </p:nvGrpSpPr>
          <p:grpSpPr>
            <a:xfrm>
              <a:off x="4369395" y="3316401"/>
              <a:ext cx="168551" cy="168551"/>
              <a:chOff x="5005199" y="3717032"/>
              <a:chExt cx="168551" cy="168551"/>
            </a:xfrm>
          </p:grpSpPr>
          <p:sp>
            <p:nvSpPr>
              <p:cNvPr id="6" name="椭圆 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7" name="等腰三角形 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8" name="组合 7"/>
          <p:cNvGrpSpPr/>
          <p:nvPr/>
        </p:nvGrpSpPr>
        <p:grpSpPr>
          <a:xfrm>
            <a:off x="6461112" y="4406540"/>
            <a:ext cx="1436675" cy="215444"/>
            <a:chOff x="4369395" y="3284984"/>
            <a:chExt cx="1436675" cy="215444"/>
          </a:xfrm>
        </p:grpSpPr>
        <p:sp>
          <p:nvSpPr>
            <p:cNvPr id="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团队介绍</a:t>
              </a:r>
              <a:endParaRPr lang="zh-CN" altLang="en-US" sz="1400" dirty="0">
                <a:solidFill>
                  <a:srgbClr val="2C3637"/>
                </a:solidFill>
                <a:latin typeface="微软雅黑" pitchFamily="34" charset="-122"/>
                <a:ea typeface="微软雅黑" pitchFamily="34" charset="-122"/>
              </a:endParaRPr>
            </a:p>
          </p:txBody>
        </p:sp>
        <p:grpSp>
          <p:nvGrpSpPr>
            <p:cNvPr id="10" name="组合 9"/>
            <p:cNvGrpSpPr/>
            <p:nvPr/>
          </p:nvGrpSpPr>
          <p:grpSpPr>
            <a:xfrm>
              <a:off x="4369395" y="3316401"/>
              <a:ext cx="168551" cy="168551"/>
              <a:chOff x="5005199" y="3717032"/>
              <a:chExt cx="168551" cy="168551"/>
            </a:xfrm>
          </p:grpSpPr>
          <p:sp>
            <p:nvSpPr>
              <p:cNvPr id="11" name="椭圆 1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12" name="等腰三角形 1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13" name="组合 12"/>
          <p:cNvGrpSpPr/>
          <p:nvPr/>
        </p:nvGrpSpPr>
        <p:grpSpPr>
          <a:xfrm>
            <a:off x="4808413" y="4797732"/>
            <a:ext cx="1436675" cy="215444"/>
            <a:chOff x="4369395" y="3284984"/>
            <a:chExt cx="1436675" cy="215444"/>
          </a:xfrm>
        </p:grpSpPr>
        <p:sp>
          <p:nvSpPr>
            <p:cNvPr id="14"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核心成员</a:t>
              </a:r>
              <a:endParaRPr lang="zh-CN" altLang="en-US" sz="1400" dirty="0">
                <a:solidFill>
                  <a:srgbClr val="2C3637"/>
                </a:solidFill>
                <a:latin typeface="微软雅黑" pitchFamily="34" charset="-122"/>
                <a:ea typeface="微软雅黑" pitchFamily="34" charset="-122"/>
              </a:endParaRPr>
            </a:p>
          </p:txBody>
        </p:sp>
        <p:grpSp>
          <p:nvGrpSpPr>
            <p:cNvPr id="15" name="组合 14"/>
            <p:cNvGrpSpPr/>
            <p:nvPr/>
          </p:nvGrpSpPr>
          <p:grpSpPr>
            <a:xfrm>
              <a:off x="4369395" y="3316401"/>
              <a:ext cx="168551" cy="168551"/>
              <a:chOff x="5005199" y="3717032"/>
              <a:chExt cx="168551" cy="168551"/>
            </a:xfrm>
          </p:grpSpPr>
          <p:sp>
            <p:nvSpPr>
              <p:cNvPr id="16" name="椭圆 15"/>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17" name="等腰三角形 16"/>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grpSp>
        <p:nvGrpSpPr>
          <p:cNvPr id="18" name="组合 17"/>
          <p:cNvGrpSpPr/>
          <p:nvPr/>
        </p:nvGrpSpPr>
        <p:grpSpPr>
          <a:xfrm>
            <a:off x="6461112" y="4797152"/>
            <a:ext cx="1436675" cy="215444"/>
            <a:chOff x="4369395" y="3284984"/>
            <a:chExt cx="1436675" cy="215444"/>
          </a:xfrm>
        </p:grpSpPr>
        <p:sp>
          <p:nvSpPr>
            <p:cNvPr id="1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smtClean="0">
                  <a:solidFill>
                    <a:srgbClr val="2C3637"/>
                  </a:solidFill>
                  <a:latin typeface="微软雅黑" pitchFamily="34" charset="-122"/>
                  <a:ea typeface="微软雅黑" pitchFamily="34" charset="-122"/>
                </a:rPr>
                <a:t>组织结构</a:t>
              </a:r>
              <a:endParaRPr lang="zh-CN" altLang="en-US" sz="1400" dirty="0">
                <a:solidFill>
                  <a:srgbClr val="2C3637"/>
                </a:solidFill>
                <a:latin typeface="微软雅黑" pitchFamily="34" charset="-122"/>
                <a:ea typeface="微软雅黑" pitchFamily="34" charset="-122"/>
              </a:endParaRPr>
            </a:p>
          </p:txBody>
        </p:sp>
        <p:grpSp>
          <p:nvGrpSpPr>
            <p:cNvPr id="20" name="组合 19"/>
            <p:cNvGrpSpPr/>
            <p:nvPr/>
          </p:nvGrpSpPr>
          <p:grpSpPr>
            <a:xfrm>
              <a:off x="4369395" y="3316401"/>
              <a:ext cx="168551" cy="168551"/>
              <a:chOff x="5005199" y="3717032"/>
              <a:chExt cx="168551" cy="168551"/>
            </a:xfrm>
          </p:grpSpPr>
          <p:sp>
            <p:nvSpPr>
              <p:cNvPr id="21" name="椭圆 2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22" name="等腰三角形 2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23" name="标题 4"/>
          <p:cNvSpPr txBox="1">
            <a:spLocks/>
          </p:cNvSpPr>
          <p:nvPr/>
        </p:nvSpPr>
        <p:spPr>
          <a:xfrm>
            <a:off x="4945459" y="3819612"/>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smtClean="0">
                <a:solidFill>
                  <a:srgbClr val="2C3637"/>
                </a:solidFill>
                <a:latin typeface="微软雅黑" panose="020B0503020204020204" pitchFamily="34" charset="-122"/>
                <a:ea typeface="微软雅黑" panose="020B0503020204020204" pitchFamily="34" charset="-122"/>
              </a:rPr>
              <a:t>我们是谁</a:t>
            </a:r>
          </a:p>
        </p:txBody>
      </p:sp>
      <p:sp>
        <p:nvSpPr>
          <p:cNvPr id="24" name="椭圆 23"/>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6097595" y="836712"/>
            <a:ext cx="72000" cy="720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标题 4"/>
          <p:cNvSpPr txBox="1">
            <a:spLocks/>
          </p:cNvSpPr>
          <p:nvPr/>
        </p:nvSpPr>
        <p:spPr>
          <a:xfrm>
            <a:off x="4945459" y="2780928"/>
            <a:ext cx="2376264" cy="47348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a:solidFill>
                  <a:schemeClr val="bg1"/>
                </a:solidFill>
                <a:latin typeface="微软雅黑" panose="020B0503020204020204" pitchFamily="34" charset="-122"/>
                <a:ea typeface="微软雅黑" panose="020B0503020204020204" pitchFamily="34" charset="-122"/>
              </a:rPr>
              <a:t>第一章</a:t>
            </a:r>
            <a:endParaRPr lang="zh-CN" altLang="en-US" sz="2400" b="1" dirty="0" smtClean="0">
              <a:solidFill>
                <a:schemeClr val="bg1"/>
              </a:solidFill>
              <a:latin typeface="微软雅黑" panose="020B0503020204020204" pitchFamily="34" charset="-122"/>
              <a:ea typeface="微软雅黑" panose="020B0503020204020204" pitchFamily="34" charset="-122"/>
            </a:endParaRPr>
          </a:p>
        </p:txBody>
      </p:sp>
      <p:sp>
        <p:nvSpPr>
          <p:cNvPr id="35" name="KSO_Shape"/>
          <p:cNvSpPr>
            <a:spLocks/>
          </p:cNvSpPr>
          <p:nvPr/>
        </p:nvSpPr>
        <p:spPr bwMode="auto">
          <a:xfrm>
            <a:off x="5204676" y="1484784"/>
            <a:ext cx="1741748" cy="1196000"/>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36" name="椭圆 35"/>
          <p:cNvSpPr/>
          <p:nvPr/>
        </p:nvSpPr>
        <p:spPr>
          <a:xfrm>
            <a:off x="4996314" y="1076363"/>
            <a:ext cx="2240761" cy="2240761"/>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7" name="直接连接符 36"/>
          <p:cNvCxnSpPr/>
          <p:nvPr/>
        </p:nvCxnSpPr>
        <p:spPr>
          <a:xfrm>
            <a:off x="4808413" y="4293096"/>
            <a:ext cx="2477306" cy="0"/>
          </a:xfrm>
          <a:prstGeom prst="line">
            <a:avLst/>
          </a:prstGeom>
          <a:ln>
            <a:solidFill>
              <a:srgbClr val="2C3637"/>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8" name="组合 37"/>
          <p:cNvGrpSpPr/>
          <p:nvPr/>
        </p:nvGrpSpPr>
        <p:grpSpPr>
          <a:xfrm>
            <a:off x="4801443" y="5157772"/>
            <a:ext cx="1436675" cy="215444"/>
            <a:chOff x="4369395" y="3284984"/>
            <a:chExt cx="1436675" cy="215444"/>
          </a:xfrm>
        </p:grpSpPr>
        <p:sp>
          <p:nvSpPr>
            <p:cNvPr id="39" name="文本框 9"/>
            <p:cNvSpPr txBox="1"/>
            <p:nvPr/>
          </p:nvSpPr>
          <p:spPr>
            <a:xfrm>
              <a:off x="4581935" y="3284984"/>
              <a:ext cx="1224135" cy="215444"/>
            </a:xfrm>
            <a:prstGeom prst="rect">
              <a:avLst/>
            </a:prstGeom>
            <a:noFill/>
          </p:spPr>
          <p:txBody>
            <a:bodyPr wrap="square" lIns="0" tIns="0" rIns="0" bIns="0" rtlCol="0">
              <a:spAutoFit/>
            </a:bodyPr>
            <a:lstStyle/>
            <a:p>
              <a:pPr marL="0" lvl="1"/>
              <a:r>
                <a:rPr lang="zh-CN" altLang="en-US" sz="1400" dirty="0">
                  <a:solidFill>
                    <a:srgbClr val="2C3637"/>
                  </a:solidFill>
                  <a:latin typeface="微软雅黑" pitchFamily="34" charset="-122"/>
                  <a:ea typeface="微软雅黑" pitchFamily="34" charset="-122"/>
                </a:rPr>
                <a:t>大事件</a:t>
              </a:r>
            </a:p>
          </p:txBody>
        </p:sp>
        <p:grpSp>
          <p:nvGrpSpPr>
            <p:cNvPr id="40" name="组合 39"/>
            <p:cNvGrpSpPr/>
            <p:nvPr/>
          </p:nvGrpSpPr>
          <p:grpSpPr>
            <a:xfrm>
              <a:off x="4369395" y="3316401"/>
              <a:ext cx="168551" cy="168551"/>
              <a:chOff x="5005199" y="3717032"/>
              <a:chExt cx="168551" cy="168551"/>
            </a:xfrm>
          </p:grpSpPr>
          <p:sp>
            <p:nvSpPr>
              <p:cNvPr id="41" name="椭圆 40"/>
              <p:cNvSpPr/>
              <p:nvPr/>
            </p:nvSpPr>
            <p:spPr>
              <a:xfrm>
                <a:off x="5005199" y="3717032"/>
                <a:ext cx="168551" cy="168551"/>
              </a:xfrm>
              <a:prstGeom prst="ellipse">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sp>
            <p:nvSpPr>
              <p:cNvPr id="42" name="等腰三角形 41"/>
              <p:cNvSpPr/>
              <p:nvPr/>
            </p:nvSpPr>
            <p:spPr>
              <a:xfrm rot="5400000">
                <a:off x="5039924" y="3741566"/>
                <a:ext cx="130606" cy="119482"/>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C3637"/>
                  </a:solidFill>
                </a:endParaRPr>
              </a:p>
            </p:txBody>
          </p:sp>
        </p:grpSp>
      </p:grpSp>
      <p:sp>
        <p:nvSpPr>
          <p:cNvPr id="56" name="圆角矩形 55"/>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59" name="圆角矩形 58"/>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1" name="圆角矩形 60"/>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3" name="圆角矩形 62"/>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5" name="圆角矩形 64"/>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a:solidFill>
                  <a:schemeClr val="bg1"/>
                </a:solidFill>
                <a:latin typeface="微软雅黑" panose="020B0503020204020204" pitchFamily="34" charset="-122"/>
                <a:ea typeface="微软雅黑" panose="020B0503020204020204" pitchFamily="34" charset="-122"/>
              </a:rPr>
              <a:t>4</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7" name="圆角矩形 66"/>
          <p:cNvSpPr/>
          <p:nvPr/>
        </p:nvSpPr>
        <p:spPr>
          <a:xfrm>
            <a:off x="-383133" y="1355969"/>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48915" y="1355969"/>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a:t>
            </a:r>
            <a:r>
              <a:rPr lang="zh-CN" altLang="en-US" sz="1100" dirty="0">
                <a:solidFill>
                  <a:schemeClr val="bg1"/>
                </a:solidFill>
                <a:latin typeface="微软雅黑" panose="020B0503020204020204" pitchFamily="34" charset="-122"/>
                <a:ea typeface="微软雅黑" panose="020B0503020204020204" pitchFamily="34" charset="-122"/>
              </a:rPr>
              <a:t>是谁</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9"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71511572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36"/>
                                        </p:tgtEl>
                                        <p:attrNameLst>
                                          <p:attrName>style.visibility</p:attrName>
                                        </p:attrNameLst>
                                      </p:cBhvr>
                                      <p:to>
                                        <p:strVal val="visible"/>
                                      </p:to>
                                    </p:set>
                                    <p:anim calcmode="lin" valueType="num">
                                      <p:cBhvr>
                                        <p:cTn id="13" dur="500" fill="hold"/>
                                        <p:tgtEl>
                                          <p:spTgt spid="36"/>
                                        </p:tgtEl>
                                        <p:attrNameLst>
                                          <p:attrName>ppt_w</p:attrName>
                                        </p:attrNameLst>
                                      </p:cBhvr>
                                      <p:tavLst>
                                        <p:tav tm="0">
                                          <p:val>
                                            <p:fltVal val="0"/>
                                          </p:val>
                                        </p:tav>
                                        <p:tav tm="100000">
                                          <p:val>
                                            <p:strVal val="#ppt_w"/>
                                          </p:val>
                                        </p:tav>
                                      </p:tavLst>
                                    </p:anim>
                                    <p:anim calcmode="lin" valueType="num">
                                      <p:cBhvr>
                                        <p:cTn id="14" dur="500" fill="hold"/>
                                        <p:tgtEl>
                                          <p:spTgt spid="36"/>
                                        </p:tgtEl>
                                        <p:attrNameLst>
                                          <p:attrName>ppt_h</p:attrName>
                                        </p:attrNameLst>
                                      </p:cBhvr>
                                      <p:tavLst>
                                        <p:tav tm="0">
                                          <p:val>
                                            <p:fltVal val="0"/>
                                          </p:val>
                                        </p:tav>
                                        <p:tav tm="100000">
                                          <p:val>
                                            <p:strVal val="#ppt_h"/>
                                          </p:val>
                                        </p:tav>
                                      </p:tavLst>
                                    </p:anim>
                                    <p:animEffect transition="in" filter="fade">
                                      <p:cBhvr>
                                        <p:cTn id="15" dur="500"/>
                                        <p:tgtEl>
                                          <p:spTgt spid="36"/>
                                        </p:tgtEl>
                                      </p:cBhvr>
                                    </p:animEffect>
                                  </p:childTnLst>
                                </p:cTn>
                              </p:par>
                              <p:par>
                                <p:cTn id="16" presetID="53" presetClass="entr" presetSubtype="16" fill="hold" grpId="0" nodeType="withEffect">
                                  <p:stCondLst>
                                    <p:cond delay="1000"/>
                                  </p:stCondLst>
                                  <p:iterate type="lt">
                                    <p:tmPct val="0"/>
                                  </p:iterate>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par>
                                <p:cTn id="21" presetID="53" presetClass="entr" presetSubtype="528" fill="hold" grpId="0" nodeType="withEffect">
                                  <p:stCondLst>
                                    <p:cond delay="1000"/>
                                  </p:stCondLst>
                                  <p:childTnLst>
                                    <p:set>
                                      <p:cBhvr>
                                        <p:cTn id="22" dur="1" fill="hold">
                                          <p:stCondLst>
                                            <p:cond delay="0"/>
                                          </p:stCondLst>
                                        </p:cTn>
                                        <p:tgtEl>
                                          <p:spTgt spid="35"/>
                                        </p:tgtEl>
                                        <p:attrNameLst>
                                          <p:attrName>style.visibility</p:attrName>
                                        </p:attrNameLst>
                                      </p:cBhvr>
                                      <p:to>
                                        <p:strVal val="visible"/>
                                      </p:to>
                                    </p:set>
                                    <p:anim calcmode="lin" valueType="num">
                                      <p:cBhvr>
                                        <p:cTn id="23" dur="500" fill="hold"/>
                                        <p:tgtEl>
                                          <p:spTgt spid="35"/>
                                        </p:tgtEl>
                                        <p:attrNameLst>
                                          <p:attrName>ppt_w</p:attrName>
                                        </p:attrNameLst>
                                      </p:cBhvr>
                                      <p:tavLst>
                                        <p:tav tm="0">
                                          <p:val>
                                            <p:fltVal val="0"/>
                                          </p:val>
                                        </p:tav>
                                        <p:tav tm="100000">
                                          <p:val>
                                            <p:strVal val="#ppt_w"/>
                                          </p:val>
                                        </p:tav>
                                      </p:tavLst>
                                    </p:anim>
                                    <p:anim calcmode="lin" valueType="num">
                                      <p:cBhvr>
                                        <p:cTn id="24" dur="500" fill="hold"/>
                                        <p:tgtEl>
                                          <p:spTgt spid="35"/>
                                        </p:tgtEl>
                                        <p:attrNameLst>
                                          <p:attrName>ppt_h</p:attrName>
                                        </p:attrNameLst>
                                      </p:cBhvr>
                                      <p:tavLst>
                                        <p:tav tm="0">
                                          <p:val>
                                            <p:fltVal val="0"/>
                                          </p:val>
                                        </p:tav>
                                        <p:tav tm="100000">
                                          <p:val>
                                            <p:strVal val="#ppt_h"/>
                                          </p:val>
                                        </p:tav>
                                      </p:tavLst>
                                    </p:anim>
                                    <p:animEffect transition="in" filter="fade">
                                      <p:cBhvr>
                                        <p:cTn id="25" dur="500"/>
                                        <p:tgtEl>
                                          <p:spTgt spid="35"/>
                                        </p:tgtEl>
                                      </p:cBhvr>
                                    </p:animEffect>
                                    <p:anim calcmode="lin" valueType="num">
                                      <p:cBhvr>
                                        <p:cTn id="26" dur="500" fill="hold"/>
                                        <p:tgtEl>
                                          <p:spTgt spid="35"/>
                                        </p:tgtEl>
                                        <p:attrNameLst>
                                          <p:attrName>ppt_x</p:attrName>
                                        </p:attrNameLst>
                                      </p:cBhvr>
                                      <p:tavLst>
                                        <p:tav tm="0">
                                          <p:val>
                                            <p:fltVal val="0.5"/>
                                          </p:val>
                                        </p:tav>
                                        <p:tav tm="100000">
                                          <p:val>
                                            <p:strVal val="#ppt_x"/>
                                          </p:val>
                                        </p:tav>
                                      </p:tavLst>
                                    </p:anim>
                                    <p:anim calcmode="lin" valueType="num">
                                      <p:cBhvr>
                                        <p:cTn id="27" dur="500" fill="hold"/>
                                        <p:tgtEl>
                                          <p:spTgt spid="35"/>
                                        </p:tgtEl>
                                        <p:attrNameLst>
                                          <p:attrName>ppt_y</p:attrName>
                                        </p:attrNameLst>
                                      </p:cBhvr>
                                      <p:tavLst>
                                        <p:tav tm="0">
                                          <p:val>
                                            <p:fltVal val="0.5"/>
                                          </p:val>
                                        </p:tav>
                                        <p:tav tm="100000">
                                          <p:val>
                                            <p:strVal val="#ppt_y"/>
                                          </p:val>
                                        </p:tav>
                                      </p:tavLst>
                                    </p:anim>
                                  </p:childTnLst>
                                </p:cTn>
                              </p:par>
                              <p:par>
                                <p:cTn id="28" presetID="53" presetClass="entr" presetSubtype="16" fill="hold" grpId="0" nodeType="withEffect">
                                  <p:stCondLst>
                                    <p:cond delay="2000"/>
                                  </p:stCondLst>
                                  <p:iterate type="lt">
                                    <p:tmPct val="0"/>
                                  </p:iterate>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par>
                                <p:cTn id="33" presetID="16" presetClass="entr" presetSubtype="21" fill="hold" nodeType="withEffect">
                                  <p:stCondLst>
                                    <p:cond delay="2000"/>
                                  </p:stCondLst>
                                  <p:childTnLst>
                                    <p:set>
                                      <p:cBhvr>
                                        <p:cTn id="34" dur="1" fill="hold">
                                          <p:stCondLst>
                                            <p:cond delay="0"/>
                                          </p:stCondLst>
                                        </p:cTn>
                                        <p:tgtEl>
                                          <p:spTgt spid="37"/>
                                        </p:tgtEl>
                                        <p:attrNameLst>
                                          <p:attrName>style.visibility</p:attrName>
                                        </p:attrNameLst>
                                      </p:cBhvr>
                                      <p:to>
                                        <p:strVal val="visible"/>
                                      </p:to>
                                    </p:set>
                                    <p:animEffect transition="in" filter="barn(inVertical)">
                                      <p:cBhvr>
                                        <p:cTn id="35" dur="500"/>
                                        <p:tgtEl>
                                          <p:spTgt spid="37"/>
                                        </p:tgtEl>
                                      </p:cBhvr>
                                    </p:animEffect>
                                  </p:childTnLst>
                                </p:cTn>
                              </p:par>
                              <p:par>
                                <p:cTn id="36" presetID="53" presetClass="entr" presetSubtype="16" fill="hold" nodeType="withEffect">
                                  <p:stCondLst>
                                    <p:cond delay="250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fill="hold"/>
                                        <p:tgtEl>
                                          <p:spTgt spid="3"/>
                                        </p:tgtEl>
                                        <p:attrNameLst>
                                          <p:attrName>ppt_w</p:attrName>
                                        </p:attrNameLst>
                                      </p:cBhvr>
                                      <p:tavLst>
                                        <p:tav tm="0">
                                          <p:val>
                                            <p:fltVal val="0"/>
                                          </p:val>
                                        </p:tav>
                                        <p:tav tm="100000">
                                          <p:val>
                                            <p:strVal val="#ppt_w"/>
                                          </p:val>
                                        </p:tav>
                                      </p:tavLst>
                                    </p:anim>
                                    <p:anim calcmode="lin" valueType="num">
                                      <p:cBhvr>
                                        <p:cTn id="39" dur="500" fill="hold"/>
                                        <p:tgtEl>
                                          <p:spTgt spid="3"/>
                                        </p:tgtEl>
                                        <p:attrNameLst>
                                          <p:attrName>ppt_h</p:attrName>
                                        </p:attrNameLst>
                                      </p:cBhvr>
                                      <p:tavLst>
                                        <p:tav tm="0">
                                          <p:val>
                                            <p:fltVal val="0"/>
                                          </p:val>
                                        </p:tav>
                                        <p:tav tm="100000">
                                          <p:val>
                                            <p:strVal val="#ppt_h"/>
                                          </p:val>
                                        </p:tav>
                                      </p:tavLst>
                                    </p:anim>
                                    <p:animEffect transition="in" filter="fade">
                                      <p:cBhvr>
                                        <p:cTn id="40" dur="500"/>
                                        <p:tgtEl>
                                          <p:spTgt spid="3"/>
                                        </p:tgtEl>
                                      </p:cBhvr>
                                    </p:animEffect>
                                  </p:childTnLst>
                                </p:cTn>
                              </p:par>
                              <p:par>
                                <p:cTn id="41" presetID="53" presetClass="entr" presetSubtype="16" fill="hold" nodeType="withEffect">
                                  <p:stCondLst>
                                    <p:cond delay="2500"/>
                                  </p:stCondLst>
                                  <p:childTnLst>
                                    <p:set>
                                      <p:cBhvr>
                                        <p:cTn id="42" dur="1" fill="hold">
                                          <p:stCondLst>
                                            <p:cond delay="0"/>
                                          </p:stCondLst>
                                        </p:cTn>
                                        <p:tgtEl>
                                          <p:spTgt spid="8"/>
                                        </p:tgtEl>
                                        <p:attrNameLst>
                                          <p:attrName>style.visibility</p:attrName>
                                        </p:attrNameLst>
                                      </p:cBhvr>
                                      <p:to>
                                        <p:strVal val="visible"/>
                                      </p:to>
                                    </p:set>
                                    <p:anim calcmode="lin" valueType="num">
                                      <p:cBhvr>
                                        <p:cTn id="43" dur="500" fill="hold"/>
                                        <p:tgtEl>
                                          <p:spTgt spid="8"/>
                                        </p:tgtEl>
                                        <p:attrNameLst>
                                          <p:attrName>ppt_w</p:attrName>
                                        </p:attrNameLst>
                                      </p:cBhvr>
                                      <p:tavLst>
                                        <p:tav tm="0">
                                          <p:val>
                                            <p:fltVal val="0"/>
                                          </p:val>
                                        </p:tav>
                                        <p:tav tm="100000">
                                          <p:val>
                                            <p:strVal val="#ppt_w"/>
                                          </p:val>
                                        </p:tav>
                                      </p:tavLst>
                                    </p:anim>
                                    <p:anim calcmode="lin" valueType="num">
                                      <p:cBhvr>
                                        <p:cTn id="44" dur="500" fill="hold"/>
                                        <p:tgtEl>
                                          <p:spTgt spid="8"/>
                                        </p:tgtEl>
                                        <p:attrNameLst>
                                          <p:attrName>ppt_h</p:attrName>
                                        </p:attrNameLst>
                                      </p:cBhvr>
                                      <p:tavLst>
                                        <p:tav tm="0">
                                          <p:val>
                                            <p:fltVal val="0"/>
                                          </p:val>
                                        </p:tav>
                                        <p:tav tm="100000">
                                          <p:val>
                                            <p:strVal val="#ppt_h"/>
                                          </p:val>
                                        </p:tav>
                                      </p:tavLst>
                                    </p:anim>
                                    <p:animEffect transition="in" filter="fade">
                                      <p:cBhvr>
                                        <p:cTn id="45" dur="500"/>
                                        <p:tgtEl>
                                          <p:spTgt spid="8"/>
                                        </p:tgtEl>
                                      </p:cBhvr>
                                    </p:animEffect>
                                  </p:childTnLst>
                                </p:cTn>
                              </p:par>
                              <p:par>
                                <p:cTn id="46" presetID="53" presetClass="entr" presetSubtype="16" fill="hold" nodeType="withEffect">
                                  <p:stCondLst>
                                    <p:cond delay="250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par>
                                <p:cTn id="51" presetID="53" presetClass="entr" presetSubtype="16" fill="hold" nodeType="withEffect">
                                  <p:stCondLst>
                                    <p:cond delay="250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Effect transition="in" filter="fade">
                                      <p:cBhvr>
                                        <p:cTn id="55" dur="500"/>
                                        <p:tgtEl>
                                          <p:spTgt spid="18"/>
                                        </p:tgtEl>
                                      </p:cBhvr>
                                    </p:animEffect>
                                  </p:childTnLst>
                                </p:cTn>
                              </p:par>
                              <p:par>
                                <p:cTn id="56" presetID="53" presetClass="entr" presetSubtype="16" fill="hold" nodeType="withEffect">
                                  <p:stCondLst>
                                    <p:cond delay="2500"/>
                                  </p:stCondLst>
                                  <p:childTnLst>
                                    <p:set>
                                      <p:cBhvr>
                                        <p:cTn id="57" dur="1" fill="hold">
                                          <p:stCondLst>
                                            <p:cond delay="0"/>
                                          </p:stCondLst>
                                        </p:cTn>
                                        <p:tgtEl>
                                          <p:spTgt spid="38"/>
                                        </p:tgtEl>
                                        <p:attrNameLst>
                                          <p:attrName>style.visibility</p:attrName>
                                        </p:attrNameLst>
                                      </p:cBhvr>
                                      <p:to>
                                        <p:strVal val="visible"/>
                                      </p:to>
                                    </p:set>
                                    <p:anim calcmode="lin" valueType="num">
                                      <p:cBhvr>
                                        <p:cTn id="58" dur="500" fill="hold"/>
                                        <p:tgtEl>
                                          <p:spTgt spid="38"/>
                                        </p:tgtEl>
                                        <p:attrNameLst>
                                          <p:attrName>ppt_w</p:attrName>
                                        </p:attrNameLst>
                                      </p:cBhvr>
                                      <p:tavLst>
                                        <p:tav tm="0">
                                          <p:val>
                                            <p:fltVal val="0"/>
                                          </p:val>
                                        </p:tav>
                                        <p:tav tm="100000">
                                          <p:val>
                                            <p:strVal val="#ppt_w"/>
                                          </p:val>
                                        </p:tav>
                                      </p:tavLst>
                                    </p:anim>
                                    <p:anim calcmode="lin" valueType="num">
                                      <p:cBhvr>
                                        <p:cTn id="59" dur="500" fill="hold"/>
                                        <p:tgtEl>
                                          <p:spTgt spid="38"/>
                                        </p:tgtEl>
                                        <p:attrNameLst>
                                          <p:attrName>ppt_h</p:attrName>
                                        </p:attrNameLst>
                                      </p:cBhvr>
                                      <p:tavLst>
                                        <p:tav tm="0">
                                          <p:val>
                                            <p:fltVal val="0"/>
                                          </p:val>
                                        </p:tav>
                                        <p:tav tm="100000">
                                          <p:val>
                                            <p:strVal val="#ppt_h"/>
                                          </p:val>
                                        </p:tav>
                                      </p:tavLst>
                                    </p:anim>
                                    <p:animEffect transition="in" filter="fade">
                                      <p:cBhvr>
                                        <p:cTn id="60" dur="500"/>
                                        <p:tgtEl>
                                          <p:spTgt spid="38"/>
                                        </p:tgtEl>
                                      </p:cBhvr>
                                    </p:animEffect>
                                  </p:childTnLst>
                                </p:cTn>
                              </p:par>
                              <p:par>
                                <p:cTn id="61" presetID="32" presetClass="emph" presetSubtype="0" fill="hold" nodeType="withEffect">
                                  <p:stCondLst>
                                    <p:cond delay="3000"/>
                                  </p:stCondLst>
                                  <p:childTnLst>
                                    <p:animRot by="120000">
                                      <p:cBhvr>
                                        <p:cTn id="62" dur="100" fill="hold">
                                          <p:stCondLst>
                                            <p:cond delay="0"/>
                                          </p:stCondLst>
                                        </p:cTn>
                                        <p:tgtEl>
                                          <p:spTgt spid="3"/>
                                        </p:tgtEl>
                                        <p:attrNameLst>
                                          <p:attrName>r</p:attrName>
                                        </p:attrNameLst>
                                      </p:cBhvr>
                                    </p:animRot>
                                    <p:animRot by="-240000">
                                      <p:cBhvr>
                                        <p:cTn id="63" dur="200" fill="hold">
                                          <p:stCondLst>
                                            <p:cond delay="200"/>
                                          </p:stCondLst>
                                        </p:cTn>
                                        <p:tgtEl>
                                          <p:spTgt spid="3"/>
                                        </p:tgtEl>
                                        <p:attrNameLst>
                                          <p:attrName>r</p:attrName>
                                        </p:attrNameLst>
                                      </p:cBhvr>
                                    </p:animRot>
                                    <p:animRot by="240000">
                                      <p:cBhvr>
                                        <p:cTn id="64" dur="200" fill="hold">
                                          <p:stCondLst>
                                            <p:cond delay="400"/>
                                          </p:stCondLst>
                                        </p:cTn>
                                        <p:tgtEl>
                                          <p:spTgt spid="3"/>
                                        </p:tgtEl>
                                        <p:attrNameLst>
                                          <p:attrName>r</p:attrName>
                                        </p:attrNameLst>
                                      </p:cBhvr>
                                    </p:animRot>
                                    <p:animRot by="-240000">
                                      <p:cBhvr>
                                        <p:cTn id="65" dur="200" fill="hold">
                                          <p:stCondLst>
                                            <p:cond delay="600"/>
                                          </p:stCondLst>
                                        </p:cTn>
                                        <p:tgtEl>
                                          <p:spTgt spid="3"/>
                                        </p:tgtEl>
                                        <p:attrNameLst>
                                          <p:attrName>r</p:attrName>
                                        </p:attrNameLst>
                                      </p:cBhvr>
                                    </p:animRot>
                                    <p:animRot by="120000">
                                      <p:cBhvr>
                                        <p:cTn id="66" dur="200" fill="hold">
                                          <p:stCondLst>
                                            <p:cond delay="800"/>
                                          </p:stCondLst>
                                        </p:cTn>
                                        <p:tgtEl>
                                          <p:spTgt spid="3"/>
                                        </p:tgtEl>
                                        <p:attrNameLst>
                                          <p:attrName>r</p:attrName>
                                        </p:attrNameLst>
                                      </p:cBhvr>
                                    </p:animRot>
                                  </p:childTnLst>
                                </p:cTn>
                              </p:par>
                              <p:par>
                                <p:cTn id="67" presetID="32" presetClass="emph" presetSubtype="0" fill="hold" nodeType="withEffect">
                                  <p:stCondLst>
                                    <p:cond delay="3000"/>
                                  </p:stCondLst>
                                  <p:childTnLst>
                                    <p:animRot by="120000">
                                      <p:cBhvr>
                                        <p:cTn id="68" dur="100" fill="hold">
                                          <p:stCondLst>
                                            <p:cond delay="0"/>
                                          </p:stCondLst>
                                        </p:cTn>
                                        <p:tgtEl>
                                          <p:spTgt spid="8"/>
                                        </p:tgtEl>
                                        <p:attrNameLst>
                                          <p:attrName>r</p:attrName>
                                        </p:attrNameLst>
                                      </p:cBhvr>
                                    </p:animRot>
                                    <p:animRot by="-240000">
                                      <p:cBhvr>
                                        <p:cTn id="69" dur="200" fill="hold">
                                          <p:stCondLst>
                                            <p:cond delay="200"/>
                                          </p:stCondLst>
                                        </p:cTn>
                                        <p:tgtEl>
                                          <p:spTgt spid="8"/>
                                        </p:tgtEl>
                                        <p:attrNameLst>
                                          <p:attrName>r</p:attrName>
                                        </p:attrNameLst>
                                      </p:cBhvr>
                                    </p:animRot>
                                    <p:animRot by="240000">
                                      <p:cBhvr>
                                        <p:cTn id="70" dur="200" fill="hold">
                                          <p:stCondLst>
                                            <p:cond delay="400"/>
                                          </p:stCondLst>
                                        </p:cTn>
                                        <p:tgtEl>
                                          <p:spTgt spid="8"/>
                                        </p:tgtEl>
                                        <p:attrNameLst>
                                          <p:attrName>r</p:attrName>
                                        </p:attrNameLst>
                                      </p:cBhvr>
                                    </p:animRot>
                                    <p:animRot by="-240000">
                                      <p:cBhvr>
                                        <p:cTn id="71" dur="200" fill="hold">
                                          <p:stCondLst>
                                            <p:cond delay="600"/>
                                          </p:stCondLst>
                                        </p:cTn>
                                        <p:tgtEl>
                                          <p:spTgt spid="8"/>
                                        </p:tgtEl>
                                        <p:attrNameLst>
                                          <p:attrName>r</p:attrName>
                                        </p:attrNameLst>
                                      </p:cBhvr>
                                    </p:animRot>
                                    <p:animRot by="120000">
                                      <p:cBhvr>
                                        <p:cTn id="72" dur="200" fill="hold">
                                          <p:stCondLst>
                                            <p:cond delay="800"/>
                                          </p:stCondLst>
                                        </p:cTn>
                                        <p:tgtEl>
                                          <p:spTgt spid="8"/>
                                        </p:tgtEl>
                                        <p:attrNameLst>
                                          <p:attrName>r</p:attrName>
                                        </p:attrNameLst>
                                      </p:cBhvr>
                                    </p:animRot>
                                  </p:childTnLst>
                                </p:cTn>
                              </p:par>
                              <p:par>
                                <p:cTn id="73" presetID="32" presetClass="emph" presetSubtype="0" fill="hold" nodeType="withEffect">
                                  <p:stCondLst>
                                    <p:cond delay="3000"/>
                                  </p:stCondLst>
                                  <p:childTnLst>
                                    <p:animRot by="120000">
                                      <p:cBhvr>
                                        <p:cTn id="74" dur="100" fill="hold">
                                          <p:stCondLst>
                                            <p:cond delay="0"/>
                                          </p:stCondLst>
                                        </p:cTn>
                                        <p:tgtEl>
                                          <p:spTgt spid="13"/>
                                        </p:tgtEl>
                                        <p:attrNameLst>
                                          <p:attrName>r</p:attrName>
                                        </p:attrNameLst>
                                      </p:cBhvr>
                                    </p:animRot>
                                    <p:animRot by="-240000">
                                      <p:cBhvr>
                                        <p:cTn id="75" dur="200" fill="hold">
                                          <p:stCondLst>
                                            <p:cond delay="200"/>
                                          </p:stCondLst>
                                        </p:cTn>
                                        <p:tgtEl>
                                          <p:spTgt spid="13"/>
                                        </p:tgtEl>
                                        <p:attrNameLst>
                                          <p:attrName>r</p:attrName>
                                        </p:attrNameLst>
                                      </p:cBhvr>
                                    </p:animRot>
                                    <p:animRot by="240000">
                                      <p:cBhvr>
                                        <p:cTn id="76" dur="200" fill="hold">
                                          <p:stCondLst>
                                            <p:cond delay="400"/>
                                          </p:stCondLst>
                                        </p:cTn>
                                        <p:tgtEl>
                                          <p:spTgt spid="13"/>
                                        </p:tgtEl>
                                        <p:attrNameLst>
                                          <p:attrName>r</p:attrName>
                                        </p:attrNameLst>
                                      </p:cBhvr>
                                    </p:animRot>
                                    <p:animRot by="-240000">
                                      <p:cBhvr>
                                        <p:cTn id="77" dur="200" fill="hold">
                                          <p:stCondLst>
                                            <p:cond delay="600"/>
                                          </p:stCondLst>
                                        </p:cTn>
                                        <p:tgtEl>
                                          <p:spTgt spid="13"/>
                                        </p:tgtEl>
                                        <p:attrNameLst>
                                          <p:attrName>r</p:attrName>
                                        </p:attrNameLst>
                                      </p:cBhvr>
                                    </p:animRot>
                                    <p:animRot by="120000">
                                      <p:cBhvr>
                                        <p:cTn id="78" dur="200" fill="hold">
                                          <p:stCondLst>
                                            <p:cond delay="800"/>
                                          </p:stCondLst>
                                        </p:cTn>
                                        <p:tgtEl>
                                          <p:spTgt spid="13"/>
                                        </p:tgtEl>
                                        <p:attrNameLst>
                                          <p:attrName>r</p:attrName>
                                        </p:attrNameLst>
                                      </p:cBhvr>
                                    </p:animRot>
                                  </p:childTnLst>
                                </p:cTn>
                              </p:par>
                              <p:par>
                                <p:cTn id="79" presetID="32" presetClass="emph" presetSubtype="0" fill="hold" nodeType="withEffect">
                                  <p:stCondLst>
                                    <p:cond delay="3000"/>
                                  </p:stCondLst>
                                  <p:childTnLst>
                                    <p:animRot by="120000">
                                      <p:cBhvr>
                                        <p:cTn id="80" dur="100" fill="hold">
                                          <p:stCondLst>
                                            <p:cond delay="0"/>
                                          </p:stCondLst>
                                        </p:cTn>
                                        <p:tgtEl>
                                          <p:spTgt spid="18"/>
                                        </p:tgtEl>
                                        <p:attrNameLst>
                                          <p:attrName>r</p:attrName>
                                        </p:attrNameLst>
                                      </p:cBhvr>
                                    </p:animRot>
                                    <p:animRot by="-240000">
                                      <p:cBhvr>
                                        <p:cTn id="81" dur="200" fill="hold">
                                          <p:stCondLst>
                                            <p:cond delay="200"/>
                                          </p:stCondLst>
                                        </p:cTn>
                                        <p:tgtEl>
                                          <p:spTgt spid="18"/>
                                        </p:tgtEl>
                                        <p:attrNameLst>
                                          <p:attrName>r</p:attrName>
                                        </p:attrNameLst>
                                      </p:cBhvr>
                                    </p:animRot>
                                    <p:animRot by="240000">
                                      <p:cBhvr>
                                        <p:cTn id="82" dur="200" fill="hold">
                                          <p:stCondLst>
                                            <p:cond delay="400"/>
                                          </p:stCondLst>
                                        </p:cTn>
                                        <p:tgtEl>
                                          <p:spTgt spid="18"/>
                                        </p:tgtEl>
                                        <p:attrNameLst>
                                          <p:attrName>r</p:attrName>
                                        </p:attrNameLst>
                                      </p:cBhvr>
                                    </p:animRot>
                                    <p:animRot by="-240000">
                                      <p:cBhvr>
                                        <p:cTn id="83" dur="200" fill="hold">
                                          <p:stCondLst>
                                            <p:cond delay="600"/>
                                          </p:stCondLst>
                                        </p:cTn>
                                        <p:tgtEl>
                                          <p:spTgt spid="18"/>
                                        </p:tgtEl>
                                        <p:attrNameLst>
                                          <p:attrName>r</p:attrName>
                                        </p:attrNameLst>
                                      </p:cBhvr>
                                    </p:animRot>
                                    <p:animRot by="120000">
                                      <p:cBhvr>
                                        <p:cTn id="84" dur="200" fill="hold">
                                          <p:stCondLst>
                                            <p:cond delay="800"/>
                                          </p:stCondLst>
                                        </p:cTn>
                                        <p:tgtEl>
                                          <p:spTgt spid="18"/>
                                        </p:tgtEl>
                                        <p:attrNameLst>
                                          <p:attrName>r</p:attrName>
                                        </p:attrNameLst>
                                      </p:cBhvr>
                                    </p:animRot>
                                  </p:childTnLst>
                                </p:cTn>
                              </p:par>
                              <p:par>
                                <p:cTn id="85" presetID="32" presetClass="emph" presetSubtype="0" fill="hold" nodeType="withEffect">
                                  <p:stCondLst>
                                    <p:cond delay="3000"/>
                                  </p:stCondLst>
                                  <p:childTnLst>
                                    <p:animRot by="120000">
                                      <p:cBhvr>
                                        <p:cTn id="86" dur="100" fill="hold">
                                          <p:stCondLst>
                                            <p:cond delay="0"/>
                                          </p:stCondLst>
                                        </p:cTn>
                                        <p:tgtEl>
                                          <p:spTgt spid="38"/>
                                        </p:tgtEl>
                                        <p:attrNameLst>
                                          <p:attrName>r</p:attrName>
                                        </p:attrNameLst>
                                      </p:cBhvr>
                                    </p:animRot>
                                    <p:animRot by="-240000">
                                      <p:cBhvr>
                                        <p:cTn id="87" dur="200" fill="hold">
                                          <p:stCondLst>
                                            <p:cond delay="200"/>
                                          </p:stCondLst>
                                        </p:cTn>
                                        <p:tgtEl>
                                          <p:spTgt spid="38"/>
                                        </p:tgtEl>
                                        <p:attrNameLst>
                                          <p:attrName>r</p:attrName>
                                        </p:attrNameLst>
                                      </p:cBhvr>
                                    </p:animRot>
                                    <p:animRot by="240000">
                                      <p:cBhvr>
                                        <p:cTn id="88" dur="200" fill="hold">
                                          <p:stCondLst>
                                            <p:cond delay="400"/>
                                          </p:stCondLst>
                                        </p:cTn>
                                        <p:tgtEl>
                                          <p:spTgt spid="38"/>
                                        </p:tgtEl>
                                        <p:attrNameLst>
                                          <p:attrName>r</p:attrName>
                                        </p:attrNameLst>
                                      </p:cBhvr>
                                    </p:animRot>
                                    <p:animRot by="-240000">
                                      <p:cBhvr>
                                        <p:cTn id="89" dur="200" fill="hold">
                                          <p:stCondLst>
                                            <p:cond delay="600"/>
                                          </p:stCondLst>
                                        </p:cTn>
                                        <p:tgtEl>
                                          <p:spTgt spid="38"/>
                                        </p:tgtEl>
                                        <p:attrNameLst>
                                          <p:attrName>r</p:attrName>
                                        </p:attrNameLst>
                                      </p:cBhvr>
                                    </p:animRot>
                                    <p:animRot by="120000">
                                      <p:cBhvr>
                                        <p:cTn id="90" dur="200" fill="hold">
                                          <p:stCondLst>
                                            <p:cond delay="800"/>
                                          </p:stCondLst>
                                        </p:cTn>
                                        <p:tgtEl>
                                          <p:spTgt spid="38"/>
                                        </p:tgtEl>
                                        <p:attrNameLst>
                                          <p:attrName>r</p:attrName>
                                        </p:attrNameLst>
                                      </p:cBhvr>
                                    </p:animRot>
                                  </p:childTnLst>
                                </p:cTn>
                              </p:par>
                            </p:childTnLst>
                          </p:cTn>
                        </p:par>
                        <p:par>
                          <p:cTn id="91" fill="hold">
                            <p:stCondLst>
                              <p:cond delay="5000"/>
                            </p:stCondLst>
                            <p:childTnLst>
                              <p:par>
                                <p:cTn id="92" presetID="10" presetClass="entr" presetSubtype="0" fill="hold" grpId="1"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fade">
                                      <p:cBhvr>
                                        <p:cTn id="94" dur="500"/>
                                        <p:tgtEl>
                                          <p:spTgt spid="24"/>
                                        </p:tgtEl>
                                      </p:cBhvr>
                                    </p:animEffect>
                                  </p:childTnLst>
                                </p:cTn>
                              </p:par>
                              <p:par>
                                <p:cTn id="95" presetID="10" presetClass="entr" presetSubtype="0" fill="hold" grpId="1"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fade">
                                      <p:cBhvr>
                                        <p:cTn id="97" dur="500"/>
                                        <p:tgtEl>
                                          <p:spTgt spid="25"/>
                                        </p:tgtEl>
                                      </p:cBhvr>
                                    </p:animEffect>
                                  </p:childTnLst>
                                </p:cTn>
                              </p:par>
                              <p:par>
                                <p:cTn id="98" presetID="10" presetClass="entr" presetSubtype="0" fill="hold" grpId="1" nodeType="with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fade">
                                      <p:cBhvr>
                                        <p:cTn id="100" dur="500"/>
                                        <p:tgtEl>
                                          <p:spTgt spid="26"/>
                                        </p:tgtEl>
                                      </p:cBhvr>
                                    </p:animEffect>
                                  </p:childTnLst>
                                </p:cTn>
                              </p:par>
                              <p:par>
                                <p:cTn id="101" presetID="10" presetClass="entr" presetSubtype="0" fill="hold" grpId="1"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fade">
                                      <p:cBhvr>
                                        <p:cTn id="103" dur="500"/>
                                        <p:tgtEl>
                                          <p:spTgt spid="27"/>
                                        </p:tgtEl>
                                      </p:cBhvr>
                                    </p:animEffect>
                                  </p:childTnLst>
                                </p:cTn>
                              </p:par>
                              <p:par>
                                <p:cTn id="104" presetID="10" presetClass="entr" presetSubtype="0" fill="hold" grpId="1" nodeType="with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fade">
                                      <p:cBhvr>
                                        <p:cTn id="106" dur="500"/>
                                        <p:tgtEl>
                                          <p:spTgt spid="28"/>
                                        </p:tgtEl>
                                      </p:cBhvr>
                                    </p:animEffect>
                                  </p:childTnLst>
                                </p:cTn>
                              </p:par>
                              <p:par>
                                <p:cTn id="107" presetID="10" presetClass="entr" presetSubtype="0" fill="hold" grpId="1" nodeType="withEffect">
                                  <p:stCondLst>
                                    <p:cond delay="0"/>
                                  </p:stCondLst>
                                  <p:childTnLst>
                                    <p:set>
                                      <p:cBhvr>
                                        <p:cTn id="108" dur="1" fill="hold">
                                          <p:stCondLst>
                                            <p:cond delay="0"/>
                                          </p:stCondLst>
                                        </p:cTn>
                                        <p:tgtEl>
                                          <p:spTgt spid="29"/>
                                        </p:tgtEl>
                                        <p:attrNameLst>
                                          <p:attrName>style.visibility</p:attrName>
                                        </p:attrNameLst>
                                      </p:cBhvr>
                                      <p:to>
                                        <p:strVal val="visible"/>
                                      </p:to>
                                    </p:set>
                                    <p:animEffect transition="in" filter="fade">
                                      <p:cBhvr>
                                        <p:cTn id="109" dur="500"/>
                                        <p:tgtEl>
                                          <p:spTgt spid="29"/>
                                        </p:tgtEl>
                                      </p:cBhvr>
                                    </p:animEffect>
                                  </p:childTnLst>
                                </p:cTn>
                              </p:par>
                              <p:par>
                                <p:cTn id="110" presetID="10" presetClass="entr" presetSubtype="0" fill="hold" grpId="1" nodeType="withEffect">
                                  <p:stCondLst>
                                    <p:cond delay="0"/>
                                  </p:stCondLst>
                                  <p:childTnLst>
                                    <p:set>
                                      <p:cBhvr>
                                        <p:cTn id="111" dur="1" fill="hold">
                                          <p:stCondLst>
                                            <p:cond delay="0"/>
                                          </p:stCondLst>
                                        </p:cTn>
                                        <p:tgtEl>
                                          <p:spTgt spid="30"/>
                                        </p:tgtEl>
                                        <p:attrNameLst>
                                          <p:attrName>style.visibility</p:attrName>
                                        </p:attrNameLst>
                                      </p:cBhvr>
                                      <p:to>
                                        <p:strVal val="visible"/>
                                      </p:to>
                                    </p:set>
                                    <p:animEffect transition="in" filter="fade">
                                      <p:cBhvr>
                                        <p:cTn id="112" dur="500"/>
                                        <p:tgtEl>
                                          <p:spTgt spid="30"/>
                                        </p:tgtEl>
                                      </p:cBhvr>
                                    </p:animEffect>
                                  </p:childTnLst>
                                </p:cTn>
                              </p:par>
                              <p:par>
                                <p:cTn id="113" presetID="10" presetClass="entr" presetSubtype="0" fill="hold" grpId="1" nodeType="withEffect">
                                  <p:stCondLst>
                                    <p:cond delay="0"/>
                                  </p:stCondLst>
                                  <p:childTnLst>
                                    <p:set>
                                      <p:cBhvr>
                                        <p:cTn id="114" dur="1" fill="hold">
                                          <p:stCondLst>
                                            <p:cond delay="0"/>
                                          </p:stCondLst>
                                        </p:cTn>
                                        <p:tgtEl>
                                          <p:spTgt spid="31"/>
                                        </p:tgtEl>
                                        <p:attrNameLst>
                                          <p:attrName>style.visibility</p:attrName>
                                        </p:attrNameLst>
                                      </p:cBhvr>
                                      <p:to>
                                        <p:strVal val="visible"/>
                                      </p:to>
                                    </p:set>
                                    <p:animEffect transition="in" filter="fade">
                                      <p:cBhvr>
                                        <p:cTn id="115" dur="500"/>
                                        <p:tgtEl>
                                          <p:spTgt spid="31"/>
                                        </p:tgtEl>
                                      </p:cBhvr>
                                    </p:animEffect>
                                  </p:childTnLst>
                                </p:cTn>
                              </p:par>
                              <p:par>
                                <p:cTn id="116" presetID="10" presetClass="entr" presetSubtype="0" fill="hold" grpId="1" nodeType="withEffect">
                                  <p:stCondLst>
                                    <p:cond delay="0"/>
                                  </p:stCondLst>
                                  <p:childTnLst>
                                    <p:set>
                                      <p:cBhvr>
                                        <p:cTn id="117" dur="1" fill="hold">
                                          <p:stCondLst>
                                            <p:cond delay="0"/>
                                          </p:stCondLst>
                                        </p:cTn>
                                        <p:tgtEl>
                                          <p:spTgt spid="32"/>
                                        </p:tgtEl>
                                        <p:attrNameLst>
                                          <p:attrName>style.visibility</p:attrName>
                                        </p:attrNameLst>
                                      </p:cBhvr>
                                      <p:to>
                                        <p:strVal val="visible"/>
                                      </p:to>
                                    </p:set>
                                    <p:animEffect transition="in" filter="fade">
                                      <p:cBhvr>
                                        <p:cTn id="118" dur="500"/>
                                        <p:tgtEl>
                                          <p:spTgt spid="32"/>
                                        </p:tgtEl>
                                      </p:cBhvr>
                                    </p:animEffect>
                                  </p:childTnLst>
                                </p:cTn>
                              </p:par>
                              <p:par>
                                <p:cTn id="119" presetID="10" presetClass="entr" presetSubtype="0" fill="hold" grpId="1" nodeType="withEffect">
                                  <p:stCondLst>
                                    <p:cond delay="0"/>
                                  </p:stCondLst>
                                  <p:childTnLst>
                                    <p:set>
                                      <p:cBhvr>
                                        <p:cTn id="120" dur="1" fill="hold">
                                          <p:stCondLst>
                                            <p:cond delay="0"/>
                                          </p:stCondLst>
                                        </p:cTn>
                                        <p:tgtEl>
                                          <p:spTgt spid="33"/>
                                        </p:tgtEl>
                                        <p:attrNameLst>
                                          <p:attrName>style.visibility</p:attrName>
                                        </p:attrNameLst>
                                      </p:cBhvr>
                                      <p:to>
                                        <p:strVal val="visible"/>
                                      </p:to>
                                    </p:set>
                                    <p:animEffect transition="in" filter="fade">
                                      <p:cBhvr>
                                        <p:cTn id="121" dur="500"/>
                                        <p:tgtEl>
                                          <p:spTgt spid="33"/>
                                        </p:tgtEl>
                                      </p:cBhvr>
                                    </p:animEffect>
                                  </p:childTnLst>
                                </p:cTn>
                              </p:par>
                            </p:childTnLst>
                          </p:cTn>
                        </p:par>
                        <p:par>
                          <p:cTn id="122" fill="hold">
                            <p:stCondLst>
                              <p:cond delay="5500"/>
                            </p:stCondLst>
                            <p:childTnLst>
                              <p:par>
                                <p:cTn id="123"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4" dur="2000" fill="hold"/>
                                        <p:tgtEl>
                                          <p:spTgt spid="24"/>
                                        </p:tgtEl>
                                        <p:attrNameLst>
                                          <p:attrName>ppt_x</p:attrName>
                                          <p:attrName>ppt_y</p:attrName>
                                        </p:attrNameLst>
                                      </p:cBhvr>
                                      <p:rCtr x="17" y="18981"/>
                                    </p:animMotion>
                                  </p:childTnLst>
                                </p:cTn>
                              </p:par>
                              <p:par>
                                <p:cTn id="125"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6" dur="2000" fill="hold"/>
                                        <p:tgtEl>
                                          <p:spTgt spid="25"/>
                                        </p:tgtEl>
                                        <p:attrNameLst>
                                          <p:attrName>ppt_x</p:attrName>
                                          <p:attrName>ppt_y</p:attrName>
                                        </p:attrNameLst>
                                      </p:cBhvr>
                                      <p:rCtr x="17" y="18981"/>
                                    </p:animMotion>
                                  </p:childTnLst>
                                </p:cTn>
                              </p:par>
                              <p:par>
                                <p:cTn id="127"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28" dur="2000" fill="hold"/>
                                        <p:tgtEl>
                                          <p:spTgt spid="26"/>
                                        </p:tgtEl>
                                        <p:attrNameLst>
                                          <p:attrName>ppt_x</p:attrName>
                                          <p:attrName>ppt_y</p:attrName>
                                        </p:attrNameLst>
                                      </p:cBhvr>
                                      <p:rCtr x="17" y="18981"/>
                                    </p:animMotion>
                                  </p:childTnLst>
                                </p:cTn>
                              </p:par>
                              <p:par>
                                <p:cTn id="129"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0" dur="2000" fill="hold"/>
                                        <p:tgtEl>
                                          <p:spTgt spid="27"/>
                                        </p:tgtEl>
                                        <p:attrNameLst>
                                          <p:attrName>ppt_x</p:attrName>
                                          <p:attrName>ppt_y</p:attrName>
                                        </p:attrNameLst>
                                      </p:cBhvr>
                                      <p:rCtr x="17" y="18981"/>
                                    </p:animMotion>
                                  </p:childTnLst>
                                </p:cTn>
                              </p:par>
                              <p:par>
                                <p:cTn id="131"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2" dur="2000" fill="hold"/>
                                        <p:tgtEl>
                                          <p:spTgt spid="28"/>
                                        </p:tgtEl>
                                        <p:attrNameLst>
                                          <p:attrName>ppt_x</p:attrName>
                                          <p:attrName>ppt_y</p:attrName>
                                        </p:attrNameLst>
                                      </p:cBhvr>
                                      <p:rCtr x="17" y="18981"/>
                                    </p:animMotion>
                                  </p:childTnLst>
                                </p:cTn>
                              </p:par>
                              <p:par>
                                <p:cTn id="133"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4" dur="2000" fill="hold"/>
                                        <p:tgtEl>
                                          <p:spTgt spid="29"/>
                                        </p:tgtEl>
                                        <p:attrNameLst>
                                          <p:attrName>ppt_x</p:attrName>
                                          <p:attrName>ppt_y</p:attrName>
                                        </p:attrNameLst>
                                      </p:cBhvr>
                                      <p:rCtr x="17" y="18981"/>
                                    </p:animMotion>
                                  </p:childTnLst>
                                </p:cTn>
                              </p:par>
                              <p:par>
                                <p:cTn id="135"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6" dur="2000" fill="hold"/>
                                        <p:tgtEl>
                                          <p:spTgt spid="30"/>
                                        </p:tgtEl>
                                        <p:attrNameLst>
                                          <p:attrName>ppt_x</p:attrName>
                                          <p:attrName>ppt_y</p:attrName>
                                        </p:attrNameLst>
                                      </p:cBhvr>
                                      <p:rCtr x="17" y="18981"/>
                                    </p:animMotion>
                                  </p:childTnLst>
                                </p:cTn>
                              </p:par>
                              <p:par>
                                <p:cTn id="137"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38" dur="2000" fill="hold"/>
                                        <p:tgtEl>
                                          <p:spTgt spid="31"/>
                                        </p:tgtEl>
                                        <p:attrNameLst>
                                          <p:attrName>ppt_x</p:attrName>
                                          <p:attrName>ppt_y</p:attrName>
                                        </p:attrNameLst>
                                      </p:cBhvr>
                                      <p:rCtr x="17" y="18981"/>
                                    </p:animMotion>
                                  </p:childTnLst>
                                </p:cTn>
                              </p:par>
                              <p:par>
                                <p:cTn id="139"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0" dur="2000" fill="hold"/>
                                        <p:tgtEl>
                                          <p:spTgt spid="32"/>
                                        </p:tgtEl>
                                        <p:attrNameLst>
                                          <p:attrName>ppt_x</p:attrName>
                                          <p:attrName>ppt_y</p:attrName>
                                        </p:attrNameLst>
                                      </p:cBhvr>
                                      <p:rCtr x="17" y="18981"/>
                                    </p:animMotion>
                                  </p:childTnLst>
                                </p:cTn>
                              </p:par>
                              <p:par>
                                <p:cTn id="141"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42" dur="2000" fill="hold"/>
                                        <p:tgtEl>
                                          <p:spTgt spid="33"/>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3" grpId="0"/>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P spid="35" grpId="0" animBg="1"/>
      <p:bldP spid="3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115" y="1628800"/>
            <a:ext cx="8256712" cy="3528392"/>
          </a:xfrm>
          <a:prstGeom prst="rect">
            <a:avLst/>
          </a:prstGeom>
          <a:solidFill>
            <a:srgbClr val="D9D9D9">
              <a:alpha val="5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6"/>
          <p:cNvSpPr txBox="1"/>
          <p:nvPr/>
        </p:nvSpPr>
        <p:spPr>
          <a:xfrm>
            <a:off x="1085047" y="1484784"/>
            <a:ext cx="6474128" cy="2339102"/>
          </a:xfrm>
          <a:prstGeom prst="rect">
            <a:avLst/>
          </a:prstGeom>
          <a:noFill/>
        </p:spPr>
        <p:txBody>
          <a:bodyPr wrap="square" rtlCol="0">
            <a:spAutoFit/>
          </a:bodyPr>
          <a:lstStyle/>
          <a:p>
            <a:endParaRPr lang="en-US" altLang="zh-CN" sz="6600" b="1" dirty="0" smtClean="0">
              <a:solidFill>
                <a:srgbClr val="2C3637"/>
              </a:solidFill>
              <a:latin typeface="微软雅黑" pitchFamily="34" charset="-122"/>
              <a:ea typeface="微软雅黑" pitchFamily="34" charset="-122"/>
            </a:endParaRPr>
          </a:p>
          <a:p>
            <a:r>
              <a:rPr lang="zh-CN" altLang="en-US" sz="8000" b="1" dirty="0" smtClean="0">
                <a:solidFill>
                  <a:srgbClr val="2C3637"/>
                </a:solidFill>
                <a:latin typeface="微软雅黑" panose="020B0503020204020204" pitchFamily="34" charset="-122"/>
                <a:ea typeface="微软雅黑" panose="020B0503020204020204" pitchFamily="34" charset="-122"/>
              </a:rPr>
              <a:t>谢谢您的指导</a:t>
            </a:r>
            <a:endParaRPr lang="zh-CN" altLang="en-US" sz="8000" b="1" dirty="0">
              <a:solidFill>
                <a:srgbClr val="2C3637"/>
              </a:solidFill>
              <a:latin typeface="微软雅黑" panose="020B0503020204020204" pitchFamily="34" charset="-122"/>
              <a:ea typeface="微软雅黑" panose="020B0503020204020204" pitchFamily="34" charset="-122"/>
            </a:endParaRPr>
          </a:p>
        </p:txBody>
      </p:sp>
      <p:sp>
        <p:nvSpPr>
          <p:cNvPr id="8" name="标题 4"/>
          <p:cNvSpPr txBox="1">
            <a:spLocks/>
          </p:cNvSpPr>
          <p:nvPr/>
        </p:nvSpPr>
        <p:spPr>
          <a:xfrm>
            <a:off x="1018948" y="3561962"/>
            <a:ext cx="4596011" cy="80314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000" b="1" dirty="0" smtClean="0">
                <a:solidFill>
                  <a:srgbClr val="2C3637"/>
                </a:solidFill>
                <a:latin typeface="微软雅黑" panose="020B0503020204020204" pitchFamily="34" charset="-122"/>
                <a:ea typeface="微软雅黑" panose="020B0503020204020204" pitchFamily="34" charset="-122"/>
              </a:rPr>
              <a:t>适用于投资合作</a:t>
            </a:r>
            <a:r>
              <a:rPr lang="en-US" altLang="zh-CN" sz="2000" b="1" dirty="0" smtClean="0">
                <a:solidFill>
                  <a:srgbClr val="2C3637"/>
                </a:solidFill>
                <a:latin typeface="微软雅黑" panose="020B0503020204020204" pitchFamily="34" charset="-122"/>
                <a:ea typeface="微软雅黑" panose="020B0503020204020204" pitchFamily="34" charset="-122"/>
              </a:rPr>
              <a:t>/</a:t>
            </a:r>
            <a:r>
              <a:rPr lang="zh-CN" altLang="en-US" sz="2000" b="1" dirty="0" smtClean="0">
                <a:solidFill>
                  <a:srgbClr val="2C3637"/>
                </a:solidFill>
                <a:latin typeface="微软雅黑" panose="020B0503020204020204" pitchFamily="34" charset="-122"/>
                <a:ea typeface="微软雅黑" panose="020B0503020204020204" pitchFamily="34" charset="-122"/>
              </a:rPr>
              <a:t>项目推广</a:t>
            </a:r>
            <a:r>
              <a:rPr lang="en-US" altLang="zh-CN" sz="2000" b="1" dirty="0" smtClean="0">
                <a:solidFill>
                  <a:srgbClr val="2C3637"/>
                </a:solidFill>
                <a:latin typeface="微软雅黑" panose="020B0503020204020204" pitchFamily="34" charset="-122"/>
                <a:ea typeface="微软雅黑" panose="020B0503020204020204" pitchFamily="34" charset="-122"/>
              </a:rPr>
              <a:t>/</a:t>
            </a:r>
            <a:r>
              <a:rPr lang="zh-CN" altLang="en-US" sz="2000" b="1" dirty="0" smtClean="0">
                <a:solidFill>
                  <a:srgbClr val="2C3637"/>
                </a:solidFill>
                <a:latin typeface="微软雅黑" panose="020B0503020204020204" pitchFamily="34" charset="-122"/>
                <a:ea typeface="微软雅黑" panose="020B0503020204020204" pitchFamily="34" charset="-122"/>
              </a:rPr>
              <a:t>企业宣传等</a:t>
            </a:r>
            <a:endParaRPr lang="en-US" altLang="zh-CN" sz="2000" b="1" dirty="0">
              <a:solidFill>
                <a:srgbClr val="2C3637"/>
              </a:solidFill>
              <a:latin typeface="微软雅黑" panose="020B0503020204020204" pitchFamily="34" charset="-122"/>
              <a:ea typeface="微软雅黑" panose="020B0503020204020204" pitchFamily="34" charset="-122"/>
            </a:endParaRPr>
          </a:p>
        </p:txBody>
      </p:sp>
      <p:sp>
        <p:nvSpPr>
          <p:cNvPr id="9" name="前言"/>
          <p:cNvSpPr>
            <a:spLocks noChangeArrowheads="1"/>
          </p:cNvSpPr>
          <p:nvPr/>
        </p:nvSpPr>
        <p:spPr bwMode="auto">
          <a:xfrm>
            <a:off x="1129035" y="955074"/>
            <a:ext cx="4702553" cy="55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spcBef>
                <a:spcPct val="0"/>
              </a:spcBef>
              <a:buNone/>
            </a:pPr>
            <a:r>
              <a:rPr lang="en-US" altLang="zh-CN" sz="2800" b="1" dirty="0" smtClean="0">
                <a:solidFill>
                  <a:srgbClr val="C00000"/>
                </a:solidFill>
                <a:latin typeface="Impact MT Std" pitchFamily="34" charset="0"/>
              </a:rPr>
              <a:t>THANK YOU FOR YOUR GUIDANCE</a:t>
            </a:r>
            <a:endParaRPr lang="zh-CN" altLang="en-US" sz="2933" dirty="0">
              <a:solidFill>
                <a:srgbClr val="C00000"/>
              </a:solidFill>
              <a:latin typeface="Impact MT Std" pitchFamily="34" charset="0"/>
              <a:sym typeface="Impact" pitchFamily="34" charset="0"/>
            </a:endParaRPr>
          </a:p>
        </p:txBody>
      </p:sp>
      <p:grpSp>
        <p:nvGrpSpPr>
          <p:cNvPr id="18" name="组合 17"/>
          <p:cNvGrpSpPr/>
          <p:nvPr/>
        </p:nvGrpSpPr>
        <p:grpSpPr>
          <a:xfrm>
            <a:off x="7897787" y="2132856"/>
            <a:ext cx="715716" cy="719823"/>
            <a:chOff x="1721162" y="4373847"/>
            <a:chExt cx="715716" cy="719823"/>
          </a:xfrm>
        </p:grpSpPr>
        <p:sp>
          <p:nvSpPr>
            <p:cNvPr id="19" name="Oval 28"/>
            <p:cNvSpPr/>
            <p:nvPr/>
          </p:nvSpPr>
          <p:spPr>
            <a:xfrm>
              <a:off x="1721162" y="4373847"/>
              <a:ext cx="715716" cy="719823"/>
            </a:xfrm>
            <a:prstGeom prst="ellipse">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1733">
                <a:solidFill>
                  <a:srgbClr val="2C3637"/>
                </a:solidFill>
              </a:endParaRPr>
            </a:p>
          </p:txBody>
        </p:sp>
        <p:sp>
          <p:nvSpPr>
            <p:cNvPr id="20" name="Freeform 7"/>
            <p:cNvSpPr>
              <a:spLocks/>
            </p:cNvSpPr>
            <p:nvPr/>
          </p:nvSpPr>
          <p:spPr bwMode="auto">
            <a:xfrm>
              <a:off x="1892225" y="4715743"/>
              <a:ext cx="388938" cy="225425"/>
            </a:xfrm>
            <a:custGeom>
              <a:avLst/>
              <a:gdLst>
                <a:gd name="T0" fmla="*/ 103 w 103"/>
                <a:gd name="T1" fmla="*/ 33 h 60"/>
                <a:gd name="T2" fmla="*/ 94 w 103"/>
                <a:gd name="T3" fmla="*/ 10 h 60"/>
                <a:gd name="T4" fmla="*/ 68 w 103"/>
                <a:gd name="T5" fmla="*/ 0 h 60"/>
                <a:gd name="T6" fmla="*/ 68 w 103"/>
                <a:gd name="T7" fmla="*/ 0 h 60"/>
                <a:gd name="T8" fmla="*/ 67 w 103"/>
                <a:gd name="T9" fmla="*/ 0 h 60"/>
                <a:gd name="T10" fmla="*/ 59 w 103"/>
                <a:gd name="T11" fmla="*/ 38 h 60"/>
                <a:gd name="T12" fmla="*/ 55 w 103"/>
                <a:gd name="T13" fmla="*/ 12 h 60"/>
                <a:gd name="T14" fmla="*/ 58 w 103"/>
                <a:gd name="T15" fmla="*/ 6 h 60"/>
                <a:gd name="T16" fmla="*/ 53 w 103"/>
                <a:gd name="T17" fmla="*/ 2 h 60"/>
                <a:gd name="T18" fmla="*/ 52 w 103"/>
                <a:gd name="T19" fmla="*/ 2 h 60"/>
                <a:gd name="T20" fmla="*/ 52 w 103"/>
                <a:gd name="T21" fmla="*/ 2 h 60"/>
                <a:gd name="T22" fmla="*/ 50 w 103"/>
                <a:gd name="T23" fmla="*/ 2 h 60"/>
                <a:gd name="T24" fmla="*/ 46 w 103"/>
                <a:gd name="T25" fmla="*/ 6 h 60"/>
                <a:gd name="T26" fmla="*/ 49 w 103"/>
                <a:gd name="T27" fmla="*/ 12 h 60"/>
                <a:gd name="T28" fmla="*/ 44 w 103"/>
                <a:gd name="T29" fmla="*/ 38 h 60"/>
                <a:gd name="T30" fmla="*/ 36 w 103"/>
                <a:gd name="T31" fmla="*/ 0 h 60"/>
                <a:gd name="T32" fmla="*/ 36 w 103"/>
                <a:gd name="T33" fmla="*/ 0 h 60"/>
                <a:gd name="T34" fmla="*/ 35 w 103"/>
                <a:gd name="T35" fmla="*/ 0 h 60"/>
                <a:gd name="T36" fmla="*/ 9 w 103"/>
                <a:gd name="T37" fmla="*/ 10 h 60"/>
                <a:gd name="T38" fmla="*/ 1 w 103"/>
                <a:gd name="T39" fmla="*/ 33 h 60"/>
                <a:gd name="T40" fmla="*/ 0 w 103"/>
                <a:gd name="T41" fmla="*/ 57 h 60"/>
                <a:gd name="T42" fmla="*/ 19 w 103"/>
                <a:gd name="T43" fmla="*/ 59 h 60"/>
                <a:gd name="T44" fmla="*/ 19 w 103"/>
                <a:gd name="T45" fmla="*/ 38 h 60"/>
                <a:gd name="T46" fmla="*/ 21 w 103"/>
                <a:gd name="T47" fmla="*/ 30 h 60"/>
                <a:gd name="T48" fmla="*/ 21 w 103"/>
                <a:gd name="T49" fmla="*/ 59 h 60"/>
                <a:gd name="T50" fmla="*/ 52 w 103"/>
                <a:gd name="T51" fmla="*/ 60 h 60"/>
                <a:gd name="T52" fmla="*/ 82 w 103"/>
                <a:gd name="T53" fmla="*/ 59 h 60"/>
                <a:gd name="T54" fmla="*/ 82 w 103"/>
                <a:gd name="T55" fmla="*/ 30 h 60"/>
                <a:gd name="T56" fmla="*/ 84 w 103"/>
                <a:gd name="T57" fmla="*/ 38 h 60"/>
                <a:gd name="T58" fmla="*/ 84 w 103"/>
                <a:gd name="T59" fmla="*/ 59 h 60"/>
                <a:gd name="T60" fmla="*/ 103 w 103"/>
                <a:gd name="T61" fmla="*/ 57 h 60"/>
                <a:gd name="T62" fmla="*/ 103 w 103"/>
                <a:gd name="T63" fmla="*/ 33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60">
                  <a:moveTo>
                    <a:pt x="103" y="33"/>
                  </a:moveTo>
                  <a:cubicBezTo>
                    <a:pt x="101" y="17"/>
                    <a:pt x="97" y="12"/>
                    <a:pt x="94" y="10"/>
                  </a:cubicBezTo>
                  <a:cubicBezTo>
                    <a:pt x="87" y="6"/>
                    <a:pt x="73" y="2"/>
                    <a:pt x="68" y="0"/>
                  </a:cubicBezTo>
                  <a:cubicBezTo>
                    <a:pt x="68" y="0"/>
                    <a:pt x="68" y="0"/>
                    <a:pt x="68" y="0"/>
                  </a:cubicBezTo>
                  <a:cubicBezTo>
                    <a:pt x="68" y="0"/>
                    <a:pt x="68" y="0"/>
                    <a:pt x="67" y="0"/>
                  </a:cubicBezTo>
                  <a:cubicBezTo>
                    <a:pt x="67" y="5"/>
                    <a:pt x="59" y="38"/>
                    <a:pt x="59" y="38"/>
                  </a:cubicBezTo>
                  <a:cubicBezTo>
                    <a:pt x="59" y="38"/>
                    <a:pt x="55" y="12"/>
                    <a:pt x="55" y="12"/>
                  </a:cubicBezTo>
                  <a:cubicBezTo>
                    <a:pt x="55" y="12"/>
                    <a:pt x="58" y="6"/>
                    <a:pt x="58" y="6"/>
                  </a:cubicBezTo>
                  <a:cubicBezTo>
                    <a:pt x="53" y="2"/>
                    <a:pt x="53" y="2"/>
                    <a:pt x="53" y="2"/>
                  </a:cubicBezTo>
                  <a:cubicBezTo>
                    <a:pt x="52" y="2"/>
                    <a:pt x="52" y="2"/>
                    <a:pt x="52" y="2"/>
                  </a:cubicBezTo>
                  <a:cubicBezTo>
                    <a:pt x="52" y="2"/>
                    <a:pt x="52" y="2"/>
                    <a:pt x="52" y="2"/>
                  </a:cubicBezTo>
                  <a:cubicBezTo>
                    <a:pt x="50" y="2"/>
                    <a:pt x="50" y="2"/>
                    <a:pt x="50" y="2"/>
                  </a:cubicBezTo>
                  <a:cubicBezTo>
                    <a:pt x="46" y="6"/>
                    <a:pt x="46" y="6"/>
                    <a:pt x="46" y="6"/>
                  </a:cubicBezTo>
                  <a:cubicBezTo>
                    <a:pt x="49" y="12"/>
                    <a:pt x="49" y="12"/>
                    <a:pt x="49" y="12"/>
                  </a:cubicBezTo>
                  <a:cubicBezTo>
                    <a:pt x="44" y="38"/>
                    <a:pt x="44" y="38"/>
                    <a:pt x="44" y="38"/>
                  </a:cubicBezTo>
                  <a:cubicBezTo>
                    <a:pt x="44" y="38"/>
                    <a:pt x="37" y="5"/>
                    <a:pt x="36" y="0"/>
                  </a:cubicBezTo>
                  <a:cubicBezTo>
                    <a:pt x="36" y="0"/>
                    <a:pt x="36" y="0"/>
                    <a:pt x="36" y="0"/>
                  </a:cubicBezTo>
                  <a:cubicBezTo>
                    <a:pt x="36" y="0"/>
                    <a:pt x="35" y="0"/>
                    <a:pt x="35" y="0"/>
                  </a:cubicBezTo>
                  <a:cubicBezTo>
                    <a:pt x="30" y="2"/>
                    <a:pt x="16" y="6"/>
                    <a:pt x="9" y="10"/>
                  </a:cubicBezTo>
                  <a:cubicBezTo>
                    <a:pt x="7" y="12"/>
                    <a:pt x="2" y="17"/>
                    <a:pt x="1" y="33"/>
                  </a:cubicBezTo>
                  <a:cubicBezTo>
                    <a:pt x="1" y="34"/>
                    <a:pt x="1" y="47"/>
                    <a:pt x="0" y="57"/>
                  </a:cubicBezTo>
                  <a:cubicBezTo>
                    <a:pt x="7" y="58"/>
                    <a:pt x="12" y="59"/>
                    <a:pt x="19" y="59"/>
                  </a:cubicBezTo>
                  <a:cubicBezTo>
                    <a:pt x="19" y="52"/>
                    <a:pt x="19" y="41"/>
                    <a:pt x="19" y="38"/>
                  </a:cubicBezTo>
                  <a:cubicBezTo>
                    <a:pt x="19" y="35"/>
                    <a:pt x="20" y="32"/>
                    <a:pt x="21" y="30"/>
                  </a:cubicBezTo>
                  <a:cubicBezTo>
                    <a:pt x="21" y="59"/>
                    <a:pt x="21" y="59"/>
                    <a:pt x="21" y="59"/>
                  </a:cubicBezTo>
                  <a:cubicBezTo>
                    <a:pt x="30" y="60"/>
                    <a:pt x="42" y="60"/>
                    <a:pt x="52" y="60"/>
                  </a:cubicBezTo>
                  <a:cubicBezTo>
                    <a:pt x="62" y="60"/>
                    <a:pt x="73" y="60"/>
                    <a:pt x="82" y="59"/>
                  </a:cubicBezTo>
                  <a:cubicBezTo>
                    <a:pt x="82" y="30"/>
                    <a:pt x="82" y="30"/>
                    <a:pt x="82" y="30"/>
                  </a:cubicBezTo>
                  <a:cubicBezTo>
                    <a:pt x="83" y="32"/>
                    <a:pt x="84" y="35"/>
                    <a:pt x="84" y="38"/>
                  </a:cubicBezTo>
                  <a:cubicBezTo>
                    <a:pt x="84" y="41"/>
                    <a:pt x="84" y="52"/>
                    <a:pt x="84" y="59"/>
                  </a:cubicBezTo>
                  <a:cubicBezTo>
                    <a:pt x="91" y="58"/>
                    <a:pt x="97" y="58"/>
                    <a:pt x="103" y="57"/>
                  </a:cubicBezTo>
                  <a:cubicBezTo>
                    <a:pt x="103" y="47"/>
                    <a:pt x="103" y="34"/>
                    <a:pt x="103" y="3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C3637"/>
                </a:solidFill>
              </a:endParaRPr>
            </a:p>
          </p:txBody>
        </p:sp>
        <p:sp>
          <p:nvSpPr>
            <p:cNvPr id="21" name="Freeform 8"/>
            <p:cNvSpPr>
              <a:spLocks/>
            </p:cNvSpPr>
            <p:nvPr/>
          </p:nvSpPr>
          <p:spPr bwMode="auto">
            <a:xfrm>
              <a:off x="1990650" y="4469681"/>
              <a:ext cx="196850" cy="230188"/>
            </a:xfrm>
            <a:custGeom>
              <a:avLst/>
              <a:gdLst>
                <a:gd name="T0" fmla="*/ 4 w 52"/>
                <a:gd name="T1" fmla="*/ 25 h 61"/>
                <a:gd name="T2" fmla="*/ 0 w 52"/>
                <a:gd name="T3" fmla="*/ 29 h 61"/>
                <a:gd name="T4" fmla="*/ 5 w 52"/>
                <a:gd name="T5" fmla="*/ 39 h 61"/>
                <a:gd name="T6" fmla="*/ 26 w 52"/>
                <a:gd name="T7" fmla="*/ 61 h 61"/>
                <a:gd name="T8" fmla="*/ 47 w 52"/>
                <a:gd name="T9" fmla="*/ 39 h 61"/>
                <a:gd name="T10" fmla="*/ 52 w 52"/>
                <a:gd name="T11" fmla="*/ 29 h 61"/>
                <a:gd name="T12" fmla="*/ 48 w 52"/>
                <a:gd name="T13" fmla="*/ 25 h 61"/>
                <a:gd name="T14" fmla="*/ 26 w 52"/>
                <a:gd name="T15" fmla="*/ 0 h 61"/>
                <a:gd name="T16" fmla="*/ 4 w 52"/>
                <a:gd name="T17" fmla="*/ 2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61">
                  <a:moveTo>
                    <a:pt x="4" y="25"/>
                  </a:moveTo>
                  <a:cubicBezTo>
                    <a:pt x="2" y="25"/>
                    <a:pt x="0" y="27"/>
                    <a:pt x="0" y="29"/>
                  </a:cubicBezTo>
                  <a:cubicBezTo>
                    <a:pt x="0" y="33"/>
                    <a:pt x="2" y="39"/>
                    <a:pt x="5" y="39"/>
                  </a:cubicBezTo>
                  <a:cubicBezTo>
                    <a:pt x="8" y="51"/>
                    <a:pt x="15" y="61"/>
                    <a:pt x="26" y="61"/>
                  </a:cubicBezTo>
                  <a:cubicBezTo>
                    <a:pt x="37" y="61"/>
                    <a:pt x="44" y="51"/>
                    <a:pt x="47" y="39"/>
                  </a:cubicBezTo>
                  <a:cubicBezTo>
                    <a:pt x="50" y="38"/>
                    <a:pt x="52" y="33"/>
                    <a:pt x="52" y="29"/>
                  </a:cubicBezTo>
                  <a:cubicBezTo>
                    <a:pt x="51" y="27"/>
                    <a:pt x="50" y="26"/>
                    <a:pt x="48" y="25"/>
                  </a:cubicBezTo>
                  <a:cubicBezTo>
                    <a:pt x="48" y="11"/>
                    <a:pt x="39" y="0"/>
                    <a:pt x="26" y="0"/>
                  </a:cubicBezTo>
                  <a:cubicBezTo>
                    <a:pt x="13" y="0"/>
                    <a:pt x="4" y="11"/>
                    <a:pt x="4" y="25"/>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solidFill>
                  <a:srgbClr val="2C3637"/>
                </a:solidFill>
              </a:endParaRPr>
            </a:p>
          </p:txBody>
        </p:sp>
      </p:grpSp>
      <p:sp>
        <p:nvSpPr>
          <p:cNvPr id="22" name="矩形 47"/>
          <p:cNvSpPr>
            <a:spLocks noChangeArrowheads="1"/>
          </p:cNvSpPr>
          <p:nvPr/>
        </p:nvSpPr>
        <p:spPr bwMode="auto">
          <a:xfrm>
            <a:off x="8459565" y="3476601"/>
            <a:ext cx="3468488" cy="118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buNone/>
            </a:pP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现任职销售部经理，毕业于美国麻省理工大学设计系，曾获全国“十佳青年”。</a:t>
            </a:r>
            <a:endParaRPr lang="en-US" altLang="zh-CN" sz="1400" dirty="0" smtClean="0">
              <a:solidFill>
                <a:srgbClr val="2C3637"/>
              </a:solidFill>
              <a:latin typeface="微软雅黑" panose="020B0503020204020204" pitchFamily="34" charset="-122"/>
              <a:ea typeface="微软雅黑" panose="020B0503020204020204" pitchFamily="34" charset="-122"/>
              <a:sym typeface="微软雅黑" pitchFamily="34" charset="-122"/>
            </a:endParaRPr>
          </a:p>
          <a:p>
            <a:pPr>
              <a:lnSpc>
                <a:spcPct val="130000"/>
              </a:lnSpc>
              <a:spcBef>
                <a:spcPct val="0"/>
              </a:spcBef>
              <a:buNone/>
            </a:pPr>
            <a:r>
              <a:rPr lang="zh-CN" altLang="en-US" sz="1400" dirty="0" smtClean="0">
                <a:solidFill>
                  <a:srgbClr val="2C3637"/>
                </a:solidFill>
                <a:latin typeface="微软雅黑" panose="020B0503020204020204" pitchFamily="34" charset="-122"/>
                <a:ea typeface="微软雅黑" panose="020B0503020204020204" pitchFamily="34" charset="-122"/>
                <a:sym typeface="微软雅黑" pitchFamily="34" charset="-122"/>
              </a:rPr>
              <a:t>相信在我的带领下，公司一定会步入一个新的纪元，开拓创新。</a:t>
            </a:r>
            <a:endParaRPr lang="zh-CN" altLang="en-US" sz="1400" dirty="0">
              <a:solidFill>
                <a:srgbClr val="2C3637"/>
              </a:solidFill>
              <a:latin typeface="微软雅黑" panose="020B0503020204020204" pitchFamily="34" charset="-122"/>
              <a:ea typeface="微软雅黑" panose="020B0503020204020204" pitchFamily="34" charset="-122"/>
              <a:sym typeface="微软雅黑" pitchFamily="34" charset="-122"/>
            </a:endParaRPr>
          </a:p>
        </p:txBody>
      </p:sp>
      <p:sp>
        <p:nvSpPr>
          <p:cNvPr id="23" name="矩形 3"/>
          <p:cNvSpPr>
            <a:spLocks noChangeArrowheads="1"/>
          </p:cNvSpPr>
          <p:nvPr/>
        </p:nvSpPr>
        <p:spPr bwMode="auto">
          <a:xfrm>
            <a:off x="8476088" y="2924944"/>
            <a:ext cx="1933849" cy="37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sz="2000" b="1" dirty="0">
                <a:solidFill>
                  <a:srgbClr val="2C3637"/>
                </a:solidFill>
                <a:latin typeface="微软雅黑" panose="020B0503020204020204" pitchFamily="34" charset="-122"/>
                <a:ea typeface="微软雅黑" panose="020B0503020204020204" pitchFamily="34" charset="-122"/>
                <a:cs typeface="Arial" panose="020B0604020202020204" pitchFamily="34" charset="0"/>
              </a:rPr>
              <a:t>汇报</a:t>
            </a:r>
            <a:r>
              <a:rPr lang="zh-CN" altLang="en-US" sz="2000" b="1" dirty="0" smtClean="0">
                <a:solidFill>
                  <a:srgbClr val="2C3637"/>
                </a:solidFill>
                <a:latin typeface="微软雅黑" panose="020B0503020204020204" pitchFamily="34" charset="-122"/>
                <a:ea typeface="微软雅黑" panose="020B0503020204020204" pitchFamily="34" charset="-122"/>
                <a:cs typeface="Arial" panose="020B0604020202020204" pitchFamily="34" charset="0"/>
              </a:rPr>
              <a:t>人：</a:t>
            </a:r>
            <a:r>
              <a:rPr lang="zh-CN" altLang="en-US" sz="2000" b="1" dirty="0">
                <a:solidFill>
                  <a:srgbClr val="2C3637"/>
                </a:solidFill>
                <a:latin typeface="微软雅黑" panose="020B0503020204020204" pitchFamily="34" charset="-122"/>
                <a:ea typeface="微软雅黑" panose="020B0503020204020204" pitchFamily="34" charset="-122"/>
                <a:cs typeface="Arial" panose="020B0604020202020204" pitchFamily="34" charset="0"/>
              </a:rPr>
              <a:t>某某某</a:t>
            </a:r>
          </a:p>
        </p:txBody>
      </p:sp>
      <p:sp>
        <p:nvSpPr>
          <p:cNvPr id="24" name="矩形 23"/>
          <p:cNvSpPr/>
          <p:nvPr/>
        </p:nvSpPr>
        <p:spPr>
          <a:xfrm>
            <a:off x="8535211" y="3385895"/>
            <a:ext cx="599800" cy="40500"/>
          </a:xfrm>
          <a:prstGeom prst="rect">
            <a:avLst/>
          </a:prstGeom>
          <a:solidFill>
            <a:srgbClr val="2C3637"/>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25" name="矩形 24"/>
          <p:cNvSpPr/>
          <p:nvPr/>
        </p:nvSpPr>
        <p:spPr>
          <a:xfrm>
            <a:off x="9150061" y="3385895"/>
            <a:ext cx="1215000" cy="4050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6" tIns="34287" rIns="68576" bIns="34287" rtlCol="0" anchor="ctr"/>
          <a:lstStyle/>
          <a:p>
            <a:pPr algn="ctr"/>
            <a:endParaRPr lang="zh-CN" altLang="en-US">
              <a:solidFill>
                <a:srgbClr val="2C3637"/>
              </a:solidFill>
              <a:latin typeface="微软雅黑" panose="020B0503020204020204" pitchFamily="34" charset="-122"/>
              <a:ea typeface="微软雅黑" panose="020B0503020204020204" pitchFamily="34" charset="-122"/>
            </a:endParaRPr>
          </a:p>
        </p:txBody>
      </p:sp>
      <p:sp>
        <p:nvSpPr>
          <p:cNvPr id="14" name="Rectangle 5"/>
          <p:cNvSpPr>
            <a:spLocks noChangeArrowheads="1"/>
          </p:cNvSpPr>
          <p:nvPr/>
        </p:nvSpPr>
        <p:spPr bwMode="auto">
          <a:xfrm>
            <a:off x="1" y="6781711"/>
            <a:ext cx="12218266" cy="81520"/>
          </a:xfrm>
          <a:prstGeom prst="rect">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19770290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
                                        </p:tgtEl>
                                        <p:attrNameLst>
                                          <p:attrName>ppt_y</p:attrName>
                                        </p:attrNameLst>
                                      </p:cBhvr>
                                      <p:tavLst>
                                        <p:tav tm="0">
                                          <p:val>
                                            <p:strVal val="#ppt_y"/>
                                          </p:val>
                                        </p:tav>
                                        <p:tav tm="100000">
                                          <p:val>
                                            <p:strVal val="#ppt_y"/>
                                          </p:val>
                                        </p:tav>
                                      </p:tavLst>
                                    </p:anim>
                                    <p:anim calcmode="lin" valueType="num">
                                      <p:cBhvr>
                                        <p:cTn id="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
                                        </p:tgtEl>
                                      </p:cBhvr>
                                    </p:animEffect>
                                  </p:childTnLst>
                                </p:cTn>
                              </p:par>
                            </p:childTnLst>
                          </p:cTn>
                        </p:par>
                        <p:par>
                          <p:cTn id="12" fill="hold">
                            <p:stCondLst>
                              <p:cond delay="75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8"/>
                                        </p:tgtEl>
                                        <p:attrNameLst>
                                          <p:attrName>ppt_y</p:attrName>
                                        </p:attrNameLst>
                                      </p:cBhvr>
                                      <p:tavLst>
                                        <p:tav tm="0">
                                          <p:val>
                                            <p:strVal val="#ppt_y"/>
                                          </p:val>
                                        </p:tav>
                                        <p:tav tm="100000">
                                          <p:val>
                                            <p:strVal val="#ppt_y"/>
                                          </p:val>
                                        </p:tav>
                                      </p:tavLst>
                                    </p:anim>
                                    <p:anim calcmode="lin" valueType="num">
                                      <p:cBhvr>
                                        <p:cTn id="17"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8"/>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2100"/>
                            </p:stCondLst>
                            <p:childTnLst>
                              <p:par>
                                <p:cTn id="24" presetID="53" presetClass="entr" presetSubtype="16"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p:cTn id="26" dur="500" fill="hold"/>
                                        <p:tgtEl>
                                          <p:spTgt spid="18"/>
                                        </p:tgtEl>
                                        <p:attrNameLst>
                                          <p:attrName>ppt_w</p:attrName>
                                        </p:attrNameLst>
                                      </p:cBhvr>
                                      <p:tavLst>
                                        <p:tav tm="0">
                                          <p:val>
                                            <p:fltVal val="0"/>
                                          </p:val>
                                        </p:tav>
                                        <p:tav tm="100000">
                                          <p:val>
                                            <p:strVal val="#ppt_w"/>
                                          </p:val>
                                        </p:tav>
                                      </p:tavLst>
                                    </p:anim>
                                    <p:anim calcmode="lin" valueType="num">
                                      <p:cBhvr>
                                        <p:cTn id="27" dur="500" fill="hold"/>
                                        <p:tgtEl>
                                          <p:spTgt spid="18"/>
                                        </p:tgtEl>
                                        <p:attrNameLst>
                                          <p:attrName>ppt_h</p:attrName>
                                        </p:attrNameLst>
                                      </p:cBhvr>
                                      <p:tavLst>
                                        <p:tav tm="0">
                                          <p:val>
                                            <p:fltVal val="0"/>
                                          </p:val>
                                        </p:tav>
                                        <p:tav tm="100000">
                                          <p:val>
                                            <p:strVal val="#ppt_h"/>
                                          </p:val>
                                        </p:tav>
                                      </p:tavLst>
                                    </p:anim>
                                    <p:animEffect transition="in" filter="fade">
                                      <p:cBhvr>
                                        <p:cTn id="28" dur="500"/>
                                        <p:tgtEl>
                                          <p:spTgt spid="18"/>
                                        </p:tgtEl>
                                      </p:cBhvr>
                                    </p:animEffect>
                                  </p:childTnLst>
                                </p:cTn>
                              </p:par>
                            </p:childTnLst>
                          </p:cTn>
                        </p:par>
                        <p:par>
                          <p:cTn id="29" fill="hold">
                            <p:stCondLst>
                              <p:cond delay="26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par>
                          <p:cTn id="33" fill="hold">
                            <p:stCondLst>
                              <p:cond delay="3100"/>
                            </p:stCondLst>
                            <p:childTnLst>
                              <p:par>
                                <p:cTn id="34" presetID="22" presetClass="entr" presetSubtype="8"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wipe(left)">
                                      <p:cBhvr>
                                        <p:cTn id="36" dur="500"/>
                                        <p:tgtEl>
                                          <p:spTgt spid="24"/>
                                        </p:tgtEl>
                                      </p:cBhvr>
                                    </p:animEffect>
                                  </p:childTnLst>
                                </p:cTn>
                              </p:par>
                            </p:childTnLst>
                          </p:cTn>
                        </p:par>
                        <p:par>
                          <p:cTn id="37" fill="hold">
                            <p:stCondLst>
                              <p:cond delay="3600"/>
                            </p:stCondLst>
                            <p:childTnLst>
                              <p:par>
                                <p:cTn id="38" presetID="22" presetClass="entr" presetSubtype="8"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wipe(left)">
                                      <p:cBhvr>
                                        <p:cTn id="40" dur="750"/>
                                        <p:tgtEl>
                                          <p:spTgt spid="25"/>
                                        </p:tgtEl>
                                      </p:cBhvr>
                                    </p:animEffect>
                                  </p:childTnLst>
                                </p:cTn>
                              </p:par>
                            </p:childTnLst>
                          </p:cTn>
                        </p:par>
                        <p:par>
                          <p:cTn id="41" fill="hold">
                            <p:stCondLst>
                              <p:cond delay="4350"/>
                            </p:stCondLst>
                            <p:childTnLst>
                              <p:par>
                                <p:cTn id="42" presetID="14" presetClass="entr" presetSubtype="10"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randombar(horizontal)">
                                      <p:cBhvr>
                                        <p:cTn id="44" dur="75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22" grpId="0"/>
      <p:bldP spid="23" grpId="0"/>
      <p:bldP spid="24" grpId="0" animBg="1"/>
      <p:bldP spid="2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090" y="4437115"/>
            <a:ext cx="8609680"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5175"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687" y="315180"/>
            <a:ext cx="10284862" cy="2681772"/>
          </a:xfrm>
          <a:prstGeom prst="rect">
            <a:avLst/>
          </a:prstGeom>
          <a:noFill/>
          <a:ln>
            <a:noFill/>
          </a:ln>
        </p:spPr>
      </p:pic>
      <p:sp>
        <p:nvSpPr>
          <p:cNvPr id="15" name="Rectangle 3"/>
          <p:cNvSpPr>
            <a:spLocks noChangeArrowheads="1"/>
          </p:cNvSpPr>
          <p:nvPr/>
        </p:nvSpPr>
        <p:spPr bwMode="auto">
          <a:xfrm>
            <a:off x="624580" y="3097348"/>
            <a:ext cx="5473008"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7587" y="3097348"/>
            <a:ext cx="5473009"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8767"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7846" y="3097345"/>
            <a:ext cx="52507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9850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公司介绍  </a:t>
            </a:r>
            <a:r>
              <a:rPr lang="en-US" altLang="zh-CN" sz="2000"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COMPANY INTRODUCTION</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cxnSp>
        <p:nvCxnSpPr>
          <p:cNvPr id="84" name="直接连接符 83"/>
          <p:cNvCxnSpPr/>
          <p:nvPr/>
        </p:nvCxnSpPr>
        <p:spPr>
          <a:xfrm>
            <a:off x="192931" y="3623991"/>
            <a:ext cx="11881320" cy="0"/>
          </a:xfrm>
          <a:prstGeom prst="line">
            <a:avLst/>
          </a:prstGeom>
          <a:ln>
            <a:solidFill>
              <a:srgbClr val="2C3637"/>
            </a:solidFill>
            <a:prstDash val="dash"/>
            <a:headEnd type="oval" w="med" len="med"/>
            <a:tailEnd type="triangle" w="med" len="med"/>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1489075" y="3512171"/>
            <a:ext cx="216024" cy="216024"/>
            <a:chOff x="3793331" y="2276872"/>
            <a:chExt cx="216024" cy="216024"/>
          </a:xfrm>
          <a:solidFill>
            <a:srgbClr val="2C3637"/>
          </a:solidFill>
        </p:grpSpPr>
        <p:sp>
          <p:nvSpPr>
            <p:cNvPr id="86" name="椭圆 85"/>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2929235" y="3512171"/>
            <a:ext cx="216024" cy="216024"/>
            <a:chOff x="3793331" y="2276872"/>
            <a:chExt cx="216024" cy="216024"/>
          </a:xfrm>
          <a:solidFill>
            <a:srgbClr val="2C3637"/>
          </a:solidFill>
        </p:grpSpPr>
        <p:sp>
          <p:nvSpPr>
            <p:cNvPr id="89" name="椭圆 88"/>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椭圆 89"/>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90"/>
          <p:cNvGrpSpPr/>
          <p:nvPr/>
        </p:nvGrpSpPr>
        <p:grpSpPr>
          <a:xfrm>
            <a:off x="4441403" y="3512171"/>
            <a:ext cx="216024" cy="216024"/>
            <a:chOff x="3793331" y="2276872"/>
            <a:chExt cx="216024" cy="216024"/>
          </a:xfrm>
          <a:solidFill>
            <a:srgbClr val="2C3637"/>
          </a:solidFill>
        </p:grpSpPr>
        <p:sp>
          <p:nvSpPr>
            <p:cNvPr id="92" name="椭圆 91"/>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4" name="组合 93"/>
          <p:cNvGrpSpPr/>
          <p:nvPr/>
        </p:nvGrpSpPr>
        <p:grpSpPr>
          <a:xfrm>
            <a:off x="5953571" y="3512171"/>
            <a:ext cx="216024" cy="216024"/>
            <a:chOff x="3793331" y="2276872"/>
            <a:chExt cx="216024" cy="216024"/>
          </a:xfrm>
          <a:solidFill>
            <a:srgbClr val="2C3637"/>
          </a:solidFill>
        </p:grpSpPr>
        <p:sp>
          <p:nvSpPr>
            <p:cNvPr id="95" name="椭圆 94"/>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椭圆 95"/>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7" name="组合 96"/>
          <p:cNvGrpSpPr/>
          <p:nvPr/>
        </p:nvGrpSpPr>
        <p:grpSpPr>
          <a:xfrm>
            <a:off x="7465738" y="3476167"/>
            <a:ext cx="288032" cy="288032"/>
            <a:chOff x="3793331" y="2276872"/>
            <a:chExt cx="216024" cy="216024"/>
          </a:xfrm>
          <a:solidFill>
            <a:srgbClr val="2C3637"/>
          </a:solidFill>
        </p:grpSpPr>
        <p:sp>
          <p:nvSpPr>
            <p:cNvPr id="98" name="椭圆 97"/>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9" name="椭圆 98"/>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0" name="组合 99"/>
          <p:cNvGrpSpPr/>
          <p:nvPr/>
        </p:nvGrpSpPr>
        <p:grpSpPr>
          <a:xfrm>
            <a:off x="8977907" y="3512171"/>
            <a:ext cx="216024" cy="216024"/>
            <a:chOff x="3793331" y="2276872"/>
            <a:chExt cx="216024" cy="216024"/>
          </a:xfrm>
          <a:solidFill>
            <a:srgbClr val="2C3637"/>
          </a:solidFill>
        </p:grpSpPr>
        <p:sp>
          <p:nvSpPr>
            <p:cNvPr id="101" name="椭圆 100"/>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椭圆 101"/>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3" name="组合 102"/>
          <p:cNvGrpSpPr/>
          <p:nvPr/>
        </p:nvGrpSpPr>
        <p:grpSpPr>
          <a:xfrm>
            <a:off x="10490075" y="3512171"/>
            <a:ext cx="216024" cy="216024"/>
            <a:chOff x="3793331" y="2276872"/>
            <a:chExt cx="216024" cy="216024"/>
          </a:xfrm>
          <a:solidFill>
            <a:srgbClr val="2C3637"/>
          </a:solidFill>
        </p:grpSpPr>
        <p:sp>
          <p:nvSpPr>
            <p:cNvPr id="104" name="椭圆 103"/>
            <p:cNvSpPr/>
            <p:nvPr/>
          </p:nvSpPr>
          <p:spPr>
            <a:xfrm>
              <a:off x="3829335" y="2312876"/>
              <a:ext cx="144016" cy="144016"/>
            </a:xfrm>
            <a:prstGeom prst="ellipse">
              <a:avLst/>
            </a:prstGeom>
            <a:grpFill/>
            <a:ln>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3793331" y="2276872"/>
              <a:ext cx="216024" cy="216024"/>
            </a:xfrm>
            <a:prstGeom prst="ellipse">
              <a:avLst/>
            </a:prstGeom>
            <a:grpFill/>
            <a:ln w="3175">
              <a:solidFill>
                <a:srgbClr val="2C36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6" name="标题 4"/>
          <p:cNvSpPr txBox="1">
            <a:spLocks/>
          </p:cNvSpPr>
          <p:nvPr/>
        </p:nvSpPr>
        <p:spPr>
          <a:xfrm>
            <a:off x="841003" y="3912023"/>
            <a:ext cx="1368152"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2005.9.10</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成立</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7" name="标题 4"/>
          <p:cNvSpPr txBox="1">
            <a:spLocks/>
          </p:cNvSpPr>
          <p:nvPr/>
        </p:nvSpPr>
        <p:spPr>
          <a:xfrm>
            <a:off x="2317167" y="4056039"/>
            <a:ext cx="1476164"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2007.5.19</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公司公开募股成立全资公司</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8" name="标题 4"/>
          <p:cNvSpPr txBox="1">
            <a:spLocks/>
          </p:cNvSpPr>
          <p:nvPr/>
        </p:nvSpPr>
        <p:spPr>
          <a:xfrm>
            <a:off x="3937347" y="4056039"/>
            <a:ext cx="1296144"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2009.8.29</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公司收购七点公司</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9" name="标题 4"/>
          <p:cNvSpPr txBox="1">
            <a:spLocks/>
          </p:cNvSpPr>
          <p:nvPr/>
        </p:nvSpPr>
        <p:spPr>
          <a:xfrm>
            <a:off x="5376737" y="4056039"/>
            <a:ext cx="1368922"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2014.3.15</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公司总市值超</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10</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亿</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0" name="标题 4"/>
          <p:cNvSpPr txBox="1">
            <a:spLocks/>
          </p:cNvSpPr>
          <p:nvPr/>
        </p:nvSpPr>
        <p:spPr>
          <a:xfrm>
            <a:off x="6745659" y="4056039"/>
            <a:ext cx="1728192"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800" b="1" dirty="0" smtClean="0">
                <a:solidFill>
                  <a:srgbClr val="C00000"/>
                </a:solidFill>
                <a:latin typeface="微软雅黑" panose="020B0503020204020204" pitchFamily="34" charset="-122"/>
                <a:ea typeface="微软雅黑" panose="020B0503020204020204" pitchFamily="34" charset="-122"/>
              </a:rPr>
              <a:t>2016.1.15</a:t>
            </a:r>
          </a:p>
          <a:p>
            <a:r>
              <a:rPr lang="zh-CN" altLang="en-US" sz="1800" b="1" dirty="0" smtClean="0">
                <a:solidFill>
                  <a:srgbClr val="C00000"/>
                </a:solidFill>
                <a:latin typeface="微软雅黑" panose="020B0503020204020204" pitchFamily="34" charset="-122"/>
                <a:ea typeface="微软雅黑" panose="020B0503020204020204" pitchFamily="34" charset="-122"/>
              </a:rPr>
              <a:t>公司公开融资</a:t>
            </a:r>
            <a:endParaRPr lang="en-US" altLang="zh-CN" sz="1800" b="1" dirty="0" smtClean="0">
              <a:solidFill>
                <a:srgbClr val="C00000"/>
              </a:solidFill>
              <a:latin typeface="微软雅黑" panose="020B0503020204020204" pitchFamily="34" charset="-122"/>
              <a:ea typeface="微软雅黑" panose="020B0503020204020204" pitchFamily="34" charset="-122"/>
            </a:endParaRPr>
          </a:p>
          <a:p>
            <a:r>
              <a:rPr lang="zh-CN" altLang="en-US" sz="1800" b="1" dirty="0" smtClean="0">
                <a:solidFill>
                  <a:srgbClr val="C00000"/>
                </a:solidFill>
                <a:latin typeface="微软雅黑" panose="020B0503020204020204" pitchFamily="34" charset="-122"/>
                <a:ea typeface="微软雅黑" panose="020B0503020204020204" pitchFamily="34" charset="-122"/>
              </a:rPr>
              <a:t>计划上市</a:t>
            </a:r>
            <a:endParaRPr lang="zh-CN" altLang="en-US" sz="1400" b="1" dirty="0">
              <a:solidFill>
                <a:srgbClr val="C00000"/>
              </a:solidFill>
              <a:latin typeface="微软雅黑" panose="020B0503020204020204" pitchFamily="34" charset="-122"/>
              <a:ea typeface="微软雅黑" panose="020B0503020204020204" pitchFamily="34" charset="-122"/>
            </a:endParaRPr>
          </a:p>
        </p:txBody>
      </p:sp>
      <p:sp>
        <p:nvSpPr>
          <p:cNvPr id="111" name="标题 4"/>
          <p:cNvSpPr txBox="1">
            <a:spLocks/>
          </p:cNvSpPr>
          <p:nvPr/>
        </p:nvSpPr>
        <p:spPr>
          <a:xfrm>
            <a:off x="8329835" y="4056039"/>
            <a:ext cx="1512168" cy="46886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2016.5.1</a:t>
            </a: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公司将计划进军房地产</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2" name="标题 4"/>
          <p:cNvSpPr txBox="1">
            <a:spLocks/>
          </p:cNvSpPr>
          <p:nvPr/>
        </p:nvSpPr>
        <p:spPr>
          <a:xfrm>
            <a:off x="9914011" y="4128047"/>
            <a:ext cx="1440160" cy="3248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201X.1.10</a:t>
            </a:r>
            <a:endPar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公司将开发首个工业区</a:t>
            </a:r>
            <a:endPar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grpSp>
        <p:nvGrpSpPr>
          <p:cNvPr id="113" name="组合 112"/>
          <p:cNvGrpSpPr/>
          <p:nvPr/>
        </p:nvGrpSpPr>
        <p:grpSpPr>
          <a:xfrm>
            <a:off x="4900644" y="1412776"/>
            <a:ext cx="5373407" cy="1927164"/>
            <a:chOff x="5130397" y="1052736"/>
            <a:chExt cx="4968552" cy="1927164"/>
          </a:xfrm>
          <a:solidFill>
            <a:srgbClr val="C00000"/>
          </a:solidFill>
        </p:grpSpPr>
        <p:sp>
          <p:nvSpPr>
            <p:cNvPr id="114" name="圆角矩形 113"/>
            <p:cNvSpPr/>
            <p:nvPr/>
          </p:nvSpPr>
          <p:spPr>
            <a:xfrm>
              <a:off x="5130397" y="1052736"/>
              <a:ext cx="4968552" cy="165618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等腰三角形 114"/>
            <p:cNvSpPr/>
            <p:nvPr/>
          </p:nvSpPr>
          <p:spPr>
            <a:xfrm rot="10800000">
              <a:off x="7465738" y="2691868"/>
              <a:ext cx="334117" cy="28803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7" name="矩形 47"/>
          <p:cNvSpPr>
            <a:spLocks noChangeArrowheads="1"/>
          </p:cNvSpPr>
          <p:nvPr/>
        </p:nvSpPr>
        <p:spPr bwMode="auto">
          <a:xfrm>
            <a:off x="5653435" y="1871454"/>
            <a:ext cx="4188568" cy="90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nSpc>
                <a:spcPct val="130000"/>
              </a:lnSpc>
              <a:spcBef>
                <a:spcPct val="0"/>
              </a:spcBef>
              <a:buNone/>
            </a:pPr>
            <a:r>
              <a:rPr lang="zh-CN" altLang="en-US" sz="1400" dirty="0">
                <a:solidFill>
                  <a:schemeClr val="bg1"/>
                </a:solidFill>
                <a:latin typeface="微软雅黑" panose="020B0503020204020204" pitchFamily="34" charset="-122"/>
                <a:ea typeface="微软雅黑" panose="020B0503020204020204" pitchFamily="34" charset="-122"/>
              </a:rPr>
              <a:t>右键点击图片选择设置图片格式可直接替换图片。您的内容打在这里，或者通过复制您的文本后，在此框中选择粘贴，并选择只保留文字。</a:t>
            </a:r>
            <a:endParaRPr lang="zh-CN" altLang="en-US" sz="1400" dirty="0">
              <a:solidFill>
                <a:schemeClr val="bg1"/>
              </a:solidFill>
              <a:latin typeface="微软雅黑" panose="020B0503020204020204" pitchFamily="34" charset="-122"/>
              <a:ea typeface="微软雅黑" panose="020B0503020204020204" pitchFamily="34" charset="-122"/>
              <a:sym typeface="微软雅黑" pitchFamily="34" charset="-122"/>
            </a:endParaRPr>
          </a:p>
        </p:txBody>
      </p:sp>
      <p:sp>
        <p:nvSpPr>
          <p:cNvPr id="118" name="矩形 3"/>
          <p:cNvSpPr>
            <a:spLocks noChangeArrowheads="1"/>
          </p:cNvSpPr>
          <p:nvPr/>
        </p:nvSpPr>
        <p:spPr bwMode="auto">
          <a:xfrm>
            <a:off x="5669958" y="1535759"/>
            <a:ext cx="1061815" cy="346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spcBef>
                <a:spcPct val="0"/>
              </a:spcBef>
              <a:buFont typeface="Arial" charset="0"/>
              <a:buNone/>
            </a:pPr>
            <a:r>
              <a:rPr lang="zh-CN" altLang="en-US"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公司简介</a:t>
            </a:r>
            <a:endPar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19" name="组合 118"/>
          <p:cNvGrpSpPr/>
          <p:nvPr/>
        </p:nvGrpSpPr>
        <p:grpSpPr>
          <a:xfrm>
            <a:off x="1561083" y="5805264"/>
            <a:ext cx="2520280" cy="288032"/>
            <a:chOff x="913011" y="5805264"/>
            <a:chExt cx="2520280" cy="288032"/>
          </a:xfrm>
          <a:solidFill>
            <a:srgbClr val="C00000"/>
          </a:solidFill>
        </p:grpSpPr>
        <p:sp>
          <p:nvSpPr>
            <p:cNvPr id="120" name="圆角矩形 119"/>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1" name="直接连接符 120"/>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22" name="矩形 3"/>
          <p:cNvSpPr>
            <a:spLocks noChangeArrowheads="1"/>
          </p:cNvSpPr>
          <p:nvPr/>
        </p:nvSpPr>
        <p:spPr bwMode="auto">
          <a:xfrm>
            <a:off x="1921123" y="5808609"/>
            <a:ext cx="1729632" cy="284687"/>
          </a:xfrm>
          <a:prstGeom prst="rect">
            <a:avLst/>
          </a:prstGeom>
          <a:noFill/>
          <a:ln w="9525">
            <a:noFill/>
            <a:miter lim="800000"/>
            <a:headEnd/>
            <a:tailEnd/>
          </a:ln>
          <a:extLst/>
        </p:spPr>
        <p:txBody>
          <a:bodyPr wrap="square" lIns="68573" tIns="34287" rIns="68573" bIns="34287">
            <a:spAutoFit/>
          </a:bodyPr>
          <a:lstStyle/>
          <a:p>
            <a:pPr algn="ctr">
              <a:spcBef>
                <a:spcPct val="0"/>
              </a:spcBef>
              <a:buFont typeface="Arial" charset="0"/>
              <a:buNone/>
            </a:pPr>
            <a:r>
              <a:rPr lang="zh-CN" altLang="en-US"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十年史诗历程</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23" name="组合 122"/>
          <p:cNvGrpSpPr/>
          <p:nvPr/>
        </p:nvGrpSpPr>
        <p:grpSpPr>
          <a:xfrm>
            <a:off x="4873451" y="5805264"/>
            <a:ext cx="2520280" cy="288032"/>
            <a:chOff x="913011" y="5805264"/>
            <a:chExt cx="2520280" cy="288032"/>
          </a:xfrm>
          <a:solidFill>
            <a:srgbClr val="C00000"/>
          </a:solidFill>
        </p:grpSpPr>
        <p:sp>
          <p:nvSpPr>
            <p:cNvPr id="124" name="圆角矩形 123"/>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5" name="直接连接符 124"/>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26" name="矩形 3"/>
          <p:cNvSpPr>
            <a:spLocks noChangeArrowheads="1"/>
          </p:cNvSpPr>
          <p:nvPr/>
        </p:nvSpPr>
        <p:spPr bwMode="auto">
          <a:xfrm>
            <a:off x="5233491" y="5808609"/>
            <a:ext cx="1729632"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zh-CN" altLang="en-US"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十年风云典范</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127" name="组合 126"/>
          <p:cNvGrpSpPr/>
          <p:nvPr/>
        </p:nvGrpSpPr>
        <p:grpSpPr>
          <a:xfrm>
            <a:off x="8257827" y="5805264"/>
            <a:ext cx="2520280" cy="288032"/>
            <a:chOff x="913011" y="5805264"/>
            <a:chExt cx="2520280" cy="288032"/>
          </a:xfrm>
          <a:solidFill>
            <a:srgbClr val="C00000"/>
          </a:solidFill>
        </p:grpSpPr>
        <p:sp>
          <p:nvSpPr>
            <p:cNvPr id="128" name="圆角矩形 127"/>
            <p:cNvSpPr/>
            <p:nvPr/>
          </p:nvSpPr>
          <p:spPr>
            <a:xfrm>
              <a:off x="1345059" y="5805264"/>
              <a:ext cx="1692188" cy="288032"/>
            </a:xfrm>
            <a:prstGeom prst="roundRect">
              <a:avLst>
                <a:gd name="adj" fmla="val 50000"/>
              </a:avLst>
            </a:prstGeom>
            <a:grp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9" name="直接连接符 128"/>
            <p:cNvCxnSpPr/>
            <p:nvPr/>
          </p:nvCxnSpPr>
          <p:spPr>
            <a:xfrm>
              <a:off x="913011" y="5949280"/>
              <a:ext cx="2520280" cy="0"/>
            </a:xfrm>
            <a:prstGeom prst="line">
              <a:avLst/>
            </a:prstGeom>
            <a:grpFill/>
            <a:ln>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130" name="矩形 3"/>
          <p:cNvSpPr>
            <a:spLocks noChangeArrowheads="1"/>
          </p:cNvSpPr>
          <p:nvPr/>
        </p:nvSpPr>
        <p:spPr bwMode="auto">
          <a:xfrm>
            <a:off x="8617867" y="5808609"/>
            <a:ext cx="1729632" cy="28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p>
            <a:pPr algn="ctr">
              <a:spcBef>
                <a:spcPct val="0"/>
              </a:spcBef>
              <a:buFont typeface="Arial" charset="0"/>
              <a:buNone/>
            </a:pPr>
            <a:r>
              <a:rPr lang="zh-CN" altLang="en-US" sz="1400" b="1" dirty="0" smtClean="0">
                <a:solidFill>
                  <a:schemeClr val="bg1"/>
                </a:solidFill>
                <a:latin typeface="微软雅黑" panose="020B0503020204020204" pitchFamily="34" charset="-122"/>
                <a:ea typeface="微软雅黑" panose="020B0503020204020204" pitchFamily="34" charset="-122"/>
                <a:cs typeface="Arial" panose="020B0604020202020204" pitchFamily="34" charset="0"/>
              </a:rPr>
              <a:t>十年见证实力</a:t>
            </a:r>
            <a:endParaRPr lang="zh-CN" altLang="en-US" sz="1400" b="1"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66" name="圆角矩形 65"/>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圆角矩形 66"/>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9"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2" name="圆角矩形 71"/>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4" name="圆角矩形 73"/>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6" name="圆角矩形 75"/>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5</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1491128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wipe(left)">
                                      <p:cBhvr>
                                        <p:cTn id="7" dur="500"/>
                                        <p:tgtEl>
                                          <p:spTgt spid="84"/>
                                        </p:tgtEl>
                                      </p:cBhvr>
                                    </p:animEffect>
                                  </p:childTnLst>
                                </p:cTn>
                              </p:par>
                              <p:par>
                                <p:cTn id="8" presetID="53" presetClass="entr" presetSubtype="16" fill="hold" nodeType="withEffect">
                                  <p:stCondLst>
                                    <p:cond delay="500"/>
                                  </p:stCondLst>
                                  <p:childTnLst>
                                    <p:set>
                                      <p:cBhvr>
                                        <p:cTn id="9" dur="1" fill="hold">
                                          <p:stCondLst>
                                            <p:cond delay="0"/>
                                          </p:stCondLst>
                                        </p:cTn>
                                        <p:tgtEl>
                                          <p:spTgt spid="85"/>
                                        </p:tgtEl>
                                        <p:attrNameLst>
                                          <p:attrName>style.visibility</p:attrName>
                                        </p:attrNameLst>
                                      </p:cBhvr>
                                      <p:to>
                                        <p:strVal val="visible"/>
                                      </p:to>
                                    </p:set>
                                    <p:anim calcmode="lin" valueType="num">
                                      <p:cBhvr>
                                        <p:cTn id="10" dur="500" fill="hold"/>
                                        <p:tgtEl>
                                          <p:spTgt spid="85"/>
                                        </p:tgtEl>
                                        <p:attrNameLst>
                                          <p:attrName>ppt_w</p:attrName>
                                        </p:attrNameLst>
                                      </p:cBhvr>
                                      <p:tavLst>
                                        <p:tav tm="0">
                                          <p:val>
                                            <p:fltVal val="0"/>
                                          </p:val>
                                        </p:tav>
                                        <p:tav tm="100000">
                                          <p:val>
                                            <p:strVal val="#ppt_w"/>
                                          </p:val>
                                        </p:tav>
                                      </p:tavLst>
                                    </p:anim>
                                    <p:anim calcmode="lin" valueType="num">
                                      <p:cBhvr>
                                        <p:cTn id="11" dur="500" fill="hold"/>
                                        <p:tgtEl>
                                          <p:spTgt spid="85"/>
                                        </p:tgtEl>
                                        <p:attrNameLst>
                                          <p:attrName>ppt_h</p:attrName>
                                        </p:attrNameLst>
                                      </p:cBhvr>
                                      <p:tavLst>
                                        <p:tav tm="0">
                                          <p:val>
                                            <p:fltVal val="0"/>
                                          </p:val>
                                        </p:tav>
                                        <p:tav tm="100000">
                                          <p:val>
                                            <p:strVal val="#ppt_h"/>
                                          </p:val>
                                        </p:tav>
                                      </p:tavLst>
                                    </p:anim>
                                    <p:animEffect transition="in" filter="fade">
                                      <p:cBhvr>
                                        <p:cTn id="12" dur="500"/>
                                        <p:tgtEl>
                                          <p:spTgt spid="85"/>
                                        </p:tgtEl>
                                      </p:cBhvr>
                                    </p:animEffect>
                                  </p:childTnLst>
                                </p:cTn>
                              </p:par>
                              <p:par>
                                <p:cTn id="13" presetID="53" presetClass="entr" presetSubtype="16" fill="hold" nodeType="withEffect">
                                  <p:stCondLst>
                                    <p:cond delay="500"/>
                                  </p:stCondLst>
                                  <p:childTnLst>
                                    <p:set>
                                      <p:cBhvr>
                                        <p:cTn id="14" dur="1" fill="hold">
                                          <p:stCondLst>
                                            <p:cond delay="0"/>
                                          </p:stCondLst>
                                        </p:cTn>
                                        <p:tgtEl>
                                          <p:spTgt spid="88"/>
                                        </p:tgtEl>
                                        <p:attrNameLst>
                                          <p:attrName>style.visibility</p:attrName>
                                        </p:attrNameLst>
                                      </p:cBhvr>
                                      <p:to>
                                        <p:strVal val="visible"/>
                                      </p:to>
                                    </p:set>
                                    <p:anim calcmode="lin" valueType="num">
                                      <p:cBhvr>
                                        <p:cTn id="15" dur="500" fill="hold"/>
                                        <p:tgtEl>
                                          <p:spTgt spid="88"/>
                                        </p:tgtEl>
                                        <p:attrNameLst>
                                          <p:attrName>ppt_w</p:attrName>
                                        </p:attrNameLst>
                                      </p:cBhvr>
                                      <p:tavLst>
                                        <p:tav tm="0">
                                          <p:val>
                                            <p:fltVal val="0"/>
                                          </p:val>
                                        </p:tav>
                                        <p:tav tm="100000">
                                          <p:val>
                                            <p:strVal val="#ppt_w"/>
                                          </p:val>
                                        </p:tav>
                                      </p:tavLst>
                                    </p:anim>
                                    <p:anim calcmode="lin" valueType="num">
                                      <p:cBhvr>
                                        <p:cTn id="16" dur="500" fill="hold"/>
                                        <p:tgtEl>
                                          <p:spTgt spid="88"/>
                                        </p:tgtEl>
                                        <p:attrNameLst>
                                          <p:attrName>ppt_h</p:attrName>
                                        </p:attrNameLst>
                                      </p:cBhvr>
                                      <p:tavLst>
                                        <p:tav tm="0">
                                          <p:val>
                                            <p:fltVal val="0"/>
                                          </p:val>
                                        </p:tav>
                                        <p:tav tm="100000">
                                          <p:val>
                                            <p:strVal val="#ppt_h"/>
                                          </p:val>
                                        </p:tav>
                                      </p:tavLst>
                                    </p:anim>
                                    <p:animEffect transition="in" filter="fade">
                                      <p:cBhvr>
                                        <p:cTn id="17" dur="500"/>
                                        <p:tgtEl>
                                          <p:spTgt spid="88"/>
                                        </p:tgtEl>
                                      </p:cBhvr>
                                    </p:animEffect>
                                  </p:childTnLst>
                                </p:cTn>
                              </p:par>
                              <p:par>
                                <p:cTn id="18" presetID="53" presetClass="entr" presetSubtype="16" fill="hold" nodeType="withEffect">
                                  <p:stCondLst>
                                    <p:cond delay="500"/>
                                  </p:stCondLst>
                                  <p:childTnLst>
                                    <p:set>
                                      <p:cBhvr>
                                        <p:cTn id="19" dur="1" fill="hold">
                                          <p:stCondLst>
                                            <p:cond delay="0"/>
                                          </p:stCondLst>
                                        </p:cTn>
                                        <p:tgtEl>
                                          <p:spTgt spid="91"/>
                                        </p:tgtEl>
                                        <p:attrNameLst>
                                          <p:attrName>style.visibility</p:attrName>
                                        </p:attrNameLst>
                                      </p:cBhvr>
                                      <p:to>
                                        <p:strVal val="visible"/>
                                      </p:to>
                                    </p:set>
                                    <p:anim calcmode="lin" valueType="num">
                                      <p:cBhvr>
                                        <p:cTn id="20" dur="500" fill="hold"/>
                                        <p:tgtEl>
                                          <p:spTgt spid="91"/>
                                        </p:tgtEl>
                                        <p:attrNameLst>
                                          <p:attrName>ppt_w</p:attrName>
                                        </p:attrNameLst>
                                      </p:cBhvr>
                                      <p:tavLst>
                                        <p:tav tm="0">
                                          <p:val>
                                            <p:fltVal val="0"/>
                                          </p:val>
                                        </p:tav>
                                        <p:tav tm="100000">
                                          <p:val>
                                            <p:strVal val="#ppt_w"/>
                                          </p:val>
                                        </p:tav>
                                      </p:tavLst>
                                    </p:anim>
                                    <p:anim calcmode="lin" valueType="num">
                                      <p:cBhvr>
                                        <p:cTn id="21" dur="500" fill="hold"/>
                                        <p:tgtEl>
                                          <p:spTgt spid="91"/>
                                        </p:tgtEl>
                                        <p:attrNameLst>
                                          <p:attrName>ppt_h</p:attrName>
                                        </p:attrNameLst>
                                      </p:cBhvr>
                                      <p:tavLst>
                                        <p:tav tm="0">
                                          <p:val>
                                            <p:fltVal val="0"/>
                                          </p:val>
                                        </p:tav>
                                        <p:tav tm="100000">
                                          <p:val>
                                            <p:strVal val="#ppt_h"/>
                                          </p:val>
                                        </p:tav>
                                      </p:tavLst>
                                    </p:anim>
                                    <p:animEffect transition="in" filter="fade">
                                      <p:cBhvr>
                                        <p:cTn id="22" dur="500"/>
                                        <p:tgtEl>
                                          <p:spTgt spid="91"/>
                                        </p:tgtEl>
                                      </p:cBhvr>
                                    </p:animEffect>
                                  </p:childTnLst>
                                </p:cTn>
                              </p:par>
                              <p:par>
                                <p:cTn id="23" presetID="53" presetClass="entr" presetSubtype="16" fill="hold" nodeType="withEffect">
                                  <p:stCondLst>
                                    <p:cond delay="500"/>
                                  </p:stCondLst>
                                  <p:childTnLst>
                                    <p:set>
                                      <p:cBhvr>
                                        <p:cTn id="24" dur="1" fill="hold">
                                          <p:stCondLst>
                                            <p:cond delay="0"/>
                                          </p:stCondLst>
                                        </p:cTn>
                                        <p:tgtEl>
                                          <p:spTgt spid="94"/>
                                        </p:tgtEl>
                                        <p:attrNameLst>
                                          <p:attrName>style.visibility</p:attrName>
                                        </p:attrNameLst>
                                      </p:cBhvr>
                                      <p:to>
                                        <p:strVal val="visible"/>
                                      </p:to>
                                    </p:set>
                                    <p:anim calcmode="lin" valueType="num">
                                      <p:cBhvr>
                                        <p:cTn id="25" dur="500" fill="hold"/>
                                        <p:tgtEl>
                                          <p:spTgt spid="94"/>
                                        </p:tgtEl>
                                        <p:attrNameLst>
                                          <p:attrName>ppt_w</p:attrName>
                                        </p:attrNameLst>
                                      </p:cBhvr>
                                      <p:tavLst>
                                        <p:tav tm="0">
                                          <p:val>
                                            <p:fltVal val="0"/>
                                          </p:val>
                                        </p:tav>
                                        <p:tav tm="100000">
                                          <p:val>
                                            <p:strVal val="#ppt_w"/>
                                          </p:val>
                                        </p:tav>
                                      </p:tavLst>
                                    </p:anim>
                                    <p:anim calcmode="lin" valueType="num">
                                      <p:cBhvr>
                                        <p:cTn id="26" dur="500" fill="hold"/>
                                        <p:tgtEl>
                                          <p:spTgt spid="94"/>
                                        </p:tgtEl>
                                        <p:attrNameLst>
                                          <p:attrName>ppt_h</p:attrName>
                                        </p:attrNameLst>
                                      </p:cBhvr>
                                      <p:tavLst>
                                        <p:tav tm="0">
                                          <p:val>
                                            <p:fltVal val="0"/>
                                          </p:val>
                                        </p:tav>
                                        <p:tav tm="100000">
                                          <p:val>
                                            <p:strVal val="#ppt_h"/>
                                          </p:val>
                                        </p:tav>
                                      </p:tavLst>
                                    </p:anim>
                                    <p:animEffect transition="in" filter="fade">
                                      <p:cBhvr>
                                        <p:cTn id="27" dur="500"/>
                                        <p:tgtEl>
                                          <p:spTgt spid="94"/>
                                        </p:tgtEl>
                                      </p:cBhvr>
                                    </p:animEffect>
                                  </p:childTnLst>
                                </p:cTn>
                              </p:par>
                              <p:par>
                                <p:cTn id="28" presetID="53" presetClass="entr" presetSubtype="16" fill="hold" nodeType="withEffect">
                                  <p:stCondLst>
                                    <p:cond delay="500"/>
                                  </p:stCondLst>
                                  <p:childTnLst>
                                    <p:set>
                                      <p:cBhvr>
                                        <p:cTn id="29" dur="1" fill="hold">
                                          <p:stCondLst>
                                            <p:cond delay="0"/>
                                          </p:stCondLst>
                                        </p:cTn>
                                        <p:tgtEl>
                                          <p:spTgt spid="97"/>
                                        </p:tgtEl>
                                        <p:attrNameLst>
                                          <p:attrName>style.visibility</p:attrName>
                                        </p:attrNameLst>
                                      </p:cBhvr>
                                      <p:to>
                                        <p:strVal val="visible"/>
                                      </p:to>
                                    </p:set>
                                    <p:anim calcmode="lin" valueType="num">
                                      <p:cBhvr>
                                        <p:cTn id="30" dur="500" fill="hold"/>
                                        <p:tgtEl>
                                          <p:spTgt spid="97"/>
                                        </p:tgtEl>
                                        <p:attrNameLst>
                                          <p:attrName>ppt_w</p:attrName>
                                        </p:attrNameLst>
                                      </p:cBhvr>
                                      <p:tavLst>
                                        <p:tav tm="0">
                                          <p:val>
                                            <p:fltVal val="0"/>
                                          </p:val>
                                        </p:tav>
                                        <p:tav tm="100000">
                                          <p:val>
                                            <p:strVal val="#ppt_w"/>
                                          </p:val>
                                        </p:tav>
                                      </p:tavLst>
                                    </p:anim>
                                    <p:anim calcmode="lin" valueType="num">
                                      <p:cBhvr>
                                        <p:cTn id="31" dur="500" fill="hold"/>
                                        <p:tgtEl>
                                          <p:spTgt spid="97"/>
                                        </p:tgtEl>
                                        <p:attrNameLst>
                                          <p:attrName>ppt_h</p:attrName>
                                        </p:attrNameLst>
                                      </p:cBhvr>
                                      <p:tavLst>
                                        <p:tav tm="0">
                                          <p:val>
                                            <p:fltVal val="0"/>
                                          </p:val>
                                        </p:tav>
                                        <p:tav tm="100000">
                                          <p:val>
                                            <p:strVal val="#ppt_h"/>
                                          </p:val>
                                        </p:tav>
                                      </p:tavLst>
                                    </p:anim>
                                    <p:animEffect transition="in" filter="fade">
                                      <p:cBhvr>
                                        <p:cTn id="32" dur="500"/>
                                        <p:tgtEl>
                                          <p:spTgt spid="97"/>
                                        </p:tgtEl>
                                      </p:cBhvr>
                                    </p:animEffect>
                                  </p:childTnLst>
                                </p:cTn>
                              </p:par>
                              <p:par>
                                <p:cTn id="33" presetID="53" presetClass="entr" presetSubtype="16" fill="hold" nodeType="withEffect">
                                  <p:stCondLst>
                                    <p:cond delay="500"/>
                                  </p:stCondLst>
                                  <p:childTnLst>
                                    <p:set>
                                      <p:cBhvr>
                                        <p:cTn id="34" dur="1" fill="hold">
                                          <p:stCondLst>
                                            <p:cond delay="0"/>
                                          </p:stCondLst>
                                        </p:cTn>
                                        <p:tgtEl>
                                          <p:spTgt spid="100"/>
                                        </p:tgtEl>
                                        <p:attrNameLst>
                                          <p:attrName>style.visibility</p:attrName>
                                        </p:attrNameLst>
                                      </p:cBhvr>
                                      <p:to>
                                        <p:strVal val="visible"/>
                                      </p:to>
                                    </p:set>
                                    <p:anim calcmode="lin" valueType="num">
                                      <p:cBhvr>
                                        <p:cTn id="35" dur="500" fill="hold"/>
                                        <p:tgtEl>
                                          <p:spTgt spid="100"/>
                                        </p:tgtEl>
                                        <p:attrNameLst>
                                          <p:attrName>ppt_w</p:attrName>
                                        </p:attrNameLst>
                                      </p:cBhvr>
                                      <p:tavLst>
                                        <p:tav tm="0">
                                          <p:val>
                                            <p:fltVal val="0"/>
                                          </p:val>
                                        </p:tav>
                                        <p:tav tm="100000">
                                          <p:val>
                                            <p:strVal val="#ppt_w"/>
                                          </p:val>
                                        </p:tav>
                                      </p:tavLst>
                                    </p:anim>
                                    <p:anim calcmode="lin" valueType="num">
                                      <p:cBhvr>
                                        <p:cTn id="36" dur="500" fill="hold"/>
                                        <p:tgtEl>
                                          <p:spTgt spid="100"/>
                                        </p:tgtEl>
                                        <p:attrNameLst>
                                          <p:attrName>ppt_h</p:attrName>
                                        </p:attrNameLst>
                                      </p:cBhvr>
                                      <p:tavLst>
                                        <p:tav tm="0">
                                          <p:val>
                                            <p:fltVal val="0"/>
                                          </p:val>
                                        </p:tav>
                                        <p:tav tm="100000">
                                          <p:val>
                                            <p:strVal val="#ppt_h"/>
                                          </p:val>
                                        </p:tav>
                                      </p:tavLst>
                                    </p:anim>
                                    <p:animEffect transition="in" filter="fade">
                                      <p:cBhvr>
                                        <p:cTn id="37" dur="500"/>
                                        <p:tgtEl>
                                          <p:spTgt spid="100"/>
                                        </p:tgtEl>
                                      </p:cBhvr>
                                    </p:animEffect>
                                  </p:childTnLst>
                                </p:cTn>
                              </p:par>
                              <p:par>
                                <p:cTn id="38" presetID="53" presetClass="entr" presetSubtype="16" fill="hold" nodeType="withEffect">
                                  <p:stCondLst>
                                    <p:cond delay="500"/>
                                  </p:stCondLst>
                                  <p:childTnLst>
                                    <p:set>
                                      <p:cBhvr>
                                        <p:cTn id="39" dur="1" fill="hold">
                                          <p:stCondLst>
                                            <p:cond delay="0"/>
                                          </p:stCondLst>
                                        </p:cTn>
                                        <p:tgtEl>
                                          <p:spTgt spid="103"/>
                                        </p:tgtEl>
                                        <p:attrNameLst>
                                          <p:attrName>style.visibility</p:attrName>
                                        </p:attrNameLst>
                                      </p:cBhvr>
                                      <p:to>
                                        <p:strVal val="visible"/>
                                      </p:to>
                                    </p:set>
                                    <p:anim calcmode="lin" valueType="num">
                                      <p:cBhvr>
                                        <p:cTn id="40" dur="500" fill="hold"/>
                                        <p:tgtEl>
                                          <p:spTgt spid="103"/>
                                        </p:tgtEl>
                                        <p:attrNameLst>
                                          <p:attrName>ppt_w</p:attrName>
                                        </p:attrNameLst>
                                      </p:cBhvr>
                                      <p:tavLst>
                                        <p:tav tm="0">
                                          <p:val>
                                            <p:fltVal val="0"/>
                                          </p:val>
                                        </p:tav>
                                        <p:tav tm="100000">
                                          <p:val>
                                            <p:strVal val="#ppt_w"/>
                                          </p:val>
                                        </p:tav>
                                      </p:tavLst>
                                    </p:anim>
                                    <p:anim calcmode="lin" valueType="num">
                                      <p:cBhvr>
                                        <p:cTn id="41" dur="500" fill="hold"/>
                                        <p:tgtEl>
                                          <p:spTgt spid="103"/>
                                        </p:tgtEl>
                                        <p:attrNameLst>
                                          <p:attrName>ppt_h</p:attrName>
                                        </p:attrNameLst>
                                      </p:cBhvr>
                                      <p:tavLst>
                                        <p:tav tm="0">
                                          <p:val>
                                            <p:fltVal val="0"/>
                                          </p:val>
                                        </p:tav>
                                        <p:tav tm="100000">
                                          <p:val>
                                            <p:strVal val="#ppt_h"/>
                                          </p:val>
                                        </p:tav>
                                      </p:tavLst>
                                    </p:anim>
                                    <p:animEffect transition="in" filter="fade">
                                      <p:cBhvr>
                                        <p:cTn id="42" dur="500"/>
                                        <p:tgtEl>
                                          <p:spTgt spid="103"/>
                                        </p:tgtEl>
                                      </p:cBhvr>
                                    </p:animEffect>
                                  </p:childTnLst>
                                </p:cTn>
                              </p:par>
                            </p:childTnLst>
                          </p:cTn>
                        </p:par>
                        <p:par>
                          <p:cTn id="43" fill="hold">
                            <p:stCondLst>
                              <p:cond delay="1000"/>
                            </p:stCondLst>
                            <p:childTnLst>
                              <p:par>
                                <p:cTn id="44" presetID="41" presetClass="entr" presetSubtype="0" fill="hold" grpId="0" nodeType="afterEffect">
                                  <p:stCondLst>
                                    <p:cond delay="0"/>
                                  </p:stCondLst>
                                  <p:iterate type="lt">
                                    <p:tmPct val="10000"/>
                                  </p:iterate>
                                  <p:childTnLst>
                                    <p:set>
                                      <p:cBhvr>
                                        <p:cTn id="45" dur="1" fill="hold">
                                          <p:stCondLst>
                                            <p:cond delay="0"/>
                                          </p:stCondLst>
                                        </p:cTn>
                                        <p:tgtEl>
                                          <p:spTgt spid="106"/>
                                        </p:tgtEl>
                                        <p:attrNameLst>
                                          <p:attrName>style.visibility</p:attrName>
                                        </p:attrNameLst>
                                      </p:cBhvr>
                                      <p:to>
                                        <p:strVal val="visible"/>
                                      </p:to>
                                    </p:set>
                                    <p:anim calcmode="lin" valueType="num">
                                      <p:cBhvr>
                                        <p:cTn id="46" dur="500" fill="hold"/>
                                        <p:tgtEl>
                                          <p:spTgt spid="106"/>
                                        </p:tgtEl>
                                        <p:attrNameLst>
                                          <p:attrName>ppt_x</p:attrName>
                                        </p:attrNameLst>
                                      </p:cBhvr>
                                      <p:tavLst>
                                        <p:tav tm="0">
                                          <p:val>
                                            <p:strVal val="#ppt_x"/>
                                          </p:val>
                                        </p:tav>
                                        <p:tav tm="50000">
                                          <p:val>
                                            <p:strVal val="#ppt_x+.1"/>
                                          </p:val>
                                        </p:tav>
                                        <p:tav tm="100000">
                                          <p:val>
                                            <p:strVal val="#ppt_x"/>
                                          </p:val>
                                        </p:tav>
                                      </p:tavLst>
                                    </p:anim>
                                    <p:anim calcmode="lin" valueType="num">
                                      <p:cBhvr>
                                        <p:cTn id="47" dur="500" fill="hold"/>
                                        <p:tgtEl>
                                          <p:spTgt spid="106"/>
                                        </p:tgtEl>
                                        <p:attrNameLst>
                                          <p:attrName>ppt_y</p:attrName>
                                        </p:attrNameLst>
                                      </p:cBhvr>
                                      <p:tavLst>
                                        <p:tav tm="0">
                                          <p:val>
                                            <p:strVal val="#ppt_y"/>
                                          </p:val>
                                        </p:tav>
                                        <p:tav tm="100000">
                                          <p:val>
                                            <p:strVal val="#ppt_y"/>
                                          </p:val>
                                        </p:tav>
                                      </p:tavLst>
                                    </p:anim>
                                    <p:anim calcmode="lin" valueType="num">
                                      <p:cBhvr>
                                        <p:cTn id="48" dur="500" fill="hold"/>
                                        <p:tgtEl>
                                          <p:spTgt spid="106"/>
                                        </p:tgtEl>
                                        <p:attrNameLst>
                                          <p:attrName>ppt_h</p:attrName>
                                        </p:attrNameLst>
                                      </p:cBhvr>
                                      <p:tavLst>
                                        <p:tav tm="0">
                                          <p:val>
                                            <p:strVal val="#ppt_h/10"/>
                                          </p:val>
                                        </p:tav>
                                        <p:tav tm="50000">
                                          <p:val>
                                            <p:strVal val="#ppt_h+.01"/>
                                          </p:val>
                                        </p:tav>
                                        <p:tav tm="100000">
                                          <p:val>
                                            <p:strVal val="#ppt_h"/>
                                          </p:val>
                                        </p:tav>
                                      </p:tavLst>
                                    </p:anim>
                                    <p:anim calcmode="lin" valueType="num">
                                      <p:cBhvr>
                                        <p:cTn id="49" dur="500" fill="hold"/>
                                        <p:tgtEl>
                                          <p:spTgt spid="106"/>
                                        </p:tgtEl>
                                        <p:attrNameLst>
                                          <p:attrName>ppt_w</p:attrName>
                                        </p:attrNameLst>
                                      </p:cBhvr>
                                      <p:tavLst>
                                        <p:tav tm="0">
                                          <p:val>
                                            <p:strVal val="#ppt_w/10"/>
                                          </p:val>
                                        </p:tav>
                                        <p:tav tm="50000">
                                          <p:val>
                                            <p:strVal val="#ppt_w+.01"/>
                                          </p:val>
                                        </p:tav>
                                        <p:tav tm="100000">
                                          <p:val>
                                            <p:strVal val="#ppt_w"/>
                                          </p:val>
                                        </p:tav>
                                      </p:tavLst>
                                    </p:anim>
                                    <p:animEffect transition="in" filter="fade">
                                      <p:cBhvr>
                                        <p:cTn id="50" dur="500" tmFilter="0,0; .5, 1; 1, 1"/>
                                        <p:tgtEl>
                                          <p:spTgt spid="106"/>
                                        </p:tgtEl>
                                      </p:cBhvr>
                                    </p:animEffect>
                                  </p:childTnLst>
                                </p:cTn>
                              </p:par>
                            </p:childTnLst>
                          </p:cTn>
                        </p:par>
                        <p:par>
                          <p:cTn id="51" fill="hold">
                            <p:stCondLst>
                              <p:cond delay="2100"/>
                            </p:stCondLst>
                            <p:childTnLst>
                              <p:par>
                                <p:cTn id="52" presetID="41" presetClass="entr" presetSubtype="0" fill="hold" grpId="0" nodeType="afterEffect">
                                  <p:stCondLst>
                                    <p:cond delay="0"/>
                                  </p:stCondLst>
                                  <p:iterate type="lt">
                                    <p:tmPct val="10000"/>
                                  </p:iterate>
                                  <p:childTnLst>
                                    <p:set>
                                      <p:cBhvr>
                                        <p:cTn id="53" dur="1" fill="hold">
                                          <p:stCondLst>
                                            <p:cond delay="0"/>
                                          </p:stCondLst>
                                        </p:cTn>
                                        <p:tgtEl>
                                          <p:spTgt spid="107"/>
                                        </p:tgtEl>
                                        <p:attrNameLst>
                                          <p:attrName>style.visibility</p:attrName>
                                        </p:attrNameLst>
                                      </p:cBhvr>
                                      <p:to>
                                        <p:strVal val="visible"/>
                                      </p:to>
                                    </p:set>
                                    <p:anim calcmode="lin" valueType="num">
                                      <p:cBhvr>
                                        <p:cTn id="54" dur="500" fill="hold"/>
                                        <p:tgtEl>
                                          <p:spTgt spid="107"/>
                                        </p:tgtEl>
                                        <p:attrNameLst>
                                          <p:attrName>ppt_x</p:attrName>
                                        </p:attrNameLst>
                                      </p:cBhvr>
                                      <p:tavLst>
                                        <p:tav tm="0">
                                          <p:val>
                                            <p:strVal val="#ppt_x"/>
                                          </p:val>
                                        </p:tav>
                                        <p:tav tm="50000">
                                          <p:val>
                                            <p:strVal val="#ppt_x+.1"/>
                                          </p:val>
                                        </p:tav>
                                        <p:tav tm="100000">
                                          <p:val>
                                            <p:strVal val="#ppt_x"/>
                                          </p:val>
                                        </p:tav>
                                      </p:tavLst>
                                    </p:anim>
                                    <p:anim calcmode="lin" valueType="num">
                                      <p:cBhvr>
                                        <p:cTn id="55" dur="500" fill="hold"/>
                                        <p:tgtEl>
                                          <p:spTgt spid="107"/>
                                        </p:tgtEl>
                                        <p:attrNameLst>
                                          <p:attrName>ppt_y</p:attrName>
                                        </p:attrNameLst>
                                      </p:cBhvr>
                                      <p:tavLst>
                                        <p:tav tm="0">
                                          <p:val>
                                            <p:strVal val="#ppt_y"/>
                                          </p:val>
                                        </p:tav>
                                        <p:tav tm="100000">
                                          <p:val>
                                            <p:strVal val="#ppt_y"/>
                                          </p:val>
                                        </p:tav>
                                      </p:tavLst>
                                    </p:anim>
                                    <p:anim calcmode="lin" valueType="num">
                                      <p:cBhvr>
                                        <p:cTn id="56" dur="500" fill="hold"/>
                                        <p:tgtEl>
                                          <p:spTgt spid="107"/>
                                        </p:tgtEl>
                                        <p:attrNameLst>
                                          <p:attrName>ppt_h</p:attrName>
                                        </p:attrNameLst>
                                      </p:cBhvr>
                                      <p:tavLst>
                                        <p:tav tm="0">
                                          <p:val>
                                            <p:strVal val="#ppt_h/10"/>
                                          </p:val>
                                        </p:tav>
                                        <p:tav tm="50000">
                                          <p:val>
                                            <p:strVal val="#ppt_h+.01"/>
                                          </p:val>
                                        </p:tav>
                                        <p:tav tm="100000">
                                          <p:val>
                                            <p:strVal val="#ppt_h"/>
                                          </p:val>
                                        </p:tav>
                                      </p:tavLst>
                                    </p:anim>
                                    <p:anim calcmode="lin" valueType="num">
                                      <p:cBhvr>
                                        <p:cTn id="57" dur="500" fill="hold"/>
                                        <p:tgtEl>
                                          <p:spTgt spid="107"/>
                                        </p:tgtEl>
                                        <p:attrNameLst>
                                          <p:attrName>ppt_w</p:attrName>
                                        </p:attrNameLst>
                                      </p:cBhvr>
                                      <p:tavLst>
                                        <p:tav tm="0">
                                          <p:val>
                                            <p:strVal val="#ppt_w/10"/>
                                          </p:val>
                                        </p:tav>
                                        <p:tav tm="50000">
                                          <p:val>
                                            <p:strVal val="#ppt_w+.01"/>
                                          </p:val>
                                        </p:tav>
                                        <p:tav tm="100000">
                                          <p:val>
                                            <p:strVal val="#ppt_w"/>
                                          </p:val>
                                        </p:tav>
                                      </p:tavLst>
                                    </p:anim>
                                    <p:animEffect transition="in" filter="fade">
                                      <p:cBhvr>
                                        <p:cTn id="58" dur="500" tmFilter="0,0; .5, 1; 1, 1"/>
                                        <p:tgtEl>
                                          <p:spTgt spid="107"/>
                                        </p:tgtEl>
                                      </p:cBhvr>
                                    </p:animEffect>
                                  </p:childTnLst>
                                </p:cTn>
                              </p:par>
                            </p:childTnLst>
                          </p:cTn>
                        </p:par>
                        <p:par>
                          <p:cTn id="59" fill="hold">
                            <p:stCondLst>
                              <p:cond delay="3600"/>
                            </p:stCondLst>
                            <p:childTnLst>
                              <p:par>
                                <p:cTn id="60" presetID="41" presetClass="entr" presetSubtype="0" fill="hold" grpId="0" nodeType="afterEffect">
                                  <p:stCondLst>
                                    <p:cond delay="0"/>
                                  </p:stCondLst>
                                  <p:iterate type="lt">
                                    <p:tmPct val="10000"/>
                                  </p:iterate>
                                  <p:childTnLst>
                                    <p:set>
                                      <p:cBhvr>
                                        <p:cTn id="61" dur="1" fill="hold">
                                          <p:stCondLst>
                                            <p:cond delay="0"/>
                                          </p:stCondLst>
                                        </p:cTn>
                                        <p:tgtEl>
                                          <p:spTgt spid="108"/>
                                        </p:tgtEl>
                                        <p:attrNameLst>
                                          <p:attrName>style.visibility</p:attrName>
                                        </p:attrNameLst>
                                      </p:cBhvr>
                                      <p:to>
                                        <p:strVal val="visible"/>
                                      </p:to>
                                    </p:set>
                                    <p:anim calcmode="lin" valueType="num">
                                      <p:cBhvr>
                                        <p:cTn id="62"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63" dur="500" fill="hold"/>
                                        <p:tgtEl>
                                          <p:spTgt spid="108"/>
                                        </p:tgtEl>
                                        <p:attrNameLst>
                                          <p:attrName>ppt_y</p:attrName>
                                        </p:attrNameLst>
                                      </p:cBhvr>
                                      <p:tavLst>
                                        <p:tav tm="0">
                                          <p:val>
                                            <p:strVal val="#ppt_y"/>
                                          </p:val>
                                        </p:tav>
                                        <p:tav tm="100000">
                                          <p:val>
                                            <p:strVal val="#ppt_y"/>
                                          </p:val>
                                        </p:tav>
                                      </p:tavLst>
                                    </p:anim>
                                    <p:anim calcmode="lin" valueType="num">
                                      <p:cBhvr>
                                        <p:cTn id="64"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65"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66" dur="500" tmFilter="0,0; .5, 1; 1, 1"/>
                                        <p:tgtEl>
                                          <p:spTgt spid="108"/>
                                        </p:tgtEl>
                                      </p:cBhvr>
                                    </p:animEffect>
                                  </p:childTnLst>
                                </p:cTn>
                              </p:par>
                            </p:childTnLst>
                          </p:cTn>
                        </p:par>
                        <p:par>
                          <p:cTn id="67" fill="hold">
                            <p:stCondLst>
                              <p:cond delay="4900"/>
                            </p:stCondLst>
                            <p:childTnLst>
                              <p:par>
                                <p:cTn id="68" presetID="41" presetClass="entr" presetSubtype="0" fill="hold" grpId="0" nodeType="afterEffect">
                                  <p:stCondLst>
                                    <p:cond delay="0"/>
                                  </p:stCondLst>
                                  <p:iterate type="lt">
                                    <p:tmPct val="10000"/>
                                  </p:iterate>
                                  <p:childTnLst>
                                    <p:set>
                                      <p:cBhvr>
                                        <p:cTn id="69" dur="1" fill="hold">
                                          <p:stCondLst>
                                            <p:cond delay="0"/>
                                          </p:stCondLst>
                                        </p:cTn>
                                        <p:tgtEl>
                                          <p:spTgt spid="109"/>
                                        </p:tgtEl>
                                        <p:attrNameLst>
                                          <p:attrName>style.visibility</p:attrName>
                                        </p:attrNameLst>
                                      </p:cBhvr>
                                      <p:to>
                                        <p:strVal val="visible"/>
                                      </p:to>
                                    </p:set>
                                    <p:anim calcmode="lin" valueType="num">
                                      <p:cBhvr>
                                        <p:cTn id="70" dur="500" fill="hold"/>
                                        <p:tgtEl>
                                          <p:spTgt spid="109"/>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109"/>
                                        </p:tgtEl>
                                        <p:attrNameLst>
                                          <p:attrName>ppt_y</p:attrName>
                                        </p:attrNameLst>
                                      </p:cBhvr>
                                      <p:tavLst>
                                        <p:tav tm="0">
                                          <p:val>
                                            <p:strVal val="#ppt_y"/>
                                          </p:val>
                                        </p:tav>
                                        <p:tav tm="100000">
                                          <p:val>
                                            <p:strVal val="#ppt_y"/>
                                          </p:val>
                                        </p:tav>
                                      </p:tavLst>
                                    </p:anim>
                                    <p:anim calcmode="lin" valueType="num">
                                      <p:cBhvr>
                                        <p:cTn id="72" dur="500" fill="hold"/>
                                        <p:tgtEl>
                                          <p:spTgt spid="109"/>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109"/>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109"/>
                                        </p:tgtEl>
                                      </p:cBhvr>
                                    </p:animEffect>
                                  </p:childTnLst>
                                </p:cTn>
                              </p:par>
                            </p:childTnLst>
                          </p:cTn>
                        </p:par>
                        <p:par>
                          <p:cTn id="75" fill="hold">
                            <p:stCondLst>
                              <p:cond delay="6250"/>
                            </p:stCondLst>
                            <p:childTnLst>
                              <p:par>
                                <p:cTn id="76" presetID="41" presetClass="entr" presetSubtype="0" fill="hold" grpId="0" nodeType="afterEffect">
                                  <p:stCondLst>
                                    <p:cond delay="0"/>
                                  </p:stCondLst>
                                  <p:iterate type="lt">
                                    <p:tmPct val="10000"/>
                                  </p:iterate>
                                  <p:childTnLst>
                                    <p:set>
                                      <p:cBhvr>
                                        <p:cTn id="77" dur="1" fill="hold">
                                          <p:stCondLst>
                                            <p:cond delay="0"/>
                                          </p:stCondLst>
                                        </p:cTn>
                                        <p:tgtEl>
                                          <p:spTgt spid="110"/>
                                        </p:tgtEl>
                                        <p:attrNameLst>
                                          <p:attrName>style.visibility</p:attrName>
                                        </p:attrNameLst>
                                      </p:cBhvr>
                                      <p:to>
                                        <p:strVal val="visible"/>
                                      </p:to>
                                    </p:set>
                                    <p:anim calcmode="lin" valueType="num">
                                      <p:cBhvr>
                                        <p:cTn id="78" dur="500" fill="hold"/>
                                        <p:tgtEl>
                                          <p:spTgt spid="110"/>
                                        </p:tgtEl>
                                        <p:attrNameLst>
                                          <p:attrName>ppt_x</p:attrName>
                                        </p:attrNameLst>
                                      </p:cBhvr>
                                      <p:tavLst>
                                        <p:tav tm="0">
                                          <p:val>
                                            <p:strVal val="#ppt_x"/>
                                          </p:val>
                                        </p:tav>
                                        <p:tav tm="50000">
                                          <p:val>
                                            <p:strVal val="#ppt_x+.1"/>
                                          </p:val>
                                        </p:tav>
                                        <p:tav tm="100000">
                                          <p:val>
                                            <p:strVal val="#ppt_x"/>
                                          </p:val>
                                        </p:tav>
                                      </p:tavLst>
                                    </p:anim>
                                    <p:anim calcmode="lin" valueType="num">
                                      <p:cBhvr>
                                        <p:cTn id="79" dur="500" fill="hold"/>
                                        <p:tgtEl>
                                          <p:spTgt spid="110"/>
                                        </p:tgtEl>
                                        <p:attrNameLst>
                                          <p:attrName>ppt_y</p:attrName>
                                        </p:attrNameLst>
                                      </p:cBhvr>
                                      <p:tavLst>
                                        <p:tav tm="0">
                                          <p:val>
                                            <p:strVal val="#ppt_y"/>
                                          </p:val>
                                        </p:tav>
                                        <p:tav tm="100000">
                                          <p:val>
                                            <p:strVal val="#ppt_y"/>
                                          </p:val>
                                        </p:tav>
                                      </p:tavLst>
                                    </p:anim>
                                    <p:anim calcmode="lin" valueType="num">
                                      <p:cBhvr>
                                        <p:cTn id="80" dur="500" fill="hold"/>
                                        <p:tgtEl>
                                          <p:spTgt spid="110"/>
                                        </p:tgtEl>
                                        <p:attrNameLst>
                                          <p:attrName>ppt_h</p:attrName>
                                        </p:attrNameLst>
                                      </p:cBhvr>
                                      <p:tavLst>
                                        <p:tav tm="0">
                                          <p:val>
                                            <p:strVal val="#ppt_h/10"/>
                                          </p:val>
                                        </p:tav>
                                        <p:tav tm="50000">
                                          <p:val>
                                            <p:strVal val="#ppt_h+.01"/>
                                          </p:val>
                                        </p:tav>
                                        <p:tav tm="100000">
                                          <p:val>
                                            <p:strVal val="#ppt_h"/>
                                          </p:val>
                                        </p:tav>
                                      </p:tavLst>
                                    </p:anim>
                                    <p:anim calcmode="lin" valueType="num">
                                      <p:cBhvr>
                                        <p:cTn id="81" dur="500" fill="hold"/>
                                        <p:tgtEl>
                                          <p:spTgt spid="110"/>
                                        </p:tgtEl>
                                        <p:attrNameLst>
                                          <p:attrName>ppt_w</p:attrName>
                                        </p:attrNameLst>
                                      </p:cBhvr>
                                      <p:tavLst>
                                        <p:tav tm="0">
                                          <p:val>
                                            <p:strVal val="#ppt_w/10"/>
                                          </p:val>
                                        </p:tav>
                                        <p:tav tm="50000">
                                          <p:val>
                                            <p:strVal val="#ppt_w+.01"/>
                                          </p:val>
                                        </p:tav>
                                        <p:tav tm="100000">
                                          <p:val>
                                            <p:strVal val="#ppt_w"/>
                                          </p:val>
                                        </p:tav>
                                      </p:tavLst>
                                    </p:anim>
                                    <p:animEffect transition="in" filter="fade">
                                      <p:cBhvr>
                                        <p:cTn id="82" dur="500" tmFilter="0,0; .5, 1; 1, 1"/>
                                        <p:tgtEl>
                                          <p:spTgt spid="110"/>
                                        </p:tgtEl>
                                      </p:cBhvr>
                                    </p:animEffect>
                                  </p:childTnLst>
                                </p:cTn>
                              </p:par>
                            </p:childTnLst>
                          </p:cTn>
                        </p:par>
                        <p:par>
                          <p:cTn id="83" fill="hold">
                            <p:stCondLst>
                              <p:cond delay="7650"/>
                            </p:stCondLst>
                            <p:childTnLst>
                              <p:par>
                                <p:cTn id="84" presetID="41" presetClass="entr" presetSubtype="0" fill="hold" grpId="0" nodeType="afterEffect">
                                  <p:stCondLst>
                                    <p:cond delay="0"/>
                                  </p:stCondLst>
                                  <p:iterate type="lt">
                                    <p:tmPct val="10000"/>
                                  </p:iterate>
                                  <p:childTnLst>
                                    <p:set>
                                      <p:cBhvr>
                                        <p:cTn id="85" dur="1" fill="hold">
                                          <p:stCondLst>
                                            <p:cond delay="0"/>
                                          </p:stCondLst>
                                        </p:cTn>
                                        <p:tgtEl>
                                          <p:spTgt spid="111"/>
                                        </p:tgtEl>
                                        <p:attrNameLst>
                                          <p:attrName>style.visibility</p:attrName>
                                        </p:attrNameLst>
                                      </p:cBhvr>
                                      <p:to>
                                        <p:strVal val="visible"/>
                                      </p:to>
                                    </p:set>
                                    <p:anim calcmode="lin" valueType="num">
                                      <p:cBhvr>
                                        <p:cTn id="86" dur="500" fill="hold"/>
                                        <p:tgtEl>
                                          <p:spTgt spid="111"/>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111"/>
                                        </p:tgtEl>
                                        <p:attrNameLst>
                                          <p:attrName>ppt_y</p:attrName>
                                        </p:attrNameLst>
                                      </p:cBhvr>
                                      <p:tavLst>
                                        <p:tav tm="0">
                                          <p:val>
                                            <p:strVal val="#ppt_y"/>
                                          </p:val>
                                        </p:tav>
                                        <p:tav tm="100000">
                                          <p:val>
                                            <p:strVal val="#ppt_y"/>
                                          </p:val>
                                        </p:tav>
                                      </p:tavLst>
                                    </p:anim>
                                    <p:anim calcmode="lin" valueType="num">
                                      <p:cBhvr>
                                        <p:cTn id="88" dur="500" fill="hold"/>
                                        <p:tgtEl>
                                          <p:spTgt spid="111"/>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111"/>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111"/>
                                        </p:tgtEl>
                                      </p:cBhvr>
                                    </p:animEffect>
                                  </p:childTnLst>
                                </p:cTn>
                              </p:par>
                            </p:childTnLst>
                          </p:cTn>
                        </p:par>
                        <p:par>
                          <p:cTn id="91" fill="hold">
                            <p:stCondLst>
                              <p:cond delay="9000"/>
                            </p:stCondLst>
                            <p:childTnLst>
                              <p:par>
                                <p:cTn id="92" presetID="41" presetClass="entr" presetSubtype="0" fill="hold" grpId="0" nodeType="afterEffect">
                                  <p:stCondLst>
                                    <p:cond delay="0"/>
                                  </p:stCondLst>
                                  <p:iterate type="lt">
                                    <p:tmPct val="10000"/>
                                  </p:iterate>
                                  <p:childTnLst>
                                    <p:set>
                                      <p:cBhvr>
                                        <p:cTn id="93" dur="1" fill="hold">
                                          <p:stCondLst>
                                            <p:cond delay="0"/>
                                          </p:stCondLst>
                                        </p:cTn>
                                        <p:tgtEl>
                                          <p:spTgt spid="112"/>
                                        </p:tgtEl>
                                        <p:attrNameLst>
                                          <p:attrName>style.visibility</p:attrName>
                                        </p:attrNameLst>
                                      </p:cBhvr>
                                      <p:to>
                                        <p:strVal val="visible"/>
                                      </p:to>
                                    </p:set>
                                    <p:anim calcmode="lin" valueType="num">
                                      <p:cBhvr>
                                        <p:cTn id="94" dur="500" fill="hold"/>
                                        <p:tgtEl>
                                          <p:spTgt spid="112"/>
                                        </p:tgtEl>
                                        <p:attrNameLst>
                                          <p:attrName>ppt_x</p:attrName>
                                        </p:attrNameLst>
                                      </p:cBhvr>
                                      <p:tavLst>
                                        <p:tav tm="0">
                                          <p:val>
                                            <p:strVal val="#ppt_x"/>
                                          </p:val>
                                        </p:tav>
                                        <p:tav tm="50000">
                                          <p:val>
                                            <p:strVal val="#ppt_x+.1"/>
                                          </p:val>
                                        </p:tav>
                                        <p:tav tm="100000">
                                          <p:val>
                                            <p:strVal val="#ppt_x"/>
                                          </p:val>
                                        </p:tav>
                                      </p:tavLst>
                                    </p:anim>
                                    <p:anim calcmode="lin" valueType="num">
                                      <p:cBhvr>
                                        <p:cTn id="95" dur="500" fill="hold"/>
                                        <p:tgtEl>
                                          <p:spTgt spid="112"/>
                                        </p:tgtEl>
                                        <p:attrNameLst>
                                          <p:attrName>ppt_y</p:attrName>
                                        </p:attrNameLst>
                                      </p:cBhvr>
                                      <p:tavLst>
                                        <p:tav tm="0">
                                          <p:val>
                                            <p:strVal val="#ppt_y"/>
                                          </p:val>
                                        </p:tav>
                                        <p:tav tm="100000">
                                          <p:val>
                                            <p:strVal val="#ppt_y"/>
                                          </p:val>
                                        </p:tav>
                                      </p:tavLst>
                                    </p:anim>
                                    <p:anim calcmode="lin" valueType="num">
                                      <p:cBhvr>
                                        <p:cTn id="96" dur="500" fill="hold"/>
                                        <p:tgtEl>
                                          <p:spTgt spid="112"/>
                                        </p:tgtEl>
                                        <p:attrNameLst>
                                          <p:attrName>ppt_h</p:attrName>
                                        </p:attrNameLst>
                                      </p:cBhvr>
                                      <p:tavLst>
                                        <p:tav tm="0">
                                          <p:val>
                                            <p:strVal val="#ppt_h/10"/>
                                          </p:val>
                                        </p:tav>
                                        <p:tav tm="50000">
                                          <p:val>
                                            <p:strVal val="#ppt_h+.01"/>
                                          </p:val>
                                        </p:tav>
                                        <p:tav tm="100000">
                                          <p:val>
                                            <p:strVal val="#ppt_h"/>
                                          </p:val>
                                        </p:tav>
                                      </p:tavLst>
                                    </p:anim>
                                    <p:anim calcmode="lin" valueType="num">
                                      <p:cBhvr>
                                        <p:cTn id="97" dur="500" fill="hold"/>
                                        <p:tgtEl>
                                          <p:spTgt spid="112"/>
                                        </p:tgtEl>
                                        <p:attrNameLst>
                                          <p:attrName>ppt_w</p:attrName>
                                        </p:attrNameLst>
                                      </p:cBhvr>
                                      <p:tavLst>
                                        <p:tav tm="0">
                                          <p:val>
                                            <p:strVal val="#ppt_w/10"/>
                                          </p:val>
                                        </p:tav>
                                        <p:tav tm="50000">
                                          <p:val>
                                            <p:strVal val="#ppt_w+.01"/>
                                          </p:val>
                                        </p:tav>
                                        <p:tav tm="100000">
                                          <p:val>
                                            <p:strVal val="#ppt_w"/>
                                          </p:val>
                                        </p:tav>
                                      </p:tavLst>
                                    </p:anim>
                                    <p:animEffect transition="in" filter="fade">
                                      <p:cBhvr>
                                        <p:cTn id="98" dur="500" tmFilter="0,0; .5, 1; 1, 1"/>
                                        <p:tgtEl>
                                          <p:spTgt spid="112"/>
                                        </p:tgtEl>
                                      </p:cBhvr>
                                    </p:animEffect>
                                  </p:childTnLst>
                                </p:cTn>
                              </p:par>
                            </p:childTnLst>
                          </p:cTn>
                        </p:par>
                        <p:par>
                          <p:cTn id="99" fill="hold">
                            <p:stCondLst>
                              <p:cond delay="10400"/>
                            </p:stCondLst>
                            <p:childTnLst>
                              <p:par>
                                <p:cTn id="100" presetID="42" presetClass="entr" presetSubtype="0" fill="hold" nodeType="afterEffect">
                                  <p:stCondLst>
                                    <p:cond delay="0"/>
                                  </p:stCondLst>
                                  <p:childTnLst>
                                    <p:set>
                                      <p:cBhvr>
                                        <p:cTn id="101" dur="1" fill="hold">
                                          <p:stCondLst>
                                            <p:cond delay="0"/>
                                          </p:stCondLst>
                                        </p:cTn>
                                        <p:tgtEl>
                                          <p:spTgt spid="113"/>
                                        </p:tgtEl>
                                        <p:attrNameLst>
                                          <p:attrName>style.visibility</p:attrName>
                                        </p:attrNameLst>
                                      </p:cBhvr>
                                      <p:to>
                                        <p:strVal val="visible"/>
                                      </p:to>
                                    </p:set>
                                    <p:animEffect transition="in" filter="fade">
                                      <p:cBhvr>
                                        <p:cTn id="102" dur="1000"/>
                                        <p:tgtEl>
                                          <p:spTgt spid="113"/>
                                        </p:tgtEl>
                                      </p:cBhvr>
                                    </p:animEffect>
                                    <p:anim calcmode="lin" valueType="num">
                                      <p:cBhvr>
                                        <p:cTn id="103" dur="1000" fill="hold"/>
                                        <p:tgtEl>
                                          <p:spTgt spid="113"/>
                                        </p:tgtEl>
                                        <p:attrNameLst>
                                          <p:attrName>ppt_x</p:attrName>
                                        </p:attrNameLst>
                                      </p:cBhvr>
                                      <p:tavLst>
                                        <p:tav tm="0">
                                          <p:val>
                                            <p:strVal val="#ppt_x"/>
                                          </p:val>
                                        </p:tav>
                                        <p:tav tm="100000">
                                          <p:val>
                                            <p:strVal val="#ppt_x"/>
                                          </p:val>
                                        </p:tav>
                                      </p:tavLst>
                                    </p:anim>
                                    <p:anim calcmode="lin" valueType="num">
                                      <p:cBhvr>
                                        <p:cTn id="104" dur="1000" fill="hold"/>
                                        <p:tgtEl>
                                          <p:spTgt spid="113"/>
                                        </p:tgtEl>
                                        <p:attrNameLst>
                                          <p:attrName>ppt_y</p:attrName>
                                        </p:attrNameLst>
                                      </p:cBhvr>
                                      <p:tavLst>
                                        <p:tav tm="0">
                                          <p:val>
                                            <p:strVal val="#ppt_y+.1"/>
                                          </p:val>
                                        </p:tav>
                                        <p:tav tm="100000">
                                          <p:val>
                                            <p:strVal val="#ppt_y"/>
                                          </p:val>
                                        </p:tav>
                                      </p:tavLst>
                                    </p:anim>
                                  </p:childTnLst>
                                </p:cTn>
                              </p:par>
                            </p:childTnLst>
                          </p:cTn>
                        </p:par>
                        <p:par>
                          <p:cTn id="105" fill="hold">
                            <p:stCondLst>
                              <p:cond delay="11400"/>
                            </p:stCondLst>
                            <p:childTnLst>
                              <p:par>
                                <p:cTn id="106" presetID="22" presetClass="entr" presetSubtype="8" fill="hold" grpId="0" nodeType="afterEffect">
                                  <p:stCondLst>
                                    <p:cond delay="0"/>
                                  </p:stCondLst>
                                  <p:childTnLst>
                                    <p:set>
                                      <p:cBhvr>
                                        <p:cTn id="107" dur="1" fill="hold">
                                          <p:stCondLst>
                                            <p:cond delay="0"/>
                                          </p:stCondLst>
                                        </p:cTn>
                                        <p:tgtEl>
                                          <p:spTgt spid="118"/>
                                        </p:tgtEl>
                                        <p:attrNameLst>
                                          <p:attrName>style.visibility</p:attrName>
                                        </p:attrNameLst>
                                      </p:cBhvr>
                                      <p:to>
                                        <p:strVal val="visible"/>
                                      </p:to>
                                    </p:set>
                                    <p:animEffect transition="in" filter="wipe(left)">
                                      <p:cBhvr>
                                        <p:cTn id="108" dur="500"/>
                                        <p:tgtEl>
                                          <p:spTgt spid="118"/>
                                        </p:tgtEl>
                                      </p:cBhvr>
                                    </p:animEffect>
                                  </p:childTnLst>
                                </p:cTn>
                              </p:par>
                            </p:childTnLst>
                          </p:cTn>
                        </p:par>
                        <p:par>
                          <p:cTn id="109" fill="hold">
                            <p:stCondLst>
                              <p:cond delay="11900"/>
                            </p:stCondLst>
                            <p:childTnLst>
                              <p:par>
                                <p:cTn id="110" presetID="14" presetClass="entr" presetSubtype="10" fill="hold" grpId="0" nodeType="afterEffect">
                                  <p:stCondLst>
                                    <p:cond delay="0"/>
                                  </p:stCondLst>
                                  <p:childTnLst>
                                    <p:set>
                                      <p:cBhvr>
                                        <p:cTn id="111" dur="1" fill="hold">
                                          <p:stCondLst>
                                            <p:cond delay="0"/>
                                          </p:stCondLst>
                                        </p:cTn>
                                        <p:tgtEl>
                                          <p:spTgt spid="117"/>
                                        </p:tgtEl>
                                        <p:attrNameLst>
                                          <p:attrName>style.visibility</p:attrName>
                                        </p:attrNameLst>
                                      </p:cBhvr>
                                      <p:to>
                                        <p:strVal val="visible"/>
                                      </p:to>
                                    </p:set>
                                    <p:animEffect transition="in" filter="randombar(horizontal)">
                                      <p:cBhvr>
                                        <p:cTn id="112" dur="750"/>
                                        <p:tgtEl>
                                          <p:spTgt spid="117"/>
                                        </p:tgtEl>
                                      </p:cBhvr>
                                    </p:animEffect>
                                  </p:childTnLst>
                                </p:cTn>
                              </p:par>
                            </p:childTnLst>
                          </p:cTn>
                        </p:par>
                        <p:par>
                          <p:cTn id="113" fill="hold">
                            <p:stCondLst>
                              <p:cond delay="12650"/>
                            </p:stCondLst>
                            <p:childTnLst>
                              <p:par>
                                <p:cTn id="114" presetID="53" presetClass="entr" presetSubtype="16" fill="hold" nodeType="afterEffect">
                                  <p:stCondLst>
                                    <p:cond delay="0"/>
                                  </p:stCondLst>
                                  <p:childTnLst>
                                    <p:set>
                                      <p:cBhvr>
                                        <p:cTn id="115" dur="1" fill="hold">
                                          <p:stCondLst>
                                            <p:cond delay="0"/>
                                          </p:stCondLst>
                                        </p:cTn>
                                        <p:tgtEl>
                                          <p:spTgt spid="119"/>
                                        </p:tgtEl>
                                        <p:attrNameLst>
                                          <p:attrName>style.visibility</p:attrName>
                                        </p:attrNameLst>
                                      </p:cBhvr>
                                      <p:to>
                                        <p:strVal val="visible"/>
                                      </p:to>
                                    </p:set>
                                    <p:anim calcmode="lin" valueType="num">
                                      <p:cBhvr>
                                        <p:cTn id="116" dur="500" fill="hold"/>
                                        <p:tgtEl>
                                          <p:spTgt spid="119"/>
                                        </p:tgtEl>
                                        <p:attrNameLst>
                                          <p:attrName>ppt_w</p:attrName>
                                        </p:attrNameLst>
                                      </p:cBhvr>
                                      <p:tavLst>
                                        <p:tav tm="0">
                                          <p:val>
                                            <p:fltVal val="0"/>
                                          </p:val>
                                        </p:tav>
                                        <p:tav tm="100000">
                                          <p:val>
                                            <p:strVal val="#ppt_w"/>
                                          </p:val>
                                        </p:tav>
                                      </p:tavLst>
                                    </p:anim>
                                    <p:anim calcmode="lin" valueType="num">
                                      <p:cBhvr>
                                        <p:cTn id="117" dur="500" fill="hold"/>
                                        <p:tgtEl>
                                          <p:spTgt spid="119"/>
                                        </p:tgtEl>
                                        <p:attrNameLst>
                                          <p:attrName>ppt_h</p:attrName>
                                        </p:attrNameLst>
                                      </p:cBhvr>
                                      <p:tavLst>
                                        <p:tav tm="0">
                                          <p:val>
                                            <p:fltVal val="0"/>
                                          </p:val>
                                        </p:tav>
                                        <p:tav tm="100000">
                                          <p:val>
                                            <p:strVal val="#ppt_h"/>
                                          </p:val>
                                        </p:tav>
                                      </p:tavLst>
                                    </p:anim>
                                    <p:animEffect transition="in" filter="fade">
                                      <p:cBhvr>
                                        <p:cTn id="118" dur="500"/>
                                        <p:tgtEl>
                                          <p:spTgt spid="119"/>
                                        </p:tgtEl>
                                      </p:cBhvr>
                                    </p:animEffect>
                                  </p:childTnLst>
                                </p:cTn>
                              </p:par>
                            </p:childTnLst>
                          </p:cTn>
                        </p:par>
                        <p:par>
                          <p:cTn id="119" fill="hold">
                            <p:stCondLst>
                              <p:cond delay="13150"/>
                            </p:stCondLst>
                            <p:childTnLst>
                              <p:par>
                                <p:cTn id="120" presetID="22" presetClass="entr" presetSubtype="8" fill="hold" grpId="0" nodeType="afterEffect">
                                  <p:stCondLst>
                                    <p:cond delay="0"/>
                                  </p:stCondLst>
                                  <p:childTnLst>
                                    <p:set>
                                      <p:cBhvr>
                                        <p:cTn id="121" dur="1" fill="hold">
                                          <p:stCondLst>
                                            <p:cond delay="0"/>
                                          </p:stCondLst>
                                        </p:cTn>
                                        <p:tgtEl>
                                          <p:spTgt spid="122"/>
                                        </p:tgtEl>
                                        <p:attrNameLst>
                                          <p:attrName>style.visibility</p:attrName>
                                        </p:attrNameLst>
                                      </p:cBhvr>
                                      <p:to>
                                        <p:strVal val="visible"/>
                                      </p:to>
                                    </p:set>
                                    <p:animEffect transition="in" filter="wipe(left)">
                                      <p:cBhvr>
                                        <p:cTn id="122" dur="500"/>
                                        <p:tgtEl>
                                          <p:spTgt spid="122"/>
                                        </p:tgtEl>
                                      </p:cBhvr>
                                    </p:animEffect>
                                  </p:childTnLst>
                                </p:cTn>
                              </p:par>
                            </p:childTnLst>
                          </p:cTn>
                        </p:par>
                        <p:par>
                          <p:cTn id="123" fill="hold">
                            <p:stCondLst>
                              <p:cond delay="13650"/>
                            </p:stCondLst>
                            <p:childTnLst>
                              <p:par>
                                <p:cTn id="124" presetID="53" presetClass="entr" presetSubtype="16" fill="hold" nodeType="afterEffect">
                                  <p:stCondLst>
                                    <p:cond delay="0"/>
                                  </p:stCondLst>
                                  <p:childTnLst>
                                    <p:set>
                                      <p:cBhvr>
                                        <p:cTn id="125" dur="1" fill="hold">
                                          <p:stCondLst>
                                            <p:cond delay="0"/>
                                          </p:stCondLst>
                                        </p:cTn>
                                        <p:tgtEl>
                                          <p:spTgt spid="123"/>
                                        </p:tgtEl>
                                        <p:attrNameLst>
                                          <p:attrName>style.visibility</p:attrName>
                                        </p:attrNameLst>
                                      </p:cBhvr>
                                      <p:to>
                                        <p:strVal val="visible"/>
                                      </p:to>
                                    </p:set>
                                    <p:anim calcmode="lin" valueType="num">
                                      <p:cBhvr>
                                        <p:cTn id="126" dur="500" fill="hold"/>
                                        <p:tgtEl>
                                          <p:spTgt spid="123"/>
                                        </p:tgtEl>
                                        <p:attrNameLst>
                                          <p:attrName>ppt_w</p:attrName>
                                        </p:attrNameLst>
                                      </p:cBhvr>
                                      <p:tavLst>
                                        <p:tav tm="0">
                                          <p:val>
                                            <p:fltVal val="0"/>
                                          </p:val>
                                        </p:tav>
                                        <p:tav tm="100000">
                                          <p:val>
                                            <p:strVal val="#ppt_w"/>
                                          </p:val>
                                        </p:tav>
                                      </p:tavLst>
                                    </p:anim>
                                    <p:anim calcmode="lin" valueType="num">
                                      <p:cBhvr>
                                        <p:cTn id="127" dur="500" fill="hold"/>
                                        <p:tgtEl>
                                          <p:spTgt spid="123"/>
                                        </p:tgtEl>
                                        <p:attrNameLst>
                                          <p:attrName>ppt_h</p:attrName>
                                        </p:attrNameLst>
                                      </p:cBhvr>
                                      <p:tavLst>
                                        <p:tav tm="0">
                                          <p:val>
                                            <p:fltVal val="0"/>
                                          </p:val>
                                        </p:tav>
                                        <p:tav tm="100000">
                                          <p:val>
                                            <p:strVal val="#ppt_h"/>
                                          </p:val>
                                        </p:tav>
                                      </p:tavLst>
                                    </p:anim>
                                    <p:animEffect transition="in" filter="fade">
                                      <p:cBhvr>
                                        <p:cTn id="128" dur="500"/>
                                        <p:tgtEl>
                                          <p:spTgt spid="123"/>
                                        </p:tgtEl>
                                      </p:cBhvr>
                                    </p:animEffect>
                                  </p:childTnLst>
                                </p:cTn>
                              </p:par>
                            </p:childTnLst>
                          </p:cTn>
                        </p:par>
                        <p:par>
                          <p:cTn id="129" fill="hold">
                            <p:stCondLst>
                              <p:cond delay="14150"/>
                            </p:stCondLst>
                            <p:childTnLst>
                              <p:par>
                                <p:cTn id="130" presetID="22" presetClass="entr" presetSubtype="8" fill="hold" grpId="0" nodeType="afterEffect">
                                  <p:stCondLst>
                                    <p:cond delay="0"/>
                                  </p:stCondLst>
                                  <p:childTnLst>
                                    <p:set>
                                      <p:cBhvr>
                                        <p:cTn id="131" dur="1" fill="hold">
                                          <p:stCondLst>
                                            <p:cond delay="0"/>
                                          </p:stCondLst>
                                        </p:cTn>
                                        <p:tgtEl>
                                          <p:spTgt spid="126"/>
                                        </p:tgtEl>
                                        <p:attrNameLst>
                                          <p:attrName>style.visibility</p:attrName>
                                        </p:attrNameLst>
                                      </p:cBhvr>
                                      <p:to>
                                        <p:strVal val="visible"/>
                                      </p:to>
                                    </p:set>
                                    <p:animEffect transition="in" filter="wipe(left)">
                                      <p:cBhvr>
                                        <p:cTn id="132" dur="500"/>
                                        <p:tgtEl>
                                          <p:spTgt spid="126"/>
                                        </p:tgtEl>
                                      </p:cBhvr>
                                    </p:animEffect>
                                  </p:childTnLst>
                                </p:cTn>
                              </p:par>
                            </p:childTnLst>
                          </p:cTn>
                        </p:par>
                        <p:par>
                          <p:cTn id="133" fill="hold">
                            <p:stCondLst>
                              <p:cond delay="14650"/>
                            </p:stCondLst>
                            <p:childTnLst>
                              <p:par>
                                <p:cTn id="134" presetID="53" presetClass="entr" presetSubtype="16" fill="hold" nodeType="afterEffect">
                                  <p:stCondLst>
                                    <p:cond delay="0"/>
                                  </p:stCondLst>
                                  <p:childTnLst>
                                    <p:set>
                                      <p:cBhvr>
                                        <p:cTn id="135" dur="1" fill="hold">
                                          <p:stCondLst>
                                            <p:cond delay="0"/>
                                          </p:stCondLst>
                                        </p:cTn>
                                        <p:tgtEl>
                                          <p:spTgt spid="127"/>
                                        </p:tgtEl>
                                        <p:attrNameLst>
                                          <p:attrName>style.visibility</p:attrName>
                                        </p:attrNameLst>
                                      </p:cBhvr>
                                      <p:to>
                                        <p:strVal val="visible"/>
                                      </p:to>
                                    </p:set>
                                    <p:anim calcmode="lin" valueType="num">
                                      <p:cBhvr>
                                        <p:cTn id="136" dur="500" fill="hold"/>
                                        <p:tgtEl>
                                          <p:spTgt spid="127"/>
                                        </p:tgtEl>
                                        <p:attrNameLst>
                                          <p:attrName>ppt_w</p:attrName>
                                        </p:attrNameLst>
                                      </p:cBhvr>
                                      <p:tavLst>
                                        <p:tav tm="0">
                                          <p:val>
                                            <p:fltVal val="0"/>
                                          </p:val>
                                        </p:tav>
                                        <p:tav tm="100000">
                                          <p:val>
                                            <p:strVal val="#ppt_w"/>
                                          </p:val>
                                        </p:tav>
                                      </p:tavLst>
                                    </p:anim>
                                    <p:anim calcmode="lin" valueType="num">
                                      <p:cBhvr>
                                        <p:cTn id="137" dur="500" fill="hold"/>
                                        <p:tgtEl>
                                          <p:spTgt spid="127"/>
                                        </p:tgtEl>
                                        <p:attrNameLst>
                                          <p:attrName>ppt_h</p:attrName>
                                        </p:attrNameLst>
                                      </p:cBhvr>
                                      <p:tavLst>
                                        <p:tav tm="0">
                                          <p:val>
                                            <p:fltVal val="0"/>
                                          </p:val>
                                        </p:tav>
                                        <p:tav tm="100000">
                                          <p:val>
                                            <p:strVal val="#ppt_h"/>
                                          </p:val>
                                        </p:tav>
                                      </p:tavLst>
                                    </p:anim>
                                    <p:animEffect transition="in" filter="fade">
                                      <p:cBhvr>
                                        <p:cTn id="138" dur="500"/>
                                        <p:tgtEl>
                                          <p:spTgt spid="127"/>
                                        </p:tgtEl>
                                      </p:cBhvr>
                                    </p:animEffect>
                                  </p:childTnLst>
                                </p:cTn>
                              </p:par>
                            </p:childTnLst>
                          </p:cTn>
                        </p:par>
                        <p:par>
                          <p:cTn id="139" fill="hold">
                            <p:stCondLst>
                              <p:cond delay="15150"/>
                            </p:stCondLst>
                            <p:childTnLst>
                              <p:par>
                                <p:cTn id="140" presetID="22" presetClass="entr" presetSubtype="8" fill="hold" grpId="0" nodeType="afterEffect">
                                  <p:stCondLst>
                                    <p:cond delay="0"/>
                                  </p:stCondLst>
                                  <p:childTnLst>
                                    <p:set>
                                      <p:cBhvr>
                                        <p:cTn id="141" dur="1" fill="hold">
                                          <p:stCondLst>
                                            <p:cond delay="0"/>
                                          </p:stCondLst>
                                        </p:cTn>
                                        <p:tgtEl>
                                          <p:spTgt spid="130"/>
                                        </p:tgtEl>
                                        <p:attrNameLst>
                                          <p:attrName>style.visibility</p:attrName>
                                        </p:attrNameLst>
                                      </p:cBhvr>
                                      <p:to>
                                        <p:strVal val="visible"/>
                                      </p:to>
                                    </p:set>
                                    <p:animEffect transition="in" filter="wipe(left)">
                                      <p:cBhvr>
                                        <p:cTn id="142" dur="500"/>
                                        <p:tgtEl>
                                          <p:spTgt spid="1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 grpId="0"/>
      <p:bldP spid="107" grpId="0"/>
      <p:bldP spid="108" grpId="0"/>
      <p:bldP spid="109" grpId="0"/>
      <p:bldP spid="110" grpId="0"/>
      <p:bldP spid="111" grpId="0"/>
      <p:bldP spid="112" grpId="0"/>
      <p:bldP spid="117" grpId="0"/>
      <p:bldP spid="118" grpId="0"/>
      <p:bldP spid="122" grpId="0"/>
      <p:bldP spid="126" grpId="0"/>
      <p:bldP spid="1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团队介绍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TEAM TO INTRODUCE</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9" name="圆角矩形 208"/>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0" name="圆角矩形 209"/>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212"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213" name="圆角矩形 212"/>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4"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225" name="圆角矩形 224"/>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6"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227" name="圆角矩形 226"/>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8"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229" name="圆角矩形 228"/>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0"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6</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239" name="组合 238"/>
          <p:cNvGrpSpPr/>
          <p:nvPr/>
        </p:nvGrpSpPr>
        <p:grpSpPr>
          <a:xfrm>
            <a:off x="3145366" y="1208331"/>
            <a:ext cx="710200" cy="771543"/>
            <a:chOff x="3185939" y="1739094"/>
            <a:chExt cx="710200" cy="771543"/>
          </a:xfrm>
        </p:grpSpPr>
        <p:sp>
          <p:nvSpPr>
            <p:cNvPr id="240" name="任意多边形 239"/>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rgbClr val="FF0000"/>
                </a:solidFill>
                <a:latin typeface="DIN-BoldItalic" pitchFamily="50" charset="0"/>
              </a:endParaRPr>
            </a:p>
          </p:txBody>
        </p:sp>
        <p:sp>
          <p:nvSpPr>
            <p:cNvPr id="241" name="椭圆 240"/>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242" name="椭圆 241"/>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243"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F0000"/>
                </a:solidFill>
              </a:endParaRPr>
            </a:p>
          </p:txBody>
        </p:sp>
      </p:grpSp>
      <p:sp>
        <p:nvSpPr>
          <p:cNvPr id="244" name="Oval 21"/>
          <p:cNvSpPr/>
          <p:nvPr/>
        </p:nvSpPr>
        <p:spPr>
          <a:xfrm>
            <a:off x="1633091" y="1663560"/>
            <a:ext cx="1932614" cy="1932614"/>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245" name="椭圆 244"/>
          <p:cNvSpPr/>
          <p:nvPr/>
        </p:nvSpPr>
        <p:spPr>
          <a:xfrm>
            <a:off x="1791329" y="1821249"/>
            <a:ext cx="1616138" cy="1617237"/>
          </a:xfrm>
          <a:prstGeom prst="ellipse">
            <a:avLst/>
          </a:prstGeom>
          <a:blipFill dpi="0" rotWithShape="1">
            <a:blip r:embed="rId3" cstate="screen">
              <a:extLst>
                <a:ext uri="{BEBA8EAE-BF5A-486C-A8C5-ECC9F3942E4B}">
                  <a14:imgProps xmlns:a14="http://schemas.microsoft.com/office/drawing/2010/main">
                    <a14:imgLayer r:embed="rId4">
                      <a14:imgEffect>
                        <a14:sharpenSoften amount="-42000"/>
                      </a14:imgEffect>
                      <a14:imgEffect>
                        <a14:brightnessContrast bright="9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46" name="标题 11"/>
          <p:cNvSpPr txBox="1">
            <a:spLocks/>
          </p:cNvSpPr>
          <p:nvPr/>
        </p:nvSpPr>
        <p:spPr>
          <a:xfrm>
            <a:off x="3314435" y="1246617"/>
            <a:ext cx="541131" cy="464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smtClean="0">
                <a:solidFill>
                  <a:srgbClr val="C00000"/>
                </a:solidFill>
                <a:latin typeface="Impact MT Std" pitchFamily="34" charset="0"/>
                <a:ea typeface="微软雅黑" panose="020B0503020204020204" pitchFamily="34" charset="-122"/>
              </a:rPr>
              <a:t>01</a:t>
            </a:r>
            <a:endParaRPr lang="zh-CN" altLang="en-US" sz="2400" dirty="0">
              <a:solidFill>
                <a:srgbClr val="C00000"/>
              </a:solidFill>
              <a:latin typeface="Impact MT Std" pitchFamily="34" charset="0"/>
              <a:ea typeface="微软雅黑" panose="020B0503020204020204" pitchFamily="34" charset="-122"/>
            </a:endParaRPr>
          </a:p>
        </p:txBody>
      </p:sp>
      <p:cxnSp>
        <p:nvCxnSpPr>
          <p:cNvPr id="247" name="直接连接符 246"/>
          <p:cNvCxnSpPr/>
          <p:nvPr/>
        </p:nvCxnSpPr>
        <p:spPr>
          <a:xfrm>
            <a:off x="1993131" y="3728611"/>
            <a:ext cx="0" cy="263057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48" name="标题 11"/>
          <p:cNvSpPr txBox="1">
            <a:spLocks/>
          </p:cNvSpPr>
          <p:nvPr/>
        </p:nvSpPr>
        <p:spPr>
          <a:xfrm>
            <a:off x="2085859" y="3766897"/>
            <a:ext cx="120341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姓名：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9" name="标题 11"/>
          <p:cNvSpPr txBox="1">
            <a:spLocks/>
          </p:cNvSpPr>
          <p:nvPr/>
        </p:nvSpPr>
        <p:spPr>
          <a:xfrm>
            <a:off x="2065139" y="40549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DUAN OUY</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0" name="标题 11"/>
          <p:cNvSpPr txBox="1">
            <a:spLocks/>
          </p:cNvSpPr>
          <p:nvPr/>
        </p:nvSpPr>
        <p:spPr>
          <a:xfrm>
            <a:off x="2085859" y="442409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出生年月：</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1" name="标题 11"/>
          <p:cNvSpPr txBox="1">
            <a:spLocks/>
          </p:cNvSpPr>
          <p:nvPr/>
        </p:nvSpPr>
        <p:spPr>
          <a:xfrm>
            <a:off x="2065139" y="47121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1989-10-10</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2" name="标题 11"/>
          <p:cNvSpPr txBox="1">
            <a:spLocks/>
          </p:cNvSpPr>
          <p:nvPr/>
        </p:nvSpPr>
        <p:spPr>
          <a:xfrm>
            <a:off x="2085859" y="5072169"/>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最高学历：</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3" name="标题 11"/>
          <p:cNvSpPr txBox="1">
            <a:spLocks/>
          </p:cNvSpPr>
          <p:nvPr/>
        </p:nvSpPr>
        <p:spPr>
          <a:xfrm>
            <a:off x="2065139" y="536020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金融博士在读</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4" name="标题 11"/>
          <p:cNvSpPr txBox="1">
            <a:spLocks/>
          </p:cNvSpPr>
          <p:nvPr/>
        </p:nvSpPr>
        <p:spPr>
          <a:xfrm>
            <a:off x="2085859" y="571567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现</a:t>
            </a: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任职位：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5" name="标题 11"/>
          <p:cNvSpPr txBox="1">
            <a:spLocks/>
          </p:cNvSpPr>
          <p:nvPr/>
        </p:nvSpPr>
        <p:spPr>
          <a:xfrm>
            <a:off x="2065139" y="600370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a:solidFill>
                  <a:schemeClr val="bg1">
                    <a:lumMod val="50000"/>
                  </a:schemeClr>
                </a:solidFill>
                <a:latin typeface="微软雅黑" panose="020B0503020204020204" pitchFamily="34" charset="-122"/>
                <a:ea typeface="微软雅黑" panose="020B0503020204020204" pitchFamily="34" charset="-122"/>
              </a:rPr>
              <a:t>销售</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部拓展经理</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56" name="组合 255"/>
          <p:cNvGrpSpPr/>
          <p:nvPr/>
        </p:nvGrpSpPr>
        <p:grpSpPr>
          <a:xfrm>
            <a:off x="5502084" y="1208331"/>
            <a:ext cx="710200" cy="771543"/>
            <a:chOff x="3185939" y="1739094"/>
            <a:chExt cx="710200" cy="771543"/>
          </a:xfrm>
        </p:grpSpPr>
        <p:sp>
          <p:nvSpPr>
            <p:cNvPr id="257" name="任意多边形 256"/>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bg1">
                    <a:lumMod val="50000"/>
                  </a:schemeClr>
                </a:solidFill>
                <a:latin typeface="DIN-BoldItalic" pitchFamily="50" charset="0"/>
              </a:endParaRPr>
            </a:p>
          </p:txBody>
        </p:sp>
        <p:sp>
          <p:nvSpPr>
            <p:cNvPr id="258" name="椭圆 257"/>
            <p:cNvSpPr/>
            <p:nvPr/>
          </p:nvSpPr>
          <p:spPr>
            <a:xfrm>
              <a:off x="3343511" y="1739094"/>
              <a:ext cx="552628" cy="552628"/>
            </a:xfrm>
            <a:prstGeom prst="ellipse">
              <a:avLst/>
            </a:prstGeom>
            <a:solidFill>
              <a:srgbClr val="E62A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59" name="椭圆 258"/>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60"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sp>
        <p:nvSpPr>
          <p:cNvPr id="261" name="Oval 21"/>
          <p:cNvSpPr/>
          <p:nvPr/>
        </p:nvSpPr>
        <p:spPr>
          <a:xfrm>
            <a:off x="3989809" y="1663560"/>
            <a:ext cx="1932614" cy="1932614"/>
          </a:xfrm>
          <a:prstGeom prst="ellipse">
            <a:avLst/>
          </a:prstGeom>
          <a:solidFill>
            <a:srgbClr val="E62A2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262" name="椭圆 261"/>
          <p:cNvSpPr/>
          <p:nvPr/>
        </p:nvSpPr>
        <p:spPr>
          <a:xfrm>
            <a:off x="4148047" y="1821249"/>
            <a:ext cx="1616138" cy="1617237"/>
          </a:xfrm>
          <a:prstGeom prst="ellipse">
            <a:avLst/>
          </a:prstGeom>
          <a:blipFill dpi="0" rotWithShape="1">
            <a:blip r:embed="rId5"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63" name="标题 11"/>
          <p:cNvSpPr txBox="1">
            <a:spLocks/>
          </p:cNvSpPr>
          <p:nvPr/>
        </p:nvSpPr>
        <p:spPr>
          <a:xfrm>
            <a:off x="5671153" y="1246617"/>
            <a:ext cx="541131" cy="464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smtClean="0">
                <a:solidFill>
                  <a:srgbClr val="C00000"/>
                </a:solidFill>
                <a:latin typeface="Impact MT Std" pitchFamily="34" charset="0"/>
                <a:ea typeface="微软雅黑" panose="020B0503020204020204" pitchFamily="34" charset="-122"/>
              </a:rPr>
              <a:t>02</a:t>
            </a:r>
            <a:endParaRPr lang="zh-CN" altLang="en-US" sz="2400" dirty="0">
              <a:solidFill>
                <a:srgbClr val="C00000"/>
              </a:solidFill>
              <a:latin typeface="Impact MT Std" pitchFamily="34" charset="0"/>
              <a:ea typeface="微软雅黑" panose="020B0503020204020204" pitchFamily="34" charset="-122"/>
            </a:endParaRPr>
          </a:p>
        </p:txBody>
      </p:sp>
      <p:cxnSp>
        <p:nvCxnSpPr>
          <p:cNvPr id="264" name="直接连接符 263"/>
          <p:cNvCxnSpPr/>
          <p:nvPr/>
        </p:nvCxnSpPr>
        <p:spPr>
          <a:xfrm>
            <a:off x="4359622" y="3728611"/>
            <a:ext cx="0" cy="263057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65" name="标题 11"/>
          <p:cNvSpPr txBox="1">
            <a:spLocks/>
          </p:cNvSpPr>
          <p:nvPr/>
        </p:nvSpPr>
        <p:spPr>
          <a:xfrm>
            <a:off x="4452350" y="3766897"/>
            <a:ext cx="120341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姓名：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6" name="标题 11"/>
          <p:cNvSpPr txBox="1">
            <a:spLocks/>
          </p:cNvSpPr>
          <p:nvPr/>
        </p:nvSpPr>
        <p:spPr>
          <a:xfrm>
            <a:off x="4431630" y="40549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LUSY DANY</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7" name="标题 11"/>
          <p:cNvSpPr txBox="1">
            <a:spLocks/>
          </p:cNvSpPr>
          <p:nvPr/>
        </p:nvSpPr>
        <p:spPr>
          <a:xfrm>
            <a:off x="4452350" y="442409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出生年月：</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8" name="标题 11"/>
          <p:cNvSpPr txBox="1">
            <a:spLocks/>
          </p:cNvSpPr>
          <p:nvPr/>
        </p:nvSpPr>
        <p:spPr>
          <a:xfrm>
            <a:off x="4431630" y="47121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1979-11-15</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69" name="标题 11"/>
          <p:cNvSpPr txBox="1">
            <a:spLocks/>
          </p:cNvSpPr>
          <p:nvPr/>
        </p:nvSpPr>
        <p:spPr>
          <a:xfrm>
            <a:off x="4452350" y="5072169"/>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最高学历：</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0" name="标题 11"/>
          <p:cNvSpPr txBox="1">
            <a:spLocks/>
          </p:cNvSpPr>
          <p:nvPr/>
        </p:nvSpPr>
        <p:spPr>
          <a:xfrm>
            <a:off x="4431630" y="536020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剑桥管理</a:t>
            </a:r>
            <a:r>
              <a:rPr lang="zh-CN" altLang="en-US" sz="1600" dirty="0">
                <a:solidFill>
                  <a:schemeClr val="bg1">
                    <a:lumMod val="50000"/>
                  </a:schemeClr>
                </a:solidFill>
                <a:latin typeface="微软雅黑" panose="020B0503020204020204" pitchFamily="34" charset="-122"/>
                <a:ea typeface="微软雅黑" panose="020B0503020204020204" pitchFamily="34" charset="-122"/>
              </a:rPr>
              <a:t>硕士</a:t>
            </a:r>
          </a:p>
        </p:txBody>
      </p:sp>
      <p:sp>
        <p:nvSpPr>
          <p:cNvPr id="271" name="标题 11"/>
          <p:cNvSpPr txBox="1">
            <a:spLocks/>
          </p:cNvSpPr>
          <p:nvPr/>
        </p:nvSpPr>
        <p:spPr>
          <a:xfrm>
            <a:off x="4452350" y="571567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现</a:t>
            </a: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任职位：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2" name="标题 11"/>
          <p:cNvSpPr txBox="1">
            <a:spLocks/>
          </p:cNvSpPr>
          <p:nvPr/>
        </p:nvSpPr>
        <p:spPr>
          <a:xfrm>
            <a:off x="4431630" y="600370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a:solidFill>
                  <a:schemeClr val="bg1">
                    <a:lumMod val="50000"/>
                  </a:schemeClr>
                </a:solidFill>
                <a:latin typeface="微软雅黑" panose="020B0503020204020204" pitchFamily="34" charset="-122"/>
                <a:ea typeface="微软雅黑" panose="020B0503020204020204" pitchFamily="34" charset="-122"/>
              </a:rPr>
              <a:t>销售</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部部门经理</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73" name="组合 272"/>
          <p:cNvGrpSpPr/>
          <p:nvPr/>
        </p:nvGrpSpPr>
        <p:grpSpPr>
          <a:xfrm>
            <a:off x="7858802" y="1208331"/>
            <a:ext cx="710200" cy="771543"/>
            <a:chOff x="3185939" y="1739094"/>
            <a:chExt cx="710200" cy="771543"/>
          </a:xfrm>
        </p:grpSpPr>
        <p:sp>
          <p:nvSpPr>
            <p:cNvPr id="274" name="任意多边形 273"/>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bg1">
                    <a:lumMod val="50000"/>
                  </a:schemeClr>
                </a:solidFill>
                <a:latin typeface="DIN-BoldItalic" pitchFamily="50" charset="0"/>
              </a:endParaRPr>
            </a:p>
          </p:txBody>
        </p:sp>
        <p:sp>
          <p:nvSpPr>
            <p:cNvPr id="275" name="椭圆 274"/>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76" name="椭圆 275"/>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77"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sp>
        <p:nvSpPr>
          <p:cNvPr id="278" name="Oval 21"/>
          <p:cNvSpPr/>
          <p:nvPr/>
        </p:nvSpPr>
        <p:spPr>
          <a:xfrm>
            <a:off x="6346527" y="1663560"/>
            <a:ext cx="1932614" cy="1932614"/>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279" name="椭圆 278"/>
          <p:cNvSpPr/>
          <p:nvPr/>
        </p:nvSpPr>
        <p:spPr>
          <a:xfrm>
            <a:off x="6504765" y="1821249"/>
            <a:ext cx="1616138" cy="1617237"/>
          </a:xfrm>
          <a:prstGeom prst="ellipse">
            <a:avLst/>
          </a:prstGeom>
          <a:blipFill dpi="0" rotWithShape="1">
            <a:blip r:embed="rId6"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80" name="标题 11"/>
          <p:cNvSpPr txBox="1">
            <a:spLocks/>
          </p:cNvSpPr>
          <p:nvPr/>
        </p:nvSpPr>
        <p:spPr>
          <a:xfrm>
            <a:off x="8027871" y="1246617"/>
            <a:ext cx="541131" cy="464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smtClean="0">
                <a:solidFill>
                  <a:srgbClr val="C00000"/>
                </a:solidFill>
                <a:latin typeface="Impact MT Std" pitchFamily="34" charset="0"/>
                <a:ea typeface="微软雅黑" panose="020B0503020204020204" pitchFamily="34" charset="-122"/>
              </a:rPr>
              <a:t>03</a:t>
            </a:r>
            <a:endParaRPr lang="zh-CN" altLang="en-US" sz="2400" dirty="0">
              <a:solidFill>
                <a:srgbClr val="C00000"/>
              </a:solidFill>
              <a:latin typeface="Impact MT Std" pitchFamily="34" charset="0"/>
              <a:ea typeface="微软雅黑" panose="020B0503020204020204" pitchFamily="34" charset="-122"/>
            </a:endParaRPr>
          </a:p>
        </p:txBody>
      </p:sp>
      <p:cxnSp>
        <p:nvCxnSpPr>
          <p:cNvPr id="281" name="直接连接符 280"/>
          <p:cNvCxnSpPr/>
          <p:nvPr/>
        </p:nvCxnSpPr>
        <p:spPr>
          <a:xfrm>
            <a:off x="6716340" y="3728611"/>
            <a:ext cx="0" cy="263057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82" name="标题 11"/>
          <p:cNvSpPr txBox="1">
            <a:spLocks/>
          </p:cNvSpPr>
          <p:nvPr/>
        </p:nvSpPr>
        <p:spPr>
          <a:xfrm>
            <a:off x="6809068" y="3766897"/>
            <a:ext cx="120341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姓名：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3" name="标题 11"/>
          <p:cNvSpPr txBox="1">
            <a:spLocks/>
          </p:cNvSpPr>
          <p:nvPr/>
        </p:nvSpPr>
        <p:spPr>
          <a:xfrm>
            <a:off x="6788348" y="40549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DAB PUY</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4" name="标题 11"/>
          <p:cNvSpPr txBox="1">
            <a:spLocks/>
          </p:cNvSpPr>
          <p:nvPr/>
        </p:nvSpPr>
        <p:spPr>
          <a:xfrm>
            <a:off x="6809068" y="442409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出生年月：</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5" name="标题 11"/>
          <p:cNvSpPr txBox="1">
            <a:spLocks/>
          </p:cNvSpPr>
          <p:nvPr/>
        </p:nvSpPr>
        <p:spPr>
          <a:xfrm>
            <a:off x="6788348" y="47121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1982-09-30</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6" name="标题 11"/>
          <p:cNvSpPr txBox="1">
            <a:spLocks/>
          </p:cNvSpPr>
          <p:nvPr/>
        </p:nvSpPr>
        <p:spPr>
          <a:xfrm>
            <a:off x="6809068" y="5072169"/>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最高学历：</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7" name="标题 11"/>
          <p:cNvSpPr txBox="1">
            <a:spLocks/>
          </p:cNvSpPr>
          <p:nvPr/>
        </p:nvSpPr>
        <p:spPr>
          <a:xfrm>
            <a:off x="6788348" y="536020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哈佛金融博士</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8" name="标题 11"/>
          <p:cNvSpPr txBox="1">
            <a:spLocks/>
          </p:cNvSpPr>
          <p:nvPr/>
        </p:nvSpPr>
        <p:spPr>
          <a:xfrm>
            <a:off x="6809068" y="571567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现</a:t>
            </a: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任职位：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89" name="标题 11"/>
          <p:cNvSpPr txBox="1">
            <a:spLocks/>
          </p:cNvSpPr>
          <p:nvPr/>
        </p:nvSpPr>
        <p:spPr>
          <a:xfrm>
            <a:off x="6788348" y="6003709"/>
            <a:ext cx="187220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设计总监及负责人</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90" name="组合 289"/>
          <p:cNvGrpSpPr/>
          <p:nvPr/>
        </p:nvGrpSpPr>
        <p:grpSpPr>
          <a:xfrm>
            <a:off x="10163058" y="1196752"/>
            <a:ext cx="710200" cy="771543"/>
            <a:chOff x="3185939" y="1739094"/>
            <a:chExt cx="710200" cy="771543"/>
          </a:xfrm>
        </p:grpSpPr>
        <p:sp>
          <p:nvSpPr>
            <p:cNvPr id="291" name="任意多边形 290"/>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bg1">
                    <a:lumMod val="50000"/>
                  </a:schemeClr>
                </a:solidFill>
                <a:latin typeface="DIN-BoldItalic" pitchFamily="50" charset="0"/>
              </a:endParaRPr>
            </a:p>
          </p:txBody>
        </p:sp>
        <p:sp>
          <p:nvSpPr>
            <p:cNvPr id="292" name="椭圆 291"/>
            <p:cNvSpPr/>
            <p:nvPr/>
          </p:nvSpPr>
          <p:spPr>
            <a:xfrm>
              <a:off x="3343511" y="1739094"/>
              <a:ext cx="552628" cy="552628"/>
            </a:xfrm>
            <a:prstGeom prst="ellipse">
              <a:avLst/>
            </a:prstGeom>
            <a:solidFill>
              <a:srgbClr val="E62A2A"/>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93" name="椭圆 292"/>
            <p:cNvSpPr/>
            <p:nvPr/>
          </p:nvSpPr>
          <p:spPr>
            <a:xfrm>
              <a:off x="3393790" y="1789373"/>
              <a:ext cx="452071" cy="4520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endParaRPr>
            </a:p>
          </p:txBody>
        </p:sp>
        <p:sp>
          <p:nvSpPr>
            <p:cNvPr id="294" name="Rectangle 215"/>
            <p:cNvSpPr>
              <a:spLocks noChangeArrowheads="1"/>
            </p:cNvSpPr>
            <p:nvPr/>
          </p:nvSpPr>
          <p:spPr bwMode="auto">
            <a:xfrm>
              <a:off x="3581800" y="2000772"/>
              <a:ext cx="645" cy="645"/>
            </a:xfrm>
            <a:prstGeom prst="rect">
              <a:avLst/>
            </a:prstGeom>
            <a:solidFill>
              <a:srgbClr val="DF53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sp>
        <p:nvSpPr>
          <p:cNvPr id="295" name="Oval 21"/>
          <p:cNvSpPr/>
          <p:nvPr/>
        </p:nvSpPr>
        <p:spPr>
          <a:xfrm>
            <a:off x="8650783" y="1651981"/>
            <a:ext cx="1932614" cy="1932614"/>
          </a:xfrm>
          <a:prstGeom prst="ellipse">
            <a:avLst/>
          </a:prstGeom>
          <a:solidFill>
            <a:srgbClr val="E62A2A"/>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296" name="椭圆 295"/>
          <p:cNvSpPr/>
          <p:nvPr/>
        </p:nvSpPr>
        <p:spPr>
          <a:xfrm>
            <a:off x="8809021" y="1809670"/>
            <a:ext cx="1616138" cy="1617237"/>
          </a:xfrm>
          <a:prstGeom prst="ellipse">
            <a:avLst/>
          </a:prstGeom>
          <a:blipFill dpi="0" rotWithShape="1">
            <a:blip r:embed="rId7" cstate="screen">
              <a:extLs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297" name="标题 11"/>
          <p:cNvSpPr txBox="1">
            <a:spLocks/>
          </p:cNvSpPr>
          <p:nvPr/>
        </p:nvSpPr>
        <p:spPr>
          <a:xfrm>
            <a:off x="10332127" y="1235038"/>
            <a:ext cx="541131" cy="464064"/>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2400" dirty="0" smtClean="0">
                <a:solidFill>
                  <a:srgbClr val="C00000"/>
                </a:solidFill>
                <a:latin typeface="Impact MT Std" pitchFamily="34" charset="0"/>
                <a:ea typeface="微软雅黑" panose="020B0503020204020204" pitchFamily="34" charset="-122"/>
              </a:rPr>
              <a:t>04</a:t>
            </a:r>
            <a:endParaRPr lang="zh-CN" altLang="en-US" sz="2400" dirty="0">
              <a:solidFill>
                <a:srgbClr val="C00000"/>
              </a:solidFill>
              <a:latin typeface="Impact MT Std" pitchFamily="34" charset="0"/>
              <a:ea typeface="微软雅黑" panose="020B0503020204020204" pitchFamily="34" charset="-122"/>
            </a:endParaRPr>
          </a:p>
        </p:txBody>
      </p:sp>
      <p:cxnSp>
        <p:nvCxnSpPr>
          <p:cNvPr id="298" name="直接连接符 297"/>
          <p:cNvCxnSpPr/>
          <p:nvPr/>
        </p:nvCxnSpPr>
        <p:spPr>
          <a:xfrm>
            <a:off x="9020596" y="3728611"/>
            <a:ext cx="0" cy="2630574"/>
          </a:xfrm>
          <a:prstGeom prst="line">
            <a:avLst/>
          </a:prstGeom>
          <a:ln>
            <a:solidFill>
              <a:schemeClr val="bg1">
                <a:lumMod val="50000"/>
              </a:schemeClr>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9" name="标题 11"/>
          <p:cNvSpPr txBox="1">
            <a:spLocks/>
          </p:cNvSpPr>
          <p:nvPr/>
        </p:nvSpPr>
        <p:spPr>
          <a:xfrm>
            <a:off x="9113324" y="3766897"/>
            <a:ext cx="1203416"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姓名：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0" name="标题 11"/>
          <p:cNvSpPr txBox="1">
            <a:spLocks/>
          </p:cNvSpPr>
          <p:nvPr/>
        </p:nvSpPr>
        <p:spPr>
          <a:xfrm>
            <a:off x="9092604" y="40549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COCO</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1" name="标题 11"/>
          <p:cNvSpPr txBox="1">
            <a:spLocks/>
          </p:cNvSpPr>
          <p:nvPr/>
        </p:nvSpPr>
        <p:spPr>
          <a:xfrm>
            <a:off x="9113324" y="442409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出生年月：</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2" name="标题 11"/>
          <p:cNvSpPr txBox="1">
            <a:spLocks/>
          </p:cNvSpPr>
          <p:nvPr/>
        </p:nvSpPr>
        <p:spPr>
          <a:xfrm>
            <a:off x="9092604" y="471212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1983-12-18</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3" name="标题 11"/>
          <p:cNvSpPr txBox="1">
            <a:spLocks/>
          </p:cNvSpPr>
          <p:nvPr/>
        </p:nvSpPr>
        <p:spPr>
          <a:xfrm>
            <a:off x="9113324" y="5072169"/>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最高学历：</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4" name="标题 11"/>
          <p:cNvSpPr txBox="1">
            <a:spLocks/>
          </p:cNvSpPr>
          <p:nvPr/>
        </p:nvSpPr>
        <p:spPr>
          <a:xfrm>
            <a:off x="9092604" y="5360201"/>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行政管理博士</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5" name="标题 11"/>
          <p:cNvSpPr txBox="1">
            <a:spLocks/>
          </p:cNvSpPr>
          <p:nvPr/>
        </p:nvSpPr>
        <p:spPr>
          <a:xfrm>
            <a:off x="9113324" y="5715677"/>
            <a:ext cx="1455368"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chemeClr val="bg1">
                    <a:lumMod val="50000"/>
                  </a:schemeClr>
                </a:solidFill>
                <a:latin typeface="微软雅黑" panose="020B0503020204020204" pitchFamily="34" charset="-122"/>
                <a:ea typeface="微软雅黑" panose="020B0503020204020204" pitchFamily="34" charset="-122"/>
              </a:rPr>
              <a:t>现</a:t>
            </a:r>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任职位：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6" name="标题 11"/>
          <p:cNvSpPr txBox="1">
            <a:spLocks/>
          </p:cNvSpPr>
          <p:nvPr/>
        </p:nvSpPr>
        <p:spPr>
          <a:xfrm>
            <a:off x="9092604" y="6003709"/>
            <a:ext cx="1728192" cy="283468"/>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行政部经理</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4876309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239"/>
                                        </p:tgtEl>
                                        <p:attrNameLst>
                                          <p:attrName>style.visibility</p:attrName>
                                        </p:attrNameLst>
                                      </p:cBhvr>
                                      <p:to>
                                        <p:strVal val="visible"/>
                                      </p:to>
                                    </p:set>
                                    <p:anim calcmode="lin" valueType="num">
                                      <p:cBhvr>
                                        <p:cTn id="7" dur="500" fill="hold"/>
                                        <p:tgtEl>
                                          <p:spTgt spid="239"/>
                                        </p:tgtEl>
                                        <p:attrNameLst>
                                          <p:attrName>ppt_w</p:attrName>
                                        </p:attrNameLst>
                                      </p:cBhvr>
                                      <p:tavLst>
                                        <p:tav tm="0">
                                          <p:val>
                                            <p:fltVal val="0"/>
                                          </p:val>
                                        </p:tav>
                                        <p:tav tm="100000">
                                          <p:val>
                                            <p:strVal val="#ppt_w"/>
                                          </p:val>
                                        </p:tav>
                                      </p:tavLst>
                                    </p:anim>
                                    <p:anim calcmode="lin" valueType="num">
                                      <p:cBhvr>
                                        <p:cTn id="8" dur="500" fill="hold"/>
                                        <p:tgtEl>
                                          <p:spTgt spid="239"/>
                                        </p:tgtEl>
                                        <p:attrNameLst>
                                          <p:attrName>ppt_h</p:attrName>
                                        </p:attrNameLst>
                                      </p:cBhvr>
                                      <p:tavLst>
                                        <p:tav tm="0">
                                          <p:val>
                                            <p:fltVal val="0"/>
                                          </p:val>
                                        </p:tav>
                                        <p:tav tm="100000">
                                          <p:val>
                                            <p:strVal val="#ppt_h"/>
                                          </p:val>
                                        </p:tav>
                                      </p:tavLst>
                                    </p:anim>
                                    <p:animEffect transition="in" filter="fade">
                                      <p:cBhvr>
                                        <p:cTn id="9" dur="500"/>
                                        <p:tgtEl>
                                          <p:spTgt spid="239"/>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244"/>
                                        </p:tgtEl>
                                        <p:attrNameLst>
                                          <p:attrName>style.visibility</p:attrName>
                                        </p:attrNameLst>
                                      </p:cBhvr>
                                      <p:to>
                                        <p:strVal val="visible"/>
                                      </p:to>
                                    </p:set>
                                    <p:anim calcmode="lin" valueType="num">
                                      <p:cBhvr>
                                        <p:cTn id="12" dur="500" fill="hold"/>
                                        <p:tgtEl>
                                          <p:spTgt spid="244"/>
                                        </p:tgtEl>
                                        <p:attrNameLst>
                                          <p:attrName>ppt_w</p:attrName>
                                        </p:attrNameLst>
                                      </p:cBhvr>
                                      <p:tavLst>
                                        <p:tav tm="0">
                                          <p:val>
                                            <p:fltVal val="0"/>
                                          </p:val>
                                        </p:tav>
                                        <p:tav tm="100000">
                                          <p:val>
                                            <p:strVal val="#ppt_w"/>
                                          </p:val>
                                        </p:tav>
                                      </p:tavLst>
                                    </p:anim>
                                    <p:anim calcmode="lin" valueType="num">
                                      <p:cBhvr>
                                        <p:cTn id="13" dur="500" fill="hold"/>
                                        <p:tgtEl>
                                          <p:spTgt spid="244"/>
                                        </p:tgtEl>
                                        <p:attrNameLst>
                                          <p:attrName>ppt_h</p:attrName>
                                        </p:attrNameLst>
                                      </p:cBhvr>
                                      <p:tavLst>
                                        <p:tav tm="0">
                                          <p:val>
                                            <p:fltVal val="0"/>
                                          </p:val>
                                        </p:tav>
                                        <p:tav tm="100000">
                                          <p:val>
                                            <p:strVal val="#ppt_h"/>
                                          </p:val>
                                        </p:tav>
                                      </p:tavLst>
                                    </p:anim>
                                    <p:animEffect transition="in" filter="fade">
                                      <p:cBhvr>
                                        <p:cTn id="14" dur="500"/>
                                        <p:tgtEl>
                                          <p:spTgt spid="244"/>
                                        </p:tgtEl>
                                      </p:cBhvr>
                                    </p:animEffect>
                                  </p:childTnLst>
                                </p:cTn>
                              </p:par>
                              <p:par>
                                <p:cTn id="15" presetID="53" presetClass="entr" presetSubtype="16" fill="hold" nodeType="withEffect">
                                  <p:stCondLst>
                                    <p:cond delay="500"/>
                                  </p:stCondLst>
                                  <p:childTnLst>
                                    <p:set>
                                      <p:cBhvr>
                                        <p:cTn id="16" dur="1" fill="hold">
                                          <p:stCondLst>
                                            <p:cond delay="0"/>
                                          </p:stCondLst>
                                        </p:cTn>
                                        <p:tgtEl>
                                          <p:spTgt spid="245"/>
                                        </p:tgtEl>
                                        <p:attrNameLst>
                                          <p:attrName>style.visibility</p:attrName>
                                        </p:attrNameLst>
                                      </p:cBhvr>
                                      <p:to>
                                        <p:strVal val="visible"/>
                                      </p:to>
                                    </p:set>
                                    <p:anim calcmode="lin" valueType="num">
                                      <p:cBhvr>
                                        <p:cTn id="17" dur="500" fill="hold"/>
                                        <p:tgtEl>
                                          <p:spTgt spid="245"/>
                                        </p:tgtEl>
                                        <p:attrNameLst>
                                          <p:attrName>ppt_w</p:attrName>
                                        </p:attrNameLst>
                                      </p:cBhvr>
                                      <p:tavLst>
                                        <p:tav tm="0">
                                          <p:val>
                                            <p:fltVal val="0"/>
                                          </p:val>
                                        </p:tav>
                                        <p:tav tm="100000">
                                          <p:val>
                                            <p:strVal val="#ppt_w"/>
                                          </p:val>
                                        </p:tav>
                                      </p:tavLst>
                                    </p:anim>
                                    <p:anim calcmode="lin" valueType="num">
                                      <p:cBhvr>
                                        <p:cTn id="18" dur="500" fill="hold"/>
                                        <p:tgtEl>
                                          <p:spTgt spid="245"/>
                                        </p:tgtEl>
                                        <p:attrNameLst>
                                          <p:attrName>ppt_h</p:attrName>
                                        </p:attrNameLst>
                                      </p:cBhvr>
                                      <p:tavLst>
                                        <p:tav tm="0">
                                          <p:val>
                                            <p:fltVal val="0"/>
                                          </p:val>
                                        </p:tav>
                                        <p:tav tm="100000">
                                          <p:val>
                                            <p:strVal val="#ppt_h"/>
                                          </p:val>
                                        </p:tav>
                                      </p:tavLst>
                                    </p:anim>
                                    <p:animEffect transition="in" filter="fade">
                                      <p:cBhvr>
                                        <p:cTn id="19" dur="500"/>
                                        <p:tgtEl>
                                          <p:spTgt spid="245"/>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246"/>
                                        </p:tgtEl>
                                        <p:attrNameLst>
                                          <p:attrName>style.visibility</p:attrName>
                                        </p:attrNameLst>
                                      </p:cBhvr>
                                      <p:to>
                                        <p:strVal val="visible"/>
                                      </p:to>
                                    </p:set>
                                    <p:anim calcmode="lin" valueType="num">
                                      <p:cBhvr>
                                        <p:cTn id="22" dur="500" fill="hold"/>
                                        <p:tgtEl>
                                          <p:spTgt spid="246"/>
                                        </p:tgtEl>
                                        <p:attrNameLst>
                                          <p:attrName>ppt_w</p:attrName>
                                        </p:attrNameLst>
                                      </p:cBhvr>
                                      <p:tavLst>
                                        <p:tav tm="0">
                                          <p:val>
                                            <p:fltVal val="0"/>
                                          </p:val>
                                        </p:tav>
                                        <p:tav tm="100000">
                                          <p:val>
                                            <p:strVal val="#ppt_w"/>
                                          </p:val>
                                        </p:tav>
                                      </p:tavLst>
                                    </p:anim>
                                    <p:anim calcmode="lin" valueType="num">
                                      <p:cBhvr>
                                        <p:cTn id="23" dur="500" fill="hold"/>
                                        <p:tgtEl>
                                          <p:spTgt spid="246"/>
                                        </p:tgtEl>
                                        <p:attrNameLst>
                                          <p:attrName>ppt_h</p:attrName>
                                        </p:attrNameLst>
                                      </p:cBhvr>
                                      <p:tavLst>
                                        <p:tav tm="0">
                                          <p:val>
                                            <p:fltVal val="0"/>
                                          </p:val>
                                        </p:tav>
                                        <p:tav tm="100000">
                                          <p:val>
                                            <p:strVal val="#ppt_h"/>
                                          </p:val>
                                        </p:tav>
                                      </p:tavLst>
                                    </p:anim>
                                    <p:animEffect transition="in" filter="fade">
                                      <p:cBhvr>
                                        <p:cTn id="24" dur="500"/>
                                        <p:tgtEl>
                                          <p:spTgt spid="246"/>
                                        </p:tgtEl>
                                      </p:cBhvr>
                                    </p:animEffect>
                                  </p:childTnLst>
                                </p:cTn>
                              </p:par>
                              <p:par>
                                <p:cTn id="25" presetID="53" presetClass="entr" presetSubtype="16" fill="hold" nodeType="withEffect">
                                  <p:stCondLst>
                                    <p:cond delay="500"/>
                                  </p:stCondLst>
                                  <p:childTnLst>
                                    <p:set>
                                      <p:cBhvr>
                                        <p:cTn id="26" dur="1" fill="hold">
                                          <p:stCondLst>
                                            <p:cond delay="0"/>
                                          </p:stCondLst>
                                        </p:cTn>
                                        <p:tgtEl>
                                          <p:spTgt spid="247"/>
                                        </p:tgtEl>
                                        <p:attrNameLst>
                                          <p:attrName>style.visibility</p:attrName>
                                        </p:attrNameLst>
                                      </p:cBhvr>
                                      <p:to>
                                        <p:strVal val="visible"/>
                                      </p:to>
                                    </p:set>
                                    <p:anim calcmode="lin" valueType="num">
                                      <p:cBhvr>
                                        <p:cTn id="27" dur="500" fill="hold"/>
                                        <p:tgtEl>
                                          <p:spTgt spid="247"/>
                                        </p:tgtEl>
                                        <p:attrNameLst>
                                          <p:attrName>ppt_w</p:attrName>
                                        </p:attrNameLst>
                                      </p:cBhvr>
                                      <p:tavLst>
                                        <p:tav tm="0">
                                          <p:val>
                                            <p:fltVal val="0"/>
                                          </p:val>
                                        </p:tav>
                                        <p:tav tm="100000">
                                          <p:val>
                                            <p:strVal val="#ppt_w"/>
                                          </p:val>
                                        </p:tav>
                                      </p:tavLst>
                                    </p:anim>
                                    <p:anim calcmode="lin" valueType="num">
                                      <p:cBhvr>
                                        <p:cTn id="28" dur="500" fill="hold"/>
                                        <p:tgtEl>
                                          <p:spTgt spid="247"/>
                                        </p:tgtEl>
                                        <p:attrNameLst>
                                          <p:attrName>ppt_h</p:attrName>
                                        </p:attrNameLst>
                                      </p:cBhvr>
                                      <p:tavLst>
                                        <p:tav tm="0">
                                          <p:val>
                                            <p:fltVal val="0"/>
                                          </p:val>
                                        </p:tav>
                                        <p:tav tm="100000">
                                          <p:val>
                                            <p:strVal val="#ppt_h"/>
                                          </p:val>
                                        </p:tav>
                                      </p:tavLst>
                                    </p:anim>
                                    <p:animEffect transition="in" filter="fade">
                                      <p:cBhvr>
                                        <p:cTn id="29" dur="500"/>
                                        <p:tgtEl>
                                          <p:spTgt spid="247"/>
                                        </p:tgtEl>
                                      </p:cBhvr>
                                    </p:animEffect>
                                  </p:childTnLst>
                                </p:cTn>
                              </p:par>
                              <p:par>
                                <p:cTn id="30" presetID="53" presetClass="entr" presetSubtype="16" fill="hold" grpId="0" nodeType="withEffect">
                                  <p:stCondLst>
                                    <p:cond delay="500"/>
                                  </p:stCondLst>
                                  <p:childTnLst>
                                    <p:set>
                                      <p:cBhvr>
                                        <p:cTn id="31" dur="1" fill="hold">
                                          <p:stCondLst>
                                            <p:cond delay="0"/>
                                          </p:stCondLst>
                                        </p:cTn>
                                        <p:tgtEl>
                                          <p:spTgt spid="248"/>
                                        </p:tgtEl>
                                        <p:attrNameLst>
                                          <p:attrName>style.visibility</p:attrName>
                                        </p:attrNameLst>
                                      </p:cBhvr>
                                      <p:to>
                                        <p:strVal val="visible"/>
                                      </p:to>
                                    </p:set>
                                    <p:anim calcmode="lin" valueType="num">
                                      <p:cBhvr>
                                        <p:cTn id="32" dur="500" fill="hold"/>
                                        <p:tgtEl>
                                          <p:spTgt spid="248"/>
                                        </p:tgtEl>
                                        <p:attrNameLst>
                                          <p:attrName>ppt_w</p:attrName>
                                        </p:attrNameLst>
                                      </p:cBhvr>
                                      <p:tavLst>
                                        <p:tav tm="0">
                                          <p:val>
                                            <p:fltVal val="0"/>
                                          </p:val>
                                        </p:tav>
                                        <p:tav tm="100000">
                                          <p:val>
                                            <p:strVal val="#ppt_w"/>
                                          </p:val>
                                        </p:tav>
                                      </p:tavLst>
                                    </p:anim>
                                    <p:anim calcmode="lin" valueType="num">
                                      <p:cBhvr>
                                        <p:cTn id="33" dur="500" fill="hold"/>
                                        <p:tgtEl>
                                          <p:spTgt spid="248"/>
                                        </p:tgtEl>
                                        <p:attrNameLst>
                                          <p:attrName>ppt_h</p:attrName>
                                        </p:attrNameLst>
                                      </p:cBhvr>
                                      <p:tavLst>
                                        <p:tav tm="0">
                                          <p:val>
                                            <p:fltVal val="0"/>
                                          </p:val>
                                        </p:tav>
                                        <p:tav tm="100000">
                                          <p:val>
                                            <p:strVal val="#ppt_h"/>
                                          </p:val>
                                        </p:tav>
                                      </p:tavLst>
                                    </p:anim>
                                    <p:animEffect transition="in" filter="fade">
                                      <p:cBhvr>
                                        <p:cTn id="34" dur="500"/>
                                        <p:tgtEl>
                                          <p:spTgt spid="248"/>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249"/>
                                        </p:tgtEl>
                                        <p:attrNameLst>
                                          <p:attrName>style.visibility</p:attrName>
                                        </p:attrNameLst>
                                      </p:cBhvr>
                                      <p:to>
                                        <p:strVal val="visible"/>
                                      </p:to>
                                    </p:set>
                                    <p:anim calcmode="lin" valueType="num">
                                      <p:cBhvr>
                                        <p:cTn id="37" dur="500" fill="hold"/>
                                        <p:tgtEl>
                                          <p:spTgt spid="249"/>
                                        </p:tgtEl>
                                        <p:attrNameLst>
                                          <p:attrName>ppt_w</p:attrName>
                                        </p:attrNameLst>
                                      </p:cBhvr>
                                      <p:tavLst>
                                        <p:tav tm="0">
                                          <p:val>
                                            <p:fltVal val="0"/>
                                          </p:val>
                                        </p:tav>
                                        <p:tav tm="100000">
                                          <p:val>
                                            <p:strVal val="#ppt_w"/>
                                          </p:val>
                                        </p:tav>
                                      </p:tavLst>
                                    </p:anim>
                                    <p:anim calcmode="lin" valueType="num">
                                      <p:cBhvr>
                                        <p:cTn id="38" dur="500" fill="hold"/>
                                        <p:tgtEl>
                                          <p:spTgt spid="249"/>
                                        </p:tgtEl>
                                        <p:attrNameLst>
                                          <p:attrName>ppt_h</p:attrName>
                                        </p:attrNameLst>
                                      </p:cBhvr>
                                      <p:tavLst>
                                        <p:tav tm="0">
                                          <p:val>
                                            <p:fltVal val="0"/>
                                          </p:val>
                                        </p:tav>
                                        <p:tav tm="100000">
                                          <p:val>
                                            <p:strVal val="#ppt_h"/>
                                          </p:val>
                                        </p:tav>
                                      </p:tavLst>
                                    </p:anim>
                                    <p:animEffect transition="in" filter="fade">
                                      <p:cBhvr>
                                        <p:cTn id="39" dur="500"/>
                                        <p:tgtEl>
                                          <p:spTgt spid="249"/>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250"/>
                                        </p:tgtEl>
                                        <p:attrNameLst>
                                          <p:attrName>style.visibility</p:attrName>
                                        </p:attrNameLst>
                                      </p:cBhvr>
                                      <p:to>
                                        <p:strVal val="visible"/>
                                      </p:to>
                                    </p:set>
                                    <p:anim calcmode="lin" valueType="num">
                                      <p:cBhvr>
                                        <p:cTn id="42" dur="500" fill="hold"/>
                                        <p:tgtEl>
                                          <p:spTgt spid="250"/>
                                        </p:tgtEl>
                                        <p:attrNameLst>
                                          <p:attrName>ppt_w</p:attrName>
                                        </p:attrNameLst>
                                      </p:cBhvr>
                                      <p:tavLst>
                                        <p:tav tm="0">
                                          <p:val>
                                            <p:fltVal val="0"/>
                                          </p:val>
                                        </p:tav>
                                        <p:tav tm="100000">
                                          <p:val>
                                            <p:strVal val="#ppt_w"/>
                                          </p:val>
                                        </p:tav>
                                      </p:tavLst>
                                    </p:anim>
                                    <p:anim calcmode="lin" valueType="num">
                                      <p:cBhvr>
                                        <p:cTn id="43" dur="500" fill="hold"/>
                                        <p:tgtEl>
                                          <p:spTgt spid="250"/>
                                        </p:tgtEl>
                                        <p:attrNameLst>
                                          <p:attrName>ppt_h</p:attrName>
                                        </p:attrNameLst>
                                      </p:cBhvr>
                                      <p:tavLst>
                                        <p:tav tm="0">
                                          <p:val>
                                            <p:fltVal val="0"/>
                                          </p:val>
                                        </p:tav>
                                        <p:tav tm="100000">
                                          <p:val>
                                            <p:strVal val="#ppt_h"/>
                                          </p:val>
                                        </p:tav>
                                      </p:tavLst>
                                    </p:anim>
                                    <p:animEffect transition="in" filter="fade">
                                      <p:cBhvr>
                                        <p:cTn id="44" dur="500"/>
                                        <p:tgtEl>
                                          <p:spTgt spid="250"/>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51"/>
                                        </p:tgtEl>
                                        <p:attrNameLst>
                                          <p:attrName>style.visibility</p:attrName>
                                        </p:attrNameLst>
                                      </p:cBhvr>
                                      <p:to>
                                        <p:strVal val="visible"/>
                                      </p:to>
                                    </p:set>
                                    <p:anim calcmode="lin" valueType="num">
                                      <p:cBhvr>
                                        <p:cTn id="47" dur="500" fill="hold"/>
                                        <p:tgtEl>
                                          <p:spTgt spid="251"/>
                                        </p:tgtEl>
                                        <p:attrNameLst>
                                          <p:attrName>ppt_w</p:attrName>
                                        </p:attrNameLst>
                                      </p:cBhvr>
                                      <p:tavLst>
                                        <p:tav tm="0">
                                          <p:val>
                                            <p:fltVal val="0"/>
                                          </p:val>
                                        </p:tav>
                                        <p:tav tm="100000">
                                          <p:val>
                                            <p:strVal val="#ppt_w"/>
                                          </p:val>
                                        </p:tav>
                                      </p:tavLst>
                                    </p:anim>
                                    <p:anim calcmode="lin" valueType="num">
                                      <p:cBhvr>
                                        <p:cTn id="48" dur="500" fill="hold"/>
                                        <p:tgtEl>
                                          <p:spTgt spid="251"/>
                                        </p:tgtEl>
                                        <p:attrNameLst>
                                          <p:attrName>ppt_h</p:attrName>
                                        </p:attrNameLst>
                                      </p:cBhvr>
                                      <p:tavLst>
                                        <p:tav tm="0">
                                          <p:val>
                                            <p:fltVal val="0"/>
                                          </p:val>
                                        </p:tav>
                                        <p:tav tm="100000">
                                          <p:val>
                                            <p:strVal val="#ppt_h"/>
                                          </p:val>
                                        </p:tav>
                                      </p:tavLst>
                                    </p:anim>
                                    <p:animEffect transition="in" filter="fade">
                                      <p:cBhvr>
                                        <p:cTn id="49" dur="500"/>
                                        <p:tgtEl>
                                          <p:spTgt spid="251"/>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52"/>
                                        </p:tgtEl>
                                        <p:attrNameLst>
                                          <p:attrName>style.visibility</p:attrName>
                                        </p:attrNameLst>
                                      </p:cBhvr>
                                      <p:to>
                                        <p:strVal val="visible"/>
                                      </p:to>
                                    </p:set>
                                    <p:anim calcmode="lin" valueType="num">
                                      <p:cBhvr>
                                        <p:cTn id="52" dur="500" fill="hold"/>
                                        <p:tgtEl>
                                          <p:spTgt spid="252"/>
                                        </p:tgtEl>
                                        <p:attrNameLst>
                                          <p:attrName>ppt_w</p:attrName>
                                        </p:attrNameLst>
                                      </p:cBhvr>
                                      <p:tavLst>
                                        <p:tav tm="0">
                                          <p:val>
                                            <p:fltVal val="0"/>
                                          </p:val>
                                        </p:tav>
                                        <p:tav tm="100000">
                                          <p:val>
                                            <p:strVal val="#ppt_w"/>
                                          </p:val>
                                        </p:tav>
                                      </p:tavLst>
                                    </p:anim>
                                    <p:anim calcmode="lin" valueType="num">
                                      <p:cBhvr>
                                        <p:cTn id="53" dur="500" fill="hold"/>
                                        <p:tgtEl>
                                          <p:spTgt spid="252"/>
                                        </p:tgtEl>
                                        <p:attrNameLst>
                                          <p:attrName>ppt_h</p:attrName>
                                        </p:attrNameLst>
                                      </p:cBhvr>
                                      <p:tavLst>
                                        <p:tav tm="0">
                                          <p:val>
                                            <p:fltVal val="0"/>
                                          </p:val>
                                        </p:tav>
                                        <p:tav tm="100000">
                                          <p:val>
                                            <p:strVal val="#ppt_h"/>
                                          </p:val>
                                        </p:tav>
                                      </p:tavLst>
                                    </p:anim>
                                    <p:animEffect transition="in" filter="fade">
                                      <p:cBhvr>
                                        <p:cTn id="54" dur="500"/>
                                        <p:tgtEl>
                                          <p:spTgt spid="252"/>
                                        </p:tgtEl>
                                      </p:cBhvr>
                                    </p:animEffect>
                                  </p:childTnLst>
                                </p:cTn>
                              </p:par>
                              <p:par>
                                <p:cTn id="55" presetID="53" presetClass="entr" presetSubtype="16" fill="hold" grpId="0" nodeType="withEffect">
                                  <p:stCondLst>
                                    <p:cond delay="500"/>
                                  </p:stCondLst>
                                  <p:childTnLst>
                                    <p:set>
                                      <p:cBhvr>
                                        <p:cTn id="56" dur="1" fill="hold">
                                          <p:stCondLst>
                                            <p:cond delay="0"/>
                                          </p:stCondLst>
                                        </p:cTn>
                                        <p:tgtEl>
                                          <p:spTgt spid="253"/>
                                        </p:tgtEl>
                                        <p:attrNameLst>
                                          <p:attrName>style.visibility</p:attrName>
                                        </p:attrNameLst>
                                      </p:cBhvr>
                                      <p:to>
                                        <p:strVal val="visible"/>
                                      </p:to>
                                    </p:set>
                                    <p:anim calcmode="lin" valueType="num">
                                      <p:cBhvr>
                                        <p:cTn id="57" dur="500" fill="hold"/>
                                        <p:tgtEl>
                                          <p:spTgt spid="253"/>
                                        </p:tgtEl>
                                        <p:attrNameLst>
                                          <p:attrName>ppt_w</p:attrName>
                                        </p:attrNameLst>
                                      </p:cBhvr>
                                      <p:tavLst>
                                        <p:tav tm="0">
                                          <p:val>
                                            <p:fltVal val="0"/>
                                          </p:val>
                                        </p:tav>
                                        <p:tav tm="100000">
                                          <p:val>
                                            <p:strVal val="#ppt_w"/>
                                          </p:val>
                                        </p:tav>
                                      </p:tavLst>
                                    </p:anim>
                                    <p:anim calcmode="lin" valueType="num">
                                      <p:cBhvr>
                                        <p:cTn id="58" dur="500" fill="hold"/>
                                        <p:tgtEl>
                                          <p:spTgt spid="253"/>
                                        </p:tgtEl>
                                        <p:attrNameLst>
                                          <p:attrName>ppt_h</p:attrName>
                                        </p:attrNameLst>
                                      </p:cBhvr>
                                      <p:tavLst>
                                        <p:tav tm="0">
                                          <p:val>
                                            <p:fltVal val="0"/>
                                          </p:val>
                                        </p:tav>
                                        <p:tav tm="100000">
                                          <p:val>
                                            <p:strVal val="#ppt_h"/>
                                          </p:val>
                                        </p:tav>
                                      </p:tavLst>
                                    </p:anim>
                                    <p:animEffect transition="in" filter="fade">
                                      <p:cBhvr>
                                        <p:cTn id="59" dur="500"/>
                                        <p:tgtEl>
                                          <p:spTgt spid="253"/>
                                        </p:tgtEl>
                                      </p:cBhvr>
                                    </p:animEffect>
                                  </p:childTnLst>
                                </p:cTn>
                              </p:par>
                              <p:par>
                                <p:cTn id="60" presetID="53" presetClass="entr" presetSubtype="16" fill="hold" grpId="0" nodeType="withEffect">
                                  <p:stCondLst>
                                    <p:cond delay="500"/>
                                  </p:stCondLst>
                                  <p:childTnLst>
                                    <p:set>
                                      <p:cBhvr>
                                        <p:cTn id="61" dur="1" fill="hold">
                                          <p:stCondLst>
                                            <p:cond delay="0"/>
                                          </p:stCondLst>
                                        </p:cTn>
                                        <p:tgtEl>
                                          <p:spTgt spid="254"/>
                                        </p:tgtEl>
                                        <p:attrNameLst>
                                          <p:attrName>style.visibility</p:attrName>
                                        </p:attrNameLst>
                                      </p:cBhvr>
                                      <p:to>
                                        <p:strVal val="visible"/>
                                      </p:to>
                                    </p:set>
                                    <p:anim calcmode="lin" valueType="num">
                                      <p:cBhvr>
                                        <p:cTn id="62" dur="500" fill="hold"/>
                                        <p:tgtEl>
                                          <p:spTgt spid="254"/>
                                        </p:tgtEl>
                                        <p:attrNameLst>
                                          <p:attrName>ppt_w</p:attrName>
                                        </p:attrNameLst>
                                      </p:cBhvr>
                                      <p:tavLst>
                                        <p:tav tm="0">
                                          <p:val>
                                            <p:fltVal val="0"/>
                                          </p:val>
                                        </p:tav>
                                        <p:tav tm="100000">
                                          <p:val>
                                            <p:strVal val="#ppt_w"/>
                                          </p:val>
                                        </p:tav>
                                      </p:tavLst>
                                    </p:anim>
                                    <p:anim calcmode="lin" valueType="num">
                                      <p:cBhvr>
                                        <p:cTn id="63" dur="500" fill="hold"/>
                                        <p:tgtEl>
                                          <p:spTgt spid="254"/>
                                        </p:tgtEl>
                                        <p:attrNameLst>
                                          <p:attrName>ppt_h</p:attrName>
                                        </p:attrNameLst>
                                      </p:cBhvr>
                                      <p:tavLst>
                                        <p:tav tm="0">
                                          <p:val>
                                            <p:fltVal val="0"/>
                                          </p:val>
                                        </p:tav>
                                        <p:tav tm="100000">
                                          <p:val>
                                            <p:strVal val="#ppt_h"/>
                                          </p:val>
                                        </p:tav>
                                      </p:tavLst>
                                    </p:anim>
                                    <p:animEffect transition="in" filter="fade">
                                      <p:cBhvr>
                                        <p:cTn id="64" dur="500"/>
                                        <p:tgtEl>
                                          <p:spTgt spid="254"/>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255"/>
                                        </p:tgtEl>
                                        <p:attrNameLst>
                                          <p:attrName>style.visibility</p:attrName>
                                        </p:attrNameLst>
                                      </p:cBhvr>
                                      <p:to>
                                        <p:strVal val="visible"/>
                                      </p:to>
                                    </p:set>
                                    <p:anim calcmode="lin" valueType="num">
                                      <p:cBhvr>
                                        <p:cTn id="67" dur="500" fill="hold"/>
                                        <p:tgtEl>
                                          <p:spTgt spid="255"/>
                                        </p:tgtEl>
                                        <p:attrNameLst>
                                          <p:attrName>ppt_w</p:attrName>
                                        </p:attrNameLst>
                                      </p:cBhvr>
                                      <p:tavLst>
                                        <p:tav tm="0">
                                          <p:val>
                                            <p:fltVal val="0"/>
                                          </p:val>
                                        </p:tav>
                                        <p:tav tm="100000">
                                          <p:val>
                                            <p:strVal val="#ppt_w"/>
                                          </p:val>
                                        </p:tav>
                                      </p:tavLst>
                                    </p:anim>
                                    <p:anim calcmode="lin" valueType="num">
                                      <p:cBhvr>
                                        <p:cTn id="68" dur="500" fill="hold"/>
                                        <p:tgtEl>
                                          <p:spTgt spid="255"/>
                                        </p:tgtEl>
                                        <p:attrNameLst>
                                          <p:attrName>ppt_h</p:attrName>
                                        </p:attrNameLst>
                                      </p:cBhvr>
                                      <p:tavLst>
                                        <p:tav tm="0">
                                          <p:val>
                                            <p:fltVal val="0"/>
                                          </p:val>
                                        </p:tav>
                                        <p:tav tm="100000">
                                          <p:val>
                                            <p:strVal val="#ppt_h"/>
                                          </p:val>
                                        </p:tav>
                                      </p:tavLst>
                                    </p:anim>
                                    <p:animEffect transition="in" filter="fade">
                                      <p:cBhvr>
                                        <p:cTn id="69" dur="500"/>
                                        <p:tgtEl>
                                          <p:spTgt spid="255"/>
                                        </p:tgtEl>
                                      </p:cBhvr>
                                    </p:animEffect>
                                  </p:childTnLst>
                                </p:cTn>
                              </p:par>
                              <p:par>
                                <p:cTn id="70" presetID="53" presetClass="entr" presetSubtype="16" fill="hold" nodeType="withEffect">
                                  <p:stCondLst>
                                    <p:cond delay="1000"/>
                                  </p:stCondLst>
                                  <p:childTnLst>
                                    <p:set>
                                      <p:cBhvr>
                                        <p:cTn id="71" dur="1" fill="hold">
                                          <p:stCondLst>
                                            <p:cond delay="0"/>
                                          </p:stCondLst>
                                        </p:cTn>
                                        <p:tgtEl>
                                          <p:spTgt spid="256"/>
                                        </p:tgtEl>
                                        <p:attrNameLst>
                                          <p:attrName>style.visibility</p:attrName>
                                        </p:attrNameLst>
                                      </p:cBhvr>
                                      <p:to>
                                        <p:strVal val="visible"/>
                                      </p:to>
                                    </p:set>
                                    <p:anim calcmode="lin" valueType="num">
                                      <p:cBhvr>
                                        <p:cTn id="72" dur="500" fill="hold"/>
                                        <p:tgtEl>
                                          <p:spTgt spid="256"/>
                                        </p:tgtEl>
                                        <p:attrNameLst>
                                          <p:attrName>ppt_w</p:attrName>
                                        </p:attrNameLst>
                                      </p:cBhvr>
                                      <p:tavLst>
                                        <p:tav tm="0">
                                          <p:val>
                                            <p:fltVal val="0"/>
                                          </p:val>
                                        </p:tav>
                                        <p:tav tm="100000">
                                          <p:val>
                                            <p:strVal val="#ppt_w"/>
                                          </p:val>
                                        </p:tav>
                                      </p:tavLst>
                                    </p:anim>
                                    <p:anim calcmode="lin" valueType="num">
                                      <p:cBhvr>
                                        <p:cTn id="73" dur="500" fill="hold"/>
                                        <p:tgtEl>
                                          <p:spTgt spid="256"/>
                                        </p:tgtEl>
                                        <p:attrNameLst>
                                          <p:attrName>ppt_h</p:attrName>
                                        </p:attrNameLst>
                                      </p:cBhvr>
                                      <p:tavLst>
                                        <p:tav tm="0">
                                          <p:val>
                                            <p:fltVal val="0"/>
                                          </p:val>
                                        </p:tav>
                                        <p:tav tm="100000">
                                          <p:val>
                                            <p:strVal val="#ppt_h"/>
                                          </p:val>
                                        </p:tav>
                                      </p:tavLst>
                                    </p:anim>
                                    <p:animEffect transition="in" filter="fade">
                                      <p:cBhvr>
                                        <p:cTn id="74" dur="500"/>
                                        <p:tgtEl>
                                          <p:spTgt spid="256"/>
                                        </p:tgtEl>
                                      </p:cBhvr>
                                    </p:animEffect>
                                  </p:childTnLst>
                                </p:cTn>
                              </p:par>
                              <p:par>
                                <p:cTn id="75" presetID="53" presetClass="entr" presetSubtype="16" fill="hold" grpId="0" nodeType="withEffect">
                                  <p:stCondLst>
                                    <p:cond delay="1000"/>
                                  </p:stCondLst>
                                  <p:childTnLst>
                                    <p:set>
                                      <p:cBhvr>
                                        <p:cTn id="76" dur="1" fill="hold">
                                          <p:stCondLst>
                                            <p:cond delay="0"/>
                                          </p:stCondLst>
                                        </p:cTn>
                                        <p:tgtEl>
                                          <p:spTgt spid="261"/>
                                        </p:tgtEl>
                                        <p:attrNameLst>
                                          <p:attrName>style.visibility</p:attrName>
                                        </p:attrNameLst>
                                      </p:cBhvr>
                                      <p:to>
                                        <p:strVal val="visible"/>
                                      </p:to>
                                    </p:set>
                                    <p:anim calcmode="lin" valueType="num">
                                      <p:cBhvr>
                                        <p:cTn id="77" dur="500" fill="hold"/>
                                        <p:tgtEl>
                                          <p:spTgt spid="261"/>
                                        </p:tgtEl>
                                        <p:attrNameLst>
                                          <p:attrName>ppt_w</p:attrName>
                                        </p:attrNameLst>
                                      </p:cBhvr>
                                      <p:tavLst>
                                        <p:tav tm="0">
                                          <p:val>
                                            <p:fltVal val="0"/>
                                          </p:val>
                                        </p:tav>
                                        <p:tav tm="100000">
                                          <p:val>
                                            <p:strVal val="#ppt_w"/>
                                          </p:val>
                                        </p:tav>
                                      </p:tavLst>
                                    </p:anim>
                                    <p:anim calcmode="lin" valueType="num">
                                      <p:cBhvr>
                                        <p:cTn id="78" dur="500" fill="hold"/>
                                        <p:tgtEl>
                                          <p:spTgt spid="261"/>
                                        </p:tgtEl>
                                        <p:attrNameLst>
                                          <p:attrName>ppt_h</p:attrName>
                                        </p:attrNameLst>
                                      </p:cBhvr>
                                      <p:tavLst>
                                        <p:tav tm="0">
                                          <p:val>
                                            <p:fltVal val="0"/>
                                          </p:val>
                                        </p:tav>
                                        <p:tav tm="100000">
                                          <p:val>
                                            <p:strVal val="#ppt_h"/>
                                          </p:val>
                                        </p:tav>
                                      </p:tavLst>
                                    </p:anim>
                                    <p:animEffect transition="in" filter="fade">
                                      <p:cBhvr>
                                        <p:cTn id="79" dur="500"/>
                                        <p:tgtEl>
                                          <p:spTgt spid="261"/>
                                        </p:tgtEl>
                                      </p:cBhvr>
                                    </p:animEffect>
                                  </p:childTnLst>
                                </p:cTn>
                              </p:par>
                              <p:par>
                                <p:cTn id="80" presetID="53" presetClass="entr" presetSubtype="16" fill="hold" nodeType="withEffect">
                                  <p:stCondLst>
                                    <p:cond delay="1000"/>
                                  </p:stCondLst>
                                  <p:childTnLst>
                                    <p:set>
                                      <p:cBhvr>
                                        <p:cTn id="81" dur="1" fill="hold">
                                          <p:stCondLst>
                                            <p:cond delay="0"/>
                                          </p:stCondLst>
                                        </p:cTn>
                                        <p:tgtEl>
                                          <p:spTgt spid="262"/>
                                        </p:tgtEl>
                                        <p:attrNameLst>
                                          <p:attrName>style.visibility</p:attrName>
                                        </p:attrNameLst>
                                      </p:cBhvr>
                                      <p:to>
                                        <p:strVal val="visible"/>
                                      </p:to>
                                    </p:set>
                                    <p:anim calcmode="lin" valueType="num">
                                      <p:cBhvr>
                                        <p:cTn id="82" dur="500" fill="hold"/>
                                        <p:tgtEl>
                                          <p:spTgt spid="262"/>
                                        </p:tgtEl>
                                        <p:attrNameLst>
                                          <p:attrName>ppt_w</p:attrName>
                                        </p:attrNameLst>
                                      </p:cBhvr>
                                      <p:tavLst>
                                        <p:tav tm="0">
                                          <p:val>
                                            <p:fltVal val="0"/>
                                          </p:val>
                                        </p:tav>
                                        <p:tav tm="100000">
                                          <p:val>
                                            <p:strVal val="#ppt_w"/>
                                          </p:val>
                                        </p:tav>
                                      </p:tavLst>
                                    </p:anim>
                                    <p:anim calcmode="lin" valueType="num">
                                      <p:cBhvr>
                                        <p:cTn id="83" dur="500" fill="hold"/>
                                        <p:tgtEl>
                                          <p:spTgt spid="262"/>
                                        </p:tgtEl>
                                        <p:attrNameLst>
                                          <p:attrName>ppt_h</p:attrName>
                                        </p:attrNameLst>
                                      </p:cBhvr>
                                      <p:tavLst>
                                        <p:tav tm="0">
                                          <p:val>
                                            <p:fltVal val="0"/>
                                          </p:val>
                                        </p:tav>
                                        <p:tav tm="100000">
                                          <p:val>
                                            <p:strVal val="#ppt_h"/>
                                          </p:val>
                                        </p:tav>
                                      </p:tavLst>
                                    </p:anim>
                                    <p:animEffect transition="in" filter="fade">
                                      <p:cBhvr>
                                        <p:cTn id="84" dur="500"/>
                                        <p:tgtEl>
                                          <p:spTgt spid="262"/>
                                        </p:tgtEl>
                                      </p:cBhvr>
                                    </p:animEffect>
                                  </p:childTnLst>
                                </p:cTn>
                              </p:par>
                              <p:par>
                                <p:cTn id="85" presetID="53" presetClass="entr" presetSubtype="16" fill="hold" grpId="0" nodeType="withEffect">
                                  <p:stCondLst>
                                    <p:cond delay="1000"/>
                                  </p:stCondLst>
                                  <p:childTnLst>
                                    <p:set>
                                      <p:cBhvr>
                                        <p:cTn id="86" dur="1" fill="hold">
                                          <p:stCondLst>
                                            <p:cond delay="0"/>
                                          </p:stCondLst>
                                        </p:cTn>
                                        <p:tgtEl>
                                          <p:spTgt spid="263"/>
                                        </p:tgtEl>
                                        <p:attrNameLst>
                                          <p:attrName>style.visibility</p:attrName>
                                        </p:attrNameLst>
                                      </p:cBhvr>
                                      <p:to>
                                        <p:strVal val="visible"/>
                                      </p:to>
                                    </p:set>
                                    <p:anim calcmode="lin" valueType="num">
                                      <p:cBhvr>
                                        <p:cTn id="87" dur="500" fill="hold"/>
                                        <p:tgtEl>
                                          <p:spTgt spid="263"/>
                                        </p:tgtEl>
                                        <p:attrNameLst>
                                          <p:attrName>ppt_w</p:attrName>
                                        </p:attrNameLst>
                                      </p:cBhvr>
                                      <p:tavLst>
                                        <p:tav tm="0">
                                          <p:val>
                                            <p:fltVal val="0"/>
                                          </p:val>
                                        </p:tav>
                                        <p:tav tm="100000">
                                          <p:val>
                                            <p:strVal val="#ppt_w"/>
                                          </p:val>
                                        </p:tav>
                                      </p:tavLst>
                                    </p:anim>
                                    <p:anim calcmode="lin" valueType="num">
                                      <p:cBhvr>
                                        <p:cTn id="88" dur="500" fill="hold"/>
                                        <p:tgtEl>
                                          <p:spTgt spid="263"/>
                                        </p:tgtEl>
                                        <p:attrNameLst>
                                          <p:attrName>ppt_h</p:attrName>
                                        </p:attrNameLst>
                                      </p:cBhvr>
                                      <p:tavLst>
                                        <p:tav tm="0">
                                          <p:val>
                                            <p:fltVal val="0"/>
                                          </p:val>
                                        </p:tav>
                                        <p:tav tm="100000">
                                          <p:val>
                                            <p:strVal val="#ppt_h"/>
                                          </p:val>
                                        </p:tav>
                                      </p:tavLst>
                                    </p:anim>
                                    <p:animEffect transition="in" filter="fade">
                                      <p:cBhvr>
                                        <p:cTn id="89" dur="500"/>
                                        <p:tgtEl>
                                          <p:spTgt spid="263"/>
                                        </p:tgtEl>
                                      </p:cBhvr>
                                    </p:animEffect>
                                  </p:childTnLst>
                                </p:cTn>
                              </p:par>
                              <p:par>
                                <p:cTn id="90" presetID="53" presetClass="entr" presetSubtype="16" fill="hold" nodeType="withEffect">
                                  <p:stCondLst>
                                    <p:cond delay="1000"/>
                                  </p:stCondLst>
                                  <p:childTnLst>
                                    <p:set>
                                      <p:cBhvr>
                                        <p:cTn id="91" dur="1" fill="hold">
                                          <p:stCondLst>
                                            <p:cond delay="0"/>
                                          </p:stCondLst>
                                        </p:cTn>
                                        <p:tgtEl>
                                          <p:spTgt spid="264"/>
                                        </p:tgtEl>
                                        <p:attrNameLst>
                                          <p:attrName>style.visibility</p:attrName>
                                        </p:attrNameLst>
                                      </p:cBhvr>
                                      <p:to>
                                        <p:strVal val="visible"/>
                                      </p:to>
                                    </p:set>
                                    <p:anim calcmode="lin" valueType="num">
                                      <p:cBhvr>
                                        <p:cTn id="92" dur="500" fill="hold"/>
                                        <p:tgtEl>
                                          <p:spTgt spid="264"/>
                                        </p:tgtEl>
                                        <p:attrNameLst>
                                          <p:attrName>ppt_w</p:attrName>
                                        </p:attrNameLst>
                                      </p:cBhvr>
                                      <p:tavLst>
                                        <p:tav tm="0">
                                          <p:val>
                                            <p:fltVal val="0"/>
                                          </p:val>
                                        </p:tav>
                                        <p:tav tm="100000">
                                          <p:val>
                                            <p:strVal val="#ppt_w"/>
                                          </p:val>
                                        </p:tav>
                                      </p:tavLst>
                                    </p:anim>
                                    <p:anim calcmode="lin" valueType="num">
                                      <p:cBhvr>
                                        <p:cTn id="93" dur="500" fill="hold"/>
                                        <p:tgtEl>
                                          <p:spTgt spid="264"/>
                                        </p:tgtEl>
                                        <p:attrNameLst>
                                          <p:attrName>ppt_h</p:attrName>
                                        </p:attrNameLst>
                                      </p:cBhvr>
                                      <p:tavLst>
                                        <p:tav tm="0">
                                          <p:val>
                                            <p:fltVal val="0"/>
                                          </p:val>
                                        </p:tav>
                                        <p:tav tm="100000">
                                          <p:val>
                                            <p:strVal val="#ppt_h"/>
                                          </p:val>
                                        </p:tav>
                                      </p:tavLst>
                                    </p:anim>
                                    <p:animEffect transition="in" filter="fade">
                                      <p:cBhvr>
                                        <p:cTn id="94" dur="500"/>
                                        <p:tgtEl>
                                          <p:spTgt spid="264"/>
                                        </p:tgtEl>
                                      </p:cBhvr>
                                    </p:animEffect>
                                  </p:childTnLst>
                                </p:cTn>
                              </p:par>
                              <p:par>
                                <p:cTn id="95" presetID="53" presetClass="entr" presetSubtype="16" fill="hold" grpId="0" nodeType="withEffect">
                                  <p:stCondLst>
                                    <p:cond delay="1000"/>
                                  </p:stCondLst>
                                  <p:childTnLst>
                                    <p:set>
                                      <p:cBhvr>
                                        <p:cTn id="96" dur="1" fill="hold">
                                          <p:stCondLst>
                                            <p:cond delay="0"/>
                                          </p:stCondLst>
                                        </p:cTn>
                                        <p:tgtEl>
                                          <p:spTgt spid="265"/>
                                        </p:tgtEl>
                                        <p:attrNameLst>
                                          <p:attrName>style.visibility</p:attrName>
                                        </p:attrNameLst>
                                      </p:cBhvr>
                                      <p:to>
                                        <p:strVal val="visible"/>
                                      </p:to>
                                    </p:set>
                                    <p:anim calcmode="lin" valueType="num">
                                      <p:cBhvr>
                                        <p:cTn id="97" dur="500" fill="hold"/>
                                        <p:tgtEl>
                                          <p:spTgt spid="265"/>
                                        </p:tgtEl>
                                        <p:attrNameLst>
                                          <p:attrName>ppt_w</p:attrName>
                                        </p:attrNameLst>
                                      </p:cBhvr>
                                      <p:tavLst>
                                        <p:tav tm="0">
                                          <p:val>
                                            <p:fltVal val="0"/>
                                          </p:val>
                                        </p:tav>
                                        <p:tav tm="100000">
                                          <p:val>
                                            <p:strVal val="#ppt_w"/>
                                          </p:val>
                                        </p:tav>
                                      </p:tavLst>
                                    </p:anim>
                                    <p:anim calcmode="lin" valueType="num">
                                      <p:cBhvr>
                                        <p:cTn id="98" dur="500" fill="hold"/>
                                        <p:tgtEl>
                                          <p:spTgt spid="265"/>
                                        </p:tgtEl>
                                        <p:attrNameLst>
                                          <p:attrName>ppt_h</p:attrName>
                                        </p:attrNameLst>
                                      </p:cBhvr>
                                      <p:tavLst>
                                        <p:tav tm="0">
                                          <p:val>
                                            <p:fltVal val="0"/>
                                          </p:val>
                                        </p:tav>
                                        <p:tav tm="100000">
                                          <p:val>
                                            <p:strVal val="#ppt_h"/>
                                          </p:val>
                                        </p:tav>
                                      </p:tavLst>
                                    </p:anim>
                                    <p:animEffect transition="in" filter="fade">
                                      <p:cBhvr>
                                        <p:cTn id="99" dur="500"/>
                                        <p:tgtEl>
                                          <p:spTgt spid="265"/>
                                        </p:tgtEl>
                                      </p:cBhvr>
                                    </p:animEffect>
                                  </p:childTnLst>
                                </p:cTn>
                              </p:par>
                              <p:par>
                                <p:cTn id="100" presetID="53" presetClass="entr" presetSubtype="16" fill="hold" grpId="0" nodeType="withEffect">
                                  <p:stCondLst>
                                    <p:cond delay="1000"/>
                                  </p:stCondLst>
                                  <p:childTnLst>
                                    <p:set>
                                      <p:cBhvr>
                                        <p:cTn id="101" dur="1" fill="hold">
                                          <p:stCondLst>
                                            <p:cond delay="0"/>
                                          </p:stCondLst>
                                        </p:cTn>
                                        <p:tgtEl>
                                          <p:spTgt spid="266"/>
                                        </p:tgtEl>
                                        <p:attrNameLst>
                                          <p:attrName>style.visibility</p:attrName>
                                        </p:attrNameLst>
                                      </p:cBhvr>
                                      <p:to>
                                        <p:strVal val="visible"/>
                                      </p:to>
                                    </p:set>
                                    <p:anim calcmode="lin" valueType="num">
                                      <p:cBhvr>
                                        <p:cTn id="102" dur="500" fill="hold"/>
                                        <p:tgtEl>
                                          <p:spTgt spid="266"/>
                                        </p:tgtEl>
                                        <p:attrNameLst>
                                          <p:attrName>ppt_w</p:attrName>
                                        </p:attrNameLst>
                                      </p:cBhvr>
                                      <p:tavLst>
                                        <p:tav tm="0">
                                          <p:val>
                                            <p:fltVal val="0"/>
                                          </p:val>
                                        </p:tav>
                                        <p:tav tm="100000">
                                          <p:val>
                                            <p:strVal val="#ppt_w"/>
                                          </p:val>
                                        </p:tav>
                                      </p:tavLst>
                                    </p:anim>
                                    <p:anim calcmode="lin" valueType="num">
                                      <p:cBhvr>
                                        <p:cTn id="103" dur="500" fill="hold"/>
                                        <p:tgtEl>
                                          <p:spTgt spid="266"/>
                                        </p:tgtEl>
                                        <p:attrNameLst>
                                          <p:attrName>ppt_h</p:attrName>
                                        </p:attrNameLst>
                                      </p:cBhvr>
                                      <p:tavLst>
                                        <p:tav tm="0">
                                          <p:val>
                                            <p:fltVal val="0"/>
                                          </p:val>
                                        </p:tav>
                                        <p:tav tm="100000">
                                          <p:val>
                                            <p:strVal val="#ppt_h"/>
                                          </p:val>
                                        </p:tav>
                                      </p:tavLst>
                                    </p:anim>
                                    <p:animEffect transition="in" filter="fade">
                                      <p:cBhvr>
                                        <p:cTn id="104" dur="500"/>
                                        <p:tgtEl>
                                          <p:spTgt spid="266"/>
                                        </p:tgtEl>
                                      </p:cBhvr>
                                    </p:animEffect>
                                  </p:childTnLst>
                                </p:cTn>
                              </p:par>
                              <p:par>
                                <p:cTn id="105" presetID="53" presetClass="entr" presetSubtype="16" fill="hold" grpId="0" nodeType="withEffect">
                                  <p:stCondLst>
                                    <p:cond delay="1000"/>
                                  </p:stCondLst>
                                  <p:childTnLst>
                                    <p:set>
                                      <p:cBhvr>
                                        <p:cTn id="106" dur="1" fill="hold">
                                          <p:stCondLst>
                                            <p:cond delay="0"/>
                                          </p:stCondLst>
                                        </p:cTn>
                                        <p:tgtEl>
                                          <p:spTgt spid="267"/>
                                        </p:tgtEl>
                                        <p:attrNameLst>
                                          <p:attrName>style.visibility</p:attrName>
                                        </p:attrNameLst>
                                      </p:cBhvr>
                                      <p:to>
                                        <p:strVal val="visible"/>
                                      </p:to>
                                    </p:set>
                                    <p:anim calcmode="lin" valueType="num">
                                      <p:cBhvr>
                                        <p:cTn id="107" dur="500" fill="hold"/>
                                        <p:tgtEl>
                                          <p:spTgt spid="267"/>
                                        </p:tgtEl>
                                        <p:attrNameLst>
                                          <p:attrName>ppt_w</p:attrName>
                                        </p:attrNameLst>
                                      </p:cBhvr>
                                      <p:tavLst>
                                        <p:tav tm="0">
                                          <p:val>
                                            <p:fltVal val="0"/>
                                          </p:val>
                                        </p:tav>
                                        <p:tav tm="100000">
                                          <p:val>
                                            <p:strVal val="#ppt_w"/>
                                          </p:val>
                                        </p:tav>
                                      </p:tavLst>
                                    </p:anim>
                                    <p:anim calcmode="lin" valueType="num">
                                      <p:cBhvr>
                                        <p:cTn id="108" dur="500" fill="hold"/>
                                        <p:tgtEl>
                                          <p:spTgt spid="267"/>
                                        </p:tgtEl>
                                        <p:attrNameLst>
                                          <p:attrName>ppt_h</p:attrName>
                                        </p:attrNameLst>
                                      </p:cBhvr>
                                      <p:tavLst>
                                        <p:tav tm="0">
                                          <p:val>
                                            <p:fltVal val="0"/>
                                          </p:val>
                                        </p:tav>
                                        <p:tav tm="100000">
                                          <p:val>
                                            <p:strVal val="#ppt_h"/>
                                          </p:val>
                                        </p:tav>
                                      </p:tavLst>
                                    </p:anim>
                                    <p:animEffect transition="in" filter="fade">
                                      <p:cBhvr>
                                        <p:cTn id="109" dur="500"/>
                                        <p:tgtEl>
                                          <p:spTgt spid="267"/>
                                        </p:tgtEl>
                                      </p:cBhvr>
                                    </p:animEffect>
                                  </p:childTnLst>
                                </p:cTn>
                              </p:par>
                              <p:par>
                                <p:cTn id="110" presetID="53" presetClass="entr" presetSubtype="16" fill="hold" grpId="0" nodeType="withEffect">
                                  <p:stCondLst>
                                    <p:cond delay="1000"/>
                                  </p:stCondLst>
                                  <p:childTnLst>
                                    <p:set>
                                      <p:cBhvr>
                                        <p:cTn id="111" dur="1" fill="hold">
                                          <p:stCondLst>
                                            <p:cond delay="0"/>
                                          </p:stCondLst>
                                        </p:cTn>
                                        <p:tgtEl>
                                          <p:spTgt spid="268"/>
                                        </p:tgtEl>
                                        <p:attrNameLst>
                                          <p:attrName>style.visibility</p:attrName>
                                        </p:attrNameLst>
                                      </p:cBhvr>
                                      <p:to>
                                        <p:strVal val="visible"/>
                                      </p:to>
                                    </p:set>
                                    <p:anim calcmode="lin" valueType="num">
                                      <p:cBhvr>
                                        <p:cTn id="112" dur="500" fill="hold"/>
                                        <p:tgtEl>
                                          <p:spTgt spid="268"/>
                                        </p:tgtEl>
                                        <p:attrNameLst>
                                          <p:attrName>ppt_w</p:attrName>
                                        </p:attrNameLst>
                                      </p:cBhvr>
                                      <p:tavLst>
                                        <p:tav tm="0">
                                          <p:val>
                                            <p:fltVal val="0"/>
                                          </p:val>
                                        </p:tav>
                                        <p:tav tm="100000">
                                          <p:val>
                                            <p:strVal val="#ppt_w"/>
                                          </p:val>
                                        </p:tav>
                                      </p:tavLst>
                                    </p:anim>
                                    <p:anim calcmode="lin" valueType="num">
                                      <p:cBhvr>
                                        <p:cTn id="113" dur="500" fill="hold"/>
                                        <p:tgtEl>
                                          <p:spTgt spid="268"/>
                                        </p:tgtEl>
                                        <p:attrNameLst>
                                          <p:attrName>ppt_h</p:attrName>
                                        </p:attrNameLst>
                                      </p:cBhvr>
                                      <p:tavLst>
                                        <p:tav tm="0">
                                          <p:val>
                                            <p:fltVal val="0"/>
                                          </p:val>
                                        </p:tav>
                                        <p:tav tm="100000">
                                          <p:val>
                                            <p:strVal val="#ppt_h"/>
                                          </p:val>
                                        </p:tav>
                                      </p:tavLst>
                                    </p:anim>
                                    <p:animEffect transition="in" filter="fade">
                                      <p:cBhvr>
                                        <p:cTn id="114" dur="500"/>
                                        <p:tgtEl>
                                          <p:spTgt spid="268"/>
                                        </p:tgtEl>
                                      </p:cBhvr>
                                    </p:animEffect>
                                  </p:childTnLst>
                                </p:cTn>
                              </p:par>
                              <p:par>
                                <p:cTn id="115" presetID="53" presetClass="entr" presetSubtype="16" fill="hold" grpId="0" nodeType="withEffect">
                                  <p:stCondLst>
                                    <p:cond delay="1000"/>
                                  </p:stCondLst>
                                  <p:childTnLst>
                                    <p:set>
                                      <p:cBhvr>
                                        <p:cTn id="116" dur="1" fill="hold">
                                          <p:stCondLst>
                                            <p:cond delay="0"/>
                                          </p:stCondLst>
                                        </p:cTn>
                                        <p:tgtEl>
                                          <p:spTgt spid="269"/>
                                        </p:tgtEl>
                                        <p:attrNameLst>
                                          <p:attrName>style.visibility</p:attrName>
                                        </p:attrNameLst>
                                      </p:cBhvr>
                                      <p:to>
                                        <p:strVal val="visible"/>
                                      </p:to>
                                    </p:set>
                                    <p:anim calcmode="lin" valueType="num">
                                      <p:cBhvr>
                                        <p:cTn id="117" dur="500" fill="hold"/>
                                        <p:tgtEl>
                                          <p:spTgt spid="269"/>
                                        </p:tgtEl>
                                        <p:attrNameLst>
                                          <p:attrName>ppt_w</p:attrName>
                                        </p:attrNameLst>
                                      </p:cBhvr>
                                      <p:tavLst>
                                        <p:tav tm="0">
                                          <p:val>
                                            <p:fltVal val="0"/>
                                          </p:val>
                                        </p:tav>
                                        <p:tav tm="100000">
                                          <p:val>
                                            <p:strVal val="#ppt_w"/>
                                          </p:val>
                                        </p:tav>
                                      </p:tavLst>
                                    </p:anim>
                                    <p:anim calcmode="lin" valueType="num">
                                      <p:cBhvr>
                                        <p:cTn id="118" dur="500" fill="hold"/>
                                        <p:tgtEl>
                                          <p:spTgt spid="269"/>
                                        </p:tgtEl>
                                        <p:attrNameLst>
                                          <p:attrName>ppt_h</p:attrName>
                                        </p:attrNameLst>
                                      </p:cBhvr>
                                      <p:tavLst>
                                        <p:tav tm="0">
                                          <p:val>
                                            <p:fltVal val="0"/>
                                          </p:val>
                                        </p:tav>
                                        <p:tav tm="100000">
                                          <p:val>
                                            <p:strVal val="#ppt_h"/>
                                          </p:val>
                                        </p:tav>
                                      </p:tavLst>
                                    </p:anim>
                                    <p:animEffect transition="in" filter="fade">
                                      <p:cBhvr>
                                        <p:cTn id="119" dur="500"/>
                                        <p:tgtEl>
                                          <p:spTgt spid="269"/>
                                        </p:tgtEl>
                                      </p:cBhvr>
                                    </p:animEffect>
                                  </p:childTnLst>
                                </p:cTn>
                              </p:par>
                              <p:par>
                                <p:cTn id="120" presetID="53" presetClass="entr" presetSubtype="16" fill="hold" grpId="0" nodeType="withEffect">
                                  <p:stCondLst>
                                    <p:cond delay="1000"/>
                                  </p:stCondLst>
                                  <p:childTnLst>
                                    <p:set>
                                      <p:cBhvr>
                                        <p:cTn id="121" dur="1" fill="hold">
                                          <p:stCondLst>
                                            <p:cond delay="0"/>
                                          </p:stCondLst>
                                        </p:cTn>
                                        <p:tgtEl>
                                          <p:spTgt spid="270"/>
                                        </p:tgtEl>
                                        <p:attrNameLst>
                                          <p:attrName>style.visibility</p:attrName>
                                        </p:attrNameLst>
                                      </p:cBhvr>
                                      <p:to>
                                        <p:strVal val="visible"/>
                                      </p:to>
                                    </p:set>
                                    <p:anim calcmode="lin" valueType="num">
                                      <p:cBhvr>
                                        <p:cTn id="122" dur="500" fill="hold"/>
                                        <p:tgtEl>
                                          <p:spTgt spid="270"/>
                                        </p:tgtEl>
                                        <p:attrNameLst>
                                          <p:attrName>ppt_w</p:attrName>
                                        </p:attrNameLst>
                                      </p:cBhvr>
                                      <p:tavLst>
                                        <p:tav tm="0">
                                          <p:val>
                                            <p:fltVal val="0"/>
                                          </p:val>
                                        </p:tav>
                                        <p:tav tm="100000">
                                          <p:val>
                                            <p:strVal val="#ppt_w"/>
                                          </p:val>
                                        </p:tav>
                                      </p:tavLst>
                                    </p:anim>
                                    <p:anim calcmode="lin" valueType="num">
                                      <p:cBhvr>
                                        <p:cTn id="123" dur="500" fill="hold"/>
                                        <p:tgtEl>
                                          <p:spTgt spid="270"/>
                                        </p:tgtEl>
                                        <p:attrNameLst>
                                          <p:attrName>ppt_h</p:attrName>
                                        </p:attrNameLst>
                                      </p:cBhvr>
                                      <p:tavLst>
                                        <p:tav tm="0">
                                          <p:val>
                                            <p:fltVal val="0"/>
                                          </p:val>
                                        </p:tav>
                                        <p:tav tm="100000">
                                          <p:val>
                                            <p:strVal val="#ppt_h"/>
                                          </p:val>
                                        </p:tav>
                                      </p:tavLst>
                                    </p:anim>
                                    <p:animEffect transition="in" filter="fade">
                                      <p:cBhvr>
                                        <p:cTn id="124" dur="500"/>
                                        <p:tgtEl>
                                          <p:spTgt spid="270"/>
                                        </p:tgtEl>
                                      </p:cBhvr>
                                    </p:animEffect>
                                  </p:childTnLst>
                                </p:cTn>
                              </p:par>
                              <p:par>
                                <p:cTn id="125" presetID="53" presetClass="entr" presetSubtype="16" fill="hold" grpId="0" nodeType="withEffect">
                                  <p:stCondLst>
                                    <p:cond delay="1000"/>
                                  </p:stCondLst>
                                  <p:childTnLst>
                                    <p:set>
                                      <p:cBhvr>
                                        <p:cTn id="126" dur="1" fill="hold">
                                          <p:stCondLst>
                                            <p:cond delay="0"/>
                                          </p:stCondLst>
                                        </p:cTn>
                                        <p:tgtEl>
                                          <p:spTgt spid="271"/>
                                        </p:tgtEl>
                                        <p:attrNameLst>
                                          <p:attrName>style.visibility</p:attrName>
                                        </p:attrNameLst>
                                      </p:cBhvr>
                                      <p:to>
                                        <p:strVal val="visible"/>
                                      </p:to>
                                    </p:set>
                                    <p:anim calcmode="lin" valueType="num">
                                      <p:cBhvr>
                                        <p:cTn id="127" dur="500" fill="hold"/>
                                        <p:tgtEl>
                                          <p:spTgt spid="271"/>
                                        </p:tgtEl>
                                        <p:attrNameLst>
                                          <p:attrName>ppt_w</p:attrName>
                                        </p:attrNameLst>
                                      </p:cBhvr>
                                      <p:tavLst>
                                        <p:tav tm="0">
                                          <p:val>
                                            <p:fltVal val="0"/>
                                          </p:val>
                                        </p:tav>
                                        <p:tav tm="100000">
                                          <p:val>
                                            <p:strVal val="#ppt_w"/>
                                          </p:val>
                                        </p:tav>
                                      </p:tavLst>
                                    </p:anim>
                                    <p:anim calcmode="lin" valueType="num">
                                      <p:cBhvr>
                                        <p:cTn id="128" dur="500" fill="hold"/>
                                        <p:tgtEl>
                                          <p:spTgt spid="271"/>
                                        </p:tgtEl>
                                        <p:attrNameLst>
                                          <p:attrName>ppt_h</p:attrName>
                                        </p:attrNameLst>
                                      </p:cBhvr>
                                      <p:tavLst>
                                        <p:tav tm="0">
                                          <p:val>
                                            <p:fltVal val="0"/>
                                          </p:val>
                                        </p:tav>
                                        <p:tav tm="100000">
                                          <p:val>
                                            <p:strVal val="#ppt_h"/>
                                          </p:val>
                                        </p:tav>
                                      </p:tavLst>
                                    </p:anim>
                                    <p:animEffect transition="in" filter="fade">
                                      <p:cBhvr>
                                        <p:cTn id="129" dur="500"/>
                                        <p:tgtEl>
                                          <p:spTgt spid="271"/>
                                        </p:tgtEl>
                                      </p:cBhvr>
                                    </p:animEffect>
                                  </p:childTnLst>
                                </p:cTn>
                              </p:par>
                              <p:par>
                                <p:cTn id="130" presetID="53" presetClass="entr" presetSubtype="16" fill="hold" grpId="0" nodeType="withEffect">
                                  <p:stCondLst>
                                    <p:cond delay="1000"/>
                                  </p:stCondLst>
                                  <p:childTnLst>
                                    <p:set>
                                      <p:cBhvr>
                                        <p:cTn id="131" dur="1" fill="hold">
                                          <p:stCondLst>
                                            <p:cond delay="0"/>
                                          </p:stCondLst>
                                        </p:cTn>
                                        <p:tgtEl>
                                          <p:spTgt spid="272"/>
                                        </p:tgtEl>
                                        <p:attrNameLst>
                                          <p:attrName>style.visibility</p:attrName>
                                        </p:attrNameLst>
                                      </p:cBhvr>
                                      <p:to>
                                        <p:strVal val="visible"/>
                                      </p:to>
                                    </p:set>
                                    <p:anim calcmode="lin" valueType="num">
                                      <p:cBhvr>
                                        <p:cTn id="132" dur="500" fill="hold"/>
                                        <p:tgtEl>
                                          <p:spTgt spid="272"/>
                                        </p:tgtEl>
                                        <p:attrNameLst>
                                          <p:attrName>ppt_w</p:attrName>
                                        </p:attrNameLst>
                                      </p:cBhvr>
                                      <p:tavLst>
                                        <p:tav tm="0">
                                          <p:val>
                                            <p:fltVal val="0"/>
                                          </p:val>
                                        </p:tav>
                                        <p:tav tm="100000">
                                          <p:val>
                                            <p:strVal val="#ppt_w"/>
                                          </p:val>
                                        </p:tav>
                                      </p:tavLst>
                                    </p:anim>
                                    <p:anim calcmode="lin" valueType="num">
                                      <p:cBhvr>
                                        <p:cTn id="133" dur="500" fill="hold"/>
                                        <p:tgtEl>
                                          <p:spTgt spid="272"/>
                                        </p:tgtEl>
                                        <p:attrNameLst>
                                          <p:attrName>ppt_h</p:attrName>
                                        </p:attrNameLst>
                                      </p:cBhvr>
                                      <p:tavLst>
                                        <p:tav tm="0">
                                          <p:val>
                                            <p:fltVal val="0"/>
                                          </p:val>
                                        </p:tav>
                                        <p:tav tm="100000">
                                          <p:val>
                                            <p:strVal val="#ppt_h"/>
                                          </p:val>
                                        </p:tav>
                                      </p:tavLst>
                                    </p:anim>
                                    <p:animEffect transition="in" filter="fade">
                                      <p:cBhvr>
                                        <p:cTn id="134" dur="500"/>
                                        <p:tgtEl>
                                          <p:spTgt spid="272"/>
                                        </p:tgtEl>
                                      </p:cBhvr>
                                    </p:animEffect>
                                  </p:childTnLst>
                                </p:cTn>
                              </p:par>
                              <p:par>
                                <p:cTn id="135" presetID="53" presetClass="entr" presetSubtype="16" fill="hold" nodeType="withEffect">
                                  <p:stCondLst>
                                    <p:cond delay="1500"/>
                                  </p:stCondLst>
                                  <p:childTnLst>
                                    <p:set>
                                      <p:cBhvr>
                                        <p:cTn id="136" dur="1" fill="hold">
                                          <p:stCondLst>
                                            <p:cond delay="0"/>
                                          </p:stCondLst>
                                        </p:cTn>
                                        <p:tgtEl>
                                          <p:spTgt spid="273"/>
                                        </p:tgtEl>
                                        <p:attrNameLst>
                                          <p:attrName>style.visibility</p:attrName>
                                        </p:attrNameLst>
                                      </p:cBhvr>
                                      <p:to>
                                        <p:strVal val="visible"/>
                                      </p:to>
                                    </p:set>
                                    <p:anim calcmode="lin" valueType="num">
                                      <p:cBhvr>
                                        <p:cTn id="137" dur="500" fill="hold"/>
                                        <p:tgtEl>
                                          <p:spTgt spid="273"/>
                                        </p:tgtEl>
                                        <p:attrNameLst>
                                          <p:attrName>ppt_w</p:attrName>
                                        </p:attrNameLst>
                                      </p:cBhvr>
                                      <p:tavLst>
                                        <p:tav tm="0">
                                          <p:val>
                                            <p:fltVal val="0"/>
                                          </p:val>
                                        </p:tav>
                                        <p:tav tm="100000">
                                          <p:val>
                                            <p:strVal val="#ppt_w"/>
                                          </p:val>
                                        </p:tav>
                                      </p:tavLst>
                                    </p:anim>
                                    <p:anim calcmode="lin" valueType="num">
                                      <p:cBhvr>
                                        <p:cTn id="138" dur="500" fill="hold"/>
                                        <p:tgtEl>
                                          <p:spTgt spid="273"/>
                                        </p:tgtEl>
                                        <p:attrNameLst>
                                          <p:attrName>ppt_h</p:attrName>
                                        </p:attrNameLst>
                                      </p:cBhvr>
                                      <p:tavLst>
                                        <p:tav tm="0">
                                          <p:val>
                                            <p:fltVal val="0"/>
                                          </p:val>
                                        </p:tav>
                                        <p:tav tm="100000">
                                          <p:val>
                                            <p:strVal val="#ppt_h"/>
                                          </p:val>
                                        </p:tav>
                                      </p:tavLst>
                                    </p:anim>
                                    <p:animEffect transition="in" filter="fade">
                                      <p:cBhvr>
                                        <p:cTn id="139" dur="500"/>
                                        <p:tgtEl>
                                          <p:spTgt spid="273"/>
                                        </p:tgtEl>
                                      </p:cBhvr>
                                    </p:animEffect>
                                  </p:childTnLst>
                                </p:cTn>
                              </p:par>
                              <p:par>
                                <p:cTn id="140" presetID="53" presetClass="entr" presetSubtype="16" fill="hold" grpId="0" nodeType="withEffect">
                                  <p:stCondLst>
                                    <p:cond delay="1500"/>
                                  </p:stCondLst>
                                  <p:childTnLst>
                                    <p:set>
                                      <p:cBhvr>
                                        <p:cTn id="141" dur="1" fill="hold">
                                          <p:stCondLst>
                                            <p:cond delay="0"/>
                                          </p:stCondLst>
                                        </p:cTn>
                                        <p:tgtEl>
                                          <p:spTgt spid="278"/>
                                        </p:tgtEl>
                                        <p:attrNameLst>
                                          <p:attrName>style.visibility</p:attrName>
                                        </p:attrNameLst>
                                      </p:cBhvr>
                                      <p:to>
                                        <p:strVal val="visible"/>
                                      </p:to>
                                    </p:set>
                                    <p:anim calcmode="lin" valueType="num">
                                      <p:cBhvr>
                                        <p:cTn id="142" dur="500" fill="hold"/>
                                        <p:tgtEl>
                                          <p:spTgt spid="278"/>
                                        </p:tgtEl>
                                        <p:attrNameLst>
                                          <p:attrName>ppt_w</p:attrName>
                                        </p:attrNameLst>
                                      </p:cBhvr>
                                      <p:tavLst>
                                        <p:tav tm="0">
                                          <p:val>
                                            <p:fltVal val="0"/>
                                          </p:val>
                                        </p:tav>
                                        <p:tav tm="100000">
                                          <p:val>
                                            <p:strVal val="#ppt_w"/>
                                          </p:val>
                                        </p:tav>
                                      </p:tavLst>
                                    </p:anim>
                                    <p:anim calcmode="lin" valueType="num">
                                      <p:cBhvr>
                                        <p:cTn id="143" dur="500" fill="hold"/>
                                        <p:tgtEl>
                                          <p:spTgt spid="278"/>
                                        </p:tgtEl>
                                        <p:attrNameLst>
                                          <p:attrName>ppt_h</p:attrName>
                                        </p:attrNameLst>
                                      </p:cBhvr>
                                      <p:tavLst>
                                        <p:tav tm="0">
                                          <p:val>
                                            <p:fltVal val="0"/>
                                          </p:val>
                                        </p:tav>
                                        <p:tav tm="100000">
                                          <p:val>
                                            <p:strVal val="#ppt_h"/>
                                          </p:val>
                                        </p:tav>
                                      </p:tavLst>
                                    </p:anim>
                                    <p:animEffect transition="in" filter="fade">
                                      <p:cBhvr>
                                        <p:cTn id="144" dur="500"/>
                                        <p:tgtEl>
                                          <p:spTgt spid="278"/>
                                        </p:tgtEl>
                                      </p:cBhvr>
                                    </p:animEffect>
                                  </p:childTnLst>
                                </p:cTn>
                              </p:par>
                              <p:par>
                                <p:cTn id="145" presetID="53" presetClass="entr" presetSubtype="16" fill="hold" nodeType="withEffect">
                                  <p:stCondLst>
                                    <p:cond delay="1500"/>
                                  </p:stCondLst>
                                  <p:childTnLst>
                                    <p:set>
                                      <p:cBhvr>
                                        <p:cTn id="146" dur="1" fill="hold">
                                          <p:stCondLst>
                                            <p:cond delay="0"/>
                                          </p:stCondLst>
                                        </p:cTn>
                                        <p:tgtEl>
                                          <p:spTgt spid="279"/>
                                        </p:tgtEl>
                                        <p:attrNameLst>
                                          <p:attrName>style.visibility</p:attrName>
                                        </p:attrNameLst>
                                      </p:cBhvr>
                                      <p:to>
                                        <p:strVal val="visible"/>
                                      </p:to>
                                    </p:set>
                                    <p:anim calcmode="lin" valueType="num">
                                      <p:cBhvr>
                                        <p:cTn id="147" dur="500" fill="hold"/>
                                        <p:tgtEl>
                                          <p:spTgt spid="279"/>
                                        </p:tgtEl>
                                        <p:attrNameLst>
                                          <p:attrName>ppt_w</p:attrName>
                                        </p:attrNameLst>
                                      </p:cBhvr>
                                      <p:tavLst>
                                        <p:tav tm="0">
                                          <p:val>
                                            <p:fltVal val="0"/>
                                          </p:val>
                                        </p:tav>
                                        <p:tav tm="100000">
                                          <p:val>
                                            <p:strVal val="#ppt_w"/>
                                          </p:val>
                                        </p:tav>
                                      </p:tavLst>
                                    </p:anim>
                                    <p:anim calcmode="lin" valueType="num">
                                      <p:cBhvr>
                                        <p:cTn id="148" dur="500" fill="hold"/>
                                        <p:tgtEl>
                                          <p:spTgt spid="279"/>
                                        </p:tgtEl>
                                        <p:attrNameLst>
                                          <p:attrName>ppt_h</p:attrName>
                                        </p:attrNameLst>
                                      </p:cBhvr>
                                      <p:tavLst>
                                        <p:tav tm="0">
                                          <p:val>
                                            <p:fltVal val="0"/>
                                          </p:val>
                                        </p:tav>
                                        <p:tav tm="100000">
                                          <p:val>
                                            <p:strVal val="#ppt_h"/>
                                          </p:val>
                                        </p:tav>
                                      </p:tavLst>
                                    </p:anim>
                                    <p:animEffect transition="in" filter="fade">
                                      <p:cBhvr>
                                        <p:cTn id="149" dur="500"/>
                                        <p:tgtEl>
                                          <p:spTgt spid="279"/>
                                        </p:tgtEl>
                                      </p:cBhvr>
                                    </p:animEffect>
                                  </p:childTnLst>
                                </p:cTn>
                              </p:par>
                              <p:par>
                                <p:cTn id="150" presetID="53" presetClass="entr" presetSubtype="16" fill="hold" grpId="0" nodeType="withEffect">
                                  <p:stCondLst>
                                    <p:cond delay="1500"/>
                                  </p:stCondLst>
                                  <p:childTnLst>
                                    <p:set>
                                      <p:cBhvr>
                                        <p:cTn id="151" dur="1" fill="hold">
                                          <p:stCondLst>
                                            <p:cond delay="0"/>
                                          </p:stCondLst>
                                        </p:cTn>
                                        <p:tgtEl>
                                          <p:spTgt spid="280"/>
                                        </p:tgtEl>
                                        <p:attrNameLst>
                                          <p:attrName>style.visibility</p:attrName>
                                        </p:attrNameLst>
                                      </p:cBhvr>
                                      <p:to>
                                        <p:strVal val="visible"/>
                                      </p:to>
                                    </p:set>
                                    <p:anim calcmode="lin" valueType="num">
                                      <p:cBhvr>
                                        <p:cTn id="152" dur="500" fill="hold"/>
                                        <p:tgtEl>
                                          <p:spTgt spid="280"/>
                                        </p:tgtEl>
                                        <p:attrNameLst>
                                          <p:attrName>ppt_w</p:attrName>
                                        </p:attrNameLst>
                                      </p:cBhvr>
                                      <p:tavLst>
                                        <p:tav tm="0">
                                          <p:val>
                                            <p:fltVal val="0"/>
                                          </p:val>
                                        </p:tav>
                                        <p:tav tm="100000">
                                          <p:val>
                                            <p:strVal val="#ppt_w"/>
                                          </p:val>
                                        </p:tav>
                                      </p:tavLst>
                                    </p:anim>
                                    <p:anim calcmode="lin" valueType="num">
                                      <p:cBhvr>
                                        <p:cTn id="153" dur="500" fill="hold"/>
                                        <p:tgtEl>
                                          <p:spTgt spid="280"/>
                                        </p:tgtEl>
                                        <p:attrNameLst>
                                          <p:attrName>ppt_h</p:attrName>
                                        </p:attrNameLst>
                                      </p:cBhvr>
                                      <p:tavLst>
                                        <p:tav tm="0">
                                          <p:val>
                                            <p:fltVal val="0"/>
                                          </p:val>
                                        </p:tav>
                                        <p:tav tm="100000">
                                          <p:val>
                                            <p:strVal val="#ppt_h"/>
                                          </p:val>
                                        </p:tav>
                                      </p:tavLst>
                                    </p:anim>
                                    <p:animEffect transition="in" filter="fade">
                                      <p:cBhvr>
                                        <p:cTn id="154" dur="500"/>
                                        <p:tgtEl>
                                          <p:spTgt spid="280"/>
                                        </p:tgtEl>
                                      </p:cBhvr>
                                    </p:animEffect>
                                  </p:childTnLst>
                                </p:cTn>
                              </p:par>
                              <p:par>
                                <p:cTn id="155" presetID="53" presetClass="entr" presetSubtype="16" fill="hold" nodeType="withEffect">
                                  <p:stCondLst>
                                    <p:cond delay="1500"/>
                                  </p:stCondLst>
                                  <p:childTnLst>
                                    <p:set>
                                      <p:cBhvr>
                                        <p:cTn id="156" dur="1" fill="hold">
                                          <p:stCondLst>
                                            <p:cond delay="0"/>
                                          </p:stCondLst>
                                        </p:cTn>
                                        <p:tgtEl>
                                          <p:spTgt spid="281"/>
                                        </p:tgtEl>
                                        <p:attrNameLst>
                                          <p:attrName>style.visibility</p:attrName>
                                        </p:attrNameLst>
                                      </p:cBhvr>
                                      <p:to>
                                        <p:strVal val="visible"/>
                                      </p:to>
                                    </p:set>
                                    <p:anim calcmode="lin" valueType="num">
                                      <p:cBhvr>
                                        <p:cTn id="157" dur="500" fill="hold"/>
                                        <p:tgtEl>
                                          <p:spTgt spid="281"/>
                                        </p:tgtEl>
                                        <p:attrNameLst>
                                          <p:attrName>ppt_w</p:attrName>
                                        </p:attrNameLst>
                                      </p:cBhvr>
                                      <p:tavLst>
                                        <p:tav tm="0">
                                          <p:val>
                                            <p:fltVal val="0"/>
                                          </p:val>
                                        </p:tav>
                                        <p:tav tm="100000">
                                          <p:val>
                                            <p:strVal val="#ppt_w"/>
                                          </p:val>
                                        </p:tav>
                                      </p:tavLst>
                                    </p:anim>
                                    <p:anim calcmode="lin" valueType="num">
                                      <p:cBhvr>
                                        <p:cTn id="158" dur="500" fill="hold"/>
                                        <p:tgtEl>
                                          <p:spTgt spid="281"/>
                                        </p:tgtEl>
                                        <p:attrNameLst>
                                          <p:attrName>ppt_h</p:attrName>
                                        </p:attrNameLst>
                                      </p:cBhvr>
                                      <p:tavLst>
                                        <p:tav tm="0">
                                          <p:val>
                                            <p:fltVal val="0"/>
                                          </p:val>
                                        </p:tav>
                                        <p:tav tm="100000">
                                          <p:val>
                                            <p:strVal val="#ppt_h"/>
                                          </p:val>
                                        </p:tav>
                                      </p:tavLst>
                                    </p:anim>
                                    <p:animEffect transition="in" filter="fade">
                                      <p:cBhvr>
                                        <p:cTn id="159" dur="500"/>
                                        <p:tgtEl>
                                          <p:spTgt spid="281"/>
                                        </p:tgtEl>
                                      </p:cBhvr>
                                    </p:animEffect>
                                  </p:childTnLst>
                                </p:cTn>
                              </p:par>
                              <p:par>
                                <p:cTn id="160" presetID="53" presetClass="entr" presetSubtype="16" fill="hold" grpId="0" nodeType="withEffect">
                                  <p:stCondLst>
                                    <p:cond delay="1500"/>
                                  </p:stCondLst>
                                  <p:childTnLst>
                                    <p:set>
                                      <p:cBhvr>
                                        <p:cTn id="161" dur="1" fill="hold">
                                          <p:stCondLst>
                                            <p:cond delay="0"/>
                                          </p:stCondLst>
                                        </p:cTn>
                                        <p:tgtEl>
                                          <p:spTgt spid="282"/>
                                        </p:tgtEl>
                                        <p:attrNameLst>
                                          <p:attrName>style.visibility</p:attrName>
                                        </p:attrNameLst>
                                      </p:cBhvr>
                                      <p:to>
                                        <p:strVal val="visible"/>
                                      </p:to>
                                    </p:set>
                                    <p:anim calcmode="lin" valueType="num">
                                      <p:cBhvr>
                                        <p:cTn id="162" dur="500" fill="hold"/>
                                        <p:tgtEl>
                                          <p:spTgt spid="282"/>
                                        </p:tgtEl>
                                        <p:attrNameLst>
                                          <p:attrName>ppt_w</p:attrName>
                                        </p:attrNameLst>
                                      </p:cBhvr>
                                      <p:tavLst>
                                        <p:tav tm="0">
                                          <p:val>
                                            <p:fltVal val="0"/>
                                          </p:val>
                                        </p:tav>
                                        <p:tav tm="100000">
                                          <p:val>
                                            <p:strVal val="#ppt_w"/>
                                          </p:val>
                                        </p:tav>
                                      </p:tavLst>
                                    </p:anim>
                                    <p:anim calcmode="lin" valueType="num">
                                      <p:cBhvr>
                                        <p:cTn id="163" dur="500" fill="hold"/>
                                        <p:tgtEl>
                                          <p:spTgt spid="282"/>
                                        </p:tgtEl>
                                        <p:attrNameLst>
                                          <p:attrName>ppt_h</p:attrName>
                                        </p:attrNameLst>
                                      </p:cBhvr>
                                      <p:tavLst>
                                        <p:tav tm="0">
                                          <p:val>
                                            <p:fltVal val="0"/>
                                          </p:val>
                                        </p:tav>
                                        <p:tav tm="100000">
                                          <p:val>
                                            <p:strVal val="#ppt_h"/>
                                          </p:val>
                                        </p:tav>
                                      </p:tavLst>
                                    </p:anim>
                                    <p:animEffect transition="in" filter="fade">
                                      <p:cBhvr>
                                        <p:cTn id="164" dur="500"/>
                                        <p:tgtEl>
                                          <p:spTgt spid="282"/>
                                        </p:tgtEl>
                                      </p:cBhvr>
                                    </p:animEffect>
                                  </p:childTnLst>
                                </p:cTn>
                              </p:par>
                              <p:par>
                                <p:cTn id="165" presetID="53" presetClass="entr" presetSubtype="16" fill="hold" grpId="0" nodeType="withEffect">
                                  <p:stCondLst>
                                    <p:cond delay="1500"/>
                                  </p:stCondLst>
                                  <p:childTnLst>
                                    <p:set>
                                      <p:cBhvr>
                                        <p:cTn id="166" dur="1" fill="hold">
                                          <p:stCondLst>
                                            <p:cond delay="0"/>
                                          </p:stCondLst>
                                        </p:cTn>
                                        <p:tgtEl>
                                          <p:spTgt spid="283"/>
                                        </p:tgtEl>
                                        <p:attrNameLst>
                                          <p:attrName>style.visibility</p:attrName>
                                        </p:attrNameLst>
                                      </p:cBhvr>
                                      <p:to>
                                        <p:strVal val="visible"/>
                                      </p:to>
                                    </p:set>
                                    <p:anim calcmode="lin" valueType="num">
                                      <p:cBhvr>
                                        <p:cTn id="167" dur="500" fill="hold"/>
                                        <p:tgtEl>
                                          <p:spTgt spid="283"/>
                                        </p:tgtEl>
                                        <p:attrNameLst>
                                          <p:attrName>ppt_w</p:attrName>
                                        </p:attrNameLst>
                                      </p:cBhvr>
                                      <p:tavLst>
                                        <p:tav tm="0">
                                          <p:val>
                                            <p:fltVal val="0"/>
                                          </p:val>
                                        </p:tav>
                                        <p:tav tm="100000">
                                          <p:val>
                                            <p:strVal val="#ppt_w"/>
                                          </p:val>
                                        </p:tav>
                                      </p:tavLst>
                                    </p:anim>
                                    <p:anim calcmode="lin" valueType="num">
                                      <p:cBhvr>
                                        <p:cTn id="168" dur="500" fill="hold"/>
                                        <p:tgtEl>
                                          <p:spTgt spid="283"/>
                                        </p:tgtEl>
                                        <p:attrNameLst>
                                          <p:attrName>ppt_h</p:attrName>
                                        </p:attrNameLst>
                                      </p:cBhvr>
                                      <p:tavLst>
                                        <p:tav tm="0">
                                          <p:val>
                                            <p:fltVal val="0"/>
                                          </p:val>
                                        </p:tav>
                                        <p:tav tm="100000">
                                          <p:val>
                                            <p:strVal val="#ppt_h"/>
                                          </p:val>
                                        </p:tav>
                                      </p:tavLst>
                                    </p:anim>
                                    <p:animEffect transition="in" filter="fade">
                                      <p:cBhvr>
                                        <p:cTn id="169" dur="500"/>
                                        <p:tgtEl>
                                          <p:spTgt spid="283"/>
                                        </p:tgtEl>
                                      </p:cBhvr>
                                    </p:animEffect>
                                  </p:childTnLst>
                                </p:cTn>
                              </p:par>
                              <p:par>
                                <p:cTn id="170" presetID="53" presetClass="entr" presetSubtype="16" fill="hold" grpId="0" nodeType="withEffect">
                                  <p:stCondLst>
                                    <p:cond delay="1500"/>
                                  </p:stCondLst>
                                  <p:childTnLst>
                                    <p:set>
                                      <p:cBhvr>
                                        <p:cTn id="171" dur="1" fill="hold">
                                          <p:stCondLst>
                                            <p:cond delay="0"/>
                                          </p:stCondLst>
                                        </p:cTn>
                                        <p:tgtEl>
                                          <p:spTgt spid="284"/>
                                        </p:tgtEl>
                                        <p:attrNameLst>
                                          <p:attrName>style.visibility</p:attrName>
                                        </p:attrNameLst>
                                      </p:cBhvr>
                                      <p:to>
                                        <p:strVal val="visible"/>
                                      </p:to>
                                    </p:set>
                                    <p:anim calcmode="lin" valueType="num">
                                      <p:cBhvr>
                                        <p:cTn id="172" dur="500" fill="hold"/>
                                        <p:tgtEl>
                                          <p:spTgt spid="284"/>
                                        </p:tgtEl>
                                        <p:attrNameLst>
                                          <p:attrName>ppt_w</p:attrName>
                                        </p:attrNameLst>
                                      </p:cBhvr>
                                      <p:tavLst>
                                        <p:tav tm="0">
                                          <p:val>
                                            <p:fltVal val="0"/>
                                          </p:val>
                                        </p:tav>
                                        <p:tav tm="100000">
                                          <p:val>
                                            <p:strVal val="#ppt_w"/>
                                          </p:val>
                                        </p:tav>
                                      </p:tavLst>
                                    </p:anim>
                                    <p:anim calcmode="lin" valueType="num">
                                      <p:cBhvr>
                                        <p:cTn id="173" dur="500" fill="hold"/>
                                        <p:tgtEl>
                                          <p:spTgt spid="284"/>
                                        </p:tgtEl>
                                        <p:attrNameLst>
                                          <p:attrName>ppt_h</p:attrName>
                                        </p:attrNameLst>
                                      </p:cBhvr>
                                      <p:tavLst>
                                        <p:tav tm="0">
                                          <p:val>
                                            <p:fltVal val="0"/>
                                          </p:val>
                                        </p:tav>
                                        <p:tav tm="100000">
                                          <p:val>
                                            <p:strVal val="#ppt_h"/>
                                          </p:val>
                                        </p:tav>
                                      </p:tavLst>
                                    </p:anim>
                                    <p:animEffect transition="in" filter="fade">
                                      <p:cBhvr>
                                        <p:cTn id="174" dur="500"/>
                                        <p:tgtEl>
                                          <p:spTgt spid="284"/>
                                        </p:tgtEl>
                                      </p:cBhvr>
                                    </p:animEffect>
                                  </p:childTnLst>
                                </p:cTn>
                              </p:par>
                              <p:par>
                                <p:cTn id="175" presetID="53" presetClass="entr" presetSubtype="16" fill="hold" grpId="0" nodeType="withEffect">
                                  <p:stCondLst>
                                    <p:cond delay="1500"/>
                                  </p:stCondLst>
                                  <p:childTnLst>
                                    <p:set>
                                      <p:cBhvr>
                                        <p:cTn id="176" dur="1" fill="hold">
                                          <p:stCondLst>
                                            <p:cond delay="0"/>
                                          </p:stCondLst>
                                        </p:cTn>
                                        <p:tgtEl>
                                          <p:spTgt spid="285"/>
                                        </p:tgtEl>
                                        <p:attrNameLst>
                                          <p:attrName>style.visibility</p:attrName>
                                        </p:attrNameLst>
                                      </p:cBhvr>
                                      <p:to>
                                        <p:strVal val="visible"/>
                                      </p:to>
                                    </p:set>
                                    <p:anim calcmode="lin" valueType="num">
                                      <p:cBhvr>
                                        <p:cTn id="177" dur="500" fill="hold"/>
                                        <p:tgtEl>
                                          <p:spTgt spid="285"/>
                                        </p:tgtEl>
                                        <p:attrNameLst>
                                          <p:attrName>ppt_w</p:attrName>
                                        </p:attrNameLst>
                                      </p:cBhvr>
                                      <p:tavLst>
                                        <p:tav tm="0">
                                          <p:val>
                                            <p:fltVal val="0"/>
                                          </p:val>
                                        </p:tav>
                                        <p:tav tm="100000">
                                          <p:val>
                                            <p:strVal val="#ppt_w"/>
                                          </p:val>
                                        </p:tav>
                                      </p:tavLst>
                                    </p:anim>
                                    <p:anim calcmode="lin" valueType="num">
                                      <p:cBhvr>
                                        <p:cTn id="178" dur="500" fill="hold"/>
                                        <p:tgtEl>
                                          <p:spTgt spid="285"/>
                                        </p:tgtEl>
                                        <p:attrNameLst>
                                          <p:attrName>ppt_h</p:attrName>
                                        </p:attrNameLst>
                                      </p:cBhvr>
                                      <p:tavLst>
                                        <p:tav tm="0">
                                          <p:val>
                                            <p:fltVal val="0"/>
                                          </p:val>
                                        </p:tav>
                                        <p:tav tm="100000">
                                          <p:val>
                                            <p:strVal val="#ppt_h"/>
                                          </p:val>
                                        </p:tav>
                                      </p:tavLst>
                                    </p:anim>
                                    <p:animEffect transition="in" filter="fade">
                                      <p:cBhvr>
                                        <p:cTn id="179" dur="500"/>
                                        <p:tgtEl>
                                          <p:spTgt spid="285"/>
                                        </p:tgtEl>
                                      </p:cBhvr>
                                    </p:animEffect>
                                  </p:childTnLst>
                                </p:cTn>
                              </p:par>
                              <p:par>
                                <p:cTn id="180" presetID="53" presetClass="entr" presetSubtype="16" fill="hold" grpId="0" nodeType="withEffect">
                                  <p:stCondLst>
                                    <p:cond delay="1500"/>
                                  </p:stCondLst>
                                  <p:childTnLst>
                                    <p:set>
                                      <p:cBhvr>
                                        <p:cTn id="181" dur="1" fill="hold">
                                          <p:stCondLst>
                                            <p:cond delay="0"/>
                                          </p:stCondLst>
                                        </p:cTn>
                                        <p:tgtEl>
                                          <p:spTgt spid="286"/>
                                        </p:tgtEl>
                                        <p:attrNameLst>
                                          <p:attrName>style.visibility</p:attrName>
                                        </p:attrNameLst>
                                      </p:cBhvr>
                                      <p:to>
                                        <p:strVal val="visible"/>
                                      </p:to>
                                    </p:set>
                                    <p:anim calcmode="lin" valueType="num">
                                      <p:cBhvr>
                                        <p:cTn id="182" dur="500" fill="hold"/>
                                        <p:tgtEl>
                                          <p:spTgt spid="286"/>
                                        </p:tgtEl>
                                        <p:attrNameLst>
                                          <p:attrName>ppt_w</p:attrName>
                                        </p:attrNameLst>
                                      </p:cBhvr>
                                      <p:tavLst>
                                        <p:tav tm="0">
                                          <p:val>
                                            <p:fltVal val="0"/>
                                          </p:val>
                                        </p:tav>
                                        <p:tav tm="100000">
                                          <p:val>
                                            <p:strVal val="#ppt_w"/>
                                          </p:val>
                                        </p:tav>
                                      </p:tavLst>
                                    </p:anim>
                                    <p:anim calcmode="lin" valueType="num">
                                      <p:cBhvr>
                                        <p:cTn id="183" dur="500" fill="hold"/>
                                        <p:tgtEl>
                                          <p:spTgt spid="286"/>
                                        </p:tgtEl>
                                        <p:attrNameLst>
                                          <p:attrName>ppt_h</p:attrName>
                                        </p:attrNameLst>
                                      </p:cBhvr>
                                      <p:tavLst>
                                        <p:tav tm="0">
                                          <p:val>
                                            <p:fltVal val="0"/>
                                          </p:val>
                                        </p:tav>
                                        <p:tav tm="100000">
                                          <p:val>
                                            <p:strVal val="#ppt_h"/>
                                          </p:val>
                                        </p:tav>
                                      </p:tavLst>
                                    </p:anim>
                                    <p:animEffect transition="in" filter="fade">
                                      <p:cBhvr>
                                        <p:cTn id="184" dur="500"/>
                                        <p:tgtEl>
                                          <p:spTgt spid="286"/>
                                        </p:tgtEl>
                                      </p:cBhvr>
                                    </p:animEffect>
                                  </p:childTnLst>
                                </p:cTn>
                              </p:par>
                              <p:par>
                                <p:cTn id="185" presetID="53" presetClass="entr" presetSubtype="16" fill="hold" grpId="0" nodeType="withEffect">
                                  <p:stCondLst>
                                    <p:cond delay="1500"/>
                                  </p:stCondLst>
                                  <p:childTnLst>
                                    <p:set>
                                      <p:cBhvr>
                                        <p:cTn id="186" dur="1" fill="hold">
                                          <p:stCondLst>
                                            <p:cond delay="0"/>
                                          </p:stCondLst>
                                        </p:cTn>
                                        <p:tgtEl>
                                          <p:spTgt spid="287"/>
                                        </p:tgtEl>
                                        <p:attrNameLst>
                                          <p:attrName>style.visibility</p:attrName>
                                        </p:attrNameLst>
                                      </p:cBhvr>
                                      <p:to>
                                        <p:strVal val="visible"/>
                                      </p:to>
                                    </p:set>
                                    <p:anim calcmode="lin" valueType="num">
                                      <p:cBhvr>
                                        <p:cTn id="187" dur="500" fill="hold"/>
                                        <p:tgtEl>
                                          <p:spTgt spid="287"/>
                                        </p:tgtEl>
                                        <p:attrNameLst>
                                          <p:attrName>ppt_w</p:attrName>
                                        </p:attrNameLst>
                                      </p:cBhvr>
                                      <p:tavLst>
                                        <p:tav tm="0">
                                          <p:val>
                                            <p:fltVal val="0"/>
                                          </p:val>
                                        </p:tav>
                                        <p:tav tm="100000">
                                          <p:val>
                                            <p:strVal val="#ppt_w"/>
                                          </p:val>
                                        </p:tav>
                                      </p:tavLst>
                                    </p:anim>
                                    <p:anim calcmode="lin" valueType="num">
                                      <p:cBhvr>
                                        <p:cTn id="188" dur="500" fill="hold"/>
                                        <p:tgtEl>
                                          <p:spTgt spid="287"/>
                                        </p:tgtEl>
                                        <p:attrNameLst>
                                          <p:attrName>ppt_h</p:attrName>
                                        </p:attrNameLst>
                                      </p:cBhvr>
                                      <p:tavLst>
                                        <p:tav tm="0">
                                          <p:val>
                                            <p:fltVal val="0"/>
                                          </p:val>
                                        </p:tav>
                                        <p:tav tm="100000">
                                          <p:val>
                                            <p:strVal val="#ppt_h"/>
                                          </p:val>
                                        </p:tav>
                                      </p:tavLst>
                                    </p:anim>
                                    <p:animEffect transition="in" filter="fade">
                                      <p:cBhvr>
                                        <p:cTn id="189" dur="500"/>
                                        <p:tgtEl>
                                          <p:spTgt spid="287"/>
                                        </p:tgtEl>
                                      </p:cBhvr>
                                    </p:animEffect>
                                  </p:childTnLst>
                                </p:cTn>
                              </p:par>
                              <p:par>
                                <p:cTn id="190" presetID="53" presetClass="entr" presetSubtype="16" fill="hold" grpId="0" nodeType="withEffect">
                                  <p:stCondLst>
                                    <p:cond delay="1500"/>
                                  </p:stCondLst>
                                  <p:childTnLst>
                                    <p:set>
                                      <p:cBhvr>
                                        <p:cTn id="191" dur="1" fill="hold">
                                          <p:stCondLst>
                                            <p:cond delay="0"/>
                                          </p:stCondLst>
                                        </p:cTn>
                                        <p:tgtEl>
                                          <p:spTgt spid="288"/>
                                        </p:tgtEl>
                                        <p:attrNameLst>
                                          <p:attrName>style.visibility</p:attrName>
                                        </p:attrNameLst>
                                      </p:cBhvr>
                                      <p:to>
                                        <p:strVal val="visible"/>
                                      </p:to>
                                    </p:set>
                                    <p:anim calcmode="lin" valueType="num">
                                      <p:cBhvr>
                                        <p:cTn id="192" dur="500" fill="hold"/>
                                        <p:tgtEl>
                                          <p:spTgt spid="288"/>
                                        </p:tgtEl>
                                        <p:attrNameLst>
                                          <p:attrName>ppt_w</p:attrName>
                                        </p:attrNameLst>
                                      </p:cBhvr>
                                      <p:tavLst>
                                        <p:tav tm="0">
                                          <p:val>
                                            <p:fltVal val="0"/>
                                          </p:val>
                                        </p:tav>
                                        <p:tav tm="100000">
                                          <p:val>
                                            <p:strVal val="#ppt_w"/>
                                          </p:val>
                                        </p:tav>
                                      </p:tavLst>
                                    </p:anim>
                                    <p:anim calcmode="lin" valueType="num">
                                      <p:cBhvr>
                                        <p:cTn id="193" dur="500" fill="hold"/>
                                        <p:tgtEl>
                                          <p:spTgt spid="288"/>
                                        </p:tgtEl>
                                        <p:attrNameLst>
                                          <p:attrName>ppt_h</p:attrName>
                                        </p:attrNameLst>
                                      </p:cBhvr>
                                      <p:tavLst>
                                        <p:tav tm="0">
                                          <p:val>
                                            <p:fltVal val="0"/>
                                          </p:val>
                                        </p:tav>
                                        <p:tav tm="100000">
                                          <p:val>
                                            <p:strVal val="#ppt_h"/>
                                          </p:val>
                                        </p:tav>
                                      </p:tavLst>
                                    </p:anim>
                                    <p:animEffect transition="in" filter="fade">
                                      <p:cBhvr>
                                        <p:cTn id="194" dur="500"/>
                                        <p:tgtEl>
                                          <p:spTgt spid="288"/>
                                        </p:tgtEl>
                                      </p:cBhvr>
                                    </p:animEffect>
                                  </p:childTnLst>
                                </p:cTn>
                              </p:par>
                              <p:par>
                                <p:cTn id="195" presetID="53" presetClass="entr" presetSubtype="16" fill="hold" grpId="0" nodeType="withEffect">
                                  <p:stCondLst>
                                    <p:cond delay="1500"/>
                                  </p:stCondLst>
                                  <p:childTnLst>
                                    <p:set>
                                      <p:cBhvr>
                                        <p:cTn id="196" dur="1" fill="hold">
                                          <p:stCondLst>
                                            <p:cond delay="0"/>
                                          </p:stCondLst>
                                        </p:cTn>
                                        <p:tgtEl>
                                          <p:spTgt spid="289"/>
                                        </p:tgtEl>
                                        <p:attrNameLst>
                                          <p:attrName>style.visibility</p:attrName>
                                        </p:attrNameLst>
                                      </p:cBhvr>
                                      <p:to>
                                        <p:strVal val="visible"/>
                                      </p:to>
                                    </p:set>
                                    <p:anim calcmode="lin" valueType="num">
                                      <p:cBhvr>
                                        <p:cTn id="197" dur="500" fill="hold"/>
                                        <p:tgtEl>
                                          <p:spTgt spid="289"/>
                                        </p:tgtEl>
                                        <p:attrNameLst>
                                          <p:attrName>ppt_w</p:attrName>
                                        </p:attrNameLst>
                                      </p:cBhvr>
                                      <p:tavLst>
                                        <p:tav tm="0">
                                          <p:val>
                                            <p:fltVal val="0"/>
                                          </p:val>
                                        </p:tav>
                                        <p:tav tm="100000">
                                          <p:val>
                                            <p:strVal val="#ppt_w"/>
                                          </p:val>
                                        </p:tav>
                                      </p:tavLst>
                                    </p:anim>
                                    <p:anim calcmode="lin" valueType="num">
                                      <p:cBhvr>
                                        <p:cTn id="198" dur="500" fill="hold"/>
                                        <p:tgtEl>
                                          <p:spTgt spid="289"/>
                                        </p:tgtEl>
                                        <p:attrNameLst>
                                          <p:attrName>ppt_h</p:attrName>
                                        </p:attrNameLst>
                                      </p:cBhvr>
                                      <p:tavLst>
                                        <p:tav tm="0">
                                          <p:val>
                                            <p:fltVal val="0"/>
                                          </p:val>
                                        </p:tav>
                                        <p:tav tm="100000">
                                          <p:val>
                                            <p:strVal val="#ppt_h"/>
                                          </p:val>
                                        </p:tav>
                                      </p:tavLst>
                                    </p:anim>
                                    <p:animEffect transition="in" filter="fade">
                                      <p:cBhvr>
                                        <p:cTn id="199" dur="500"/>
                                        <p:tgtEl>
                                          <p:spTgt spid="289"/>
                                        </p:tgtEl>
                                      </p:cBhvr>
                                    </p:animEffect>
                                  </p:childTnLst>
                                </p:cTn>
                              </p:par>
                              <p:par>
                                <p:cTn id="200" presetID="53" presetClass="entr" presetSubtype="16" fill="hold" nodeType="withEffect">
                                  <p:stCondLst>
                                    <p:cond delay="2000"/>
                                  </p:stCondLst>
                                  <p:childTnLst>
                                    <p:set>
                                      <p:cBhvr>
                                        <p:cTn id="201" dur="1" fill="hold">
                                          <p:stCondLst>
                                            <p:cond delay="0"/>
                                          </p:stCondLst>
                                        </p:cTn>
                                        <p:tgtEl>
                                          <p:spTgt spid="290"/>
                                        </p:tgtEl>
                                        <p:attrNameLst>
                                          <p:attrName>style.visibility</p:attrName>
                                        </p:attrNameLst>
                                      </p:cBhvr>
                                      <p:to>
                                        <p:strVal val="visible"/>
                                      </p:to>
                                    </p:set>
                                    <p:anim calcmode="lin" valueType="num">
                                      <p:cBhvr>
                                        <p:cTn id="202" dur="500" fill="hold"/>
                                        <p:tgtEl>
                                          <p:spTgt spid="290"/>
                                        </p:tgtEl>
                                        <p:attrNameLst>
                                          <p:attrName>ppt_w</p:attrName>
                                        </p:attrNameLst>
                                      </p:cBhvr>
                                      <p:tavLst>
                                        <p:tav tm="0">
                                          <p:val>
                                            <p:fltVal val="0"/>
                                          </p:val>
                                        </p:tav>
                                        <p:tav tm="100000">
                                          <p:val>
                                            <p:strVal val="#ppt_w"/>
                                          </p:val>
                                        </p:tav>
                                      </p:tavLst>
                                    </p:anim>
                                    <p:anim calcmode="lin" valueType="num">
                                      <p:cBhvr>
                                        <p:cTn id="203" dur="500" fill="hold"/>
                                        <p:tgtEl>
                                          <p:spTgt spid="290"/>
                                        </p:tgtEl>
                                        <p:attrNameLst>
                                          <p:attrName>ppt_h</p:attrName>
                                        </p:attrNameLst>
                                      </p:cBhvr>
                                      <p:tavLst>
                                        <p:tav tm="0">
                                          <p:val>
                                            <p:fltVal val="0"/>
                                          </p:val>
                                        </p:tav>
                                        <p:tav tm="100000">
                                          <p:val>
                                            <p:strVal val="#ppt_h"/>
                                          </p:val>
                                        </p:tav>
                                      </p:tavLst>
                                    </p:anim>
                                    <p:animEffect transition="in" filter="fade">
                                      <p:cBhvr>
                                        <p:cTn id="204" dur="500"/>
                                        <p:tgtEl>
                                          <p:spTgt spid="290"/>
                                        </p:tgtEl>
                                      </p:cBhvr>
                                    </p:animEffect>
                                  </p:childTnLst>
                                </p:cTn>
                              </p:par>
                              <p:par>
                                <p:cTn id="205" presetID="53" presetClass="entr" presetSubtype="16" fill="hold" grpId="0" nodeType="withEffect">
                                  <p:stCondLst>
                                    <p:cond delay="2000"/>
                                  </p:stCondLst>
                                  <p:childTnLst>
                                    <p:set>
                                      <p:cBhvr>
                                        <p:cTn id="206" dur="1" fill="hold">
                                          <p:stCondLst>
                                            <p:cond delay="0"/>
                                          </p:stCondLst>
                                        </p:cTn>
                                        <p:tgtEl>
                                          <p:spTgt spid="295"/>
                                        </p:tgtEl>
                                        <p:attrNameLst>
                                          <p:attrName>style.visibility</p:attrName>
                                        </p:attrNameLst>
                                      </p:cBhvr>
                                      <p:to>
                                        <p:strVal val="visible"/>
                                      </p:to>
                                    </p:set>
                                    <p:anim calcmode="lin" valueType="num">
                                      <p:cBhvr>
                                        <p:cTn id="207" dur="500" fill="hold"/>
                                        <p:tgtEl>
                                          <p:spTgt spid="295"/>
                                        </p:tgtEl>
                                        <p:attrNameLst>
                                          <p:attrName>ppt_w</p:attrName>
                                        </p:attrNameLst>
                                      </p:cBhvr>
                                      <p:tavLst>
                                        <p:tav tm="0">
                                          <p:val>
                                            <p:fltVal val="0"/>
                                          </p:val>
                                        </p:tav>
                                        <p:tav tm="100000">
                                          <p:val>
                                            <p:strVal val="#ppt_w"/>
                                          </p:val>
                                        </p:tav>
                                      </p:tavLst>
                                    </p:anim>
                                    <p:anim calcmode="lin" valueType="num">
                                      <p:cBhvr>
                                        <p:cTn id="208" dur="500" fill="hold"/>
                                        <p:tgtEl>
                                          <p:spTgt spid="295"/>
                                        </p:tgtEl>
                                        <p:attrNameLst>
                                          <p:attrName>ppt_h</p:attrName>
                                        </p:attrNameLst>
                                      </p:cBhvr>
                                      <p:tavLst>
                                        <p:tav tm="0">
                                          <p:val>
                                            <p:fltVal val="0"/>
                                          </p:val>
                                        </p:tav>
                                        <p:tav tm="100000">
                                          <p:val>
                                            <p:strVal val="#ppt_h"/>
                                          </p:val>
                                        </p:tav>
                                      </p:tavLst>
                                    </p:anim>
                                    <p:animEffect transition="in" filter="fade">
                                      <p:cBhvr>
                                        <p:cTn id="209" dur="500"/>
                                        <p:tgtEl>
                                          <p:spTgt spid="295"/>
                                        </p:tgtEl>
                                      </p:cBhvr>
                                    </p:animEffect>
                                  </p:childTnLst>
                                </p:cTn>
                              </p:par>
                              <p:par>
                                <p:cTn id="210" presetID="53" presetClass="entr" presetSubtype="16" fill="hold" nodeType="withEffect">
                                  <p:stCondLst>
                                    <p:cond delay="2000"/>
                                  </p:stCondLst>
                                  <p:childTnLst>
                                    <p:set>
                                      <p:cBhvr>
                                        <p:cTn id="211" dur="1" fill="hold">
                                          <p:stCondLst>
                                            <p:cond delay="0"/>
                                          </p:stCondLst>
                                        </p:cTn>
                                        <p:tgtEl>
                                          <p:spTgt spid="296"/>
                                        </p:tgtEl>
                                        <p:attrNameLst>
                                          <p:attrName>style.visibility</p:attrName>
                                        </p:attrNameLst>
                                      </p:cBhvr>
                                      <p:to>
                                        <p:strVal val="visible"/>
                                      </p:to>
                                    </p:set>
                                    <p:anim calcmode="lin" valueType="num">
                                      <p:cBhvr>
                                        <p:cTn id="212" dur="500" fill="hold"/>
                                        <p:tgtEl>
                                          <p:spTgt spid="296"/>
                                        </p:tgtEl>
                                        <p:attrNameLst>
                                          <p:attrName>ppt_w</p:attrName>
                                        </p:attrNameLst>
                                      </p:cBhvr>
                                      <p:tavLst>
                                        <p:tav tm="0">
                                          <p:val>
                                            <p:fltVal val="0"/>
                                          </p:val>
                                        </p:tav>
                                        <p:tav tm="100000">
                                          <p:val>
                                            <p:strVal val="#ppt_w"/>
                                          </p:val>
                                        </p:tav>
                                      </p:tavLst>
                                    </p:anim>
                                    <p:anim calcmode="lin" valueType="num">
                                      <p:cBhvr>
                                        <p:cTn id="213" dur="500" fill="hold"/>
                                        <p:tgtEl>
                                          <p:spTgt spid="296"/>
                                        </p:tgtEl>
                                        <p:attrNameLst>
                                          <p:attrName>ppt_h</p:attrName>
                                        </p:attrNameLst>
                                      </p:cBhvr>
                                      <p:tavLst>
                                        <p:tav tm="0">
                                          <p:val>
                                            <p:fltVal val="0"/>
                                          </p:val>
                                        </p:tav>
                                        <p:tav tm="100000">
                                          <p:val>
                                            <p:strVal val="#ppt_h"/>
                                          </p:val>
                                        </p:tav>
                                      </p:tavLst>
                                    </p:anim>
                                    <p:animEffect transition="in" filter="fade">
                                      <p:cBhvr>
                                        <p:cTn id="214" dur="500"/>
                                        <p:tgtEl>
                                          <p:spTgt spid="296"/>
                                        </p:tgtEl>
                                      </p:cBhvr>
                                    </p:animEffect>
                                  </p:childTnLst>
                                </p:cTn>
                              </p:par>
                              <p:par>
                                <p:cTn id="215" presetID="53" presetClass="entr" presetSubtype="16" fill="hold" grpId="0" nodeType="withEffect">
                                  <p:stCondLst>
                                    <p:cond delay="2000"/>
                                  </p:stCondLst>
                                  <p:childTnLst>
                                    <p:set>
                                      <p:cBhvr>
                                        <p:cTn id="216" dur="1" fill="hold">
                                          <p:stCondLst>
                                            <p:cond delay="0"/>
                                          </p:stCondLst>
                                        </p:cTn>
                                        <p:tgtEl>
                                          <p:spTgt spid="297"/>
                                        </p:tgtEl>
                                        <p:attrNameLst>
                                          <p:attrName>style.visibility</p:attrName>
                                        </p:attrNameLst>
                                      </p:cBhvr>
                                      <p:to>
                                        <p:strVal val="visible"/>
                                      </p:to>
                                    </p:set>
                                    <p:anim calcmode="lin" valueType="num">
                                      <p:cBhvr>
                                        <p:cTn id="217" dur="500" fill="hold"/>
                                        <p:tgtEl>
                                          <p:spTgt spid="297"/>
                                        </p:tgtEl>
                                        <p:attrNameLst>
                                          <p:attrName>ppt_w</p:attrName>
                                        </p:attrNameLst>
                                      </p:cBhvr>
                                      <p:tavLst>
                                        <p:tav tm="0">
                                          <p:val>
                                            <p:fltVal val="0"/>
                                          </p:val>
                                        </p:tav>
                                        <p:tav tm="100000">
                                          <p:val>
                                            <p:strVal val="#ppt_w"/>
                                          </p:val>
                                        </p:tav>
                                      </p:tavLst>
                                    </p:anim>
                                    <p:anim calcmode="lin" valueType="num">
                                      <p:cBhvr>
                                        <p:cTn id="218" dur="500" fill="hold"/>
                                        <p:tgtEl>
                                          <p:spTgt spid="297"/>
                                        </p:tgtEl>
                                        <p:attrNameLst>
                                          <p:attrName>ppt_h</p:attrName>
                                        </p:attrNameLst>
                                      </p:cBhvr>
                                      <p:tavLst>
                                        <p:tav tm="0">
                                          <p:val>
                                            <p:fltVal val="0"/>
                                          </p:val>
                                        </p:tav>
                                        <p:tav tm="100000">
                                          <p:val>
                                            <p:strVal val="#ppt_h"/>
                                          </p:val>
                                        </p:tav>
                                      </p:tavLst>
                                    </p:anim>
                                    <p:animEffect transition="in" filter="fade">
                                      <p:cBhvr>
                                        <p:cTn id="219" dur="500"/>
                                        <p:tgtEl>
                                          <p:spTgt spid="297"/>
                                        </p:tgtEl>
                                      </p:cBhvr>
                                    </p:animEffect>
                                  </p:childTnLst>
                                </p:cTn>
                              </p:par>
                              <p:par>
                                <p:cTn id="220" presetID="53" presetClass="entr" presetSubtype="16" fill="hold" nodeType="withEffect">
                                  <p:stCondLst>
                                    <p:cond delay="2000"/>
                                  </p:stCondLst>
                                  <p:childTnLst>
                                    <p:set>
                                      <p:cBhvr>
                                        <p:cTn id="221" dur="1" fill="hold">
                                          <p:stCondLst>
                                            <p:cond delay="0"/>
                                          </p:stCondLst>
                                        </p:cTn>
                                        <p:tgtEl>
                                          <p:spTgt spid="298"/>
                                        </p:tgtEl>
                                        <p:attrNameLst>
                                          <p:attrName>style.visibility</p:attrName>
                                        </p:attrNameLst>
                                      </p:cBhvr>
                                      <p:to>
                                        <p:strVal val="visible"/>
                                      </p:to>
                                    </p:set>
                                    <p:anim calcmode="lin" valueType="num">
                                      <p:cBhvr>
                                        <p:cTn id="222" dur="500" fill="hold"/>
                                        <p:tgtEl>
                                          <p:spTgt spid="298"/>
                                        </p:tgtEl>
                                        <p:attrNameLst>
                                          <p:attrName>ppt_w</p:attrName>
                                        </p:attrNameLst>
                                      </p:cBhvr>
                                      <p:tavLst>
                                        <p:tav tm="0">
                                          <p:val>
                                            <p:fltVal val="0"/>
                                          </p:val>
                                        </p:tav>
                                        <p:tav tm="100000">
                                          <p:val>
                                            <p:strVal val="#ppt_w"/>
                                          </p:val>
                                        </p:tav>
                                      </p:tavLst>
                                    </p:anim>
                                    <p:anim calcmode="lin" valueType="num">
                                      <p:cBhvr>
                                        <p:cTn id="223" dur="500" fill="hold"/>
                                        <p:tgtEl>
                                          <p:spTgt spid="298"/>
                                        </p:tgtEl>
                                        <p:attrNameLst>
                                          <p:attrName>ppt_h</p:attrName>
                                        </p:attrNameLst>
                                      </p:cBhvr>
                                      <p:tavLst>
                                        <p:tav tm="0">
                                          <p:val>
                                            <p:fltVal val="0"/>
                                          </p:val>
                                        </p:tav>
                                        <p:tav tm="100000">
                                          <p:val>
                                            <p:strVal val="#ppt_h"/>
                                          </p:val>
                                        </p:tav>
                                      </p:tavLst>
                                    </p:anim>
                                    <p:animEffect transition="in" filter="fade">
                                      <p:cBhvr>
                                        <p:cTn id="224" dur="500"/>
                                        <p:tgtEl>
                                          <p:spTgt spid="298"/>
                                        </p:tgtEl>
                                      </p:cBhvr>
                                    </p:animEffect>
                                  </p:childTnLst>
                                </p:cTn>
                              </p:par>
                              <p:par>
                                <p:cTn id="225" presetID="53" presetClass="entr" presetSubtype="16" fill="hold" grpId="0" nodeType="withEffect">
                                  <p:stCondLst>
                                    <p:cond delay="2000"/>
                                  </p:stCondLst>
                                  <p:childTnLst>
                                    <p:set>
                                      <p:cBhvr>
                                        <p:cTn id="226" dur="1" fill="hold">
                                          <p:stCondLst>
                                            <p:cond delay="0"/>
                                          </p:stCondLst>
                                        </p:cTn>
                                        <p:tgtEl>
                                          <p:spTgt spid="299"/>
                                        </p:tgtEl>
                                        <p:attrNameLst>
                                          <p:attrName>style.visibility</p:attrName>
                                        </p:attrNameLst>
                                      </p:cBhvr>
                                      <p:to>
                                        <p:strVal val="visible"/>
                                      </p:to>
                                    </p:set>
                                    <p:anim calcmode="lin" valueType="num">
                                      <p:cBhvr>
                                        <p:cTn id="227" dur="500" fill="hold"/>
                                        <p:tgtEl>
                                          <p:spTgt spid="299"/>
                                        </p:tgtEl>
                                        <p:attrNameLst>
                                          <p:attrName>ppt_w</p:attrName>
                                        </p:attrNameLst>
                                      </p:cBhvr>
                                      <p:tavLst>
                                        <p:tav tm="0">
                                          <p:val>
                                            <p:fltVal val="0"/>
                                          </p:val>
                                        </p:tav>
                                        <p:tav tm="100000">
                                          <p:val>
                                            <p:strVal val="#ppt_w"/>
                                          </p:val>
                                        </p:tav>
                                      </p:tavLst>
                                    </p:anim>
                                    <p:anim calcmode="lin" valueType="num">
                                      <p:cBhvr>
                                        <p:cTn id="228" dur="500" fill="hold"/>
                                        <p:tgtEl>
                                          <p:spTgt spid="299"/>
                                        </p:tgtEl>
                                        <p:attrNameLst>
                                          <p:attrName>ppt_h</p:attrName>
                                        </p:attrNameLst>
                                      </p:cBhvr>
                                      <p:tavLst>
                                        <p:tav tm="0">
                                          <p:val>
                                            <p:fltVal val="0"/>
                                          </p:val>
                                        </p:tav>
                                        <p:tav tm="100000">
                                          <p:val>
                                            <p:strVal val="#ppt_h"/>
                                          </p:val>
                                        </p:tav>
                                      </p:tavLst>
                                    </p:anim>
                                    <p:animEffect transition="in" filter="fade">
                                      <p:cBhvr>
                                        <p:cTn id="229" dur="500"/>
                                        <p:tgtEl>
                                          <p:spTgt spid="299"/>
                                        </p:tgtEl>
                                      </p:cBhvr>
                                    </p:animEffect>
                                  </p:childTnLst>
                                </p:cTn>
                              </p:par>
                              <p:par>
                                <p:cTn id="230" presetID="53" presetClass="entr" presetSubtype="16" fill="hold" grpId="0" nodeType="withEffect">
                                  <p:stCondLst>
                                    <p:cond delay="2000"/>
                                  </p:stCondLst>
                                  <p:childTnLst>
                                    <p:set>
                                      <p:cBhvr>
                                        <p:cTn id="231" dur="1" fill="hold">
                                          <p:stCondLst>
                                            <p:cond delay="0"/>
                                          </p:stCondLst>
                                        </p:cTn>
                                        <p:tgtEl>
                                          <p:spTgt spid="300"/>
                                        </p:tgtEl>
                                        <p:attrNameLst>
                                          <p:attrName>style.visibility</p:attrName>
                                        </p:attrNameLst>
                                      </p:cBhvr>
                                      <p:to>
                                        <p:strVal val="visible"/>
                                      </p:to>
                                    </p:set>
                                    <p:anim calcmode="lin" valueType="num">
                                      <p:cBhvr>
                                        <p:cTn id="232" dur="500" fill="hold"/>
                                        <p:tgtEl>
                                          <p:spTgt spid="300"/>
                                        </p:tgtEl>
                                        <p:attrNameLst>
                                          <p:attrName>ppt_w</p:attrName>
                                        </p:attrNameLst>
                                      </p:cBhvr>
                                      <p:tavLst>
                                        <p:tav tm="0">
                                          <p:val>
                                            <p:fltVal val="0"/>
                                          </p:val>
                                        </p:tav>
                                        <p:tav tm="100000">
                                          <p:val>
                                            <p:strVal val="#ppt_w"/>
                                          </p:val>
                                        </p:tav>
                                      </p:tavLst>
                                    </p:anim>
                                    <p:anim calcmode="lin" valueType="num">
                                      <p:cBhvr>
                                        <p:cTn id="233" dur="500" fill="hold"/>
                                        <p:tgtEl>
                                          <p:spTgt spid="300"/>
                                        </p:tgtEl>
                                        <p:attrNameLst>
                                          <p:attrName>ppt_h</p:attrName>
                                        </p:attrNameLst>
                                      </p:cBhvr>
                                      <p:tavLst>
                                        <p:tav tm="0">
                                          <p:val>
                                            <p:fltVal val="0"/>
                                          </p:val>
                                        </p:tav>
                                        <p:tav tm="100000">
                                          <p:val>
                                            <p:strVal val="#ppt_h"/>
                                          </p:val>
                                        </p:tav>
                                      </p:tavLst>
                                    </p:anim>
                                    <p:animEffect transition="in" filter="fade">
                                      <p:cBhvr>
                                        <p:cTn id="234" dur="500"/>
                                        <p:tgtEl>
                                          <p:spTgt spid="300"/>
                                        </p:tgtEl>
                                      </p:cBhvr>
                                    </p:animEffect>
                                  </p:childTnLst>
                                </p:cTn>
                              </p:par>
                              <p:par>
                                <p:cTn id="235" presetID="53" presetClass="entr" presetSubtype="16" fill="hold" grpId="0" nodeType="withEffect">
                                  <p:stCondLst>
                                    <p:cond delay="2000"/>
                                  </p:stCondLst>
                                  <p:childTnLst>
                                    <p:set>
                                      <p:cBhvr>
                                        <p:cTn id="236" dur="1" fill="hold">
                                          <p:stCondLst>
                                            <p:cond delay="0"/>
                                          </p:stCondLst>
                                        </p:cTn>
                                        <p:tgtEl>
                                          <p:spTgt spid="301"/>
                                        </p:tgtEl>
                                        <p:attrNameLst>
                                          <p:attrName>style.visibility</p:attrName>
                                        </p:attrNameLst>
                                      </p:cBhvr>
                                      <p:to>
                                        <p:strVal val="visible"/>
                                      </p:to>
                                    </p:set>
                                    <p:anim calcmode="lin" valueType="num">
                                      <p:cBhvr>
                                        <p:cTn id="237" dur="500" fill="hold"/>
                                        <p:tgtEl>
                                          <p:spTgt spid="301"/>
                                        </p:tgtEl>
                                        <p:attrNameLst>
                                          <p:attrName>ppt_w</p:attrName>
                                        </p:attrNameLst>
                                      </p:cBhvr>
                                      <p:tavLst>
                                        <p:tav tm="0">
                                          <p:val>
                                            <p:fltVal val="0"/>
                                          </p:val>
                                        </p:tav>
                                        <p:tav tm="100000">
                                          <p:val>
                                            <p:strVal val="#ppt_w"/>
                                          </p:val>
                                        </p:tav>
                                      </p:tavLst>
                                    </p:anim>
                                    <p:anim calcmode="lin" valueType="num">
                                      <p:cBhvr>
                                        <p:cTn id="238" dur="500" fill="hold"/>
                                        <p:tgtEl>
                                          <p:spTgt spid="301"/>
                                        </p:tgtEl>
                                        <p:attrNameLst>
                                          <p:attrName>ppt_h</p:attrName>
                                        </p:attrNameLst>
                                      </p:cBhvr>
                                      <p:tavLst>
                                        <p:tav tm="0">
                                          <p:val>
                                            <p:fltVal val="0"/>
                                          </p:val>
                                        </p:tav>
                                        <p:tav tm="100000">
                                          <p:val>
                                            <p:strVal val="#ppt_h"/>
                                          </p:val>
                                        </p:tav>
                                      </p:tavLst>
                                    </p:anim>
                                    <p:animEffect transition="in" filter="fade">
                                      <p:cBhvr>
                                        <p:cTn id="239" dur="500"/>
                                        <p:tgtEl>
                                          <p:spTgt spid="301"/>
                                        </p:tgtEl>
                                      </p:cBhvr>
                                    </p:animEffect>
                                  </p:childTnLst>
                                </p:cTn>
                              </p:par>
                              <p:par>
                                <p:cTn id="240" presetID="53" presetClass="entr" presetSubtype="16" fill="hold" grpId="0" nodeType="withEffect">
                                  <p:stCondLst>
                                    <p:cond delay="2000"/>
                                  </p:stCondLst>
                                  <p:childTnLst>
                                    <p:set>
                                      <p:cBhvr>
                                        <p:cTn id="241" dur="1" fill="hold">
                                          <p:stCondLst>
                                            <p:cond delay="0"/>
                                          </p:stCondLst>
                                        </p:cTn>
                                        <p:tgtEl>
                                          <p:spTgt spid="302"/>
                                        </p:tgtEl>
                                        <p:attrNameLst>
                                          <p:attrName>style.visibility</p:attrName>
                                        </p:attrNameLst>
                                      </p:cBhvr>
                                      <p:to>
                                        <p:strVal val="visible"/>
                                      </p:to>
                                    </p:set>
                                    <p:anim calcmode="lin" valueType="num">
                                      <p:cBhvr>
                                        <p:cTn id="242" dur="500" fill="hold"/>
                                        <p:tgtEl>
                                          <p:spTgt spid="302"/>
                                        </p:tgtEl>
                                        <p:attrNameLst>
                                          <p:attrName>ppt_w</p:attrName>
                                        </p:attrNameLst>
                                      </p:cBhvr>
                                      <p:tavLst>
                                        <p:tav tm="0">
                                          <p:val>
                                            <p:fltVal val="0"/>
                                          </p:val>
                                        </p:tav>
                                        <p:tav tm="100000">
                                          <p:val>
                                            <p:strVal val="#ppt_w"/>
                                          </p:val>
                                        </p:tav>
                                      </p:tavLst>
                                    </p:anim>
                                    <p:anim calcmode="lin" valueType="num">
                                      <p:cBhvr>
                                        <p:cTn id="243" dur="500" fill="hold"/>
                                        <p:tgtEl>
                                          <p:spTgt spid="302"/>
                                        </p:tgtEl>
                                        <p:attrNameLst>
                                          <p:attrName>ppt_h</p:attrName>
                                        </p:attrNameLst>
                                      </p:cBhvr>
                                      <p:tavLst>
                                        <p:tav tm="0">
                                          <p:val>
                                            <p:fltVal val="0"/>
                                          </p:val>
                                        </p:tav>
                                        <p:tav tm="100000">
                                          <p:val>
                                            <p:strVal val="#ppt_h"/>
                                          </p:val>
                                        </p:tav>
                                      </p:tavLst>
                                    </p:anim>
                                    <p:animEffect transition="in" filter="fade">
                                      <p:cBhvr>
                                        <p:cTn id="244" dur="500"/>
                                        <p:tgtEl>
                                          <p:spTgt spid="302"/>
                                        </p:tgtEl>
                                      </p:cBhvr>
                                    </p:animEffect>
                                  </p:childTnLst>
                                </p:cTn>
                              </p:par>
                              <p:par>
                                <p:cTn id="245" presetID="53" presetClass="entr" presetSubtype="16" fill="hold" grpId="0" nodeType="withEffect">
                                  <p:stCondLst>
                                    <p:cond delay="2000"/>
                                  </p:stCondLst>
                                  <p:childTnLst>
                                    <p:set>
                                      <p:cBhvr>
                                        <p:cTn id="246" dur="1" fill="hold">
                                          <p:stCondLst>
                                            <p:cond delay="0"/>
                                          </p:stCondLst>
                                        </p:cTn>
                                        <p:tgtEl>
                                          <p:spTgt spid="303"/>
                                        </p:tgtEl>
                                        <p:attrNameLst>
                                          <p:attrName>style.visibility</p:attrName>
                                        </p:attrNameLst>
                                      </p:cBhvr>
                                      <p:to>
                                        <p:strVal val="visible"/>
                                      </p:to>
                                    </p:set>
                                    <p:anim calcmode="lin" valueType="num">
                                      <p:cBhvr>
                                        <p:cTn id="247" dur="500" fill="hold"/>
                                        <p:tgtEl>
                                          <p:spTgt spid="303"/>
                                        </p:tgtEl>
                                        <p:attrNameLst>
                                          <p:attrName>ppt_w</p:attrName>
                                        </p:attrNameLst>
                                      </p:cBhvr>
                                      <p:tavLst>
                                        <p:tav tm="0">
                                          <p:val>
                                            <p:fltVal val="0"/>
                                          </p:val>
                                        </p:tav>
                                        <p:tav tm="100000">
                                          <p:val>
                                            <p:strVal val="#ppt_w"/>
                                          </p:val>
                                        </p:tav>
                                      </p:tavLst>
                                    </p:anim>
                                    <p:anim calcmode="lin" valueType="num">
                                      <p:cBhvr>
                                        <p:cTn id="248" dur="500" fill="hold"/>
                                        <p:tgtEl>
                                          <p:spTgt spid="303"/>
                                        </p:tgtEl>
                                        <p:attrNameLst>
                                          <p:attrName>ppt_h</p:attrName>
                                        </p:attrNameLst>
                                      </p:cBhvr>
                                      <p:tavLst>
                                        <p:tav tm="0">
                                          <p:val>
                                            <p:fltVal val="0"/>
                                          </p:val>
                                        </p:tav>
                                        <p:tav tm="100000">
                                          <p:val>
                                            <p:strVal val="#ppt_h"/>
                                          </p:val>
                                        </p:tav>
                                      </p:tavLst>
                                    </p:anim>
                                    <p:animEffect transition="in" filter="fade">
                                      <p:cBhvr>
                                        <p:cTn id="249" dur="500"/>
                                        <p:tgtEl>
                                          <p:spTgt spid="303"/>
                                        </p:tgtEl>
                                      </p:cBhvr>
                                    </p:animEffect>
                                  </p:childTnLst>
                                </p:cTn>
                              </p:par>
                              <p:par>
                                <p:cTn id="250" presetID="53" presetClass="entr" presetSubtype="16" fill="hold" grpId="0" nodeType="withEffect">
                                  <p:stCondLst>
                                    <p:cond delay="2000"/>
                                  </p:stCondLst>
                                  <p:childTnLst>
                                    <p:set>
                                      <p:cBhvr>
                                        <p:cTn id="251" dur="1" fill="hold">
                                          <p:stCondLst>
                                            <p:cond delay="0"/>
                                          </p:stCondLst>
                                        </p:cTn>
                                        <p:tgtEl>
                                          <p:spTgt spid="304"/>
                                        </p:tgtEl>
                                        <p:attrNameLst>
                                          <p:attrName>style.visibility</p:attrName>
                                        </p:attrNameLst>
                                      </p:cBhvr>
                                      <p:to>
                                        <p:strVal val="visible"/>
                                      </p:to>
                                    </p:set>
                                    <p:anim calcmode="lin" valueType="num">
                                      <p:cBhvr>
                                        <p:cTn id="252" dur="500" fill="hold"/>
                                        <p:tgtEl>
                                          <p:spTgt spid="304"/>
                                        </p:tgtEl>
                                        <p:attrNameLst>
                                          <p:attrName>ppt_w</p:attrName>
                                        </p:attrNameLst>
                                      </p:cBhvr>
                                      <p:tavLst>
                                        <p:tav tm="0">
                                          <p:val>
                                            <p:fltVal val="0"/>
                                          </p:val>
                                        </p:tav>
                                        <p:tav tm="100000">
                                          <p:val>
                                            <p:strVal val="#ppt_w"/>
                                          </p:val>
                                        </p:tav>
                                      </p:tavLst>
                                    </p:anim>
                                    <p:anim calcmode="lin" valueType="num">
                                      <p:cBhvr>
                                        <p:cTn id="253" dur="500" fill="hold"/>
                                        <p:tgtEl>
                                          <p:spTgt spid="304"/>
                                        </p:tgtEl>
                                        <p:attrNameLst>
                                          <p:attrName>ppt_h</p:attrName>
                                        </p:attrNameLst>
                                      </p:cBhvr>
                                      <p:tavLst>
                                        <p:tav tm="0">
                                          <p:val>
                                            <p:fltVal val="0"/>
                                          </p:val>
                                        </p:tav>
                                        <p:tav tm="100000">
                                          <p:val>
                                            <p:strVal val="#ppt_h"/>
                                          </p:val>
                                        </p:tav>
                                      </p:tavLst>
                                    </p:anim>
                                    <p:animEffect transition="in" filter="fade">
                                      <p:cBhvr>
                                        <p:cTn id="254" dur="500"/>
                                        <p:tgtEl>
                                          <p:spTgt spid="304"/>
                                        </p:tgtEl>
                                      </p:cBhvr>
                                    </p:animEffect>
                                  </p:childTnLst>
                                </p:cTn>
                              </p:par>
                              <p:par>
                                <p:cTn id="255" presetID="53" presetClass="entr" presetSubtype="16" fill="hold" grpId="0" nodeType="withEffect">
                                  <p:stCondLst>
                                    <p:cond delay="2000"/>
                                  </p:stCondLst>
                                  <p:childTnLst>
                                    <p:set>
                                      <p:cBhvr>
                                        <p:cTn id="256" dur="1" fill="hold">
                                          <p:stCondLst>
                                            <p:cond delay="0"/>
                                          </p:stCondLst>
                                        </p:cTn>
                                        <p:tgtEl>
                                          <p:spTgt spid="305"/>
                                        </p:tgtEl>
                                        <p:attrNameLst>
                                          <p:attrName>style.visibility</p:attrName>
                                        </p:attrNameLst>
                                      </p:cBhvr>
                                      <p:to>
                                        <p:strVal val="visible"/>
                                      </p:to>
                                    </p:set>
                                    <p:anim calcmode="lin" valueType="num">
                                      <p:cBhvr>
                                        <p:cTn id="257" dur="500" fill="hold"/>
                                        <p:tgtEl>
                                          <p:spTgt spid="305"/>
                                        </p:tgtEl>
                                        <p:attrNameLst>
                                          <p:attrName>ppt_w</p:attrName>
                                        </p:attrNameLst>
                                      </p:cBhvr>
                                      <p:tavLst>
                                        <p:tav tm="0">
                                          <p:val>
                                            <p:fltVal val="0"/>
                                          </p:val>
                                        </p:tav>
                                        <p:tav tm="100000">
                                          <p:val>
                                            <p:strVal val="#ppt_w"/>
                                          </p:val>
                                        </p:tav>
                                      </p:tavLst>
                                    </p:anim>
                                    <p:anim calcmode="lin" valueType="num">
                                      <p:cBhvr>
                                        <p:cTn id="258" dur="500" fill="hold"/>
                                        <p:tgtEl>
                                          <p:spTgt spid="305"/>
                                        </p:tgtEl>
                                        <p:attrNameLst>
                                          <p:attrName>ppt_h</p:attrName>
                                        </p:attrNameLst>
                                      </p:cBhvr>
                                      <p:tavLst>
                                        <p:tav tm="0">
                                          <p:val>
                                            <p:fltVal val="0"/>
                                          </p:val>
                                        </p:tav>
                                        <p:tav tm="100000">
                                          <p:val>
                                            <p:strVal val="#ppt_h"/>
                                          </p:val>
                                        </p:tav>
                                      </p:tavLst>
                                    </p:anim>
                                    <p:animEffect transition="in" filter="fade">
                                      <p:cBhvr>
                                        <p:cTn id="259" dur="500"/>
                                        <p:tgtEl>
                                          <p:spTgt spid="305"/>
                                        </p:tgtEl>
                                      </p:cBhvr>
                                    </p:animEffect>
                                  </p:childTnLst>
                                </p:cTn>
                              </p:par>
                              <p:par>
                                <p:cTn id="260" presetID="53" presetClass="entr" presetSubtype="16" fill="hold" grpId="0" nodeType="withEffect">
                                  <p:stCondLst>
                                    <p:cond delay="2000"/>
                                  </p:stCondLst>
                                  <p:childTnLst>
                                    <p:set>
                                      <p:cBhvr>
                                        <p:cTn id="261" dur="1" fill="hold">
                                          <p:stCondLst>
                                            <p:cond delay="0"/>
                                          </p:stCondLst>
                                        </p:cTn>
                                        <p:tgtEl>
                                          <p:spTgt spid="306"/>
                                        </p:tgtEl>
                                        <p:attrNameLst>
                                          <p:attrName>style.visibility</p:attrName>
                                        </p:attrNameLst>
                                      </p:cBhvr>
                                      <p:to>
                                        <p:strVal val="visible"/>
                                      </p:to>
                                    </p:set>
                                    <p:anim calcmode="lin" valueType="num">
                                      <p:cBhvr>
                                        <p:cTn id="262" dur="500" fill="hold"/>
                                        <p:tgtEl>
                                          <p:spTgt spid="306"/>
                                        </p:tgtEl>
                                        <p:attrNameLst>
                                          <p:attrName>ppt_w</p:attrName>
                                        </p:attrNameLst>
                                      </p:cBhvr>
                                      <p:tavLst>
                                        <p:tav tm="0">
                                          <p:val>
                                            <p:fltVal val="0"/>
                                          </p:val>
                                        </p:tav>
                                        <p:tav tm="100000">
                                          <p:val>
                                            <p:strVal val="#ppt_w"/>
                                          </p:val>
                                        </p:tav>
                                      </p:tavLst>
                                    </p:anim>
                                    <p:anim calcmode="lin" valueType="num">
                                      <p:cBhvr>
                                        <p:cTn id="263" dur="500" fill="hold"/>
                                        <p:tgtEl>
                                          <p:spTgt spid="306"/>
                                        </p:tgtEl>
                                        <p:attrNameLst>
                                          <p:attrName>ppt_h</p:attrName>
                                        </p:attrNameLst>
                                      </p:cBhvr>
                                      <p:tavLst>
                                        <p:tav tm="0">
                                          <p:val>
                                            <p:fltVal val="0"/>
                                          </p:val>
                                        </p:tav>
                                        <p:tav tm="100000">
                                          <p:val>
                                            <p:strVal val="#ppt_h"/>
                                          </p:val>
                                        </p:tav>
                                      </p:tavLst>
                                    </p:anim>
                                    <p:animEffect transition="in" filter="fade">
                                      <p:cBhvr>
                                        <p:cTn id="264" dur="500"/>
                                        <p:tgtEl>
                                          <p:spTgt spid="3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 grpId="0" animBg="1"/>
      <p:bldP spid="246" grpId="0"/>
      <p:bldP spid="248" grpId="0"/>
      <p:bldP spid="249" grpId="0"/>
      <p:bldP spid="250" grpId="0"/>
      <p:bldP spid="251" grpId="0"/>
      <p:bldP spid="252" grpId="0"/>
      <p:bldP spid="253" grpId="0"/>
      <p:bldP spid="254" grpId="0"/>
      <p:bldP spid="255" grpId="0"/>
      <p:bldP spid="261" grpId="0" animBg="1"/>
      <p:bldP spid="263" grpId="0"/>
      <p:bldP spid="265" grpId="0"/>
      <p:bldP spid="266" grpId="0"/>
      <p:bldP spid="267" grpId="0"/>
      <p:bldP spid="268" grpId="0"/>
      <p:bldP spid="269" grpId="0"/>
      <p:bldP spid="270" grpId="0"/>
      <p:bldP spid="271" grpId="0"/>
      <p:bldP spid="272" grpId="0"/>
      <p:bldP spid="278" grpId="0" animBg="1"/>
      <p:bldP spid="280" grpId="0"/>
      <p:bldP spid="282" grpId="0"/>
      <p:bldP spid="283" grpId="0"/>
      <p:bldP spid="284" grpId="0"/>
      <p:bldP spid="285" grpId="0"/>
      <p:bldP spid="286" grpId="0"/>
      <p:bldP spid="287" grpId="0"/>
      <p:bldP spid="288" grpId="0"/>
      <p:bldP spid="289" grpId="0"/>
      <p:bldP spid="295" grpId="0" animBg="1"/>
      <p:bldP spid="297" grpId="0"/>
      <p:bldP spid="299" grpId="0"/>
      <p:bldP spid="300" grpId="0"/>
      <p:bldP spid="301" grpId="0"/>
      <p:bldP spid="302" grpId="0"/>
      <p:bldP spid="303" grpId="0"/>
      <p:bldP spid="304" grpId="0"/>
      <p:bldP spid="305" grpId="0"/>
      <p:bldP spid="30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核心成员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CORE MEMBERS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60" name="圆角矩形 59"/>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3"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6" name="圆角矩形 65"/>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8" name="圆角矩形 67"/>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7</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72" name="组合 71"/>
          <p:cNvGrpSpPr/>
          <p:nvPr/>
        </p:nvGrpSpPr>
        <p:grpSpPr>
          <a:xfrm>
            <a:off x="3185939" y="1739094"/>
            <a:ext cx="710200" cy="771543"/>
            <a:chOff x="3185939" y="1739094"/>
            <a:chExt cx="710200" cy="771543"/>
          </a:xfrm>
        </p:grpSpPr>
        <p:sp>
          <p:nvSpPr>
            <p:cNvPr id="73" name="任意多边形 72"/>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tx1">
                    <a:lumMod val="65000"/>
                    <a:lumOff val="35000"/>
                  </a:schemeClr>
                </a:solidFill>
                <a:latin typeface="DIN-BoldItalic" pitchFamily="50" charset="0"/>
              </a:endParaRPr>
            </a:p>
          </p:txBody>
        </p:sp>
        <p:sp>
          <p:nvSpPr>
            <p:cNvPr id="74" name="椭圆 73"/>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5" name="组合 74"/>
            <p:cNvGrpSpPr/>
            <p:nvPr/>
          </p:nvGrpSpPr>
          <p:grpSpPr>
            <a:xfrm>
              <a:off x="3495077" y="1855520"/>
              <a:ext cx="277225" cy="313328"/>
              <a:chOff x="5753100" y="3041650"/>
              <a:chExt cx="682626" cy="771526"/>
            </a:xfrm>
            <a:solidFill>
              <a:srgbClr val="DF53DF"/>
            </a:solidFill>
          </p:grpSpPr>
          <p:sp>
            <p:nvSpPr>
              <p:cNvPr id="76" name="Oval 202"/>
              <p:cNvSpPr>
                <a:spLocks noChangeArrowheads="1"/>
              </p:cNvSpPr>
              <p:nvPr/>
            </p:nvSpPr>
            <p:spPr bwMode="auto">
              <a:xfrm>
                <a:off x="5908674" y="3041650"/>
                <a:ext cx="119062" cy="1476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7"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8"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9"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4" name="Rectangle 206"/>
              <p:cNvSpPr>
                <a:spLocks noChangeArrowheads="1"/>
              </p:cNvSpPr>
              <p:nvPr/>
            </p:nvSpPr>
            <p:spPr bwMode="auto">
              <a:xfrm>
                <a:off x="608488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5" name="Rectangle 207"/>
              <p:cNvSpPr>
                <a:spLocks noChangeArrowheads="1"/>
              </p:cNvSpPr>
              <p:nvPr/>
            </p:nvSpPr>
            <p:spPr bwMode="auto">
              <a:xfrm>
                <a:off x="6191250"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6" name="Rectangle 208"/>
              <p:cNvSpPr>
                <a:spLocks noChangeArrowheads="1"/>
              </p:cNvSpPr>
              <p:nvPr/>
            </p:nvSpPr>
            <p:spPr bwMode="auto">
              <a:xfrm>
                <a:off x="629443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7" name="Rectangle 209"/>
              <p:cNvSpPr>
                <a:spLocks noChangeArrowheads="1"/>
              </p:cNvSpPr>
              <p:nvPr/>
            </p:nvSpPr>
            <p:spPr bwMode="auto">
              <a:xfrm>
                <a:off x="608488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8" name="Rectangle 210"/>
              <p:cNvSpPr>
                <a:spLocks noChangeArrowheads="1"/>
              </p:cNvSpPr>
              <p:nvPr/>
            </p:nvSpPr>
            <p:spPr bwMode="auto">
              <a:xfrm>
                <a:off x="6191250"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9" name="Rectangle 211"/>
              <p:cNvSpPr>
                <a:spLocks noChangeArrowheads="1"/>
              </p:cNvSpPr>
              <p:nvPr/>
            </p:nvSpPr>
            <p:spPr bwMode="auto">
              <a:xfrm>
                <a:off x="629443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0" name="Rectangle 212"/>
              <p:cNvSpPr>
                <a:spLocks noChangeArrowheads="1"/>
              </p:cNvSpPr>
              <p:nvPr/>
            </p:nvSpPr>
            <p:spPr bwMode="auto">
              <a:xfrm>
                <a:off x="608488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1" name="Rectangle 213"/>
              <p:cNvSpPr>
                <a:spLocks noChangeArrowheads="1"/>
              </p:cNvSpPr>
              <p:nvPr/>
            </p:nvSpPr>
            <p:spPr bwMode="auto">
              <a:xfrm>
                <a:off x="6191250"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2" name="Rectangle 214"/>
              <p:cNvSpPr>
                <a:spLocks noChangeArrowheads="1"/>
              </p:cNvSpPr>
              <p:nvPr/>
            </p:nvSpPr>
            <p:spPr bwMode="auto">
              <a:xfrm>
                <a:off x="629443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3"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4"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5"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6"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97" name="Oval 21"/>
          <p:cNvSpPr/>
          <p:nvPr/>
        </p:nvSpPr>
        <p:spPr>
          <a:xfrm>
            <a:off x="1673664" y="2194323"/>
            <a:ext cx="1932614" cy="1932614"/>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98" name="椭圆 97"/>
          <p:cNvSpPr/>
          <p:nvPr/>
        </p:nvSpPr>
        <p:spPr>
          <a:xfrm>
            <a:off x="1831902" y="2352012"/>
            <a:ext cx="1616138" cy="1617237"/>
          </a:xfrm>
          <a:prstGeom prst="ellipse">
            <a:avLst/>
          </a:prstGeom>
          <a:blipFill dpi="0" rotWithShape="1">
            <a:blip r:embed="rId3" cstate="screen">
              <a:extLst>
                <a:ext uri="{BEBA8EAE-BF5A-486C-A8C5-ECC9F3942E4B}">
                  <a14:imgProps xmlns:a14="http://schemas.microsoft.com/office/drawing/2010/main">
                    <a14:imgLayer r:embed="rId4">
                      <a14:imgEffect>
                        <a14:artisticBlur/>
                      </a14:imgEffect>
                      <a14:imgEffect>
                        <a14:sharpenSoften amount="-100000"/>
                      </a14:imgEffect>
                      <a14:imgEffect>
                        <a14:brightnessContrast bright="17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99" name="矩形 98"/>
          <p:cNvSpPr/>
          <p:nvPr/>
        </p:nvSpPr>
        <p:spPr>
          <a:xfrm>
            <a:off x="6210803" y="2483000"/>
            <a:ext cx="3775216" cy="324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团队协作</a:t>
            </a:r>
            <a:endParaRPr lang="zh-CN" altLang="en-US" sz="1600" dirty="0">
              <a:latin typeface="微软雅黑" panose="020B0503020204020204" pitchFamily="34" charset="-122"/>
              <a:ea typeface="微软雅黑" panose="020B0503020204020204" pitchFamily="34" charset="-122"/>
            </a:endParaRPr>
          </a:p>
        </p:txBody>
      </p:sp>
      <p:sp>
        <p:nvSpPr>
          <p:cNvPr id="100" name="矩形 99"/>
          <p:cNvSpPr/>
          <p:nvPr/>
        </p:nvSpPr>
        <p:spPr>
          <a:xfrm>
            <a:off x="6210803" y="2860904"/>
            <a:ext cx="3199152" cy="324000"/>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沟通交流</a:t>
            </a:r>
            <a:endParaRPr lang="zh-CN" altLang="en-US" sz="1600" dirty="0">
              <a:latin typeface="微软雅黑" panose="020B0503020204020204" pitchFamily="34" charset="-122"/>
              <a:ea typeface="微软雅黑" panose="020B0503020204020204" pitchFamily="34" charset="-122"/>
            </a:endParaRPr>
          </a:p>
        </p:txBody>
      </p:sp>
      <p:sp>
        <p:nvSpPr>
          <p:cNvPr id="101" name="矩形 100"/>
          <p:cNvSpPr/>
          <p:nvPr/>
        </p:nvSpPr>
        <p:spPr>
          <a:xfrm>
            <a:off x="6210803" y="3256984"/>
            <a:ext cx="3775216" cy="324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业务知识</a:t>
            </a:r>
            <a:endParaRPr lang="zh-CN" altLang="en-US" sz="1600" dirty="0">
              <a:latin typeface="微软雅黑" panose="020B0503020204020204" pitchFamily="34" charset="-122"/>
              <a:ea typeface="微软雅黑" panose="020B0503020204020204" pitchFamily="34" charset="-122"/>
            </a:endParaRPr>
          </a:p>
        </p:txBody>
      </p:sp>
      <p:sp>
        <p:nvSpPr>
          <p:cNvPr id="102" name="矩形 101"/>
          <p:cNvSpPr/>
          <p:nvPr/>
        </p:nvSpPr>
        <p:spPr>
          <a:xfrm>
            <a:off x="6210803" y="3652992"/>
            <a:ext cx="3415176" cy="324000"/>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latin typeface="微软雅黑" panose="020B0503020204020204" pitchFamily="34" charset="-122"/>
                <a:ea typeface="微软雅黑" panose="020B0503020204020204" pitchFamily="34" charset="-122"/>
              </a:rPr>
              <a:t>情绪管理</a:t>
            </a:r>
          </a:p>
        </p:txBody>
      </p:sp>
      <p:sp>
        <p:nvSpPr>
          <p:cNvPr id="103" name="文本框 5"/>
          <p:cNvSpPr txBox="1"/>
          <p:nvPr/>
        </p:nvSpPr>
        <p:spPr>
          <a:xfrm>
            <a:off x="6210803" y="2060848"/>
            <a:ext cx="1224136" cy="400110"/>
          </a:xfrm>
          <a:prstGeom prst="rect">
            <a:avLst/>
          </a:prstGeom>
          <a:noFill/>
        </p:spPr>
        <p:txBody>
          <a:bodyPr wrap="square" rtlCol="0">
            <a:spAutoFit/>
          </a:bodyPr>
          <a:lstStyle/>
          <a:p>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技能</a:t>
            </a:r>
            <a:r>
              <a:rPr lang="zh-CN" altLang="en-US" b="1" dirty="0" smtClean="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04" name="文本框 9"/>
          <p:cNvSpPr txBox="1"/>
          <p:nvPr/>
        </p:nvSpPr>
        <p:spPr>
          <a:xfrm>
            <a:off x="10212451" y="2511825"/>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90%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5" name="文本框 40"/>
          <p:cNvSpPr txBox="1"/>
          <p:nvPr/>
        </p:nvSpPr>
        <p:spPr>
          <a:xfrm>
            <a:off x="10207247" y="3280484"/>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90%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6" name="文本框 41"/>
          <p:cNvSpPr txBox="1"/>
          <p:nvPr/>
        </p:nvSpPr>
        <p:spPr>
          <a:xfrm>
            <a:off x="10207247" y="3676492"/>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85%</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7" name="文本框 42"/>
          <p:cNvSpPr txBox="1"/>
          <p:nvPr/>
        </p:nvSpPr>
        <p:spPr>
          <a:xfrm>
            <a:off x="10210052" y="2907905"/>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80%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8" name="文本框 11"/>
          <p:cNvSpPr txBox="1"/>
          <p:nvPr/>
        </p:nvSpPr>
        <p:spPr>
          <a:xfrm>
            <a:off x="7013975" y="3163333"/>
            <a:ext cx="906077" cy="369332"/>
          </a:xfrm>
          <a:prstGeom prst="rect">
            <a:avLst/>
          </a:prstGeom>
          <a:noFill/>
        </p:spPr>
        <p:txBody>
          <a:bodyPr wrap="square" rtlCol="0">
            <a:spAutoFit/>
          </a:bodyPr>
          <a:lstStyle/>
          <a:p>
            <a:endParaRPr lang="zh-CN" altLang="en-US" dirty="0">
              <a:latin typeface="微软雅黑" panose="020B0503020204020204" pitchFamily="34" charset="-122"/>
              <a:ea typeface="微软雅黑" panose="020B0503020204020204" pitchFamily="34" charset="-122"/>
            </a:endParaRPr>
          </a:p>
        </p:txBody>
      </p:sp>
      <p:grpSp>
        <p:nvGrpSpPr>
          <p:cNvPr id="109" name="组合 108"/>
          <p:cNvGrpSpPr/>
          <p:nvPr/>
        </p:nvGrpSpPr>
        <p:grpSpPr>
          <a:xfrm>
            <a:off x="3937347" y="2297667"/>
            <a:ext cx="2104592" cy="1923421"/>
            <a:chOff x="4080015" y="2124888"/>
            <a:chExt cx="2104592" cy="1923421"/>
          </a:xfrm>
        </p:grpSpPr>
        <p:sp>
          <p:nvSpPr>
            <p:cNvPr id="110" name="文本框 10"/>
            <p:cNvSpPr txBox="1"/>
            <p:nvPr/>
          </p:nvSpPr>
          <p:spPr>
            <a:xfrm>
              <a:off x="4080015" y="2124888"/>
              <a:ext cx="1729539" cy="400110"/>
            </a:xfrm>
            <a:prstGeom prst="rect">
              <a:avLst/>
            </a:prstGeom>
            <a:noFill/>
          </p:spPr>
          <p:txBody>
            <a:bodyPr wrap="square" rtlCol="0">
              <a:spAutoFit/>
            </a:bodyPr>
            <a:lstStyle/>
            <a:p>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人物介绍：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1" name="Rectangle 1"/>
            <p:cNvSpPr>
              <a:spLocks noChangeArrowheads="1"/>
            </p:cNvSpPr>
            <p:nvPr/>
          </p:nvSpPr>
          <p:spPr bwMode="auto">
            <a:xfrm>
              <a:off x="4138622" y="2494062"/>
              <a:ext cx="2045985" cy="1554247"/>
            </a:xfrm>
            <a:prstGeom prst="rect">
              <a:avLst/>
            </a:prstGeom>
            <a:noFill/>
            <a:ln>
              <a:noFill/>
            </a:ln>
            <a:effectLst/>
          </p:spPr>
          <p:txBody>
            <a:bodyPr vert="horz" wrap="square" lIns="0" tIns="0" rIns="0" bIns="76176"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麻省理工大学建筑系硕士，后又获得哈佛大学建筑系博士学位。参加过国内外重大工作。</a:t>
              </a:r>
              <a:endParaRPr lang="zh-CN" sz="16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2" name="组合 111"/>
          <p:cNvGrpSpPr/>
          <p:nvPr/>
        </p:nvGrpSpPr>
        <p:grpSpPr>
          <a:xfrm>
            <a:off x="1703512" y="4522475"/>
            <a:ext cx="2908196" cy="922749"/>
            <a:chOff x="1703512" y="4666491"/>
            <a:chExt cx="2908196" cy="922749"/>
          </a:xfrm>
        </p:grpSpPr>
        <p:sp>
          <p:nvSpPr>
            <p:cNvPr id="113" name="文本框 18"/>
            <p:cNvSpPr txBox="1"/>
            <p:nvPr/>
          </p:nvSpPr>
          <p:spPr>
            <a:xfrm>
              <a:off x="1703512" y="4666491"/>
              <a:ext cx="2088232" cy="769441"/>
            </a:xfrm>
            <a:prstGeom prst="rect">
              <a:avLst/>
            </a:prstGeom>
            <a:noFill/>
          </p:spPr>
          <p:txBody>
            <a:bodyPr wrap="square" rtlCol="0">
              <a:spAutoFit/>
            </a:bodyPr>
            <a:lstStyle/>
            <a:p>
              <a:r>
                <a:rPr lang="en-US" altLang="zh-CN" sz="4400" dirty="0" smtClean="0">
                  <a:solidFill>
                    <a:schemeClr val="bg1">
                      <a:lumMod val="50000"/>
                    </a:schemeClr>
                  </a:solidFill>
                  <a:latin typeface="微软雅黑" panose="020B0503020204020204" pitchFamily="34" charset="-122"/>
                  <a:ea typeface="微软雅黑" panose="020B0503020204020204" pitchFamily="34" charset="-122"/>
                </a:rPr>
                <a:t>JSEN</a:t>
              </a:r>
            </a:p>
          </p:txBody>
        </p:sp>
        <p:cxnSp>
          <p:nvCxnSpPr>
            <p:cNvPr id="114" name="直接连接符 113"/>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115" name="矩形 114"/>
            <p:cNvSpPr/>
            <p:nvPr/>
          </p:nvSpPr>
          <p:spPr>
            <a:xfrm>
              <a:off x="3503712" y="5219908"/>
              <a:ext cx="1107996" cy="369332"/>
            </a:xfrm>
            <a:prstGeom prst="rect">
              <a:avLst/>
            </a:prstGeom>
          </p:spPr>
          <p:txBody>
            <a:bodyPr wrap="none">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项目</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经理</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6" name="组合 115"/>
          <p:cNvGrpSpPr/>
          <p:nvPr/>
        </p:nvGrpSpPr>
        <p:grpSpPr>
          <a:xfrm>
            <a:off x="5073372" y="4580110"/>
            <a:ext cx="5992767" cy="842466"/>
            <a:chOff x="5073372" y="4724126"/>
            <a:chExt cx="5992767" cy="842466"/>
          </a:xfrm>
        </p:grpSpPr>
        <p:cxnSp>
          <p:nvCxnSpPr>
            <p:cNvPr id="117" name="直接连接符 116"/>
            <p:cNvCxnSpPr/>
            <p:nvPr/>
          </p:nvCxnSpPr>
          <p:spPr>
            <a:xfrm>
              <a:off x="5073372" y="5566592"/>
              <a:ext cx="50566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8" name="文本框 49"/>
            <p:cNvSpPr txBox="1"/>
            <p:nvPr/>
          </p:nvSpPr>
          <p:spPr>
            <a:xfrm>
              <a:off x="8509855" y="4724126"/>
              <a:ext cx="2556284" cy="584775"/>
            </a:xfrm>
            <a:prstGeom prst="rect">
              <a:avLst/>
            </a:prstGeom>
            <a:noFill/>
          </p:spPr>
          <p:txBody>
            <a:bodyPr wrap="square" rtlCol="0">
              <a:spAutoFit/>
            </a:bodyPr>
            <a:lstStyle/>
            <a:p>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工作岗位说明及日常工作内容阐述。</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119" name="图片 118"/>
            <p:cNvPicPr>
              <a:picLocks noChangeAspect="1"/>
            </p:cNvPicPr>
            <p:nvPr/>
          </p:nvPicPr>
          <p:blipFill rotWithShape="1">
            <a:blip r:embed="rId5" cstate="screen">
              <a:extLst>
                <a:ext uri="{BEBA8EAE-BF5A-486C-A8C5-ECC9F3942E4B}">
                  <a14:imgProps xmlns:a14="http://schemas.microsoft.com/office/drawing/2010/main">
                    <a14:imgLayer r:embed="rId6">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p:blipFill>
          <p:spPr>
            <a:xfrm>
              <a:off x="7878872" y="4762457"/>
              <a:ext cx="504000" cy="504000"/>
            </a:xfrm>
            <a:prstGeom prst="ellipse">
              <a:avLst/>
            </a:prstGeom>
            <a:solidFill>
              <a:srgbClr val="C00000"/>
            </a:solidFill>
          </p:spPr>
        </p:pic>
      </p:grpSp>
    </p:spTree>
    <p:extLst>
      <p:ext uri="{BB962C8B-B14F-4D97-AF65-F5344CB8AC3E}">
        <p14:creationId xmlns:p14="http://schemas.microsoft.com/office/powerpoint/2010/main" val="395728679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97"/>
                                        </p:tgtEl>
                                        <p:attrNameLst>
                                          <p:attrName>style.visibility</p:attrName>
                                        </p:attrNameLst>
                                      </p:cBhvr>
                                      <p:to>
                                        <p:strVal val="visible"/>
                                      </p:to>
                                    </p:set>
                                    <p:anim calcmode="lin" valueType="num">
                                      <p:cBhvr>
                                        <p:cTn id="12" dur="500" fill="hold"/>
                                        <p:tgtEl>
                                          <p:spTgt spid="97"/>
                                        </p:tgtEl>
                                        <p:attrNameLst>
                                          <p:attrName>ppt_w</p:attrName>
                                        </p:attrNameLst>
                                      </p:cBhvr>
                                      <p:tavLst>
                                        <p:tav tm="0">
                                          <p:val>
                                            <p:fltVal val="0"/>
                                          </p:val>
                                        </p:tav>
                                        <p:tav tm="100000">
                                          <p:val>
                                            <p:strVal val="#ppt_w"/>
                                          </p:val>
                                        </p:tav>
                                      </p:tavLst>
                                    </p:anim>
                                    <p:anim calcmode="lin" valueType="num">
                                      <p:cBhvr>
                                        <p:cTn id="13" dur="500" fill="hold"/>
                                        <p:tgtEl>
                                          <p:spTgt spid="97"/>
                                        </p:tgtEl>
                                        <p:attrNameLst>
                                          <p:attrName>ppt_h</p:attrName>
                                        </p:attrNameLst>
                                      </p:cBhvr>
                                      <p:tavLst>
                                        <p:tav tm="0">
                                          <p:val>
                                            <p:fltVal val="0"/>
                                          </p:val>
                                        </p:tav>
                                        <p:tav tm="100000">
                                          <p:val>
                                            <p:strVal val="#ppt_h"/>
                                          </p:val>
                                        </p:tav>
                                      </p:tavLst>
                                    </p:anim>
                                    <p:animEffect transition="in" filter="fade">
                                      <p:cBhvr>
                                        <p:cTn id="14" dur="500"/>
                                        <p:tgtEl>
                                          <p:spTgt spid="97"/>
                                        </p:tgtEl>
                                      </p:cBhvr>
                                    </p:animEffect>
                                  </p:childTnLst>
                                </p:cTn>
                              </p:par>
                              <p:par>
                                <p:cTn id="15" presetID="53" presetClass="entr" presetSubtype="16" fill="hold" nodeType="withEffect">
                                  <p:stCondLst>
                                    <p:cond delay="500"/>
                                  </p:stCondLst>
                                  <p:childTnLst>
                                    <p:set>
                                      <p:cBhvr>
                                        <p:cTn id="16" dur="1" fill="hold">
                                          <p:stCondLst>
                                            <p:cond delay="0"/>
                                          </p:stCondLst>
                                        </p:cTn>
                                        <p:tgtEl>
                                          <p:spTgt spid="98"/>
                                        </p:tgtEl>
                                        <p:attrNameLst>
                                          <p:attrName>style.visibility</p:attrName>
                                        </p:attrNameLst>
                                      </p:cBhvr>
                                      <p:to>
                                        <p:strVal val="visible"/>
                                      </p:to>
                                    </p:set>
                                    <p:anim calcmode="lin" valueType="num">
                                      <p:cBhvr>
                                        <p:cTn id="17" dur="500" fill="hold"/>
                                        <p:tgtEl>
                                          <p:spTgt spid="98"/>
                                        </p:tgtEl>
                                        <p:attrNameLst>
                                          <p:attrName>ppt_w</p:attrName>
                                        </p:attrNameLst>
                                      </p:cBhvr>
                                      <p:tavLst>
                                        <p:tav tm="0">
                                          <p:val>
                                            <p:fltVal val="0"/>
                                          </p:val>
                                        </p:tav>
                                        <p:tav tm="100000">
                                          <p:val>
                                            <p:strVal val="#ppt_w"/>
                                          </p:val>
                                        </p:tav>
                                      </p:tavLst>
                                    </p:anim>
                                    <p:anim calcmode="lin" valueType="num">
                                      <p:cBhvr>
                                        <p:cTn id="18" dur="500" fill="hold"/>
                                        <p:tgtEl>
                                          <p:spTgt spid="98"/>
                                        </p:tgtEl>
                                        <p:attrNameLst>
                                          <p:attrName>ppt_h</p:attrName>
                                        </p:attrNameLst>
                                      </p:cBhvr>
                                      <p:tavLst>
                                        <p:tav tm="0">
                                          <p:val>
                                            <p:fltVal val="0"/>
                                          </p:val>
                                        </p:tav>
                                        <p:tav tm="100000">
                                          <p:val>
                                            <p:strVal val="#ppt_h"/>
                                          </p:val>
                                        </p:tav>
                                      </p:tavLst>
                                    </p:anim>
                                    <p:animEffect transition="in" filter="fade">
                                      <p:cBhvr>
                                        <p:cTn id="19" dur="500"/>
                                        <p:tgtEl>
                                          <p:spTgt spid="98"/>
                                        </p:tgtEl>
                                      </p:cBhvr>
                                    </p:animEffect>
                                  </p:childTnLst>
                                </p:cTn>
                              </p:par>
                              <p:par>
                                <p:cTn id="20" presetID="53" presetClass="entr" presetSubtype="16" fill="hold" nodeType="withEffect">
                                  <p:stCondLst>
                                    <p:cond delay="1000"/>
                                  </p:stCondLst>
                                  <p:childTnLst>
                                    <p:set>
                                      <p:cBhvr>
                                        <p:cTn id="21" dur="1" fill="hold">
                                          <p:stCondLst>
                                            <p:cond delay="0"/>
                                          </p:stCondLst>
                                        </p:cTn>
                                        <p:tgtEl>
                                          <p:spTgt spid="109"/>
                                        </p:tgtEl>
                                        <p:attrNameLst>
                                          <p:attrName>style.visibility</p:attrName>
                                        </p:attrNameLst>
                                      </p:cBhvr>
                                      <p:to>
                                        <p:strVal val="visible"/>
                                      </p:to>
                                    </p:set>
                                    <p:anim calcmode="lin" valueType="num">
                                      <p:cBhvr>
                                        <p:cTn id="22" dur="500" fill="hold"/>
                                        <p:tgtEl>
                                          <p:spTgt spid="109"/>
                                        </p:tgtEl>
                                        <p:attrNameLst>
                                          <p:attrName>ppt_w</p:attrName>
                                        </p:attrNameLst>
                                      </p:cBhvr>
                                      <p:tavLst>
                                        <p:tav tm="0">
                                          <p:val>
                                            <p:fltVal val="0"/>
                                          </p:val>
                                        </p:tav>
                                        <p:tav tm="100000">
                                          <p:val>
                                            <p:strVal val="#ppt_w"/>
                                          </p:val>
                                        </p:tav>
                                      </p:tavLst>
                                    </p:anim>
                                    <p:anim calcmode="lin" valueType="num">
                                      <p:cBhvr>
                                        <p:cTn id="23" dur="500" fill="hold"/>
                                        <p:tgtEl>
                                          <p:spTgt spid="109"/>
                                        </p:tgtEl>
                                        <p:attrNameLst>
                                          <p:attrName>ppt_h</p:attrName>
                                        </p:attrNameLst>
                                      </p:cBhvr>
                                      <p:tavLst>
                                        <p:tav tm="0">
                                          <p:val>
                                            <p:fltVal val="0"/>
                                          </p:val>
                                        </p:tav>
                                        <p:tav tm="100000">
                                          <p:val>
                                            <p:strVal val="#ppt_h"/>
                                          </p:val>
                                        </p:tav>
                                      </p:tavLst>
                                    </p:anim>
                                    <p:animEffect transition="in" filter="fade">
                                      <p:cBhvr>
                                        <p:cTn id="24" dur="500"/>
                                        <p:tgtEl>
                                          <p:spTgt spid="109"/>
                                        </p:tgtEl>
                                      </p:cBhvr>
                                    </p:animEffect>
                                  </p:childTnLst>
                                </p:cTn>
                              </p:par>
                              <p:par>
                                <p:cTn id="25" presetID="53" presetClass="entr" presetSubtype="16" fill="hold" grpId="0" nodeType="withEffect">
                                  <p:stCondLst>
                                    <p:cond delay="1500"/>
                                  </p:stCondLst>
                                  <p:childTnLst>
                                    <p:set>
                                      <p:cBhvr>
                                        <p:cTn id="26" dur="1" fill="hold">
                                          <p:stCondLst>
                                            <p:cond delay="0"/>
                                          </p:stCondLst>
                                        </p:cTn>
                                        <p:tgtEl>
                                          <p:spTgt spid="99"/>
                                        </p:tgtEl>
                                        <p:attrNameLst>
                                          <p:attrName>style.visibility</p:attrName>
                                        </p:attrNameLst>
                                      </p:cBhvr>
                                      <p:to>
                                        <p:strVal val="visible"/>
                                      </p:to>
                                    </p:set>
                                    <p:anim calcmode="lin" valueType="num">
                                      <p:cBhvr>
                                        <p:cTn id="27" dur="500" fill="hold"/>
                                        <p:tgtEl>
                                          <p:spTgt spid="99"/>
                                        </p:tgtEl>
                                        <p:attrNameLst>
                                          <p:attrName>ppt_w</p:attrName>
                                        </p:attrNameLst>
                                      </p:cBhvr>
                                      <p:tavLst>
                                        <p:tav tm="0">
                                          <p:val>
                                            <p:fltVal val="0"/>
                                          </p:val>
                                        </p:tav>
                                        <p:tav tm="100000">
                                          <p:val>
                                            <p:strVal val="#ppt_w"/>
                                          </p:val>
                                        </p:tav>
                                      </p:tavLst>
                                    </p:anim>
                                    <p:anim calcmode="lin" valueType="num">
                                      <p:cBhvr>
                                        <p:cTn id="28" dur="500" fill="hold"/>
                                        <p:tgtEl>
                                          <p:spTgt spid="99"/>
                                        </p:tgtEl>
                                        <p:attrNameLst>
                                          <p:attrName>ppt_h</p:attrName>
                                        </p:attrNameLst>
                                      </p:cBhvr>
                                      <p:tavLst>
                                        <p:tav tm="0">
                                          <p:val>
                                            <p:fltVal val="0"/>
                                          </p:val>
                                        </p:tav>
                                        <p:tav tm="100000">
                                          <p:val>
                                            <p:strVal val="#ppt_h"/>
                                          </p:val>
                                        </p:tav>
                                      </p:tavLst>
                                    </p:anim>
                                    <p:animEffect transition="in" filter="fade">
                                      <p:cBhvr>
                                        <p:cTn id="29" dur="500"/>
                                        <p:tgtEl>
                                          <p:spTgt spid="99"/>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100"/>
                                        </p:tgtEl>
                                        <p:attrNameLst>
                                          <p:attrName>style.visibility</p:attrName>
                                        </p:attrNameLst>
                                      </p:cBhvr>
                                      <p:to>
                                        <p:strVal val="visible"/>
                                      </p:to>
                                    </p:set>
                                    <p:anim calcmode="lin" valueType="num">
                                      <p:cBhvr>
                                        <p:cTn id="32" dur="500" fill="hold"/>
                                        <p:tgtEl>
                                          <p:spTgt spid="100"/>
                                        </p:tgtEl>
                                        <p:attrNameLst>
                                          <p:attrName>ppt_w</p:attrName>
                                        </p:attrNameLst>
                                      </p:cBhvr>
                                      <p:tavLst>
                                        <p:tav tm="0">
                                          <p:val>
                                            <p:fltVal val="0"/>
                                          </p:val>
                                        </p:tav>
                                        <p:tav tm="100000">
                                          <p:val>
                                            <p:strVal val="#ppt_w"/>
                                          </p:val>
                                        </p:tav>
                                      </p:tavLst>
                                    </p:anim>
                                    <p:anim calcmode="lin" valueType="num">
                                      <p:cBhvr>
                                        <p:cTn id="33" dur="500" fill="hold"/>
                                        <p:tgtEl>
                                          <p:spTgt spid="100"/>
                                        </p:tgtEl>
                                        <p:attrNameLst>
                                          <p:attrName>ppt_h</p:attrName>
                                        </p:attrNameLst>
                                      </p:cBhvr>
                                      <p:tavLst>
                                        <p:tav tm="0">
                                          <p:val>
                                            <p:fltVal val="0"/>
                                          </p:val>
                                        </p:tav>
                                        <p:tav tm="100000">
                                          <p:val>
                                            <p:strVal val="#ppt_h"/>
                                          </p:val>
                                        </p:tav>
                                      </p:tavLst>
                                    </p:anim>
                                    <p:animEffect transition="in" filter="fade">
                                      <p:cBhvr>
                                        <p:cTn id="34" dur="500"/>
                                        <p:tgtEl>
                                          <p:spTgt spid="10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01"/>
                                        </p:tgtEl>
                                        <p:attrNameLst>
                                          <p:attrName>style.visibility</p:attrName>
                                        </p:attrNameLst>
                                      </p:cBhvr>
                                      <p:to>
                                        <p:strVal val="visible"/>
                                      </p:to>
                                    </p:set>
                                    <p:anim calcmode="lin" valueType="num">
                                      <p:cBhvr>
                                        <p:cTn id="37" dur="500" fill="hold"/>
                                        <p:tgtEl>
                                          <p:spTgt spid="101"/>
                                        </p:tgtEl>
                                        <p:attrNameLst>
                                          <p:attrName>ppt_w</p:attrName>
                                        </p:attrNameLst>
                                      </p:cBhvr>
                                      <p:tavLst>
                                        <p:tav tm="0">
                                          <p:val>
                                            <p:fltVal val="0"/>
                                          </p:val>
                                        </p:tav>
                                        <p:tav tm="100000">
                                          <p:val>
                                            <p:strVal val="#ppt_w"/>
                                          </p:val>
                                        </p:tav>
                                      </p:tavLst>
                                    </p:anim>
                                    <p:anim calcmode="lin" valueType="num">
                                      <p:cBhvr>
                                        <p:cTn id="38" dur="500" fill="hold"/>
                                        <p:tgtEl>
                                          <p:spTgt spid="101"/>
                                        </p:tgtEl>
                                        <p:attrNameLst>
                                          <p:attrName>ppt_h</p:attrName>
                                        </p:attrNameLst>
                                      </p:cBhvr>
                                      <p:tavLst>
                                        <p:tav tm="0">
                                          <p:val>
                                            <p:fltVal val="0"/>
                                          </p:val>
                                        </p:tav>
                                        <p:tav tm="100000">
                                          <p:val>
                                            <p:strVal val="#ppt_h"/>
                                          </p:val>
                                        </p:tav>
                                      </p:tavLst>
                                    </p:anim>
                                    <p:animEffect transition="in" filter="fade">
                                      <p:cBhvr>
                                        <p:cTn id="39" dur="500"/>
                                        <p:tgtEl>
                                          <p:spTgt spid="101"/>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102"/>
                                        </p:tgtEl>
                                        <p:attrNameLst>
                                          <p:attrName>style.visibility</p:attrName>
                                        </p:attrNameLst>
                                      </p:cBhvr>
                                      <p:to>
                                        <p:strVal val="visible"/>
                                      </p:to>
                                    </p:set>
                                    <p:anim calcmode="lin" valueType="num">
                                      <p:cBhvr>
                                        <p:cTn id="42" dur="500" fill="hold"/>
                                        <p:tgtEl>
                                          <p:spTgt spid="102"/>
                                        </p:tgtEl>
                                        <p:attrNameLst>
                                          <p:attrName>ppt_w</p:attrName>
                                        </p:attrNameLst>
                                      </p:cBhvr>
                                      <p:tavLst>
                                        <p:tav tm="0">
                                          <p:val>
                                            <p:fltVal val="0"/>
                                          </p:val>
                                        </p:tav>
                                        <p:tav tm="100000">
                                          <p:val>
                                            <p:strVal val="#ppt_w"/>
                                          </p:val>
                                        </p:tav>
                                      </p:tavLst>
                                    </p:anim>
                                    <p:anim calcmode="lin" valueType="num">
                                      <p:cBhvr>
                                        <p:cTn id="43" dur="500" fill="hold"/>
                                        <p:tgtEl>
                                          <p:spTgt spid="102"/>
                                        </p:tgtEl>
                                        <p:attrNameLst>
                                          <p:attrName>ppt_h</p:attrName>
                                        </p:attrNameLst>
                                      </p:cBhvr>
                                      <p:tavLst>
                                        <p:tav tm="0">
                                          <p:val>
                                            <p:fltVal val="0"/>
                                          </p:val>
                                        </p:tav>
                                        <p:tav tm="100000">
                                          <p:val>
                                            <p:strVal val="#ppt_h"/>
                                          </p:val>
                                        </p:tav>
                                      </p:tavLst>
                                    </p:anim>
                                    <p:animEffect transition="in" filter="fade">
                                      <p:cBhvr>
                                        <p:cTn id="44" dur="500"/>
                                        <p:tgtEl>
                                          <p:spTgt spid="102"/>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103"/>
                                        </p:tgtEl>
                                        <p:attrNameLst>
                                          <p:attrName>style.visibility</p:attrName>
                                        </p:attrNameLst>
                                      </p:cBhvr>
                                      <p:to>
                                        <p:strVal val="visible"/>
                                      </p:to>
                                    </p:set>
                                    <p:anim calcmode="lin" valueType="num">
                                      <p:cBhvr>
                                        <p:cTn id="47" dur="500" fill="hold"/>
                                        <p:tgtEl>
                                          <p:spTgt spid="103"/>
                                        </p:tgtEl>
                                        <p:attrNameLst>
                                          <p:attrName>ppt_w</p:attrName>
                                        </p:attrNameLst>
                                      </p:cBhvr>
                                      <p:tavLst>
                                        <p:tav tm="0">
                                          <p:val>
                                            <p:fltVal val="0"/>
                                          </p:val>
                                        </p:tav>
                                        <p:tav tm="100000">
                                          <p:val>
                                            <p:strVal val="#ppt_w"/>
                                          </p:val>
                                        </p:tav>
                                      </p:tavLst>
                                    </p:anim>
                                    <p:anim calcmode="lin" valueType="num">
                                      <p:cBhvr>
                                        <p:cTn id="48" dur="500" fill="hold"/>
                                        <p:tgtEl>
                                          <p:spTgt spid="103"/>
                                        </p:tgtEl>
                                        <p:attrNameLst>
                                          <p:attrName>ppt_h</p:attrName>
                                        </p:attrNameLst>
                                      </p:cBhvr>
                                      <p:tavLst>
                                        <p:tav tm="0">
                                          <p:val>
                                            <p:fltVal val="0"/>
                                          </p:val>
                                        </p:tav>
                                        <p:tav tm="100000">
                                          <p:val>
                                            <p:strVal val="#ppt_h"/>
                                          </p:val>
                                        </p:tav>
                                      </p:tavLst>
                                    </p:anim>
                                    <p:animEffect transition="in" filter="fade">
                                      <p:cBhvr>
                                        <p:cTn id="49" dur="500"/>
                                        <p:tgtEl>
                                          <p:spTgt spid="103"/>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104"/>
                                        </p:tgtEl>
                                        <p:attrNameLst>
                                          <p:attrName>style.visibility</p:attrName>
                                        </p:attrNameLst>
                                      </p:cBhvr>
                                      <p:to>
                                        <p:strVal val="visible"/>
                                      </p:to>
                                    </p:set>
                                    <p:anim calcmode="lin" valueType="num">
                                      <p:cBhvr>
                                        <p:cTn id="52" dur="500" fill="hold"/>
                                        <p:tgtEl>
                                          <p:spTgt spid="104"/>
                                        </p:tgtEl>
                                        <p:attrNameLst>
                                          <p:attrName>ppt_w</p:attrName>
                                        </p:attrNameLst>
                                      </p:cBhvr>
                                      <p:tavLst>
                                        <p:tav tm="0">
                                          <p:val>
                                            <p:fltVal val="0"/>
                                          </p:val>
                                        </p:tav>
                                        <p:tav tm="100000">
                                          <p:val>
                                            <p:strVal val="#ppt_w"/>
                                          </p:val>
                                        </p:tav>
                                      </p:tavLst>
                                    </p:anim>
                                    <p:anim calcmode="lin" valueType="num">
                                      <p:cBhvr>
                                        <p:cTn id="53" dur="500" fill="hold"/>
                                        <p:tgtEl>
                                          <p:spTgt spid="104"/>
                                        </p:tgtEl>
                                        <p:attrNameLst>
                                          <p:attrName>ppt_h</p:attrName>
                                        </p:attrNameLst>
                                      </p:cBhvr>
                                      <p:tavLst>
                                        <p:tav tm="0">
                                          <p:val>
                                            <p:fltVal val="0"/>
                                          </p:val>
                                        </p:tav>
                                        <p:tav tm="100000">
                                          <p:val>
                                            <p:strVal val="#ppt_h"/>
                                          </p:val>
                                        </p:tav>
                                      </p:tavLst>
                                    </p:anim>
                                    <p:animEffect transition="in" filter="fade">
                                      <p:cBhvr>
                                        <p:cTn id="54" dur="500"/>
                                        <p:tgtEl>
                                          <p:spTgt spid="104"/>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105"/>
                                        </p:tgtEl>
                                        <p:attrNameLst>
                                          <p:attrName>style.visibility</p:attrName>
                                        </p:attrNameLst>
                                      </p:cBhvr>
                                      <p:to>
                                        <p:strVal val="visible"/>
                                      </p:to>
                                    </p:set>
                                    <p:anim calcmode="lin" valueType="num">
                                      <p:cBhvr>
                                        <p:cTn id="57" dur="500" fill="hold"/>
                                        <p:tgtEl>
                                          <p:spTgt spid="105"/>
                                        </p:tgtEl>
                                        <p:attrNameLst>
                                          <p:attrName>ppt_w</p:attrName>
                                        </p:attrNameLst>
                                      </p:cBhvr>
                                      <p:tavLst>
                                        <p:tav tm="0">
                                          <p:val>
                                            <p:fltVal val="0"/>
                                          </p:val>
                                        </p:tav>
                                        <p:tav tm="100000">
                                          <p:val>
                                            <p:strVal val="#ppt_w"/>
                                          </p:val>
                                        </p:tav>
                                      </p:tavLst>
                                    </p:anim>
                                    <p:anim calcmode="lin" valueType="num">
                                      <p:cBhvr>
                                        <p:cTn id="58" dur="500" fill="hold"/>
                                        <p:tgtEl>
                                          <p:spTgt spid="105"/>
                                        </p:tgtEl>
                                        <p:attrNameLst>
                                          <p:attrName>ppt_h</p:attrName>
                                        </p:attrNameLst>
                                      </p:cBhvr>
                                      <p:tavLst>
                                        <p:tav tm="0">
                                          <p:val>
                                            <p:fltVal val="0"/>
                                          </p:val>
                                        </p:tav>
                                        <p:tav tm="100000">
                                          <p:val>
                                            <p:strVal val="#ppt_h"/>
                                          </p:val>
                                        </p:tav>
                                      </p:tavLst>
                                    </p:anim>
                                    <p:animEffect transition="in" filter="fade">
                                      <p:cBhvr>
                                        <p:cTn id="59" dur="500"/>
                                        <p:tgtEl>
                                          <p:spTgt spid="105"/>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106"/>
                                        </p:tgtEl>
                                        <p:attrNameLst>
                                          <p:attrName>style.visibility</p:attrName>
                                        </p:attrNameLst>
                                      </p:cBhvr>
                                      <p:to>
                                        <p:strVal val="visible"/>
                                      </p:to>
                                    </p:set>
                                    <p:anim calcmode="lin" valueType="num">
                                      <p:cBhvr>
                                        <p:cTn id="62" dur="500" fill="hold"/>
                                        <p:tgtEl>
                                          <p:spTgt spid="106"/>
                                        </p:tgtEl>
                                        <p:attrNameLst>
                                          <p:attrName>ppt_w</p:attrName>
                                        </p:attrNameLst>
                                      </p:cBhvr>
                                      <p:tavLst>
                                        <p:tav tm="0">
                                          <p:val>
                                            <p:fltVal val="0"/>
                                          </p:val>
                                        </p:tav>
                                        <p:tav tm="100000">
                                          <p:val>
                                            <p:strVal val="#ppt_w"/>
                                          </p:val>
                                        </p:tav>
                                      </p:tavLst>
                                    </p:anim>
                                    <p:anim calcmode="lin" valueType="num">
                                      <p:cBhvr>
                                        <p:cTn id="63" dur="500" fill="hold"/>
                                        <p:tgtEl>
                                          <p:spTgt spid="106"/>
                                        </p:tgtEl>
                                        <p:attrNameLst>
                                          <p:attrName>ppt_h</p:attrName>
                                        </p:attrNameLst>
                                      </p:cBhvr>
                                      <p:tavLst>
                                        <p:tav tm="0">
                                          <p:val>
                                            <p:fltVal val="0"/>
                                          </p:val>
                                        </p:tav>
                                        <p:tav tm="100000">
                                          <p:val>
                                            <p:strVal val="#ppt_h"/>
                                          </p:val>
                                        </p:tav>
                                      </p:tavLst>
                                    </p:anim>
                                    <p:animEffect transition="in" filter="fade">
                                      <p:cBhvr>
                                        <p:cTn id="64" dur="500"/>
                                        <p:tgtEl>
                                          <p:spTgt spid="106"/>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107"/>
                                        </p:tgtEl>
                                        <p:attrNameLst>
                                          <p:attrName>style.visibility</p:attrName>
                                        </p:attrNameLst>
                                      </p:cBhvr>
                                      <p:to>
                                        <p:strVal val="visible"/>
                                      </p:to>
                                    </p:set>
                                    <p:anim calcmode="lin" valueType="num">
                                      <p:cBhvr>
                                        <p:cTn id="67" dur="500" fill="hold"/>
                                        <p:tgtEl>
                                          <p:spTgt spid="107"/>
                                        </p:tgtEl>
                                        <p:attrNameLst>
                                          <p:attrName>ppt_w</p:attrName>
                                        </p:attrNameLst>
                                      </p:cBhvr>
                                      <p:tavLst>
                                        <p:tav tm="0">
                                          <p:val>
                                            <p:fltVal val="0"/>
                                          </p:val>
                                        </p:tav>
                                        <p:tav tm="100000">
                                          <p:val>
                                            <p:strVal val="#ppt_w"/>
                                          </p:val>
                                        </p:tav>
                                      </p:tavLst>
                                    </p:anim>
                                    <p:anim calcmode="lin" valueType="num">
                                      <p:cBhvr>
                                        <p:cTn id="68" dur="500" fill="hold"/>
                                        <p:tgtEl>
                                          <p:spTgt spid="107"/>
                                        </p:tgtEl>
                                        <p:attrNameLst>
                                          <p:attrName>ppt_h</p:attrName>
                                        </p:attrNameLst>
                                      </p:cBhvr>
                                      <p:tavLst>
                                        <p:tav tm="0">
                                          <p:val>
                                            <p:fltVal val="0"/>
                                          </p:val>
                                        </p:tav>
                                        <p:tav tm="100000">
                                          <p:val>
                                            <p:strVal val="#ppt_h"/>
                                          </p:val>
                                        </p:tav>
                                      </p:tavLst>
                                    </p:anim>
                                    <p:animEffect transition="in" filter="fade">
                                      <p:cBhvr>
                                        <p:cTn id="69" dur="500"/>
                                        <p:tgtEl>
                                          <p:spTgt spid="107"/>
                                        </p:tgtEl>
                                      </p:cBhvr>
                                    </p:animEffect>
                                  </p:childTnLst>
                                </p:cTn>
                              </p:par>
                              <p:par>
                                <p:cTn id="70" presetID="53" presetClass="entr" presetSubtype="16" fill="hold" grpId="0" nodeType="withEffect" nodePh="1">
                                  <p:stCondLst>
                                    <p:cond delay="1500"/>
                                  </p:stCondLst>
                                  <p:endCondLst>
                                    <p:cond evt="begin" delay="0">
                                      <p:tn val="70"/>
                                    </p:cond>
                                  </p:endCondLst>
                                  <p:childTnLst>
                                    <p:set>
                                      <p:cBhvr>
                                        <p:cTn id="71" dur="1" fill="hold">
                                          <p:stCondLst>
                                            <p:cond delay="0"/>
                                          </p:stCondLst>
                                        </p:cTn>
                                        <p:tgtEl>
                                          <p:spTgt spid="108"/>
                                        </p:tgtEl>
                                        <p:attrNameLst>
                                          <p:attrName>style.visibility</p:attrName>
                                        </p:attrNameLst>
                                      </p:cBhvr>
                                      <p:to>
                                        <p:strVal val="visible"/>
                                      </p:to>
                                    </p:set>
                                    <p:anim calcmode="lin" valueType="num">
                                      <p:cBhvr>
                                        <p:cTn id="72" dur="500" fill="hold"/>
                                        <p:tgtEl>
                                          <p:spTgt spid="108"/>
                                        </p:tgtEl>
                                        <p:attrNameLst>
                                          <p:attrName>ppt_w</p:attrName>
                                        </p:attrNameLst>
                                      </p:cBhvr>
                                      <p:tavLst>
                                        <p:tav tm="0">
                                          <p:val>
                                            <p:fltVal val="0"/>
                                          </p:val>
                                        </p:tav>
                                        <p:tav tm="100000">
                                          <p:val>
                                            <p:strVal val="#ppt_w"/>
                                          </p:val>
                                        </p:tav>
                                      </p:tavLst>
                                    </p:anim>
                                    <p:anim calcmode="lin" valueType="num">
                                      <p:cBhvr>
                                        <p:cTn id="73" dur="500" fill="hold"/>
                                        <p:tgtEl>
                                          <p:spTgt spid="108"/>
                                        </p:tgtEl>
                                        <p:attrNameLst>
                                          <p:attrName>ppt_h</p:attrName>
                                        </p:attrNameLst>
                                      </p:cBhvr>
                                      <p:tavLst>
                                        <p:tav tm="0">
                                          <p:val>
                                            <p:fltVal val="0"/>
                                          </p:val>
                                        </p:tav>
                                        <p:tav tm="100000">
                                          <p:val>
                                            <p:strVal val="#ppt_h"/>
                                          </p:val>
                                        </p:tav>
                                      </p:tavLst>
                                    </p:anim>
                                    <p:animEffect transition="in" filter="fade">
                                      <p:cBhvr>
                                        <p:cTn id="74" dur="500"/>
                                        <p:tgtEl>
                                          <p:spTgt spid="108"/>
                                        </p:tgtEl>
                                      </p:cBhvr>
                                    </p:animEffect>
                                  </p:childTnLst>
                                </p:cTn>
                              </p:par>
                              <p:par>
                                <p:cTn id="75" presetID="53" presetClass="entr" presetSubtype="16" fill="hold" nodeType="withEffect">
                                  <p:stCondLst>
                                    <p:cond delay="2250"/>
                                  </p:stCondLst>
                                  <p:childTnLst>
                                    <p:set>
                                      <p:cBhvr>
                                        <p:cTn id="76" dur="1" fill="hold">
                                          <p:stCondLst>
                                            <p:cond delay="0"/>
                                          </p:stCondLst>
                                        </p:cTn>
                                        <p:tgtEl>
                                          <p:spTgt spid="112"/>
                                        </p:tgtEl>
                                        <p:attrNameLst>
                                          <p:attrName>style.visibility</p:attrName>
                                        </p:attrNameLst>
                                      </p:cBhvr>
                                      <p:to>
                                        <p:strVal val="visible"/>
                                      </p:to>
                                    </p:set>
                                    <p:anim calcmode="lin" valueType="num">
                                      <p:cBhvr>
                                        <p:cTn id="77" dur="500" fill="hold"/>
                                        <p:tgtEl>
                                          <p:spTgt spid="112"/>
                                        </p:tgtEl>
                                        <p:attrNameLst>
                                          <p:attrName>ppt_w</p:attrName>
                                        </p:attrNameLst>
                                      </p:cBhvr>
                                      <p:tavLst>
                                        <p:tav tm="0">
                                          <p:val>
                                            <p:fltVal val="0"/>
                                          </p:val>
                                        </p:tav>
                                        <p:tav tm="100000">
                                          <p:val>
                                            <p:strVal val="#ppt_w"/>
                                          </p:val>
                                        </p:tav>
                                      </p:tavLst>
                                    </p:anim>
                                    <p:anim calcmode="lin" valueType="num">
                                      <p:cBhvr>
                                        <p:cTn id="78" dur="500" fill="hold"/>
                                        <p:tgtEl>
                                          <p:spTgt spid="112"/>
                                        </p:tgtEl>
                                        <p:attrNameLst>
                                          <p:attrName>ppt_h</p:attrName>
                                        </p:attrNameLst>
                                      </p:cBhvr>
                                      <p:tavLst>
                                        <p:tav tm="0">
                                          <p:val>
                                            <p:fltVal val="0"/>
                                          </p:val>
                                        </p:tav>
                                        <p:tav tm="100000">
                                          <p:val>
                                            <p:strVal val="#ppt_h"/>
                                          </p:val>
                                        </p:tav>
                                      </p:tavLst>
                                    </p:anim>
                                    <p:animEffect transition="in" filter="fade">
                                      <p:cBhvr>
                                        <p:cTn id="79" dur="500"/>
                                        <p:tgtEl>
                                          <p:spTgt spid="112"/>
                                        </p:tgtEl>
                                      </p:cBhvr>
                                    </p:animEffect>
                                  </p:childTnLst>
                                </p:cTn>
                              </p:par>
                              <p:par>
                                <p:cTn id="80" presetID="53" presetClass="entr" presetSubtype="16" fill="hold" nodeType="withEffect">
                                  <p:stCondLst>
                                    <p:cond delay="2250"/>
                                  </p:stCondLst>
                                  <p:childTnLst>
                                    <p:set>
                                      <p:cBhvr>
                                        <p:cTn id="81" dur="1" fill="hold">
                                          <p:stCondLst>
                                            <p:cond delay="0"/>
                                          </p:stCondLst>
                                        </p:cTn>
                                        <p:tgtEl>
                                          <p:spTgt spid="116"/>
                                        </p:tgtEl>
                                        <p:attrNameLst>
                                          <p:attrName>style.visibility</p:attrName>
                                        </p:attrNameLst>
                                      </p:cBhvr>
                                      <p:to>
                                        <p:strVal val="visible"/>
                                      </p:to>
                                    </p:set>
                                    <p:anim calcmode="lin" valueType="num">
                                      <p:cBhvr>
                                        <p:cTn id="82" dur="500" fill="hold"/>
                                        <p:tgtEl>
                                          <p:spTgt spid="116"/>
                                        </p:tgtEl>
                                        <p:attrNameLst>
                                          <p:attrName>ppt_w</p:attrName>
                                        </p:attrNameLst>
                                      </p:cBhvr>
                                      <p:tavLst>
                                        <p:tav tm="0">
                                          <p:val>
                                            <p:fltVal val="0"/>
                                          </p:val>
                                        </p:tav>
                                        <p:tav tm="100000">
                                          <p:val>
                                            <p:strVal val="#ppt_w"/>
                                          </p:val>
                                        </p:tav>
                                      </p:tavLst>
                                    </p:anim>
                                    <p:anim calcmode="lin" valueType="num">
                                      <p:cBhvr>
                                        <p:cTn id="83" dur="500" fill="hold"/>
                                        <p:tgtEl>
                                          <p:spTgt spid="116"/>
                                        </p:tgtEl>
                                        <p:attrNameLst>
                                          <p:attrName>ppt_h</p:attrName>
                                        </p:attrNameLst>
                                      </p:cBhvr>
                                      <p:tavLst>
                                        <p:tav tm="0">
                                          <p:val>
                                            <p:fltVal val="0"/>
                                          </p:val>
                                        </p:tav>
                                        <p:tav tm="100000">
                                          <p:val>
                                            <p:strVal val="#ppt_h"/>
                                          </p:val>
                                        </p:tav>
                                      </p:tavLst>
                                    </p:anim>
                                    <p:animEffect transition="in" filter="fade">
                                      <p:cBhvr>
                                        <p:cTn id="84"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9" grpId="0" animBg="1"/>
      <p:bldP spid="100" grpId="0" animBg="1"/>
      <p:bldP spid="101" grpId="0" animBg="1"/>
      <p:bldP spid="102" grpId="0" animBg="1"/>
      <p:bldP spid="103" grpId="0"/>
      <p:bldP spid="104" grpId="0"/>
      <p:bldP spid="105" grpId="0"/>
      <p:bldP spid="106" grpId="0"/>
      <p:bldP spid="107" grpId="0"/>
      <p:bldP spid="10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核心成员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CORE MEMBERS</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60" name="圆角矩形 59"/>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圆角矩形 60"/>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63"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4" name="圆角矩形 63"/>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6" name="圆角矩形 65"/>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68" name="圆角矩形 67"/>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70" name="圆角矩形 69"/>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8</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grpSp>
        <p:nvGrpSpPr>
          <p:cNvPr id="72" name="组合 71"/>
          <p:cNvGrpSpPr/>
          <p:nvPr/>
        </p:nvGrpSpPr>
        <p:grpSpPr>
          <a:xfrm>
            <a:off x="3185939" y="1739094"/>
            <a:ext cx="710200" cy="771543"/>
            <a:chOff x="3185939" y="1739094"/>
            <a:chExt cx="710200" cy="771543"/>
          </a:xfrm>
        </p:grpSpPr>
        <p:sp>
          <p:nvSpPr>
            <p:cNvPr id="73" name="任意多边形 72"/>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endParaRPr lang="zh-CN" altLang="en-US" b="1" dirty="0">
                <a:solidFill>
                  <a:schemeClr val="tx1">
                    <a:lumMod val="65000"/>
                    <a:lumOff val="35000"/>
                  </a:schemeClr>
                </a:solidFill>
                <a:latin typeface="DIN-BoldItalic" pitchFamily="50" charset="0"/>
              </a:endParaRPr>
            </a:p>
          </p:txBody>
        </p:sp>
        <p:sp>
          <p:nvSpPr>
            <p:cNvPr id="74" name="椭圆 73"/>
            <p:cNvSpPr/>
            <p:nvPr/>
          </p:nvSpPr>
          <p:spPr>
            <a:xfrm>
              <a:off x="3343511" y="1739094"/>
              <a:ext cx="552628" cy="552628"/>
            </a:xfrm>
            <a:prstGeom prst="ellipse">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5" name="组合 74"/>
            <p:cNvGrpSpPr/>
            <p:nvPr/>
          </p:nvGrpSpPr>
          <p:grpSpPr>
            <a:xfrm>
              <a:off x="3495077" y="1855520"/>
              <a:ext cx="277225" cy="313328"/>
              <a:chOff x="5753100" y="3041650"/>
              <a:chExt cx="682626" cy="771526"/>
            </a:xfrm>
            <a:solidFill>
              <a:srgbClr val="DF53DF"/>
            </a:solidFill>
          </p:grpSpPr>
          <p:sp>
            <p:nvSpPr>
              <p:cNvPr id="76" name="Oval 202"/>
              <p:cNvSpPr>
                <a:spLocks noChangeArrowheads="1"/>
              </p:cNvSpPr>
              <p:nvPr/>
            </p:nvSpPr>
            <p:spPr bwMode="auto">
              <a:xfrm>
                <a:off x="5908674" y="3041650"/>
                <a:ext cx="119062" cy="14763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7"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8"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9"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4" name="Rectangle 206"/>
              <p:cNvSpPr>
                <a:spLocks noChangeArrowheads="1"/>
              </p:cNvSpPr>
              <p:nvPr/>
            </p:nvSpPr>
            <p:spPr bwMode="auto">
              <a:xfrm>
                <a:off x="608488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5" name="Rectangle 207"/>
              <p:cNvSpPr>
                <a:spLocks noChangeArrowheads="1"/>
              </p:cNvSpPr>
              <p:nvPr/>
            </p:nvSpPr>
            <p:spPr bwMode="auto">
              <a:xfrm>
                <a:off x="6191250"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6" name="Rectangle 208"/>
              <p:cNvSpPr>
                <a:spLocks noChangeArrowheads="1"/>
              </p:cNvSpPr>
              <p:nvPr/>
            </p:nvSpPr>
            <p:spPr bwMode="auto">
              <a:xfrm>
                <a:off x="6294438" y="3611563"/>
                <a:ext cx="79375" cy="301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7" name="Rectangle 209"/>
              <p:cNvSpPr>
                <a:spLocks noChangeArrowheads="1"/>
              </p:cNvSpPr>
              <p:nvPr/>
            </p:nvSpPr>
            <p:spPr bwMode="auto">
              <a:xfrm>
                <a:off x="608488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8" name="Rectangle 210"/>
              <p:cNvSpPr>
                <a:spLocks noChangeArrowheads="1"/>
              </p:cNvSpPr>
              <p:nvPr/>
            </p:nvSpPr>
            <p:spPr bwMode="auto">
              <a:xfrm>
                <a:off x="6191250"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89" name="Rectangle 211"/>
              <p:cNvSpPr>
                <a:spLocks noChangeArrowheads="1"/>
              </p:cNvSpPr>
              <p:nvPr/>
            </p:nvSpPr>
            <p:spPr bwMode="auto">
              <a:xfrm>
                <a:off x="6294438" y="3663950"/>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0" name="Rectangle 212"/>
              <p:cNvSpPr>
                <a:spLocks noChangeArrowheads="1"/>
              </p:cNvSpPr>
              <p:nvPr/>
            </p:nvSpPr>
            <p:spPr bwMode="auto">
              <a:xfrm>
                <a:off x="608488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1" name="Rectangle 213"/>
              <p:cNvSpPr>
                <a:spLocks noChangeArrowheads="1"/>
              </p:cNvSpPr>
              <p:nvPr/>
            </p:nvSpPr>
            <p:spPr bwMode="auto">
              <a:xfrm>
                <a:off x="6191250"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2" name="Rectangle 214"/>
              <p:cNvSpPr>
                <a:spLocks noChangeArrowheads="1"/>
              </p:cNvSpPr>
              <p:nvPr/>
            </p:nvSpPr>
            <p:spPr bwMode="auto">
              <a:xfrm>
                <a:off x="6294438" y="3713163"/>
                <a:ext cx="79375" cy="26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3"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4"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5"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96"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sp>
        <p:nvSpPr>
          <p:cNvPr id="97" name="Oval 21"/>
          <p:cNvSpPr/>
          <p:nvPr/>
        </p:nvSpPr>
        <p:spPr>
          <a:xfrm>
            <a:off x="1673664" y="2194323"/>
            <a:ext cx="1932614" cy="1932614"/>
          </a:xfrm>
          <a:prstGeom prst="ellipse">
            <a:avLst/>
          </a:prstGeom>
          <a:solidFill>
            <a:srgbClr val="C00000"/>
          </a:solidFill>
          <a:ln>
            <a:noFill/>
          </a:ln>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a:solidFill>
                <a:srgbClr val="F16D63"/>
              </a:solidFill>
              <a:latin typeface="DIN-BoldItalic" pitchFamily="50" charset="0"/>
            </a:endParaRPr>
          </a:p>
        </p:txBody>
      </p:sp>
      <p:sp>
        <p:nvSpPr>
          <p:cNvPr id="98" name="椭圆 97"/>
          <p:cNvSpPr/>
          <p:nvPr/>
        </p:nvSpPr>
        <p:spPr>
          <a:xfrm>
            <a:off x="1831902" y="2352012"/>
            <a:ext cx="1616138" cy="1617237"/>
          </a:xfrm>
          <a:prstGeom prst="ellipse">
            <a:avLst/>
          </a:prstGeom>
          <a:blipFill dpi="0" rotWithShape="1">
            <a:blip r:embed="rId3" cstate="screen">
              <a:extLst>
                <a:ext uri="{BEBA8EAE-BF5A-486C-A8C5-ECC9F3942E4B}">
                  <a14:imgProps xmlns:a14="http://schemas.microsoft.com/office/drawing/2010/main">
                    <a14:imgLayer r:embed="rId4">
                      <a14:imgEffect>
                        <a14:artisticBlur/>
                      </a14:imgEffect>
                      <a14:imgEffect>
                        <a14:sharpenSoften amount="-100000"/>
                      </a14:imgEffect>
                      <a14:imgEffect>
                        <a14:brightnessContrast bright="17000"/>
                      </a14:imgEffect>
                    </a14:imgLayer>
                  </a14:imgProps>
                </a:ext>
                <a:ext uri="{28A0092B-C50C-407E-A947-70E740481C1C}">
                  <a14:useLocalDpi xmlns:a14="http://schemas.microsoft.com/office/drawing/2010/main"/>
                </a:ext>
              </a:extLst>
            </a:blip>
            <a:srcRect/>
            <a:stretch>
              <a:fillRect/>
            </a:stretch>
          </a:blipFill>
          <a:ln w="9525">
            <a:noFill/>
          </a:ln>
        </p:spPr>
        <p:style>
          <a:lnRef idx="2">
            <a:scrgbClr r="0" g="0" b="0"/>
          </a:lnRef>
          <a:fillRef idx="1">
            <a:scrgbClr r="0" g="0" b="0"/>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99" name="矩形 98"/>
          <p:cNvSpPr/>
          <p:nvPr/>
        </p:nvSpPr>
        <p:spPr>
          <a:xfrm>
            <a:off x="6210803" y="2483000"/>
            <a:ext cx="3312368" cy="324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团队协作</a:t>
            </a:r>
            <a:endParaRPr lang="zh-CN" altLang="en-US" sz="1600" dirty="0">
              <a:latin typeface="微软雅黑" panose="020B0503020204020204" pitchFamily="34" charset="-122"/>
              <a:ea typeface="微软雅黑" panose="020B0503020204020204" pitchFamily="34" charset="-122"/>
            </a:endParaRPr>
          </a:p>
        </p:txBody>
      </p:sp>
      <p:sp>
        <p:nvSpPr>
          <p:cNvPr id="100" name="矩形 99"/>
          <p:cNvSpPr/>
          <p:nvPr/>
        </p:nvSpPr>
        <p:spPr>
          <a:xfrm>
            <a:off x="6210803" y="2860904"/>
            <a:ext cx="2448272" cy="324000"/>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沟通交流</a:t>
            </a:r>
            <a:endParaRPr lang="zh-CN" altLang="en-US" sz="1600" dirty="0">
              <a:latin typeface="微软雅黑" panose="020B0503020204020204" pitchFamily="34" charset="-122"/>
              <a:ea typeface="微软雅黑" panose="020B0503020204020204" pitchFamily="34" charset="-122"/>
            </a:endParaRPr>
          </a:p>
        </p:txBody>
      </p:sp>
      <p:sp>
        <p:nvSpPr>
          <p:cNvPr id="101" name="矩形 100"/>
          <p:cNvSpPr/>
          <p:nvPr/>
        </p:nvSpPr>
        <p:spPr>
          <a:xfrm>
            <a:off x="6210803" y="3256984"/>
            <a:ext cx="3888432" cy="3240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latin typeface="微软雅黑" panose="020B0503020204020204" pitchFamily="34" charset="-122"/>
                <a:ea typeface="微软雅黑" panose="020B0503020204020204" pitchFamily="34" charset="-122"/>
              </a:rPr>
              <a:t>业务知识</a:t>
            </a:r>
            <a:endParaRPr lang="zh-CN" altLang="en-US" sz="1600" dirty="0">
              <a:latin typeface="微软雅黑" panose="020B0503020204020204" pitchFamily="34" charset="-122"/>
              <a:ea typeface="微软雅黑" panose="020B0503020204020204" pitchFamily="34" charset="-122"/>
            </a:endParaRPr>
          </a:p>
        </p:txBody>
      </p:sp>
      <p:sp>
        <p:nvSpPr>
          <p:cNvPr id="102" name="矩形 101"/>
          <p:cNvSpPr/>
          <p:nvPr/>
        </p:nvSpPr>
        <p:spPr>
          <a:xfrm>
            <a:off x="6210803" y="3652992"/>
            <a:ext cx="2160240" cy="324000"/>
          </a:xfrm>
          <a:prstGeom prst="rect">
            <a:avLst/>
          </a:prstGeom>
          <a:solidFill>
            <a:srgbClr val="E62A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a:latin typeface="微软雅黑" panose="020B0503020204020204" pitchFamily="34" charset="-122"/>
                <a:ea typeface="微软雅黑" panose="020B0503020204020204" pitchFamily="34" charset="-122"/>
              </a:rPr>
              <a:t>情绪管理</a:t>
            </a:r>
          </a:p>
        </p:txBody>
      </p:sp>
      <p:sp>
        <p:nvSpPr>
          <p:cNvPr id="103" name="文本框 5"/>
          <p:cNvSpPr txBox="1"/>
          <p:nvPr/>
        </p:nvSpPr>
        <p:spPr>
          <a:xfrm>
            <a:off x="6210803" y="2060848"/>
            <a:ext cx="1224136" cy="400110"/>
          </a:xfrm>
          <a:prstGeom prst="rect">
            <a:avLst/>
          </a:prstGeom>
          <a:noFill/>
        </p:spPr>
        <p:txBody>
          <a:bodyPr wrap="square" rtlCol="0">
            <a:spAutoFit/>
          </a:bodyPr>
          <a:lstStyle/>
          <a:p>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技能</a:t>
            </a:r>
            <a:r>
              <a:rPr lang="zh-CN" altLang="en-US" b="1" dirty="0" smtClean="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04" name="文本框 9"/>
          <p:cNvSpPr txBox="1"/>
          <p:nvPr/>
        </p:nvSpPr>
        <p:spPr>
          <a:xfrm>
            <a:off x="10212451" y="2511825"/>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80%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5" name="文本框 40"/>
          <p:cNvSpPr txBox="1"/>
          <p:nvPr/>
        </p:nvSpPr>
        <p:spPr>
          <a:xfrm>
            <a:off x="10207247" y="3280484"/>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95%</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6" name="文本框 41"/>
          <p:cNvSpPr txBox="1"/>
          <p:nvPr/>
        </p:nvSpPr>
        <p:spPr>
          <a:xfrm>
            <a:off x="10207247" y="3676492"/>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50%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7" name="文本框 42"/>
          <p:cNvSpPr txBox="1"/>
          <p:nvPr/>
        </p:nvSpPr>
        <p:spPr>
          <a:xfrm>
            <a:off x="10210052" y="2907905"/>
            <a:ext cx="648072" cy="307777"/>
          </a:xfrm>
          <a:prstGeom prst="rect">
            <a:avLst/>
          </a:prstGeom>
          <a:noFill/>
        </p:spPr>
        <p:txBody>
          <a:bodyPr wrap="square" rtlCol="0">
            <a:spAutoFit/>
          </a:bodyPr>
          <a:lstStyle/>
          <a:p>
            <a:pPr algn="ctr"/>
            <a:r>
              <a:rPr lang="en-US" altLang="zh-CN" sz="1400" b="1" dirty="0" smtClean="0">
                <a:solidFill>
                  <a:schemeClr val="bg1">
                    <a:lumMod val="50000"/>
                  </a:schemeClr>
                </a:solidFill>
                <a:latin typeface="微软雅黑" panose="020B0503020204020204" pitchFamily="34" charset="-122"/>
                <a:ea typeface="微软雅黑" panose="020B0503020204020204" pitchFamily="34" charset="-122"/>
              </a:rPr>
              <a:t>70%</a:t>
            </a:r>
            <a:endParaRPr lang="zh-CN" altLang="en-US"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8" name="文本框 11"/>
          <p:cNvSpPr txBox="1"/>
          <p:nvPr/>
        </p:nvSpPr>
        <p:spPr>
          <a:xfrm>
            <a:off x="7013975" y="3163333"/>
            <a:ext cx="906077" cy="369332"/>
          </a:xfrm>
          <a:prstGeom prst="rect">
            <a:avLst/>
          </a:prstGeom>
          <a:noFill/>
        </p:spPr>
        <p:txBody>
          <a:bodyPr wrap="square" rtlCol="0">
            <a:spAutoFit/>
          </a:bodyPr>
          <a:lstStyle/>
          <a:p>
            <a:endParaRPr lang="zh-CN" altLang="en-US" dirty="0">
              <a:latin typeface="微软雅黑" panose="020B0503020204020204" pitchFamily="34" charset="-122"/>
              <a:ea typeface="微软雅黑" panose="020B0503020204020204" pitchFamily="34" charset="-122"/>
            </a:endParaRPr>
          </a:p>
        </p:txBody>
      </p:sp>
      <p:grpSp>
        <p:nvGrpSpPr>
          <p:cNvPr id="109" name="组合 108"/>
          <p:cNvGrpSpPr/>
          <p:nvPr/>
        </p:nvGrpSpPr>
        <p:grpSpPr>
          <a:xfrm>
            <a:off x="3937347" y="2297667"/>
            <a:ext cx="2104592" cy="1635893"/>
            <a:chOff x="4080015" y="2124888"/>
            <a:chExt cx="2104592" cy="1635893"/>
          </a:xfrm>
        </p:grpSpPr>
        <p:sp>
          <p:nvSpPr>
            <p:cNvPr id="110" name="文本框 10"/>
            <p:cNvSpPr txBox="1"/>
            <p:nvPr/>
          </p:nvSpPr>
          <p:spPr>
            <a:xfrm>
              <a:off x="4080015" y="2124888"/>
              <a:ext cx="1729539" cy="400110"/>
            </a:xfrm>
            <a:prstGeom prst="rect">
              <a:avLst/>
            </a:prstGeom>
            <a:noFill/>
          </p:spPr>
          <p:txBody>
            <a:bodyPr wrap="square" rtlCol="0">
              <a:spAutoFit/>
            </a:bodyPr>
            <a:lstStyle/>
            <a:p>
              <a:r>
                <a:rPr lang="zh-CN" altLang="en-US" sz="2000" b="1" dirty="0" smtClean="0">
                  <a:solidFill>
                    <a:schemeClr val="bg1">
                      <a:lumMod val="50000"/>
                    </a:schemeClr>
                  </a:solidFill>
                  <a:latin typeface="微软雅黑" panose="020B0503020204020204" pitchFamily="34" charset="-122"/>
                  <a:ea typeface="微软雅黑" panose="020B0503020204020204" pitchFamily="34" charset="-122"/>
                </a:rPr>
                <a:t>人物介绍：</a:t>
              </a:r>
              <a:endParaRPr lang="zh-CN" altLang="en-US" sz="20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11" name="Rectangle 1"/>
            <p:cNvSpPr>
              <a:spLocks noChangeArrowheads="1"/>
            </p:cNvSpPr>
            <p:nvPr/>
          </p:nvSpPr>
          <p:spPr bwMode="auto">
            <a:xfrm>
              <a:off x="4138622" y="2575865"/>
              <a:ext cx="2045985" cy="1184916"/>
            </a:xfrm>
            <a:prstGeom prst="rect">
              <a:avLst/>
            </a:prstGeom>
            <a:noFill/>
            <a:ln>
              <a:noFill/>
            </a:ln>
            <a:effectLst/>
          </p:spPr>
          <p:txBody>
            <a:bodyPr vert="horz" wrap="square" lIns="0" tIns="0" rIns="0" bIns="76176"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None/>
                <a:tabLst/>
              </a:pPr>
              <a:r>
                <a:rPr lang="zh-CN" sz="1600" dirty="0">
                  <a:solidFill>
                    <a:schemeClr val="bg1">
                      <a:lumMod val="50000"/>
                    </a:schemeClr>
                  </a:solidFill>
                  <a:latin typeface="微软雅黑" panose="020B0503020204020204" pitchFamily="34" charset="-122"/>
                  <a:ea typeface="微软雅黑" panose="020B0503020204020204" pitchFamily="34" charset="-122"/>
                </a:rPr>
                <a:t>上海复旦大学哲学系毕业，之后取得香港浸会大学传播硕士学位。 </a:t>
              </a:r>
            </a:p>
          </p:txBody>
        </p:sp>
      </p:grpSp>
      <p:grpSp>
        <p:nvGrpSpPr>
          <p:cNvPr id="112" name="组合 111"/>
          <p:cNvGrpSpPr/>
          <p:nvPr/>
        </p:nvGrpSpPr>
        <p:grpSpPr>
          <a:xfrm>
            <a:off x="1703512" y="4522475"/>
            <a:ext cx="3369860" cy="922749"/>
            <a:chOff x="1703512" y="4666491"/>
            <a:chExt cx="3369860" cy="922749"/>
          </a:xfrm>
        </p:grpSpPr>
        <p:sp>
          <p:nvSpPr>
            <p:cNvPr id="113" name="文本框 18"/>
            <p:cNvSpPr txBox="1"/>
            <p:nvPr/>
          </p:nvSpPr>
          <p:spPr>
            <a:xfrm>
              <a:off x="1703512" y="4666491"/>
              <a:ext cx="2088232" cy="769441"/>
            </a:xfrm>
            <a:prstGeom prst="rect">
              <a:avLst/>
            </a:prstGeom>
            <a:noFill/>
          </p:spPr>
          <p:txBody>
            <a:bodyPr wrap="square" rtlCol="0">
              <a:spAutoFit/>
            </a:bodyPr>
            <a:lstStyle/>
            <a:p>
              <a:r>
                <a:rPr lang="en-US" altLang="zh-CN" sz="4400" dirty="0" smtClean="0">
                  <a:solidFill>
                    <a:schemeClr val="bg1">
                      <a:lumMod val="50000"/>
                    </a:schemeClr>
                  </a:solidFill>
                  <a:latin typeface="微软雅黑" panose="020B0503020204020204" pitchFamily="34" charset="-122"/>
                  <a:ea typeface="微软雅黑" panose="020B0503020204020204" pitchFamily="34" charset="-122"/>
                </a:rPr>
                <a:t>DAIEN</a:t>
              </a:r>
            </a:p>
          </p:txBody>
        </p:sp>
        <p:cxnSp>
          <p:nvCxnSpPr>
            <p:cNvPr id="114" name="直接连接符 113"/>
            <p:cNvCxnSpPr/>
            <p:nvPr/>
          </p:nvCxnSpPr>
          <p:spPr>
            <a:xfrm flipV="1">
              <a:off x="3275469" y="5051211"/>
              <a:ext cx="444027" cy="515381"/>
            </a:xfrm>
            <a:prstGeom prst="line">
              <a:avLst/>
            </a:prstGeom>
            <a:ln>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sp>
          <p:nvSpPr>
            <p:cNvPr id="115" name="矩形 114"/>
            <p:cNvSpPr/>
            <p:nvPr/>
          </p:nvSpPr>
          <p:spPr>
            <a:xfrm>
              <a:off x="3503712" y="5219908"/>
              <a:ext cx="1569660" cy="369332"/>
            </a:xfrm>
            <a:prstGeom prst="rect">
              <a:avLst/>
            </a:prstGeom>
          </p:spPr>
          <p:txBody>
            <a:bodyPr wrap="none">
              <a:spAutoFit/>
            </a:bodyPr>
            <a:lstStyle/>
            <a:p>
              <a:r>
                <a:rPr lang="zh-CN" altLang="en-US" dirty="0">
                  <a:solidFill>
                    <a:schemeClr val="bg1">
                      <a:lumMod val="50000"/>
                    </a:schemeClr>
                  </a:solidFill>
                  <a:latin typeface="微软雅黑" panose="020B0503020204020204" pitchFamily="34" charset="-122"/>
                  <a:ea typeface="微软雅黑" panose="020B0503020204020204" pitchFamily="34" charset="-122"/>
                </a:rPr>
                <a:t>人力资源</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经理</a:t>
              </a: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6" name="组合 115"/>
          <p:cNvGrpSpPr/>
          <p:nvPr/>
        </p:nvGrpSpPr>
        <p:grpSpPr>
          <a:xfrm>
            <a:off x="5073372" y="4580110"/>
            <a:ext cx="5992767" cy="842466"/>
            <a:chOff x="5073372" y="4724126"/>
            <a:chExt cx="5992767" cy="842466"/>
          </a:xfrm>
        </p:grpSpPr>
        <p:cxnSp>
          <p:nvCxnSpPr>
            <p:cNvPr id="117" name="直接连接符 116"/>
            <p:cNvCxnSpPr/>
            <p:nvPr/>
          </p:nvCxnSpPr>
          <p:spPr>
            <a:xfrm>
              <a:off x="5073372" y="5566592"/>
              <a:ext cx="5056663"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8" name="文本框 49"/>
            <p:cNvSpPr txBox="1"/>
            <p:nvPr/>
          </p:nvSpPr>
          <p:spPr>
            <a:xfrm>
              <a:off x="8509855" y="4724126"/>
              <a:ext cx="2556284" cy="584775"/>
            </a:xfrm>
            <a:prstGeom prst="rect">
              <a:avLst/>
            </a:prstGeom>
            <a:noFill/>
          </p:spPr>
          <p:txBody>
            <a:bodyPr wrap="square" rtlCol="0">
              <a:spAutoFit/>
            </a:bodyPr>
            <a:lstStyle/>
            <a:p>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工作岗位说明及日常工作内容阐述。</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pic>
          <p:nvPicPr>
            <p:cNvPr id="119" name="图片 118"/>
            <p:cNvPicPr>
              <a:picLocks noChangeAspect="1"/>
            </p:cNvPicPr>
            <p:nvPr/>
          </p:nvPicPr>
          <p:blipFill rotWithShape="1">
            <a:blip r:embed="rId5" cstate="screen">
              <a:extLst>
                <a:ext uri="{BEBA8EAE-BF5A-486C-A8C5-ECC9F3942E4B}">
                  <a14:imgProps xmlns:a14="http://schemas.microsoft.com/office/drawing/2010/main">
                    <a14:imgLayer r:embed="rId6">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p:blipFill>
          <p:spPr>
            <a:xfrm>
              <a:off x="7878872" y="4762457"/>
              <a:ext cx="504000" cy="504000"/>
            </a:xfrm>
            <a:prstGeom prst="ellipse">
              <a:avLst/>
            </a:prstGeom>
            <a:solidFill>
              <a:srgbClr val="C00000"/>
            </a:solidFill>
          </p:spPr>
        </p:pic>
      </p:grpSp>
    </p:spTree>
    <p:extLst>
      <p:ext uri="{BB962C8B-B14F-4D97-AF65-F5344CB8AC3E}">
        <p14:creationId xmlns:p14="http://schemas.microsoft.com/office/powerpoint/2010/main" val="117562587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72"/>
                                        </p:tgtEl>
                                        <p:attrNameLst>
                                          <p:attrName>style.visibility</p:attrName>
                                        </p:attrNameLst>
                                      </p:cBhvr>
                                      <p:to>
                                        <p:strVal val="visible"/>
                                      </p:to>
                                    </p:set>
                                    <p:anim calcmode="lin" valueType="num">
                                      <p:cBhvr>
                                        <p:cTn id="7" dur="500" fill="hold"/>
                                        <p:tgtEl>
                                          <p:spTgt spid="72"/>
                                        </p:tgtEl>
                                        <p:attrNameLst>
                                          <p:attrName>ppt_w</p:attrName>
                                        </p:attrNameLst>
                                      </p:cBhvr>
                                      <p:tavLst>
                                        <p:tav tm="0">
                                          <p:val>
                                            <p:fltVal val="0"/>
                                          </p:val>
                                        </p:tav>
                                        <p:tav tm="100000">
                                          <p:val>
                                            <p:strVal val="#ppt_w"/>
                                          </p:val>
                                        </p:tav>
                                      </p:tavLst>
                                    </p:anim>
                                    <p:anim calcmode="lin" valueType="num">
                                      <p:cBhvr>
                                        <p:cTn id="8" dur="500" fill="hold"/>
                                        <p:tgtEl>
                                          <p:spTgt spid="72"/>
                                        </p:tgtEl>
                                        <p:attrNameLst>
                                          <p:attrName>ppt_h</p:attrName>
                                        </p:attrNameLst>
                                      </p:cBhvr>
                                      <p:tavLst>
                                        <p:tav tm="0">
                                          <p:val>
                                            <p:fltVal val="0"/>
                                          </p:val>
                                        </p:tav>
                                        <p:tav tm="100000">
                                          <p:val>
                                            <p:strVal val="#ppt_h"/>
                                          </p:val>
                                        </p:tav>
                                      </p:tavLst>
                                    </p:anim>
                                    <p:animEffect transition="in" filter="fade">
                                      <p:cBhvr>
                                        <p:cTn id="9" dur="500"/>
                                        <p:tgtEl>
                                          <p:spTgt spid="72"/>
                                        </p:tgtEl>
                                      </p:cBhvr>
                                    </p:animEffect>
                                  </p:childTnLst>
                                </p:cTn>
                              </p:par>
                              <p:par>
                                <p:cTn id="10" presetID="53" presetClass="entr" presetSubtype="16" fill="hold" grpId="0" nodeType="withEffect">
                                  <p:stCondLst>
                                    <p:cond delay="500"/>
                                  </p:stCondLst>
                                  <p:childTnLst>
                                    <p:set>
                                      <p:cBhvr>
                                        <p:cTn id="11" dur="1" fill="hold">
                                          <p:stCondLst>
                                            <p:cond delay="0"/>
                                          </p:stCondLst>
                                        </p:cTn>
                                        <p:tgtEl>
                                          <p:spTgt spid="97"/>
                                        </p:tgtEl>
                                        <p:attrNameLst>
                                          <p:attrName>style.visibility</p:attrName>
                                        </p:attrNameLst>
                                      </p:cBhvr>
                                      <p:to>
                                        <p:strVal val="visible"/>
                                      </p:to>
                                    </p:set>
                                    <p:anim calcmode="lin" valueType="num">
                                      <p:cBhvr>
                                        <p:cTn id="12" dur="500" fill="hold"/>
                                        <p:tgtEl>
                                          <p:spTgt spid="97"/>
                                        </p:tgtEl>
                                        <p:attrNameLst>
                                          <p:attrName>ppt_w</p:attrName>
                                        </p:attrNameLst>
                                      </p:cBhvr>
                                      <p:tavLst>
                                        <p:tav tm="0">
                                          <p:val>
                                            <p:fltVal val="0"/>
                                          </p:val>
                                        </p:tav>
                                        <p:tav tm="100000">
                                          <p:val>
                                            <p:strVal val="#ppt_w"/>
                                          </p:val>
                                        </p:tav>
                                      </p:tavLst>
                                    </p:anim>
                                    <p:anim calcmode="lin" valueType="num">
                                      <p:cBhvr>
                                        <p:cTn id="13" dur="500" fill="hold"/>
                                        <p:tgtEl>
                                          <p:spTgt spid="97"/>
                                        </p:tgtEl>
                                        <p:attrNameLst>
                                          <p:attrName>ppt_h</p:attrName>
                                        </p:attrNameLst>
                                      </p:cBhvr>
                                      <p:tavLst>
                                        <p:tav tm="0">
                                          <p:val>
                                            <p:fltVal val="0"/>
                                          </p:val>
                                        </p:tav>
                                        <p:tav tm="100000">
                                          <p:val>
                                            <p:strVal val="#ppt_h"/>
                                          </p:val>
                                        </p:tav>
                                      </p:tavLst>
                                    </p:anim>
                                    <p:animEffect transition="in" filter="fade">
                                      <p:cBhvr>
                                        <p:cTn id="14" dur="500"/>
                                        <p:tgtEl>
                                          <p:spTgt spid="97"/>
                                        </p:tgtEl>
                                      </p:cBhvr>
                                    </p:animEffect>
                                  </p:childTnLst>
                                </p:cTn>
                              </p:par>
                              <p:par>
                                <p:cTn id="15" presetID="53" presetClass="entr" presetSubtype="16" fill="hold" nodeType="withEffect">
                                  <p:stCondLst>
                                    <p:cond delay="500"/>
                                  </p:stCondLst>
                                  <p:childTnLst>
                                    <p:set>
                                      <p:cBhvr>
                                        <p:cTn id="16" dur="1" fill="hold">
                                          <p:stCondLst>
                                            <p:cond delay="0"/>
                                          </p:stCondLst>
                                        </p:cTn>
                                        <p:tgtEl>
                                          <p:spTgt spid="98"/>
                                        </p:tgtEl>
                                        <p:attrNameLst>
                                          <p:attrName>style.visibility</p:attrName>
                                        </p:attrNameLst>
                                      </p:cBhvr>
                                      <p:to>
                                        <p:strVal val="visible"/>
                                      </p:to>
                                    </p:set>
                                    <p:anim calcmode="lin" valueType="num">
                                      <p:cBhvr>
                                        <p:cTn id="17" dur="500" fill="hold"/>
                                        <p:tgtEl>
                                          <p:spTgt spid="98"/>
                                        </p:tgtEl>
                                        <p:attrNameLst>
                                          <p:attrName>ppt_w</p:attrName>
                                        </p:attrNameLst>
                                      </p:cBhvr>
                                      <p:tavLst>
                                        <p:tav tm="0">
                                          <p:val>
                                            <p:fltVal val="0"/>
                                          </p:val>
                                        </p:tav>
                                        <p:tav tm="100000">
                                          <p:val>
                                            <p:strVal val="#ppt_w"/>
                                          </p:val>
                                        </p:tav>
                                      </p:tavLst>
                                    </p:anim>
                                    <p:anim calcmode="lin" valueType="num">
                                      <p:cBhvr>
                                        <p:cTn id="18" dur="500" fill="hold"/>
                                        <p:tgtEl>
                                          <p:spTgt spid="98"/>
                                        </p:tgtEl>
                                        <p:attrNameLst>
                                          <p:attrName>ppt_h</p:attrName>
                                        </p:attrNameLst>
                                      </p:cBhvr>
                                      <p:tavLst>
                                        <p:tav tm="0">
                                          <p:val>
                                            <p:fltVal val="0"/>
                                          </p:val>
                                        </p:tav>
                                        <p:tav tm="100000">
                                          <p:val>
                                            <p:strVal val="#ppt_h"/>
                                          </p:val>
                                        </p:tav>
                                      </p:tavLst>
                                    </p:anim>
                                    <p:animEffect transition="in" filter="fade">
                                      <p:cBhvr>
                                        <p:cTn id="19" dur="500"/>
                                        <p:tgtEl>
                                          <p:spTgt spid="98"/>
                                        </p:tgtEl>
                                      </p:cBhvr>
                                    </p:animEffect>
                                  </p:childTnLst>
                                </p:cTn>
                              </p:par>
                              <p:par>
                                <p:cTn id="20" presetID="53" presetClass="entr" presetSubtype="16" fill="hold" nodeType="withEffect">
                                  <p:stCondLst>
                                    <p:cond delay="1000"/>
                                  </p:stCondLst>
                                  <p:childTnLst>
                                    <p:set>
                                      <p:cBhvr>
                                        <p:cTn id="21" dur="1" fill="hold">
                                          <p:stCondLst>
                                            <p:cond delay="0"/>
                                          </p:stCondLst>
                                        </p:cTn>
                                        <p:tgtEl>
                                          <p:spTgt spid="109"/>
                                        </p:tgtEl>
                                        <p:attrNameLst>
                                          <p:attrName>style.visibility</p:attrName>
                                        </p:attrNameLst>
                                      </p:cBhvr>
                                      <p:to>
                                        <p:strVal val="visible"/>
                                      </p:to>
                                    </p:set>
                                    <p:anim calcmode="lin" valueType="num">
                                      <p:cBhvr>
                                        <p:cTn id="22" dur="500" fill="hold"/>
                                        <p:tgtEl>
                                          <p:spTgt spid="109"/>
                                        </p:tgtEl>
                                        <p:attrNameLst>
                                          <p:attrName>ppt_w</p:attrName>
                                        </p:attrNameLst>
                                      </p:cBhvr>
                                      <p:tavLst>
                                        <p:tav tm="0">
                                          <p:val>
                                            <p:fltVal val="0"/>
                                          </p:val>
                                        </p:tav>
                                        <p:tav tm="100000">
                                          <p:val>
                                            <p:strVal val="#ppt_w"/>
                                          </p:val>
                                        </p:tav>
                                      </p:tavLst>
                                    </p:anim>
                                    <p:anim calcmode="lin" valueType="num">
                                      <p:cBhvr>
                                        <p:cTn id="23" dur="500" fill="hold"/>
                                        <p:tgtEl>
                                          <p:spTgt spid="109"/>
                                        </p:tgtEl>
                                        <p:attrNameLst>
                                          <p:attrName>ppt_h</p:attrName>
                                        </p:attrNameLst>
                                      </p:cBhvr>
                                      <p:tavLst>
                                        <p:tav tm="0">
                                          <p:val>
                                            <p:fltVal val="0"/>
                                          </p:val>
                                        </p:tav>
                                        <p:tav tm="100000">
                                          <p:val>
                                            <p:strVal val="#ppt_h"/>
                                          </p:val>
                                        </p:tav>
                                      </p:tavLst>
                                    </p:anim>
                                    <p:animEffect transition="in" filter="fade">
                                      <p:cBhvr>
                                        <p:cTn id="24" dur="500"/>
                                        <p:tgtEl>
                                          <p:spTgt spid="109"/>
                                        </p:tgtEl>
                                      </p:cBhvr>
                                    </p:animEffect>
                                  </p:childTnLst>
                                </p:cTn>
                              </p:par>
                              <p:par>
                                <p:cTn id="25" presetID="53" presetClass="entr" presetSubtype="16" fill="hold" grpId="0" nodeType="withEffect">
                                  <p:stCondLst>
                                    <p:cond delay="1500"/>
                                  </p:stCondLst>
                                  <p:childTnLst>
                                    <p:set>
                                      <p:cBhvr>
                                        <p:cTn id="26" dur="1" fill="hold">
                                          <p:stCondLst>
                                            <p:cond delay="0"/>
                                          </p:stCondLst>
                                        </p:cTn>
                                        <p:tgtEl>
                                          <p:spTgt spid="99"/>
                                        </p:tgtEl>
                                        <p:attrNameLst>
                                          <p:attrName>style.visibility</p:attrName>
                                        </p:attrNameLst>
                                      </p:cBhvr>
                                      <p:to>
                                        <p:strVal val="visible"/>
                                      </p:to>
                                    </p:set>
                                    <p:anim calcmode="lin" valueType="num">
                                      <p:cBhvr>
                                        <p:cTn id="27" dur="500" fill="hold"/>
                                        <p:tgtEl>
                                          <p:spTgt spid="99"/>
                                        </p:tgtEl>
                                        <p:attrNameLst>
                                          <p:attrName>ppt_w</p:attrName>
                                        </p:attrNameLst>
                                      </p:cBhvr>
                                      <p:tavLst>
                                        <p:tav tm="0">
                                          <p:val>
                                            <p:fltVal val="0"/>
                                          </p:val>
                                        </p:tav>
                                        <p:tav tm="100000">
                                          <p:val>
                                            <p:strVal val="#ppt_w"/>
                                          </p:val>
                                        </p:tav>
                                      </p:tavLst>
                                    </p:anim>
                                    <p:anim calcmode="lin" valueType="num">
                                      <p:cBhvr>
                                        <p:cTn id="28" dur="500" fill="hold"/>
                                        <p:tgtEl>
                                          <p:spTgt spid="99"/>
                                        </p:tgtEl>
                                        <p:attrNameLst>
                                          <p:attrName>ppt_h</p:attrName>
                                        </p:attrNameLst>
                                      </p:cBhvr>
                                      <p:tavLst>
                                        <p:tav tm="0">
                                          <p:val>
                                            <p:fltVal val="0"/>
                                          </p:val>
                                        </p:tav>
                                        <p:tav tm="100000">
                                          <p:val>
                                            <p:strVal val="#ppt_h"/>
                                          </p:val>
                                        </p:tav>
                                      </p:tavLst>
                                    </p:anim>
                                    <p:animEffect transition="in" filter="fade">
                                      <p:cBhvr>
                                        <p:cTn id="29" dur="500"/>
                                        <p:tgtEl>
                                          <p:spTgt spid="99"/>
                                        </p:tgtEl>
                                      </p:cBhvr>
                                    </p:animEffect>
                                  </p:childTnLst>
                                </p:cTn>
                              </p:par>
                              <p:par>
                                <p:cTn id="30" presetID="53" presetClass="entr" presetSubtype="16" fill="hold" grpId="0" nodeType="withEffect">
                                  <p:stCondLst>
                                    <p:cond delay="1500"/>
                                  </p:stCondLst>
                                  <p:childTnLst>
                                    <p:set>
                                      <p:cBhvr>
                                        <p:cTn id="31" dur="1" fill="hold">
                                          <p:stCondLst>
                                            <p:cond delay="0"/>
                                          </p:stCondLst>
                                        </p:cTn>
                                        <p:tgtEl>
                                          <p:spTgt spid="100"/>
                                        </p:tgtEl>
                                        <p:attrNameLst>
                                          <p:attrName>style.visibility</p:attrName>
                                        </p:attrNameLst>
                                      </p:cBhvr>
                                      <p:to>
                                        <p:strVal val="visible"/>
                                      </p:to>
                                    </p:set>
                                    <p:anim calcmode="lin" valueType="num">
                                      <p:cBhvr>
                                        <p:cTn id="32" dur="500" fill="hold"/>
                                        <p:tgtEl>
                                          <p:spTgt spid="100"/>
                                        </p:tgtEl>
                                        <p:attrNameLst>
                                          <p:attrName>ppt_w</p:attrName>
                                        </p:attrNameLst>
                                      </p:cBhvr>
                                      <p:tavLst>
                                        <p:tav tm="0">
                                          <p:val>
                                            <p:fltVal val="0"/>
                                          </p:val>
                                        </p:tav>
                                        <p:tav tm="100000">
                                          <p:val>
                                            <p:strVal val="#ppt_w"/>
                                          </p:val>
                                        </p:tav>
                                      </p:tavLst>
                                    </p:anim>
                                    <p:anim calcmode="lin" valueType="num">
                                      <p:cBhvr>
                                        <p:cTn id="33" dur="500" fill="hold"/>
                                        <p:tgtEl>
                                          <p:spTgt spid="100"/>
                                        </p:tgtEl>
                                        <p:attrNameLst>
                                          <p:attrName>ppt_h</p:attrName>
                                        </p:attrNameLst>
                                      </p:cBhvr>
                                      <p:tavLst>
                                        <p:tav tm="0">
                                          <p:val>
                                            <p:fltVal val="0"/>
                                          </p:val>
                                        </p:tav>
                                        <p:tav tm="100000">
                                          <p:val>
                                            <p:strVal val="#ppt_h"/>
                                          </p:val>
                                        </p:tav>
                                      </p:tavLst>
                                    </p:anim>
                                    <p:animEffect transition="in" filter="fade">
                                      <p:cBhvr>
                                        <p:cTn id="34" dur="500"/>
                                        <p:tgtEl>
                                          <p:spTgt spid="100"/>
                                        </p:tgtEl>
                                      </p:cBhvr>
                                    </p:animEffect>
                                  </p:childTnLst>
                                </p:cTn>
                              </p:par>
                              <p:par>
                                <p:cTn id="35" presetID="53" presetClass="entr" presetSubtype="16" fill="hold" grpId="0" nodeType="withEffect">
                                  <p:stCondLst>
                                    <p:cond delay="1500"/>
                                  </p:stCondLst>
                                  <p:childTnLst>
                                    <p:set>
                                      <p:cBhvr>
                                        <p:cTn id="36" dur="1" fill="hold">
                                          <p:stCondLst>
                                            <p:cond delay="0"/>
                                          </p:stCondLst>
                                        </p:cTn>
                                        <p:tgtEl>
                                          <p:spTgt spid="101"/>
                                        </p:tgtEl>
                                        <p:attrNameLst>
                                          <p:attrName>style.visibility</p:attrName>
                                        </p:attrNameLst>
                                      </p:cBhvr>
                                      <p:to>
                                        <p:strVal val="visible"/>
                                      </p:to>
                                    </p:set>
                                    <p:anim calcmode="lin" valueType="num">
                                      <p:cBhvr>
                                        <p:cTn id="37" dur="500" fill="hold"/>
                                        <p:tgtEl>
                                          <p:spTgt spid="101"/>
                                        </p:tgtEl>
                                        <p:attrNameLst>
                                          <p:attrName>ppt_w</p:attrName>
                                        </p:attrNameLst>
                                      </p:cBhvr>
                                      <p:tavLst>
                                        <p:tav tm="0">
                                          <p:val>
                                            <p:fltVal val="0"/>
                                          </p:val>
                                        </p:tav>
                                        <p:tav tm="100000">
                                          <p:val>
                                            <p:strVal val="#ppt_w"/>
                                          </p:val>
                                        </p:tav>
                                      </p:tavLst>
                                    </p:anim>
                                    <p:anim calcmode="lin" valueType="num">
                                      <p:cBhvr>
                                        <p:cTn id="38" dur="500" fill="hold"/>
                                        <p:tgtEl>
                                          <p:spTgt spid="101"/>
                                        </p:tgtEl>
                                        <p:attrNameLst>
                                          <p:attrName>ppt_h</p:attrName>
                                        </p:attrNameLst>
                                      </p:cBhvr>
                                      <p:tavLst>
                                        <p:tav tm="0">
                                          <p:val>
                                            <p:fltVal val="0"/>
                                          </p:val>
                                        </p:tav>
                                        <p:tav tm="100000">
                                          <p:val>
                                            <p:strVal val="#ppt_h"/>
                                          </p:val>
                                        </p:tav>
                                      </p:tavLst>
                                    </p:anim>
                                    <p:animEffect transition="in" filter="fade">
                                      <p:cBhvr>
                                        <p:cTn id="39" dur="500"/>
                                        <p:tgtEl>
                                          <p:spTgt spid="101"/>
                                        </p:tgtEl>
                                      </p:cBhvr>
                                    </p:animEffect>
                                  </p:childTnLst>
                                </p:cTn>
                              </p:par>
                              <p:par>
                                <p:cTn id="40" presetID="53" presetClass="entr" presetSubtype="16" fill="hold" grpId="0" nodeType="withEffect">
                                  <p:stCondLst>
                                    <p:cond delay="1500"/>
                                  </p:stCondLst>
                                  <p:childTnLst>
                                    <p:set>
                                      <p:cBhvr>
                                        <p:cTn id="41" dur="1" fill="hold">
                                          <p:stCondLst>
                                            <p:cond delay="0"/>
                                          </p:stCondLst>
                                        </p:cTn>
                                        <p:tgtEl>
                                          <p:spTgt spid="102"/>
                                        </p:tgtEl>
                                        <p:attrNameLst>
                                          <p:attrName>style.visibility</p:attrName>
                                        </p:attrNameLst>
                                      </p:cBhvr>
                                      <p:to>
                                        <p:strVal val="visible"/>
                                      </p:to>
                                    </p:set>
                                    <p:anim calcmode="lin" valueType="num">
                                      <p:cBhvr>
                                        <p:cTn id="42" dur="500" fill="hold"/>
                                        <p:tgtEl>
                                          <p:spTgt spid="102"/>
                                        </p:tgtEl>
                                        <p:attrNameLst>
                                          <p:attrName>ppt_w</p:attrName>
                                        </p:attrNameLst>
                                      </p:cBhvr>
                                      <p:tavLst>
                                        <p:tav tm="0">
                                          <p:val>
                                            <p:fltVal val="0"/>
                                          </p:val>
                                        </p:tav>
                                        <p:tav tm="100000">
                                          <p:val>
                                            <p:strVal val="#ppt_w"/>
                                          </p:val>
                                        </p:tav>
                                      </p:tavLst>
                                    </p:anim>
                                    <p:anim calcmode="lin" valueType="num">
                                      <p:cBhvr>
                                        <p:cTn id="43" dur="500" fill="hold"/>
                                        <p:tgtEl>
                                          <p:spTgt spid="102"/>
                                        </p:tgtEl>
                                        <p:attrNameLst>
                                          <p:attrName>ppt_h</p:attrName>
                                        </p:attrNameLst>
                                      </p:cBhvr>
                                      <p:tavLst>
                                        <p:tav tm="0">
                                          <p:val>
                                            <p:fltVal val="0"/>
                                          </p:val>
                                        </p:tav>
                                        <p:tav tm="100000">
                                          <p:val>
                                            <p:strVal val="#ppt_h"/>
                                          </p:val>
                                        </p:tav>
                                      </p:tavLst>
                                    </p:anim>
                                    <p:animEffect transition="in" filter="fade">
                                      <p:cBhvr>
                                        <p:cTn id="44" dur="500"/>
                                        <p:tgtEl>
                                          <p:spTgt spid="102"/>
                                        </p:tgtEl>
                                      </p:cBhvr>
                                    </p:animEffect>
                                  </p:childTnLst>
                                </p:cTn>
                              </p:par>
                              <p:par>
                                <p:cTn id="45" presetID="53" presetClass="entr" presetSubtype="16" fill="hold" grpId="0" nodeType="withEffect">
                                  <p:stCondLst>
                                    <p:cond delay="1500"/>
                                  </p:stCondLst>
                                  <p:childTnLst>
                                    <p:set>
                                      <p:cBhvr>
                                        <p:cTn id="46" dur="1" fill="hold">
                                          <p:stCondLst>
                                            <p:cond delay="0"/>
                                          </p:stCondLst>
                                        </p:cTn>
                                        <p:tgtEl>
                                          <p:spTgt spid="103"/>
                                        </p:tgtEl>
                                        <p:attrNameLst>
                                          <p:attrName>style.visibility</p:attrName>
                                        </p:attrNameLst>
                                      </p:cBhvr>
                                      <p:to>
                                        <p:strVal val="visible"/>
                                      </p:to>
                                    </p:set>
                                    <p:anim calcmode="lin" valueType="num">
                                      <p:cBhvr>
                                        <p:cTn id="47" dur="500" fill="hold"/>
                                        <p:tgtEl>
                                          <p:spTgt spid="103"/>
                                        </p:tgtEl>
                                        <p:attrNameLst>
                                          <p:attrName>ppt_w</p:attrName>
                                        </p:attrNameLst>
                                      </p:cBhvr>
                                      <p:tavLst>
                                        <p:tav tm="0">
                                          <p:val>
                                            <p:fltVal val="0"/>
                                          </p:val>
                                        </p:tav>
                                        <p:tav tm="100000">
                                          <p:val>
                                            <p:strVal val="#ppt_w"/>
                                          </p:val>
                                        </p:tav>
                                      </p:tavLst>
                                    </p:anim>
                                    <p:anim calcmode="lin" valueType="num">
                                      <p:cBhvr>
                                        <p:cTn id="48" dur="500" fill="hold"/>
                                        <p:tgtEl>
                                          <p:spTgt spid="103"/>
                                        </p:tgtEl>
                                        <p:attrNameLst>
                                          <p:attrName>ppt_h</p:attrName>
                                        </p:attrNameLst>
                                      </p:cBhvr>
                                      <p:tavLst>
                                        <p:tav tm="0">
                                          <p:val>
                                            <p:fltVal val="0"/>
                                          </p:val>
                                        </p:tav>
                                        <p:tav tm="100000">
                                          <p:val>
                                            <p:strVal val="#ppt_h"/>
                                          </p:val>
                                        </p:tav>
                                      </p:tavLst>
                                    </p:anim>
                                    <p:animEffect transition="in" filter="fade">
                                      <p:cBhvr>
                                        <p:cTn id="49" dur="500"/>
                                        <p:tgtEl>
                                          <p:spTgt spid="103"/>
                                        </p:tgtEl>
                                      </p:cBhvr>
                                    </p:animEffect>
                                  </p:childTnLst>
                                </p:cTn>
                              </p:par>
                              <p:par>
                                <p:cTn id="50" presetID="53" presetClass="entr" presetSubtype="16" fill="hold" grpId="0" nodeType="withEffect">
                                  <p:stCondLst>
                                    <p:cond delay="1500"/>
                                  </p:stCondLst>
                                  <p:childTnLst>
                                    <p:set>
                                      <p:cBhvr>
                                        <p:cTn id="51" dur="1" fill="hold">
                                          <p:stCondLst>
                                            <p:cond delay="0"/>
                                          </p:stCondLst>
                                        </p:cTn>
                                        <p:tgtEl>
                                          <p:spTgt spid="104"/>
                                        </p:tgtEl>
                                        <p:attrNameLst>
                                          <p:attrName>style.visibility</p:attrName>
                                        </p:attrNameLst>
                                      </p:cBhvr>
                                      <p:to>
                                        <p:strVal val="visible"/>
                                      </p:to>
                                    </p:set>
                                    <p:anim calcmode="lin" valueType="num">
                                      <p:cBhvr>
                                        <p:cTn id="52" dur="500" fill="hold"/>
                                        <p:tgtEl>
                                          <p:spTgt spid="104"/>
                                        </p:tgtEl>
                                        <p:attrNameLst>
                                          <p:attrName>ppt_w</p:attrName>
                                        </p:attrNameLst>
                                      </p:cBhvr>
                                      <p:tavLst>
                                        <p:tav tm="0">
                                          <p:val>
                                            <p:fltVal val="0"/>
                                          </p:val>
                                        </p:tav>
                                        <p:tav tm="100000">
                                          <p:val>
                                            <p:strVal val="#ppt_w"/>
                                          </p:val>
                                        </p:tav>
                                      </p:tavLst>
                                    </p:anim>
                                    <p:anim calcmode="lin" valueType="num">
                                      <p:cBhvr>
                                        <p:cTn id="53" dur="500" fill="hold"/>
                                        <p:tgtEl>
                                          <p:spTgt spid="104"/>
                                        </p:tgtEl>
                                        <p:attrNameLst>
                                          <p:attrName>ppt_h</p:attrName>
                                        </p:attrNameLst>
                                      </p:cBhvr>
                                      <p:tavLst>
                                        <p:tav tm="0">
                                          <p:val>
                                            <p:fltVal val="0"/>
                                          </p:val>
                                        </p:tav>
                                        <p:tav tm="100000">
                                          <p:val>
                                            <p:strVal val="#ppt_h"/>
                                          </p:val>
                                        </p:tav>
                                      </p:tavLst>
                                    </p:anim>
                                    <p:animEffect transition="in" filter="fade">
                                      <p:cBhvr>
                                        <p:cTn id="54" dur="500"/>
                                        <p:tgtEl>
                                          <p:spTgt spid="104"/>
                                        </p:tgtEl>
                                      </p:cBhvr>
                                    </p:animEffect>
                                  </p:childTnLst>
                                </p:cTn>
                              </p:par>
                              <p:par>
                                <p:cTn id="55" presetID="53" presetClass="entr" presetSubtype="16" fill="hold" grpId="0" nodeType="withEffect">
                                  <p:stCondLst>
                                    <p:cond delay="1500"/>
                                  </p:stCondLst>
                                  <p:childTnLst>
                                    <p:set>
                                      <p:cBhvr>
                                        <p:cTn id="56" dur="1" fill="hold">
                                          <p:stCondLst>
                                            <p:cond delay="0"/>
                                          </p:stCondLst>
                                        </p:cTn>
                                        <p:tgtEl>
                                          <p:spTgt spid="105"/>
                                        </p:tgtEl>
                                        <p:attrNameLst>
                                          <p:attrName>style.visibility</p:attrName>
                                        </p:attrNameLst>
                                      </p:cBhvr>
                                      <p:to>
                                        <p:strVal val="visible"/>
                                      </p:to>
                                    </p:set>
                                    <p:anim calcmode="lin" valueType="num">
                                      <p:cBhvr>
                                        <p:cTn id="57" dur="500" fill="hold"/>
                                        <p:tgtEl>
                                          <p:spTgt spid="105"/>
                                        </p:tgtEl>
                                        <p:attrNameLst>
                                          <p:attrName>ppt_w</p:attrName>
                                        </p:attrNameLst>
                                      </p:cBhvr>
                                      <p:tavLst>
                                        <p:tav tm="0">
                                          <p:val>
                                            <p:fltVal val="0"/>
                                          </p:val>
                                        </p:tav>
                                        <p:tav tm="100000">
                                          <p:val>
                                            <p:strVal val="#ppt_w"/>
                                          </p:val>
                                        </p:tav>
                                      </p:tavLst>
                                    </p:anim>
                                    <p:anim calcmode="lin" valueType="num">
                                      <p:cBhvr>
                                        <p:cTn id="58" dur="500" fill="hold"/>
                                        <p:tgtEl>
                                          <p:spTgt spid="105"/>
                                        </p:tgtEl>
                                        <p:attrNameLst>
                                          <p:attrName>ppt_h</p:attrName>
                                        </p:attrNameLst>
                                      </p:cBhvr>
                                      <p:tavLst>
                                        <p:tav tm="0">
                                          <p:val>
                                            <p:fltVal val="0"/>
                                          </p:val>
                                        </p:tav>
                                        <p:tav tm="100000">
                                          <p:val>
                                            <p:strVal val="#ppt_h"/>
                                          </p:val>
                                        </p:tav>
                                      </p:tavLst>
                                    </p:anim>
                                    <p:animEffect transition="in" filter="fade">
                                      <p:cBhvr>
                                        <p:cTn id="59" dur="500"/>
                                        <p:tgtEl>
                                          <p:spTgt spid="105"/>
                                        </p:tgtEl>
                                      </p:cBhvr>
                                    </p:animEffect>
                                  </p:childTnLst>
                                </p:cTn>
                              </p:par>
                              <p:par>
                                <p:cTn id="60" presetID="53" presetClass="entr" presetSubtype="16" fill="hold" grpId="0" nodeType="withEffect">
                                  <p:stCondLst>
                                    <p:cond delay="1500"/>
                                  </p:stCondLst>
                                  <p:childTnLst>
                                    <p:set>
                                      <p:cBhvr>
                                        <p:cTn id="61" dur="1" fill="hold">
                                          <p:stCondLst>
                                            <p:cond delay="0"/>
                                          </p:stCondLst>
                                        </p:cTn>
                                        <p:tgtEl>
                                          <p:spTgt spid="106"/>
                                        </p:tgtEl>
                                        <p:attrNameLst>
                                          <p:attrName>style.visibility</p:attrName>
                                        </p:attrNameLst>
                                      </p:cBhvr>
                                      <p:to>
                                        <p:strVal val="visible"/>
                                      </p:to>
                                    </p:set>
                                    <p:anim calcmode="lin" valueType="num">
                                      <p:cBhvr>
                                        <p:cTn id="62" dur="500" fill="hold"/>
                                        <p:tgtEl>
                                          <p:spTgt spid="106"/>
                                        </p:tgtEl>
                                        <p:attrNameLst>
                                          <p:attrName>ppt_w</p:attrName>
                                        </p:attrNameLst>
                                      </p:cBhvr>
                                      <p:tavLst>
                                        <p:tav tm="0">
                                          <p:val>
                                            <p:fltVal val="0"/>
                                          </p:val>
                                        </p:tav>
                                        <p:tav tm="100000">
                                          <p:val>
                                            <p:strVal val="#ppt_w"/>
                                          </p:val>
                                        </p:tav>
                                      </p:tavLst>
                                    </p:anim>
                                    <p:anim calcmode="lin" valueType="num">
                                      <p:cBhvr>
                                        <p:cTn id="63" dur="500" fill="hold"/>
                                        <p:tgtEl>
                                          <p:spTgt spid="106"/>
                                        </p:tgtEl>
                                        <p:attrNameLst>
                                          <p:attrName>ppt_h</p:attrName>
                                        </p:attrNameLst>
                                      </p:cBhvr>
                                      <p:tavLst>
                                        <p:tav tm="0">
                                          <p:val>
                                            <p:fltVal val="0"/>
                                          </p:val>
                                        </p:tav>
                                        <p:tav tm="100000">
                                          <p:val>
                                            <p:strVal val="#ppt_h"/>
                                          </p:val>
                                        </p:tav>
                                      </p:tavLst>
                                    </p:anim>
                                    <p:animEffect transition="in" filter="fade">
                                      <p:cBhvr>
                                        <p:cTn id="64" dur="500"/>
                                        <p:tgtEl>
                                          <p:spTgt spid="106"/>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107"/>
                                        </p:tgtEl>
                                        <p:attrNameLst>
                                          <p:attrName>style.visibility</p:attrName>
                                        </p:attrNameLst>
                                      </p:cBhvr>
                                      <p:to>
                                        <p:strVal val="visible"/>
                                      </p:to>
                                    </p:set>
                                    <p:anim calcmode="lin" valueType="num">
                                      <p:cBhvr>
                                        <p:cTn id="67" dur="500" fill="hold"/>
                                        <p:tgtEl>
                                          <p:spTgt spid="107"/>
                                        </p:tgtEl>
                                        <p:attrNameLst>
                                          <p:attrName>ppt_w</p:attrName>
                                        </p:attrNameLst>
                                      </p:cBhvr>
                                      <p:tavLst>
                                        <p:tav tm="0">
                                          <p:val>
                                            <p:fltVal val="0"/>
                                          </p:val>
                                        </p:tav>
                                        <p:tav tm="100000">
                                          <p:val>
                                            <p:strVal val="#ppt_w"/>
                                          </p:val>
                                        </p:tav>
                                      </p:tavLst>
                                    </p:anim>
                                    <p:anim calcmode="lin" valueType="num">
                                      <p:cBhvr>
                                        <p:cTn id="68" dur="500" fill="hold"/>
                                        <p:tgtEl>
                                          <p:spTgt spid="107"/>
                                        </p:tgtEl>
                                        <p:attrNameLst>
                                          <p:attrName>ppt_h</p:attrName>
                                        </p:attrNameLst>
                                      </p:cBhvr>
                                      <p:tavLst>
                                        <p:tav tm="0">
                                          <p:val>
                                            <p:fltVal val="0"/>
                                          </p:val>
                                        </p:tav>
                                        <p:tav tm="100000">
                                          <p:val>
                                            <p:strVal val="#ppt_h"/>
                                          </p:val>
                                        </p:tav>
                                      </p:tavLst>
                                    </p:anim>
                                    <p:animEffect transition="in" filter="fade">
                                      <p:cBhvr>
                                        <p:cTn id="69" dur="500"/>
                                        <p:tgtEl>
                                          <p:spTgt spid="107"/>
                                        </p:tgtEl>
                                      </p:cBhvr>
                                    </p:animEffect>
                                  </p:childTnLst>
                                </p:cTn>
                              </p:par>
                              <p:par>
                                <p:cTn id="70" presetID="53" presetClass="entr" presetSubtype="16" fill="hold" grpId="0" nodeType="withEffect" nodePh="1">
                                  <p:stCondLst>
                                    <p:cond delay="1500"/>
                                  </p:stCondLst>
                                  <p:endCondLst>
                                    <p:cond evt="begin" delay="0">
                                      <p:tn val="70"/>
                                    </p:cond>
                                  </p:endCondLst>
                                  <p:childTnLst>
                                    <p:set>
                                      <p:cBhvr>
                                        <p:cTn id="71" dur="1" fill="hold">
                                          <p:stCondLst>
                                            <p:cond delay="0"/>
                                          </p:stCondLst>
                                        </p:cTn>
                                        <p:tgtEl>
                                          <p:spTgt spid="108"/>
                                        </p:tgtEl>
                                        <p:attrNameLst>
                                          <p:attrName>style.visibility</p:attrName>
                                        </p:attrNameLst>
                                      </p:cBhvr>
                                      <p:to>
                                        <p:strVal val="visible"/>
                                      </p:to>
                                    </p:set>
                                    <p:anim calcmode="lin" valueType="num">
                                      <p:cBhvr>
                                        <p:cTn id="72" dur="500" fill="hold"/>
                                        <p:tgtEl>
                                          <p:spTgt spid="108"/>
                                        </p:tgtEl>
                                        <p:attrNameLst>
                                          <p:attrName>ppt_w</p:attrName>
                                        </p:attrNameLst>
                                      </p:cBhvr>
                                      <p:tavLst>
                                        <p:tav tm="0">
                                          <p:val>
                                            <p:fltVal val="0"/>
                                          </p:val>
                                        </p:tav>
                                        <p:tav tm="100000">
                                          <p:val>
                                            <p:strVal val="#ppt_w"/>
                                          </p:val>
                                        </p:tav>
                                      </p:tavLst>
                                    </p:anim>
                                    <p:anim calcmode="lin" valueType="num">
                                      <p:cBhvr>
                                        <p:cTn id="73" dur="500" fill="hold"/>
                                        <p:tgtEl>
                                          <p:spTgt spid="108"/>
                                        </p:tgtEl>
                                        <p:attrNameLst>
                                          <p:attrName>ppt_h</p:attrName>
                                        </p:attrNameLst>
                                      </p:cBhvr>
                                      <p:tavLst>
                                        <p:tav tm="0">
                                          <p:val>
                                            <p:fltVal val="0"/>
                                          </p:val>
                                        </p:tav>
                                        <p:tav tm="100000">
                                          <p:val>
                                            <p:strVal val="#ppt_h"/>
                                          </p:val>
                                        </p:tav>
                                      </p:tavLst>
                                    </p:anim>
                                    <p:animEffect transition="in" filter="fade">
                                      <p:cBhvr>
                                        <p:cTn id="74" dur="500"/>
                                        <p:tgtEl>
                                          <p:spTgt spid="108"/>
                                        </p:tgtEl>
                                      </p:cBhvr>
                                    </p:animEffect>
                                  </p:childTnLst>
                                </p:cTn>
                              </p:par>
                              <p:par>
                                <p:cTn id="75" presetID="53" presetClass="entr" presetSubtype="16" fill="hold" nodeType="withEffect">
                                  <p:stCondLst>
                                    <p:cond delay="2250"/>
                                  </p:stCondLst>
                                  <p:childTnLst>
                                    <p:set>
                                      <p:cBhvr>
                                        <p:cTn id="76" dur="1" fill="hold">
                                          <p:stCondLst>
                                            <p:cond delay="0"/>
                                          </p:stCondLst>
                                        </p:cTn>
                                        <p:tgtEl>
                                          <p:spTgt spid="112"/>
                                        </p:tgtEl>
                                        <p:attrNameLst>
                                          <p:attrName>style.visibility</p:attrName>
                                        </p:attrNameLst>
                                      </p:cBhvr>
                                      <p:to>
                                        <p:strVal val="visible"/>
                                      </p:to>
                                    </p:set>
                                    <p:anim calcmode="lin" valueType="num">
                                      <p:cBhvr>
                                        <p:cTn id="77" dur="500" fill="hold"/>
                                        <p:tgtEl>
                                          <p:spTgt spid="112"/>
                                        </p:tgtEl>
                                        <p:attrNameLst>
                                          <p:attrName>ppt_w</p:attrName>
                                        </p:attrNameLst>
                                      </p:cBhvr>
                                      <p:tavLst>
                                        <p:tav tm="0">
                                          <p:val>
                                            <p:fltVal val="0"/>
                                          </p:val>
                                        </p:tav>
                                        <p:tav tm="100000">
                                          <p:val>
                                            <p:strVal val="#ppt_w"/>
                                          </p:val>
                                        </p:tav>
                                      </p:tavLst>
                                    </p:anim>
                                    <p:anim calcmode="lin" valueType="num">
                                      <p:cBhvr>
                                        <p:cTn id="78" dur="500" fill="hold"/>
                                        <p:tgtEl>
                                          <p:spTgt spid="112"/>
                                        </p:tgtEl>
                                        <p:attrNameLst>
                                          <p:attrName>ppt_h</p:attrName>
                                        </p:attrNameLst>
                                      </p:cBhvr>
                                      <p:tavLst>
                                        <p:tav tm="0">
                                          <p:val>
                                            <p:fltVal val="0"/>
                                          </p:val>
                                        </p:tav>
                                        <p:tav tm="100000">
                                          <p:val>
                                            <p:strVal val="#ppt_h"/>
                                          </p:val>
                                        </p:tav>
                                      </p:tavLst>
                                    </p:anim>
                                    <p:animEffect transition="in" filter="fade">
                                      <p:cBhvr>
                                        <p:cTn id="79" dur="500"/>
                                        <p:tgtEl>
                                          <p:spTgt spid="112"/>
                                        </p:tgtEl>
                                      </p:cBhvr>
                                    </p:animEffect>
                                  </p:childTnLst>
                                </p:cTn>
                              </p:par>
                              <p:par>
                                <p:cTn id="80" presetID="53" presetClass="entr" presetSubtype="16" fill="hold" nodeType="withEffect">
                                  <p:stCondLst>
                                    <p:cond delay="2250"/>
                                  </p:stCondLst>
                                  <p:childTnLst>
                                    <p:set>
                                      <p:cBhvr>
                                        <p:cTn id="81" dur="1" fill="hold">
                                          <p:stCondLst>
                                            <p:cond delay="0"/>
                                          </p:stCondLst>
                                        </p:cTn>
                                        <p:tgtEl>
                                          <p:spTgt spid="116"/>
                                        </p:tgtEl>
                                        <p:attrNameLst>
                                          <p:attrName>style.visibility</p:attrName>
                                        </p:attrNameLst>
                                      </p:cBhvr>
                                      <p:to>
                                        <p:strVal val="visible"/>
                                      </p:to>
                                    </p:set>
                                    <p:anim calcmode="lin" valueType="num">
                                      <p:cBhvr>
                                        <p:cTn id="82" dur="500" fill="hold"/>
                                        <p:tgtEl>
                                          <p:spTgt spid="116"/>
                                        </p:tgtEl>
                                        <p:attrNameLst>
                                          <p:attrName>ppt_w</p:attrName>
                                        </p:attrNameLst>
                                      </p:cBhvr>
                                      <p:tavLst>
                                        <p:tav tm="0">
                                          <p:val>
                                            <p:fltVal val="0"/>
                                          </p:val>
                                        </p:tav>
                                        <p:tav tm="100000">
                                          <p:val>
                                            <p:strVal val="#ppt_w"/>
                                          </p:val>
                                        </p:tav>
                                      </p:tavLst>
                                    </p:anim>
                                    <p:anim calcmode="lin" valueType="num">
                                      <p:cBhvr>
                                        <p:cTn id="83" dur="500" fill="hold"/>
                                        <p:tgtEl>
                                          <p:spTgt spid="116"/>
                                        </p:tgtEl>
                                        <p:attrNameLst>
                                          <p:attrName>ppt_h</p:attrName>
                                        </p:attrNameLst>
                                      </p:cBhvr>
                                      <p:tavLst>
                                        <p:tav tm="0">
                                          <p:val>
                                            <p:fltVal val="0"/>
                                          </p:val>
                                        </p:tav>
                                        <p:tav tm="100000">
                                          <p:val>
                                            <p:strVal val="#ppt_h"/>
                                          </p:val>
                                        </p:tav>
                                      </p:tavLst>
                                    </p:anim>
                                    <p:animEffect transition="in" filter="fade">
                                      <p:cBhvr>
                                        <p:cTn id="84" dur="5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animBg="1"/>
      <p:bldP spid="99" grpId="0" animBg="1"/>
      <p:bldP spid="100" grpId="0" animBg="1"/>
      <p:bldP spid="101" grpId="0" animBg="1"/>
      <p:bldP spid="102" grpId="0" animBg="1"/>
      <p:bldP spid="103" grpId="0"/>
      <p:bldP spid="104" grpId="0"/>
      <p:bldP spid="105" grpId="0"/>
      <p:bldP spid="106" grpId="0"/>
      <p:bldP spid="107" grpId="0"/>
      <p:bldP spid="10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标题 4"/>
          <p:cNvSpPr txBox="1">
            <a:spLocks/>
          </p:cNvSpPr>
          <p:nvPr/>
        </p:nvSpPr>
        <p:spPr>
          <a:xfrm>
            <a:off x="841001" y="35332"/>
            <a:ext cx="6692109" cy="40614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2000" b="1" dirty="0">
                <a:solidFill>
                  <a:srgbClr val="2C3637"/>
                </a:solidFill>
                <a:latin typeface="微软雅黑" panose="020B0503020204020204" pitchFamily="34" charset="-122"/>
                <a:ea typeface="微软雅黑" panose="020B0503020204020204" pitchFamily="34" charset="-122"/>
              </a:rPr>
              <a:t>组织结构  </a:t>
            </a:r>
            <a:r>
              <a:rPr lang="en-US" altLang="zh-CN" sz="2000" b="1" dirty="0">
                <a:solidFill>
                  <a:srgbClr val="2C3637"/>
                </a:solidFill>
                <a:latin typeface="微软雅黑" panose="020B0503020204020204" pitchFamily="34" charset="-122"/>
                <a:ea typeface="微软雅黑" panose="020B0503020204020204" pitchFamily="34" charset="-122"/>
              </a:rPr>
              <a:t>|  </a:t>
            </a:r>
            <a:r>
              <a:rPr lang="en-US" altLang="zh-CN" sz="1600" b="1" dirty="0">
                <a:solidFill>
                  <a:srgbClr val="2C3637"/>
                </a:solidFill>
                <a:latin typeface="微软雅黑" panose="020B0503020204020204" pitchFamily="34" charset="-122"/>
                <a:ea typeface="微软雅黑" panose="020B0503020204020204" pitchFamily="34" charset="-122"/>
              </a:rPr>
              <a:t>THE COMPANY STRUCTURE</a:t>
            </a:r>
            <a:endParaRPr lang="zh-CN" altLang="en-US" sz="1600" b="1" dirty="0">
              <a:solidFill>
                <a:srgbClr val="2C3637"/>
              </a:solidFill>
              <a:latin typeface="微软雅黑" panose="020B0503020204020204" pitchFamily="34" charset="-122"/>
              <a:ea typeface="微软雅黑" panose="020B0503020204020204" pitchFamily="34" charset="-122"/>
            </a:endParaRPr>
          </a:p>
        </p:txBody>
      </p:sp>
      <p:cxnSp>
        <p:nvCxnSpPr>
          <p:cNvPr id="43" name="直接连接符 42"/>
          <p:cNvCxnSpPr/>
          <p:nvPr/>
        </p:nvCxnSpPr>
        <p:spPr>
          <a:xfrm>
            <a:off x="-53530" y="476672"/>
            <a:ext cx="12271797" cy="0"/>
          </a:xfrm>
          <a:prstGeom prst="line">
            <a:avLst/>
          </a:prstGeom>
          <a:ln w="57150">
            <a:solidFill>
              <a:srgbClr val="C00000"/>
            </a:solidFill>
            <a:prstDash val="solid"/>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490049" y="80628"/>
            <a:ext cx="288032" cy="288032"/>
            <a:chOff x="624979" y="908720"/>
            <a:chExt cx="288032" cy="288032"/>
          </a:xfrm>
        </p:grpSpPr>
        <p:cxnSp>
          <p:nvCxnSpPr>
            <p:cNvPr id="81" name="直接连接符 80"/>
            <p:cNvCxnSpPr/>
            <p:nvPr/>
          </p:nvCxnSpPr>
          <p:spPr>
            <a:xfrm>
              <a:off x="624979" y="1196752"/>
              <a:ext cx="288032" cy="0"/>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911622" y="908720"/>
              <a:ext cx="0" cy="288032"/>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H="1" flipV="1">
              <a:off x="696987" y="980728"/>
              <a:ext cx="216024" cy="216024"/>
            </a:xfrm>
            <a:prstGeom prst="line">
              <a:avLst/>
            </a:prstGeom>
            <a:ln>
              <a:solidFill>
                <a:srgbClr val="2C3637"/>
              </a:solidFill>
            </a:ln>
          </p:spPr>
          <p:style>
            <a:lnRef idx="1">
              <a:schemeClr val="accent1"/>
            </a:lnRef>
            <a:fillRef idx="0">
              <a:schemeClr val="accent1"/>
            </a:fillRef>
            <a:effectRef idx="0">
              <a:schemeClr val="accent1"/>
            </a:effectRef>
            <a:fontRef idx="minor">
              <a:schemeClr val="tx1"/>
            </a:fontRef>
          </p:style>
        </p:cxnSp>
      </p:grpSp>
      <p:sp>
        <p:nvSpPr>
          <p:cNvPr id="20" name="Line 104"/>
          <p:cNvSpPr>
            <a:spLocks noChangeShapeType="1"/>
          </p:cNvSpPr>
          <p:nvPr/>
        </p:nvSpPr>
        <p:spPr bwMode="auto">
          <a:xfrm>
            <a:off x="6357938" y="1547912"/>
            <a:ext cx="0" cy="33813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1" name="Line 105"/>
          <p:cNvSpPr>
            <a:spLocks noChangeShapeType="1"/>
          </p:cNvSpPr>
          <p:nvPr/>
        </p:nvSpPr>
        <p:spPr bwMode="auto">
          <a:xfrm>
            <a:off x="6357938" y="2441675"/>
            <a:ext cx="0" cy="469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1900238" y="2676625"/>
            <a:ext cx="7810500" cy="763588"/>
            <a:chOff x="1900238" y="2728913"/>
            <a:chExt cx="7810500" cy="763588"/>
          </a:xfrm>
        </p:grpSpPr>
        <p:sp>
          <p:nvSpPr>
            <p:cNvPr id="23" name="Line 106"/>
            <p:cNvSpPr>
              <a:spLocks noChangeShapeType="1"/>
            </p:cNvSpPr>
            <p:nvPr/>
          </p:nvSpPr>
          <p:spPr bwMode="auto">
            <a:xfrm flipH="1">
              <a:off x="1900238" y="2728913"/>
              <a:ext cx="7810500"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4" name="Line 107"/>
            <p:cNvSpPr>
              <a:spLocks noChangeShapeType="1"/>
            </p:cNvSpPr>
            <p:nvPr/>
          </p:nvSpPr>
          <p:spPr bwMode="auto">
            <a:xfrm>
              <a:off x="9709151" y="2728913"/>
              <a:ext cx="0" cy="2349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5" name="Line 108"/>
            <p:cNvSpPr>
              <a:spLocks noChangeShapeType="1"/>
            </p:cNvSpPr>
            <p:nvPr/>
          </p:nvSpPr>
          <p:spPr bwMode="auto">
            <a:xfrm>
              <a:off x="3675063"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6" name="Line 109"/>
            <p:cNvSpPr>
              <a:spLocks noChangeShapeType="1"/>
            </p:cNvSpPr>
            <p:nvPr/>
          </p:nvSpPr>
          <p:spPr bwMode="auto">
            <a:xfrm>
              <a:off x="3244851"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7" name="Line 110"/>
            <p:cNvSpPr>
              <a:spLocks noChangeShapeType="1"/>
            </p:cNvSpPr>
            <p:nvPr/>
          </p:nvSpPr>
          <p:spPr bwMode="auto">
            <a:xfrm>
              <a:off x="2792413"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8" name="Line 111"/>
            <p:cNvSpPr>
              <a:spLocks noChangeShapeType="1"/>
            </p:cNvSpPr>
            <p:nvPr/>
          </p:nvSpPr>
          <p:spPr bwMode="auto">
            <a:xfrm>
              <a:off x="2332038" y="2728913"/>
              <a:ext cx="0" cy="763588"/>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29" name="Line 112"/>
            <p:cNvSpPr>
              <a:spLocks noChangeShapeType="1"/>
            </p:cNvSpPr>
            <p:nvPr/>
          </p:nvSpPr>
          <p:spPr bwMode="auto">
            <a:xfrm>
              <a:off x="1901826" y="2728913"/>
              <a:ext cx="0" cy="1635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5038726" y="3225900"/>
            <a:ext cx="2473325" cy="423862"/>
            <a:chOff x="5038726" y="3278188"/>
            <a:chExt cx="2473325" cy="423862"/>
          </a:xfrm>
        </p:grpSpPr>
        <p:sp>
          <p:nvSpPr>
            <p:cNvPr id="31" name="Line 116"/>
            <p:cNvSpPr>
              <a:spLocks noChangeShapeType="1"/>
            </p:cNvSpPr>
            <p:nvPr/>
          </p:nvSpPr>
          <p:spPr bwMode="auto">
            <a:xfrm>
              <a:off x="7508876" y="3486150"/>
              <a:ext cx="0" cy="215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2" name="Line 117"/>
            <p:cNvSpPr>
              <a:spLocks noChangeShapeType="1"/>
            </p:cNvSpPr>
            <p:nvPr/>
          </p:nvSpPr>
          <p:spPr bwMode="auto">
            <a:xfrm>
              <a:off x="5038726" y="3486150"/>
              <a:ext cx="0" cy="21590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3" name="Line 118"/>
            <p:cNvSpPr>
              <a:spLocks noChangeShapeType="1"/>
            </p:cNvSpPr>
            <p:nvPr/>
          </p:nvSpPr>
          <p:spPr bwMode="auto">
            <a:xfrm flipH="1">
              <a:off x="5040313" y="3492500"/>
              <a:ext cx="2471738"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4" name="Line 119"/>
            <p:cNvSpPr>
              <a:spLocks noChangeShapeType="1"/>
            </p:cNvSpPr>
            <p:nvPr/>
          </p:nvSpPr>
          <p:spPr bwMode="auto">
            <a:xfrm>
              <a:off x="6357938" y="3278188"/>
              <a:ext cx="0" cy="2143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4038601" y="4578450"/>
            <a:ext cx="2014538" cy="384175"/>
            <a:chOff x="4038601" y="4630738"/>
            <a:chExt cx="2014538" cy="384175"/>
          </a:xfrm>
          <a:solidFill>
            <a:schemeClr val="tx1"/>
          </a:solidFill>
        </p:grpSpPr>
        <p:sp>
          <p:nvSpPr>
            <p:cNvPr id="36" name="Line 114"/>
            <p:cNvSpPr>
              <a:spLocks noChangeShapeType="1"/>
            </p:cNvSpPr>
            <p:nvPr/>
          </p:nvSpPr>
          <p:spPr bwMode="auto">
            <a:xfrm>
              <a:off x="5046663" y="4630738"/>
              <a:ext cx="0" cy="38417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7" name="Line 120"/>
            <p:cNvSpPr>
              <a:spLocks noChangeShapeType="1"/>
            </p:cNvSpPr>
            <p:nvPr/>
          </p:nvSpPr>
          <p:spPr bwMode="auto">
            <a:xfrm flipH="1">
              <a:off x="4038601" y="4824413"/>
              <a:ext cx="2014538"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8" name="Line 121"/>
            <p:cNvSpPr>
              <a:spLocks noChangeShapeType="1"/>
            </p:cNvSpPr>
            <p:nvPr/>
          </p:nvSpPr>
          <p:spPr bwMode="auto">
            <a:xfrm>
              <a:off x="40433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39" name="Line 122"/>
            <p:cNvSpPr>
              <a:spLocks noChangeShapeType="1"/>
            </p:cNvSpPr>
            <p:nvPr/>
          </p:nvSpPr>
          <p:spPr bwMode="auto">
            <a:xfrm>
              <a:off x="454818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0" name="Line 123"/>
            <p:cNvSpPr>
              <a:spLocks noChangeShapeType="1"/>
            </p:cNvSpPr>
            <p:nvPr/>
          </p:nvSpPr>
          <p:spPr bwMode="auto">
            <a:xfrm>
              <a:off x="55546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1" name="Line 124"/>
            <p:cNvSpPr>
              <a:spLocks noChangeShapeType="1"/>
            </p:cNvSpPr>
            <p:nvPr/>
          </p:nvSpPr>
          <p:spPr bwMode="auto">
            <a:xfrm>
              <a:off x="605313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6948488" y="4578450"/>
            <a:ext cx="1108075" cy="384175"/>
            <a:chOff x="6948488" y="4630738"/>
            <a:chExt cx="1108075" cy="384175"/>
          </a:xfrm>
          <a:solidFill>
            <a:schemeClr val="tx1"/>
          </a:solidFill>
        </p:grpSpPr>
        <p:sp>
          <p:nvSpPr>
            <p:cNvPr id="45" name="Line 115"/>
            <p:cNvSpPr>
              <a:spLocks noChangeShapeType="1"/>
            </p:cNvSpPr>
            <p:nvPr/>
          </p:nvSpPr>
          <p:spPr bwMode="auto">
            <a:xfrm>
              <a:off x="7508876" y="4630738"/>
              <a:ext cx="0" cy="38417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6" name="Line 125"/>
            <p:cNvSpPr>
              <a:spLocks noChangeShapeType="1"/>
            </p:cNvSpPr>
            <p:nvPr/>
          </p:nvSpPr>
          <p:spPr bwMode="auto">
            <a:xfrm flipH="1">
              <a:off x="6948488" y="4824413"/>
              <a:ext cx="1108075"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7" name="Line 126"/>
            <p:cNvSpPr>
              <a:spLocks noChangeShapeType="1"/>
            </p:cNvSpPr>
            <p:nvPr/>
          </p:nvSpPr>
          <p:spPr bwMode="auto">
            <a:xfrm>
              <a:off x="6948488"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48" name="Line 127"/>
            <p:cNvSpPr>
              <a:spLocks noChangeShapeType="1"/>
            </p:cNvSpPr>
            <p:nvPr/>
          </p:nvSpPr>
          <p:spPr bwMode="auto">
            <a:xfrm>
              <a:off x="8056563" y="4818063"/>
              <a:ext cx="0" cy="19685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49" name="组合 48"/>
          <p:cNvGrpSpPr/>
          <p:nvPr/>
        </p:nvGrpSpPr>
        <p:grpSpPr>
          <a:xfrm>
            <a:off x="9004301" y="3225900"/>
            <a:ext cx="1339850" cy="419100"/>
            <a:chOff x="9004301" y="3278188"/>
            <a:chExt cx="1339850" cy="419100"/>
          </a:xfrm>
        </p:grpSpPr>
        <p:sp>
          <p:nvSpPr>
            <p:cNvPr id="50" name="Line 128"/>
            <p:cNvSpPr>
              <a:spLocks noChangeShapeType="1"/>
            </p:cNvSpPr>
            <p:nvPr/>
          </p:nvSpPr>
          <p:spPr bwMode="auto">
            <a:xfrm>
              <a:off x="9702801" y="3278188"/>
              <a:ext cx="0" cy="417513"/>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1" name="Line 129"/>
            <p:cNvSpPr>
              <a:spLocks noChangeShapeType="1"/>
            </p:cNvSpPr>
            <p:nvPr/>
          </p:nvSpPr>
          <p:spPr bwMode="auto">
            <a:xfrm flipH="1">
              <a:off x="9004301" y="3492500"/>
              <a:ext cx="1339850" cy="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2" name="Line 130"/>
            <p:cNvSpPr>
              <a:spLocks noChangeShapeType="1"/>
            </p:cNvSpPr>
            <p:nvPr/>
          </p:nvSpPr>
          <p:spPr bwMode="auto">
            <a:xfrm>
              <a:off x="9005888" y="3487738"/>
              <a:ext cx="0" cy="2095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3" name="Line 131"/>
            <p:cNvSpPr>
              <a:spLocks noChangeShapeType="1"/>
            </p:cNvSpPr>
            <p:nvPr/>
          </p:nvSpPr>
          <p:spPr bwMode="auto">
            <a:xfrm>
              <a:off x="10334626" y="3487738"/>
              <a:ext cx="0" cy="209550"/>
            </a:xfrm>
            <a:prstGeom prst="line">
              <a:avLst/>
            </a:prstGeom>
            <a:noFill/>
            <a:ln w="12700" cap="flat">
              <a:solidFill>
                <a:srgbClr val="55735B"/>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54" name="Line 132"/>
          <p:cNvSpPr>
            <a:spLocks noChangeShapeType="1"/>
          </p:cNvSpPr>
          <p:nvPr/>
        </p:nvSpPr>
        <p:spPr bwMode="auto">
          <a:xfrm flipH="1">
            <a:off x="5475288" y="1757462"/>
            <a:ext cx="1885950" cy="0"/>
          </a:xfrm>
          <a:prstGeom prst="line">
            <a:avLst/>
          </a:prstGeom>
          <a:noFill/>
          <a:ln w="12700" cap="flat">
            <a:solidFill>
              <a:srgbClr val="55735B"/>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nvGrpSpPr>
          <p:cNvPr id="55" name="组合 54"/>
          <p:cNvGrpSpPr/>
          <p:nvPr/>
        </p:nvGrpSpPr>
        <p:grpSpPr>
          <a:xfrm>
            <a:off x="1636713" y="4384775"/>
            <a:ext cx="495300" cy="595313"/>
            <a:chOff x="1636713" y="4437063"/>
            <a:chExt cx="495300" cy="595313"/>
          </a:xfrm>
          <a:solidFill>
            <a:schemeClr val="tx1"/>
          </a:solidFill>
        </p:grpSpPr>
        <p:sp>
          <p:nvSpPr>
            <p:cNvPr id="56" name="Line 133"/>
            <p:cNvSpPr>
              <a:spLocks noChangeShapeType="1"/>
            </p:cNvSpPr>
            <p:nvPr/>
          </p:nvSpPr>
          <p:spPr bwMode="auto">
            <a:xfrm>
              <a:off x="1901826" y="4437063"/>
              <a:ext cx="0" cy="382588"/>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7" name="Line 134"/>
            <p:cNvSpPr>
              <a:spLocks noChangeShapeType="1"/>
            </p:cNvSpPr>
            <p:nvPr/>
          </p:nvSpPr>
          <p:spPr bwMode="auto">
            <a:xfrm flipH="1">
              <a:off x="1636713" y="4824413"/>
              <a:ext cx="493713"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8" name="Line 135"/>
            <p:cNvSpPr>
              <a:spLocks noChangeShapeType="1"/>
            </p:cNvSpPr>
            <p:nvPr/>
          </p:nvSpPr>
          <p:spPr bwMode="auto">
            <a:xfrm>
              <a:off x="1639888"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59" name="Line 136"/>
            <p:cNvSpPr>
              <a:spLocks noChangeShapeType="1"/>
            </p:cNvSpPr>
            <p:nvPr/>
          </p:nvSpPr>
          <p:spPr bwMode="auto">
            <a:xfrm>
              <a:off x="2132013"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2994026" y="4384775"/>
            <a:ext cx="495300" cy="595313"/>
            <a:chOff x="2994026" y="4437063"/>
            <a:chExt cx="495300" cy="595313"/>
          </a:xfrm>
          <a:solidFill>
            <a:schemeClr val="tx1"/>
          </a:solidFill>
        </p:grpSpPr>
        <p:sp>
          <p:nvSpPr>
            <p:cNvPr id="61" name="Line 137"/>
            <p:cNvSpPr>
              <a:spLocks noChangeShapeType="1"/>
            </p:cNvSpPr>
            <p:nvPr/>
          </p:nvSpPr>
          <p:spPr bwMode="auto">
            <a:xfrm>
              <a:off x="3257551" y="4437063"/>
              <a:ext cx="0" cy="382588"/>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2" name="Line 138"/>
            <p:cNvSpPr>
              <a:spLocks noChangeShapeType="1"/>
            </p:cNvSpPr>
            <p:nvPr/>
          </p:nvSpPr>
          <p:spPr bwMode="auto">
            <a:xfrm flipH="1">
              <a:off x="2994026" y="4824413"/>
              <a:ext cx="492125" cy="0"/>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3" name="Line 139"/>
            <p:cNvSpPr>
              <a:spLocks noChangeShapeType="1"/>
            </p:cNvSpPr>
            <p:nvPr/>
          </p:nvSpPr>
          <p:spPr bwMode="auto">
            <a:xfrm>
              <a:off x="2997201"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4" name="Line 140"/>
            <p:cNvSpPr>
              <a:spLocks noChangeShapeType="1"/>
            </p:cNvSpPr>
            <p:nvPr/>
          </p:nvSpPr>
          <p:spPr bwMode="auto">
            <a:xfrm>
              <a:off x="3489326" y="4824413"/>
              <a:ext cx="0" cy="207963"/>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5734051" y="836712"/>
            <a:ext cx="1255713" cy="709613"/>
            <a:chOff x="5734051" y="889000"/>
            <a:chExt cx="1255713" cy="709613"/>
          </a:xfrm>
          <a:solidFill>
            <a:srgbClr val="55735B"/>
          </a:solidFill>
        </p:grpSpPr>
        <p:sp>
          <p:nvSpPr>
            <p:cNvPr id="66" name="Freeform 76"/>
            <p:cNvSpPr>
              <a:spLocks/>
            </p:cNvSpPr>
            <p:nvPr/>
          </p:nvSpPr>
          <p:spPr bwMode="auto">
            <a:xfrm>
              <a:off x="5734051" y="889000"/>
              <a:ext cx="1255713" cy="709613"/>
            </a:xfrm>
            <a:custGeom>
              <a:avLst/>
              <a:gdLst>
                <a:gd name="T0" fmla="*/ 78 w 1516"/>
                <a:gd name="T1" fmla="*/ 0 h 858"/>
                <a:gd name="T2" fmla="*/ 1439 w 1516"/>
                <a:gd name="T3" fmla="*/ 0 h 858"/>
                <a:gd name="T4" fmla="*/ 1516 w 1516"/>
                <a:gd name="T5" fmla="*/ 77 h 858"/>
                <a:gd name="T6" fmla="*/ 1516 w 1516"/>
                <a:gd name="T7" fmla="*/ 781 h 858"/>
                <a:gd name="T8" fmla="*/ 1439 w 1516"/>
                <a:gd name="T9" fmla="*/ 858 h 858"/>
                <a:gd name="T10" fmla="*/ 78 w 1516"/>
                <a:gd name="T11" fmla="*/ 858 h 858"/>
                <a:gd name="T12" fmla="*/ 0 w 1516"/>
                <a:gd name="T13" fmla="*/ 781 h 858"/>
                <a:gd name="T14" fmla="*/ 0 w 1516"/>
                <a:gd name="T15" fmla="*/ 77 h 858"/>
                <a:gd name="T16" fmla="*/ 78 w 1516"/>
                <a:gd name="T17" fmla="*/ 0 h 8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6" h="858">
                  <a:moveTo>
                    <a:pt x="78" y="0"/>
                  </a:moveTo>
                  <a:lnTo>
                    <a:pt x="1439" y="0"/>
                  </a:lnTo>
                  <a:cubicBezTo>
                    <a:pt x="1481" y="0"/>
                    <a:pt x="1516" y="35"/>
                    <a:pt x="1516" y="77"/>
                  </a:cubicBezTo>
                  <a:lnTo>
                    <a:pt x="1516" y="781"/>
                  </a:lnTo>
                  <a:cubicBezTo>
                    <a:pt x="1516" y="823"/>
                    <a:pt x="1481" y="858"/>
                    <a:pt x="1439" y="858"/>
                  </a:cubicBezTo>
                  <a:lnTo>
                    <a:pt x="78" y="858"/>
                  </a:lnTo>
                  <a:cubicBezTo>
                    <a:pt x="35" y="858"/>
                    <a:pt x="0" y="823"/>
                    <a:pt x="0" y="781"/>
                  </a:cubicBezTo>
                  <a:lnTo>
                    <a:pt x="0" y="77"/>
                  </a:lnTo>
                  <a:cubicBezTo>
                    <a:pt x="0" y="35"/>
                    <a:pt x="35" y="0"/>
                    <a:pt x="78"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67" name="Rectangle 15"/>
            <p:cNvSpPr>
              <a:spLocks noChangeArrowheads="1"/>
            </p:cNvSpPr>
            <p:nvPr/>
          </p:nvSpPr>
          <p:spPr bwMode="auto">
            <a:xfrm>
              <a:off x="5919290" y="1085040"/>
              <a:ext cx="848615" cy="317531"/>
            </a:xfrm>
            <a:prstGeom prst="rect">
              <a:avLst/>
            </a:prstGeom>
            <a:noFill/>
            <a:ln>
              <a:noFill/>
            </a:ln>
            <a:effectLst/>
            <a:extLst/>
          </p:spPr>
          <p:txBody>
            <a:bodyPr wrap="none"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董事会</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3768726" y="1530450"/>
            <a:ext cx="1704975" cy="476250"/>
            <a:chOff x="3768726" y="1582738"/>
            <a:chExt cx="1704975" cy="476250"/>
          </a:xfrm>
          <a:solidFill>
            <a:schemeClr val="tx1"/>
          </a:solidFill>
        </p:grpSpPr>
        <p:sp>
          <p:nvSpPr>
            <p:cNvPr id="69" name="Freeform 78"/>
            <p:cNvSpPr>
              <a:spLocks/>
            </p:cNvSpPr>
            <p:nvPr/>
          </p:nvSpPr>
          <p:spPr bwMode="auto">
            <a:xfrm>
              <a:off x="37687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6"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0" name="Rectangle 15"/>
            <p:cNvSpPr>
              <a:spLocks noChangeArrowheads="1"/>
            </p:cNvSpPr>
            <p:nvPr/>
          </p:nvSpPr>
          <p:spPr bwMode="auto">
            <a:xfrm>
              <a:off x="3894138" y="1666931"/>
              <a:ext cx="1492250" cy="317531"/>
            </a:xfrm>
            <a:prstGeom prst="rect">
              <a:avLst/>
            </a:prstGeom>
            <a:noFill/>
            <a:ln>
              <a:noFill/>
            </a:ln>
            <a:effectLst/>
            <a:extLst/>
          </p:spPr>
          <p:txBody>
            <a:bodyPr wrap="none"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特许授权合作伙伴</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71" name="组合 70"/>
          <p:cNvGrpSpPr/>
          <p:nvPr/>
        </p:nvGrpSpPr>
        <p:grpSpPr>
          <a:xfrm>
            <a:off x="7375526" y="1530450"/>
            <a:ext cx="1704975" cy="476250"/>
            <a:chOff x="7375526" y="1582738"/>
            <a:chExt cx="1704975" cy="476250"/>
          </a:xfrm>
          <a:solidFill>
            <a:schemeClr val="tx1"/>
          </a:solidFill>
        </p:grpSpPr>
        <p:sp>
          <p:nvSpPr>
            <p:cNvPr id="72" name="Freeform 141"/>
            <p:cNvSpPr>
              <a:spLocks/>
            </p:cNvSpPr>
            <p:nvPr/>
          </p:nvSpPr>
          <p:spPr bwMode="auto">
            <a:xfrm>
              <a:off x="7375526" y="1582738"/>
              <a:ext cx="1704975" cy="476250"/>
            </a:xfrm>
            <a:custGeom>
              <a:avLst/>
              <a:gdLst>
                <a:gd name="T0" fmla="*/ 52 w 2060"/>
                <a:gd name="T1" fmla="*/ 0 h 575"/>
                <a:gd name="T2" fmla="*/ 2008 w 2060"/>
                <a:gd name="T3" fmla="*/ 0 h 575"/>
                <a:gd name="T4" fmla="*/ 2060 w 2060"/>
                <a:gd name="T5" fmla="*/ 52 h 575"/>
                <a:gd name="T6" fmla="*/ 2060 w 2060"/>
                <a:gd name="T7" fmla="*/ 523 h 575"/>
                <a:gd name="T8" fmla="*/ 2008 w 2060"/>
                <a:gd name="T9" fmla="*/ 575 h 575"/>
                <a:gd name="T10" fmla="*/ 52 w 2060"/>
                <a:gd name="T11" fmla="*/ 575 h 575"/>
                <a:gd name="T12" fmla="*/ 0 w 2060"/>
                <a:gd name="T13" fmla="*/ 523 h 575"/>
                <a:gd name="T14" fmla="*/ 0 w 2060"/>
                <a:gd name="T15" fmla="*/ 52 h 575"/>
                <a:gd name="T16" fmla="*/ 52 w 2060"/>
                <a:gd name="T17" fmla="*/ 0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60" h="575">
                  <a:moveTo>
                    <a:pt x="52" y="0"/>
                  </a:moveTo>
                  <a:lnTo>
                    <a:pt x="2008" y="0"/>
                  </a:lnTo>
                  <a:cubicBezTo>
                    <a:pt x="2037" y="0"/>
                    <a:pt x="2060" y="23"/>
                    <a:pt x="2060" y="52"/>
                  </a:cubicBezTo>
                  <a:lnTo>
                    <a:pt x="2060" y="523"/>
                  </a:lnTo>
                  <a:cubicBezTo>
                    <a:pt x="2060" y="552"/>
                    <a:pt x="2036" y="575"/>
                    <a:pt x="2008" y="575"/>
                  </a:cubicBezTo>
                  <a:lnTo>
                    <a:pt x="52" y="575"/>
                  </a:lnTo>
                  <a:cubicBezTo>
                    <a:pt x="24" y="575"/>
                    <a:pt x="0" y="552"/>
                    <a:pt x="0" y="523"/>
                  </a:cubicBezTo>
                  <a:lnTo>
                    <a:pt x="0" y="52"/>
                  </a:lnTo>
                  <a:cubicBezTo>
                    <a:pt x="0" y="23"/>
                    <a:pt x="24" y="0"/>
                    <a:pt x="52" y="0"/>
                  </a:cubicBezTo>
                  <a:close/>
                </a:path>
              </a:pathLst>
            </a:custGeom>
            <a:solidFill>
              <a:schemeClr val="bg1">
                <a:lumMod val="65000"/>
              </a:schemeClr>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3" name="Rectangle 15"/>
            <p:cNvSpPr>
              <a:spLocks noChangeArrowheads="1"/>
            </p:cNvSpPr>
            <p:nvPr/>
          </p:nvSpPr>
          <p:spPr bwMode="auto">
            <a:xfrm>
              <a:off x="7492362" y="1666931"/>
              <a:ext cx="1492250" cy="317531"/>
            </a:xfrm>
            <a:prstGeom prst="rect">
              <a:avLst/>
            </a:prstGeom>
            <a:noFill/>
            <a:ln>
              <a:noFill/>
            </a:ln>
            <a:effectLst/>
            <a:extLst/>
          </p:spPr>
          <p:txBody>
            <a:bodyPr wrap="none" anchor="ct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法务部</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74" name="组合 73"/>
          <p:cNvGrpSpPr/>
          <p:nvPr/>
        </p:nvGrpSpPr>
        <p:grpSpPr>
          <a:xfrm>
            <a:off x="5867401" y="1884462"/>
            <a:ext cx="990600" cy="560388"/>
            <a:chOff x="5867401" y="1936750"/>
            <a:chExt cx="990600" cy="560388"/>
          </a:xfrm>
          <a:solidFill>
            <a:schemeClr val="tx1"/>
          </a:solidFill>
        </p:grpSpPr>
        <p:sp>
          <p:nvSpPr>
            <p:cNvPr id="75" name="Freeform 77"/>
            <p:cNvSpPr>
              <a:spLocks/>
            </p:cNvSpPr>
            <p:nvPr/>
          </p:nvSpPr>
          <p:spPr bwMode="auto">
            <a:xfrm>
              <a:off x="5867401" y="1936750"/>
              <a:ext cx="990600" cy="560388"/>
            </a:xfrm>
            <a:custGeom>
              <a:avLst/>
              <a:gdLst>
                <a:gd name="T0" fmla="*/ 61 w 1196"/>
                <a:gd name="T1" fmla="*/ 0 h 677"/>
                <a:gd name="T2" fmla="*/ 1135 w 1196"/>
                <a:gd name="T3" fmla="*/ 0 h 677"/>
                <a:gd name="T4" fmla="*/ 1196 w 1196"/>
                <a:gd name="T5" fmla="*/ 61 h 677"/>
                <a:gd name="T6" fmla="*/ 1196 w 1196"/>
                <a:gd name="T7" fmla="*/ 616 h 677"/>
                <a:gd name="T8" fmla="*/ 1135 w 1196"/>
                <a:gd name="T9" fmla="*/ 677 h 677"/>
                <a:gd name="T10" fmla="*/ 61 w 1196"/>
                <a:gd name="T11" fmla="*/ 677 h 677"/>
                <a:gd name="T12" fmla="*/ 0 w 1196"/>
                <a:gd name="T13" fmla="*/ 616 h 677"/>
                <a:gd name="T14" fmla="*/ 0 w 1196"/>
                <a:gd name="T15" fmla="*/ 61 h 677"/>
                <a:gd name="T16" fmla="*/ 61 w 1196"/>
                <a:gd name="T17" fmla="*/ 0 h 6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6" h="677">
                  <a:moveTo>
                    <a:pt x="61" y="0"/>
                  </a:moveTo>
                  <a:lnTo>
                    <a:pt x="1135" y="0"/>
                  </a:lnTo>
                  <a:cubicBezTo>
                    <a:pt x="1169" y="0"/>
                    <a:pt x="1196" y="28"/>
                    <a:pt x="1196" y="61"/>
                  </a:cubicBezTo>
                  <a:lnTo>
                    <a:pt x="1196" y="616"/>
                  </a:lnTo>
                  <a:cubicBezTo>
                    <a:pt x="1196" y="650"/>
                    <a:pt x="1169" y="677"/>
                    <a:pt x="1135" y="677"/>
                  </a:cubicBezTo>
                  <a:lnTo>
                    <a:pt x="61" y="677"/>
                  </a:lnTo>
                  <a:cubicBezTo>
                    <a:pt x="28" y="677"/>
                    <a:pt x="0" y="650"/>
                    <a:pt x="0" y="616"/>
                  </a:cubicBezTo>
                  <a:lnTo>
                    <a:pt x="0" y="61"/>
                  </a:lnTo>
                  <a:cubicBezTo>
                    <a:pt x="0" y="28"/>
                    <a:pt x="28" y="0"/>
                    <a:pt x="61" y="0"/>
                  </a:cubicBezTo>
                  <a:close/>
                </a:path>
              </a:pathLst>
            </a:custGeom>
            <a:solidFill>
              <a:schemeClr val="bg1">
                <a:lumMod val="65000"/>
              </a:schemeClr>
            </a:solidFill>
            <a:ln w="9525">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6" name="Rectangle 15"/>
            <p:cNvSpPr>
              <a:spLocks noChangeArrowheads="1"/>
            </p:cNvSpPr>
            <p:nvPr/>
          </p:nvSpPr>
          <p:spPr bwMode="auto">
            <a:xfrm>
              <a:off x="5919290" y="2035066"/>
              <a:ext cx="848615" cy="317531"/>
            </a:xfrm>
            <a:prstGeom prst="rect">
              <a:avLst/>
            </a:prstGeom>
            <a:noFill/>
            <a:ln>
              <a:noFill/>
            </a:ln>
            <a:effectLst/>
            <a:extLst/>
          </p:spPr>
          <p:txBody>
            <a:bodyPr wrap="none" anchor="ctr"/>
            <a:lstStyle/>
            <a:p>
              <a:pPr algn="ctr"/>
              <a:r>
                <a:rPr lang="zh-CN" altLang="en-US" dirty="0" smtClean="0">
                  <a:solidFill>
                    <a:schemeClr val="bg1"/>
                  </a:solidFill>
                  <a:latin typeface="微软雅黑" panose="020B0503020204020204" pitchFamily="34" charset="-122"/>
                  <a:ea typeface="微软雅黑" panose="020B0503020204020204" pitchFamily="34" charset="-122"/>
                </a:rPr>
                <a:t>总经理</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77" name="组合 76"/>
          <p:cNvGrpSpPr/>
          <p:nvPr/>
        </p:nvGrpSpPr>
        <p:grpSpPr>
          <a:xfrm>
            <a:off x="1593851" y="2835375"/>
            <a:ext cx="628650" cy="436563"/>
            <a:chOff x="1593851" y="2887663"/>
            <a:chExt cx="628650" cy="436563"/>
          </a:xfrm>
        </p:grpSpPr>
        <p:sp>
          <p:nvSpPr>
            <p:cNvPr id="78" name="Freeform 81"/>
            <p:cNvSpPr>
              <a:spLocks/>
            </p:cNvSpPr>
            <p:nvPr/>
          </p:nvSpPr>
          <p:spPr bwMode="auto">
            <a:xfrm>
              <a:off x="1593851" y="2887663"/>
              <a:ext cx="628650" cy="436563"/>
            </a:xfrm>
            <a:custGeom>
              <a:avLst/>
              <a:gdLst>
                <a:gd name="T0" fmla="*/ 33 w 758"/>
                <a:gd name="T1" fmla="*/ 0 h 529"/>
                <a:gd name="T2" fmla="*/ 725 w 758"/>
                <a:gd name="T3" fmla="*/ 0 h 529"/>
                <a:gd name="T4" fmla="*/ 758 w 758"/>
                <a:gd name="T5" fmla="*/ 34 h 529"/>
                <a:gd name="T6" fmla="*/ 758 w 758"/>
                <a:gd name="T7" fmla="*/ 496 h 529"/>
                <a:gd name="T8" fmla="*/ 725 w 758"/>
                <a:gd name="T9" fmla="*/ 529 h 529"/>
                <a:gd name="T10" fmla="*/ 33 w 758"/>
                <a:gd name="T11" fmla="*/ 529 h 529"/>
                <a:gd name="T12" fmla="*/ 0 w 758"/>
                <a:gd name="T13" fmla="*/ 496 h 529"/>
                <a:gd name="T14" fmla="*/ 0 w 758"/>
                <a:gd name="T15" fmla="*/ 34 h 529"/>
                <a:gd name="T16" fmla="*/ 33 w 758"/>
                <a:gd name="T17" fmla="*/ 0 h 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58" h="529">
                  <a:moveTo>
                    <a:pt x="33" y="0"/>
                  </a:moveTo>
                  <a:lnTo>
                    <a:pt x="725" y="0"/>
                  </a:lnTo>
                  <a:cubicBezTo>
                    <a:pt x="743" y="0"/>
                    <a:pt x="758" y="15"/>
                    <a:pt x="758" y="34"/>
                  </a:cubicBezTo>
                  <a:lnTo>
                    <a:pt x="758" y="496"/>
                  </a:lnTo>
                  <a:cubicBezTo>
                    <a:pt x="758" y="514"/>
                    <a:pt x="743" y="529"/>
                    <a:pt x="725" y="529"/>
                  </a:cubicBezTo>
                  <a:lnTo>
                    <a:pt x="33" y="529"/>
                  </a:lnTo>
                  <a:cubicBezTo>
                    <a:pt x="15" y="529"/>
                    <a:pt x="0" y="514"/>
                    <a:pt x="0" y="496"/>
                  </a:cubicBezTo>
                  <a:lnTo>
                    <a:pt x="0" y="34"/>
                  </a:lnTo>
                  <a:cubicBezTo>
                    <a:pt x="0" y="15"/>
                    <a:pt x="15" y="0"/>
                    <a:pt x="33" y="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79" name="Rectangle 15"/>
            <p:cNvSpPr>
              <a:spLocks noChangeArrowheads="1"/>
            </p:cNvSpPr>
            <p:nvPr/>
          </p:nvSpPr>
          <p:spPr bwMode="auto">
            <a:xfrm>
              <a:off x="1618635" y="2954205"/>
              <a:ext cx="558450" cy="317531"/>
            </a:xfrm>
            <a:prstGeom prst="rect">
              <a:avLst/>
            </a:prstGeom>
            <a:noFill/>
            <a:ln>
              <a:noFill/>
            </a:ln>
            <a:effectLst/>
            <a:extLst/>
          </p:spPr>
          <p:txBody>
            <a:bodyPr wrap="none"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市场部</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400" dirty="0" smtClean="0">
                  <a:solidFill>
                    <a:schemeClr val="bg1"/>
                  </a:solidFill>
                  <a:latin typeface="微软雅黑" panose="020B0503020204020204" pitchFamily="34" charset="-122"/>
                  <a:ea typeface="微软雅黑" panose="020B0503020204020204" pitchFamily="34" charset="-122"/>
                </a:rPr>
                <a:t>经理</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84" name="组合 83"/>
          <p:cNvGrpSpPr/>
          <p:nvPr/>
        </p:nvGrpSpPr>
        <p:grpSpPr>
          <a:xfrm>
            <a:off x="5357813" y="2916337"/>
            <a:ext cx="1831975" cy="317942"/>
            <a:chOff x="5357813" y="2968625"/>
            <a:chExt cx="1831975" cy="317942"/>
          </a:xfrm>
        </p:grpSpPr>
        <p:sp>
          <p:nvSpPr>
            <p:cNvPr id="85" name="Freeform 79"/>
            <p:cNvSpPr>
              <a:spLocks/>
            </p:cNvSpPr>
            <p:nvPr/>
          </p:nvSpPr>
          <p:spPr bwMode="auto">
            <a:xfrm>
              <a:off x="5357813" y="2968625"/>
              <a:ext cx="1831975"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6" name="Rectangle 15"/>
            <p:cNvSpPr>
              <a:spLocks noChangeArrowheads="1"/>
            </p:cNvSpPr>
            <p:nvPr/>
          </p:nvSpPr>
          <p:spPr bwMode="auto">
            <a:xfrm>
              <a:off x="5386437" y="2969036"/>
              <a:ext cx="1706513" cy="317531"/>
            </a:xfrm>
            <a:prstGeom prst="rect">
              <a:avLst/>
            </a:prstGeom>
            <a:noFill/>
            <a:ln>
              <a:noFill/>
            </a:ln>
            <a:effectLst/>
            <a:extLst/>
          </p:spPr>
          <p:txBody>
            <a:bodyPr wrap="none"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某某公司</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87" name="组合 86"/>
          <p:cNvGrpSpPr/>
          <p:nvPr/>
        </p:nvGrpSpPr>
        <p:grpSpPr>
          <a:xfrm>
            <a:off x="8778876" y="2916337"/>
            <a:ext cx="1833563" cy="317942"/>
            <a:chOff x="8778876" y="2968625"/>
            <a:chExt cx="1833563" cy="317942"/>
          </a:xfrm>
        </p:grpSpPr>
        <p:sp>
          <p:nvSpPr>
            <p:cNvPr id="88" name="Freeform 80"/>
            <p:cNvSpPr>
              <a:spLocks/>
            </p:cNvSpPr>
            <p:nvPr/>
          </p:nvSpPr>
          <p:spPr bwMode="auto">
            <a:xfrm>
              <a:off x="8778876" y="2968625"/>
              <a:ext cx="1833563" cy="307975"/>
            </a:xfrm>
            <a:custGeom>
              <a:avLst/>
              <a:gdLst>
                <a:gd name="T0" fmla="*/ 34 w 2214"/>
                <a:gd name="T1" fmla="*/ 0 h 372"/>
                <a:gd name="T2" fmla="*/ 2181 w 2214"/>
                <a:gd name="T3" fmla="*/ 0 h 372"/>
                <a:gd name="T4" fmla="*/ 2214 w 2214"/>
                <a:gd name="T5" fmla="*/ 34 h 372"/>
                <a:gd name="T6" fmla="*/ 2214 w 2214"/>
                <a:gd name="T7" fmla="*/ 338 h 372"/>
                <a:gd name="T8" fmla="*/ 2181 w 2214"/>
                <a:gd name="T9" fmla="*/ 372 h 372"/>
                <a:gd name="T10" fmla="*/ 34 w 2214"/>
                <a:gd name="T11" fmla="*/ 372 h 372"/>
                <a:gd name="T12" fmla="*/ 0 w 2214"/>
                <a:gd name="T13" fmla="*/ 338 h 372"/>
                <a:gd name="T14" fmla="*/ 0 w 2214"/>
                <a:gd name="T15" fmla="*/ 34 h 372"/>
                <a:gd name="T16" fmla="*/ 34 w 2214"/>
                <a:gd name="T17" fmla="*/ 0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4" h="372">
                  <a:moveTo>
                    <a:pt x="34" y="0"/>
                  </a:moveTo>
                  <a:lnTo>
                    <a:pt x="2181" y="0"/>
                  </a:lnTo>
                  <a:cubicBezTo>
                    <a:pt x="2199" y="0"/>
                    <a:pt x="2214" y="15"/>
                    <a:pt x="2214" y="34"/>
                  </a:cubicBezTo>
                  <a:lnTo>
                    <a:pt x="2214" y="338"/>
                  </a:lnTo>
                  <a:cubicBezTo>
                    <a:pt x="2214" y="357"/>
                    <a:pt x="2199" y="372"/>
                    <a:pt x="2181" y="372"/>
                  </a:cubicBezTo>
                  <a:lnTo>
                    <a:pt x="34" y="372"/>
                  </a:lnTo>
                  <a:cubicBezTo>
                    <a:pt x="15" y="372"/>
                    <a:pt x="0" y="357"/>
                    <a:pt x="0" y="338"/>
                  </a:cubicBezTo>
                  <a:lnTo>
                    <a:pt x="0" y="34"/>
                  </a:lnTo>
                  <a:cubicBezTo>
                    <a:pt x="0" y="15"/>
                    <a:pt x="15" y="0"/>
                    <a:pt x="34" y="0"/>
                  </a:cubicBezTo>
                  <a:close/>
                </a:path>
              </a:pathLst>
            </a:custGeom>
            <a:solidFill>
              <a:srgbClr val="E62A2A"/>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89" name="Rectangle 15"/>
            <p:cNvSpPr>
              <a:spLocks noChangeArrowheads="1"/>
            </p:cNvSpPr>
            <p:nvPr/>
          </p:nvSpPr>
          <p:spPr bwMode="auto">
            <a:xfrm>
              <a:off x="8820969" y="2969036"/>
              <a:ext cx="1706513" cy="317531"/>
            </a:xfrm>
            <a:prstGeom prst="rect">
              <a:avLst/>
            </a:prstGeom>
            <a:noFill/>
            <a:ln>
              <a:noFill/>
            </a:ln>
            <a:effectLst/>
            <a:extLst/>
          </p:spPr>
          <p:txBody>
            <a:bodyPr wrap="none" anchor="ctr"/>
            <a:lstStyle/>
            <a:p>
              <a:pPr algn="ctr"/>
              <a:r>
                <a:rPr lang="zh-CN" altLang="en-US" sz="1400" dirty="0" smtClean="0">
                  <a:solidFill>
                    <a:schemeClr val="bg1"/>
                  </a:solidFill>
                  <a:latin typeface="微软雅黑" panose="020B0503020204020204" pitchFamily="34" charset="-122"/>
                  <a:ea typeface="微软雅黑" panose="020B0503020204020204" pitchFamily="34" charset="-122"/>
                </a:rPr>
                <a:t>深圳起点科技有限公司</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90" name="组合 89"/>
          <p:cNvGrpSpPr/>
          <p:nvPr/>
        </p:nvGrpSpPr>
        <p:grpSpPr>
          <a:xfrm>
            <a:off x="1698086" y="3271937"/>
            <a:ext cx="400110" cy="1109663"/>
            <a:chOff x="1698086" y="3324225"/>
            <a:chExt cx="400110" cy="1109663"/>
          </a:xfrm>
          <a:solidFill>
            <a:schemeClr val="tx1"/>
          </a:solidFill>
        </p:grpSpPr>
        <p:sp>
          <p:nvSpPr>
            <p:cNvPr id="91" name="Freeform 82"/>
            <p:cNvSpPr>
              <a:spLocks/>
            </p:cNvSpPr>
            <p:nvPr/>
          </p:nvSpPr>
          <p:spPr bwMode="auto">
            <a:xfrm>
              <a:off x="1749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2" name="Line 113"/>
            <p:cNvSpPr>
              <a:spLocks noChangeShapeType="1"/>
            </p:cNvSpPr>
            <p:nvPr/>
          </p:nvSpPr>
          <p:spPr bwMode="auto">
            <a:xfrm>
              <a:off x="1901826" y="3324225"/>
              <a:ext cx="0" cy="174625"/>
            </a:xfrm>
            <a:prstGeom prst="line">
              <a:avLst/>
            </a:prstGeom>
            <a:grpFill/>
            <a:ln w="12700" cap="flat">
              <a:solidFill>
                <a:srgbClr val="55735B"/>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3" name="TextBox 92"/>
            <p:cNvSpPr txBox="1"/>
            <p:nvPr/>
          </p:nvSpPr>
          <p:spPr>
            <a:xfrm>
              <a:off x="1698086"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市场部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94" name="组合 93"/>
          <p:cNvGrpSpPr/>
          <p:nvPr/>
        </p:nvGrpSpPr>
        <p:grpSpPr>
          <a:xfrm>
            <a:off x="2151216" y="3441800"/>
            <a:ext cx="400110" cy="939800"/>
            <a:chOff x="2151216" y="3494088"/>
            <a:chExt cx="400110" cy="939800"/>
          </a:xfrm>
          <a:solidFill>
            <a:schemeClr val="tx1"/>
          </a:solidFill>
        </p:grpSpPr>
        <p:sp>
          <p:nvSpPr>
            <p:cNvPr id="95" name="Freeform 83"/>
            <p:cNvSpPr>
              <a:spLocks/>
            </p:cNvSpPr>
            <p:nvPr/>
          </p:nvSpPr>
          <p:spPr bwMode="auto">
            <a:xfrm>
              <a:off x="218440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6" name="TextBox 95"/>
            <p:cNvSpPr txBox="1"/>
            <p:nvPr/>
          </p:nvSpPr>
          <p:spPr>
            <a:xfrm>
              <a:off x="2151216"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品质部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97" name="组合 96"/>
          <p:cNvGrpSpPr/>
          <p:nvPr/>
        </p:nvGrpSpPr>
        <p:grpSpPr>
          <a:xfrm>
            <a:off x="2599790" y="3441800"/>
            <a:ext cx="400110" cy="939800"/>
            <a:chOff x="2599790" y="3494088"/>
            <a:chExt cx="400110" cy="939800"/>
          </a:xfrm>
          <a:solidFill>
            <a:schemeClr val="tx1"/>
          </a:solidFill>
        </p:grpSpPr>
        <p:sp>
          <p:nvSpPr>
            <p:cNvPr id="98" name="Freeform 84"/>
            <p:cNvSpPr>
              <a:spLocks/>
            </p:cNvSpPr>
            <p:nvPr/>
          </p:nvSpPr>
          <p:spPr bwMode="auto">
            <a:xfrm>
              <a:off x="2638426"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7" y="1135"/>
                    <a:pt x="338" y="1135"/>
                  </a:cubicBezTo>
                  <a:lnTo>
                    <a:pt x="34" y="1135"/>
                  </a:lnTo>
                  <a:cubicBezTo>
                    <a:pt x="15" y="1135"/>
                    <a:pt x="0" y="1120"/>
                    <a:pt x="0" y="11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99" name="TextBox 98"/>
            <p:cNvSpPr txBox="1"/>
            <p:nvPr/>
          </p:nvSpPr>
          <p:spPr>
            <a:xfrm>
              <a:off x="2599790"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采购部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0" name="组合 99"/>
          <p:cNvGrpSpPr/>
          <p:nvPr/>
        </p:nvGrpSpPr>
        <p:grpSpPr>
          <a:xfrm>
            <a:off x="3039736" y="3441800"/>
            <a:ext cx="400110" cy="939800"/>
            <a:chOff x="3039736" y="3494088"/>
            <a:chExt cx="400110" cy="939800"/>
          </a:xfrm>
          <a:solidFill>
            <a:schemeClr val="tx1"/>
          </a:solidFill>
        </p:grpSpPr>
        <p:sp>
          <p:nvSpPr>
            <p:cNvPr id="101" name="Freeform 85"/>
            <p:cNvSpPr>
              <a:spLocks/>
            </p:cNvSpPr>
            <p:nvPr/>
          </p:nvSpPr>
          <p:spPr bwMode="auto">
            <a:xfrm>
              <a:off x="3098801" y="3494088"/>
              <a:ext cx="306388" cy="939800"/>
            </a:xfrm>
            <a:custGeom>
              <a:avLst/>
              <a:gdLst>
                <a:gd name="T0" fmla="*/ 371 w 371"/>
                <a:gd name="T1" fmla="*/ 34 h 1135"/>
                <a:gd name="T2" fmla="*/ 371 w 371"/>
                <a:gd name="T3" fmla="*/ 1102 h 1135"/>
                <a:gd name="T4" fmla="*/ 338 w 371"/>
                <a:gd name="T5" fmla="*/ 1135 h 1135"/>
                <a:gd name="T6" fmla="*/ 33 w 371"/>
                <a:gd name="T7" fmla="*/ 1135 h 1135"/>
                <a:gd name="T8" fmla="*/ 0 w 371"/>
                <a:gd name="T9" fmla="*/ 1102 h 1135"/>
                <a:gd name="T10" fmla="*/ 0 w 371"/>
                <a:gd name="T11" fmla="*/ 34 h 1135"/>
                <a:gd name="T12" fmla="*/ 33 w 371"/>
                <a:gd name="T13" fmla="*/ 0 h 1135"/>
                <a:gd name="T14" fmla="*/ 338 w 371"/>
                <a:gd name="T15" fmla="*/ 0 h 1135"/>
                <a:gd name="T16" fmla="*/ 371 w 371"/>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4"/>
                  </a:moveTo>
                  <a:lnTo>
                    <a:pt x="371" y="1102"/>
                  </a:lnTo>
                  <a:cubicBezTo>
                    <a:pt x="371" y="1120"/>
                    <a:pt x="356" y="1135"/>
                    <a:pt x="338" y="1135"/>
                  </a:cubicBezTo>
                  <a:lnTo>
                    <a:pt x="33" y="1135"/>
                  </a:lnTo>
                  <a:cubicBezTo>
                    <a:pt x="15" y="1135"/>
                    <a:pt x="0" y="1120"/>
                    <a:pt x="0" y="1102"/>
                  </a:cubicBezTo>
                  <a:lnTo>
                    <a:pt x="0" y="34"/>
                  </a:lnTo>
                  <a:cubicBezTo>
                    <a:pt x="0" y="16"/>
                    <a:pt x="15" y="0"/>
                    <a:pt x="33" y="0"/>
                  </a:cubicBezTo>
                  <a:lnTo>
                    <a:pt x="338" y="0"/>
                  </a:lnTo>
                  <a:cubicBezTo>
                    <a:pt x="356" y="0"/>
                    <a:pt x="371" y="16"/>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2" name="TextBox 101"/>
            <p:cNvSpPr txBox="1"/>
            <p:nvPr/>
          </p:nvSpPr>
          <p:spPr>
            <a:xfrm>
              <a:off x="3039736"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综合部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3" name="组合 102"/>
          <p:cNvGrpSpPr/>
          <p:nvPr/>
        </p:nvGrpSpPr>
        <p:grpSpPr>
          <a:xfrm>
            <a:off x="3488310" y="3441800"/>
            <a:ext cx="400110" cy="939800"/>
            <a:chOff x="3488310" y="3494088"/>
            <a:chExt cx="400110" cy="939800"/>
          </a:xfrm>
          <a:solidFill>
            <a:schemeClr val="tx1"/>
          </a:solidFill>
        </p:grpSpPr>
        <p:sp>
          <p:nvSpPr>
            <p:cNvPr id="104" name="Freeform 86"/>
            <p:cNvSpPr>
              <a:spLocks/>
            </p:cNvSpPr>
            <p:nvPr/>
          </p:nvSpPr>
          <p:spPr bwMode="auto">
            <a:xfrm>
              <a:off x="3524251" y="3494088"/>
              <a:ext cx="307975" cy="939800"/>
            </a:xfrm>
            <a:custGeom>
              <a:avLst/>
              <a:gdLst>
                <a:gd name="T0" fmla="*/ 372 w 372"/>
                <a:gd name="T1" fmla="*/ 34 h 1135"/>
                <a:gd name="T2" fmla="*/ 372 w 372"/>
                <a:gd name="T3" fmla="*/ 1102 h 1135"/>
                <a:gd name="T4" fmla="*/ 338 w 372"/>
                <a:gd name="T5" fmla="*/ 1135 h 1135"/>
                <a:gd name="T6" fmla="*/ 34 w 372"/>
                <a:gd name="T7" fmla="*/ 1135 h 1135"/>
                <a:gd name="T8" fmla="*/ 0 w 372"/>
                <a:gd name="T9" fmla="*/ 1102 h 1135"/>
                <a:gd name="T10" fmla="*/ 0 w 372"/>
                <a:gd name="T11" fmla="*/ 34 h 1135"/>
                <a:gd name="T12" fmla="*/ 34 w 372"/>
                <a:gd name="T13" fmla="*/ 0 h 1135"/>
                <a:gd name="T14" fmla="*/ 338 w 372"/>
                <a:gd name="T15" fmla="*/ 0 h 1135"/>
                <a:gd name="T16" fmla="*/ 372 w 372"/>
                <a:gd name="T17" fmla="*/ 34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4"/>
                  </a:moveTo>
                  <a:lnTo>
                    <a:pt x="372" y="1102"/>
                  </a:lnTo>
                  <a:cubicBezTo>
                    <a:pt x="372" y="1120"/>
                    <a:pt x="356" y="1135"/>
                    <a:pt x="338" y="1135"/>
                  </a:cubicBezTo>
                  <a:lnTo>
                    <a:pt x="34" y="1135"/>
                  </a:lnTo>
                  <a:cubicBezTo>
                    <a:pt x="15" y="1135"/>
                    <a:pt x="0" y="1120"/>
                    <a:pt x="0" y="1102"/>
                  </a:cubicBezTo>
                  <a:lnTo>
                    <a:pt x="0" y="34"/>
                  </a:lnTo>
                  <a:cubicBezTo>
                    <a:pt x="0" y="16"/>
                    <a:pt x="15" y="0"/>
                    <a:pt x="34" y="0"/>
                  </a:cubicBezTo>
                  <a:lnTo>
                    <a:pt x="338" y="0"/>
                  </a:lnTo>
                  <a:cubicBezTo>
                    <a:pt x="356"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5" name="TextBox 104"/>
            <p:cNvSpPr txBox="1"/>
            <p:nvPr/>
          </p:nvSpPr>
          <p:spPr>
            <a:xfrm>
              <a:off x="3488310" y="3554682"/>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财务部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6" name="组合 105"/>
          <p:cNvGrpSpPr/>
          <p:nvPr/>
        </p:nvGrpSpPr>
        <p:grpSpPr>
          <a:xfrm>
            <a:off x="4840257" y="3637062"/>
            <a:ext cx="400110" cy="939800"/>
            <a:chOff x="4840257" y="3689350"/>
            <a:chExt cx="400110" cy="939800"/>
          </a:xfrm>
          <a:solidFill>
            <a:schemeClr val="tx1"/>
          </a:solidFill>
        </p:grpSpPr>
        <p:sp>
          <p:nvSpPr>
            <p:cNvPr id="107" name="Freeform 91"/>
            <p:cNvSpPr>
              <a:spLocks/>
            </p:cNvSpPr>
            <p:nvPr/>
          </p:nvSpPr>
          <p:spPr bwMode="auto">
            <a:xfrm>
              <a:off x="4886325" y="3689350"/>
              <a:ext cx="307975" cy="939800"/>
            </a:xfrm>
            <a:custGeom>
              <a:avLst/>
              <a:gdLst>
                <a:gd name="T0" fmla="*/ 372 w 372"/>
                <a:gd name="T1" fmla="*/ 33 h 1135"/>
                <a:gd name="T2" fmla="*/ 372 w 372"/>
                <a:gd name="T3" fmla="*/ 1101 h 1135"/>
                <a:gd name="T4" fmla="*/ 338 w 372"/>
                <a:gd name="T5" fmla="*/ 1135 h 1135"/>
                <a:gd name="T6" fmla="*/ 33 w 372"/>
                <a:gd name="T7" fmla="*/ 1135 h 1135"/>
                <a:gd name="T8" fmla="*/ 0 w 372"/>
                <a:gd name="T9" fmla="*/ 1101 h 1135"/>
                <a:gd name="T10" fmla="*/ 0 w 372"/>
                <a:gd name="T11" fmla="*/ 33 h 1135"/>
                <a:gd name="T12" fmla="*/ 33 w 372"/>
                <a:gd name="T13" fmla="*/ 0 h 1135"/>
                <a:gd name="T14" fmla="*/ 338 w 372"/>
                <a:gd name="T15" fmla="*/ 0 h 1135"/>
                <a:gd name="T16" fmla="*/ 372 w 372"/>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35">
                  <a:moveTo>
                    <a:pt x="372" y="33"/>
                  </a:moveTo>
                  <a:lnTo>
                    <a:pt x="372" y="1101"/>
                  </a:lnTo>
                  <a:cubicBezTo>
                    <a:pt x="372" y="1120"/>
                    <a:pt x="356" y="1135"/>
                    <a:pt x="338" y="1135"/>
                  </a:cubicBezTo>
                  <a:lnTo>
                    <a:pt x="33" y="1135"/>
                  </a:lnTo>
                  <a:cubicBezTo>
                    <a:pt x="15" y="1135"/>
                    <a:pt x="0" y="1120"/>
                    <a:pt x="0" y="1101"/>
                  </a:cubicBezTo>
                  <a:lnTo>
                    <a:pt x="0" y="33"/>
                  </a:lnTo>
                  <a:cubicBezTo>
                    <a:pt x="0" y="15"/>
                    <a:pt x="15" y="0"/>
                    <a:pt x="33" y="0"/>
                  </a:cubicBezTo>
                  <a:lnTo>
                    <a:pt x="338" y="0"/>
                  </a:lnTo>
                  <a:cubicBezTo>
                    <a:pt x="356" y="0"/>
                    <a:pt x="372" y="15"/>
                    <a:pt x="372" y="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08" name="TextBox 107"/>
            <p:cNvSpPr txBox="1"/>
            <p:nvPr/>
          </p:nvSpPr>
          <p:spPr>
            <a:xfrm>
              <a:off x="4840257" y="3744463"/>
              <a:ext cx="400110" cy="630942"/>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研发部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09" name="组合 108"/>
          <p:cNvGrpSpPr/>
          <p:nvPr/>
        </p:nvGrpSpPr>
        <p:grpSpPr>
          <a:xfrm>
            <a:off x="7298785" y="3637062"/>
            <a:ext cx="400110" cy="939800"/>
            <a:chOff x="7298785" y="3689350"/>
            <a:chExt cx="400110" cy="939800"/>
          </a:xfrm>
          <a:solidFill>
            <a:schemeClr val="tx1"/>
          </a:solidFill>
        </p:grpSpPr>
        <p:sp>
          <p:nvSpPr>
            <p:cNvPr id="110" name="Freeform 92"/>
            <p:cNvSpPr>
              <a:spLocks/>
            </p:cNvSpPr>
            <p:nvPr/>
          </p:nvSpPr>
          <p:spPr bwMode="auto">
            <a:xfrm>
              <a:off x="7342188" y="3689350"/>
              <a:ext cx="307975" cy="939800"/>
            </a:xfrm>
            <a:custGeom>
              <a:avLst/>
              <a:gdLst>
                <a:gd name="T0" fmla="*/ 371 w 371"/>
                <a:gd name="T1" fmla="*/ 33 h 1135"/>
                <a:gd name="T2" fmla="*/ 371 w 371"/>
                <a:gd name="T3" fmla="*/ 1101 h 1135"/>
                <a:gd name="T4" fmla="*/ 338 w 371"/>
                <a:gd name="T5" fmla="*/ 1135 h 1135"/>
                <a:gd name="T6" fmla="*/ 33 w 371"/>
                <a:gd name="T7" fmla="*/ 1135 h 1135"/>
                <a:gd name="T8" fmla="*/ 0 w 371"/>
                <a:gd name="T9" fmla="*/ 1101 h 1135"/>
                <a:gd name="T10" fmla="*/ 0 w 371"/>
                <a:gd name="T11" fmla="*/ 33 h 1135"/>
                <a:gd name="T12" fmla="*/ 33 w 371"/>
                <a:gd name="T13" fmla="*/ 0 h 1135"/>
                <a:gd name="T14" fmla="*/ 338 w 371"/>
                <a:gd name="T15" fmla="*/ 0 h 1135"/>
                <a:gd name="T16" fmla="*/ 371 w 371"/>
                <a:gd name="T17" fmla="*/ 33 h 1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35">
                  <a:moveTo>
                    <a:pt x="371" y="33"/>
                  </a:moveTo>
                  <a:lnTo>
                    <a:pt x="371" y="1101"/>
                  </a:lnTo>
                  <a:cubicBezTo>
                    <a:pt x="371" y="1120"/>
                    <a:pt x="356" y="1135"/>
                    <a:pt x="338" y="1135"/>
                  </a:cubicBezTo>
                  <a:lnTo>
                    <a:pt x="33" y="1135"/>
                  </a:lnTo>
                  <a:cubicBezTo>
                    <a:pt x="15" y="1135"/>
                    <a:pt x="0" y="1120"/>
                    <a:pt x="0" y="1101"/>
                  </a:cubicBezTo>
                  <a:lnTo>
                    <a:pt x="0" y="33"/>
                  </a:lnTo>
                  <a:cubicBezTo>
                    <a:pt x="0" y="15"/>
                    <a:pt x="15" y="0"/>
                    <a:pt x="33" y="0"/>
                  </a:cubicBezTo>
                  <a:lnTo>
                    <a:pt x="338" y="0"/>
                  </a:lnTo>
                  <a:cubicBezTo>
                    <a:pt x="356" y="0"/>
                    <a:pt x="371" y="15"/>
                    <a:pt x="371" y="33"/>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1" name="TextBox 110"/>
            <p:cNvSpPr txBox="1"/>
            <p:nvPr/>
          </p:nvSpPr>
          <p:spPr>
            <a:xfrm>
              <a:off x="7298785" y="3744463"/>
              <a:ext cx="400110" cy="810478"/>
            </a:xfrm>
            <a:prstGeom prst="rect">
              <a:avLst/>
            </a:prstGeom>
            <a:noFill/>
          </p:spPr>
          <p:txBody>
            <a:bodyPr vert="eaVert" wrap="non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售后中心</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12" name="组合 111"/>
          <p:cNvGrpSpPr/>
          <p:nvPr/>
        </p:nvGrpSpPr>
        <p:grpSpPr>
          <a:xfrm>
            <a:off x="8791155" y="3610832"/>
            <a:ext cx="400110" cy="1206040"/>
            <a:chOff x="8791155" y="3663121"/>
            <a:chExt cx="400110" cy="997780"/>
          </a:xfrm>
          <a:solidFill>
            <a:schemeClr val="tx1"/>
          </a:solidFill>
        </p:grpSpPr>
        <p:sp>
          <p:nvSpPr>
            <p:cNvPr id="113" name="Freeform 93"/>
            <p:cNvSpPr>
              <a:spLocks/>
            </p:cNvSpPr>
            <p:nvPr/>
          </p:nvSpPr>
          <p:spPr bwMode="auto">
            <a:xfrm>
              <a:off x="8842376"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4" name="TextBox 113"/>
            <p:cNvSpPr txBox="1"/>
            <p:nvPr/>
          </p:nvSpPr>
          <p:spPr>
            <a:xfrm>
              <a:off x="8791155" y="3663121"/>
              <a:ext cx="400110" cy="878633"/>
            </a:xfrm>
            <a:prstGeom prst="rect">
              <a:avLst/>
            </a:prstGeom>
            <a:noFill/>
            <a:ln>
              <a:noFill/>
            </a:ln>
          </p:spPr>
          <p:txBody>
            <a:bodyPr vert="eaVert"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硬件测试部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15" name="组合 114"/>
          <p:cNvGrpSpPr/>
          <p:nvPr/>
        </p:nvGrpSpPr>
        <p:grpSpPr>
          <a:xfrm>
            <a:off x="9495602" y="3610832"/>
            <a:ext cx="400110" cy="1206040"/>
            <a:chOff x="9498521" y="3663121"/>
            <a:chExt cx="400110" cy="997780"/>
          </a:xfrm>
          <a:solidFill>
            <a:schemeClr val="tx1"/>
          </a:solidFill>
        </p:grpSpPr>
        <p:sp>
          <p:nvSpPr>
            <p:cNvPr id="116" name="Freeform 94"/>
            <p:cNvSpPr>
              <a:spLocks/>
            </p:cNvSpPr>
            <p:nvPr/>
          </p:nvSpPr>
          <p:spPr bwMode="auto">
            <a:xfrm>
              <a:off x="9545638" y="3690938"/>
              <a:ext cx="307975" cy="969963"/>
            </a:xfrm>
            <a:custGeom>
              <a:avLst/>
              <a:gdLst>
                <a:gd name="T0" fmla="*/ 371 w 371"/>
                <a:gd name="T1" fmla="*/ 34 h 1172"/>
                <a:gd name="T2" fmla="*/ 371 w 371"/>
                <a:gd name="T3" fmla="*/ 1139 h 1172"/>
                <a:gd name="T4" fmla="*/ 338 w 371"/>
                <a:gd name="T5" fmla="*/ 1172 h 1172"/>
                <a:gd name="T6" fmla="*/ 33 w 371"/>
                <a:gd name="T7" fmla="*/ 1172 h 1172"/>
                <a:gd name="T8" fmla="*/ 0 w 371"/>
                <a:gd name="T9" fmla="*/ 1139 h 1172"/>
                <a:gd name="T10" fmla="*/ 0 w 371"/>
                <a:gd name="T11" fmla="*/ 34 h 1172"/>
                <a:gd name="T12" fmla="*/ 33 w 371"/>
                <a:gd name="T13" fmla="*/ 0 h 1172"/>
                <a:gd name="T14" fmla="*/ 338 w 371"/>
                <a:gd name="T15" fmla="*/ 0 h 1172"/>
                <a:gd name="T16" fmla="*/ 371 w 371"/>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172">
                  <a:moveTo>
                    <a:pt x="371" y="34"/>
                  </a:moveTo>
                  <a:lnTo>
                    <a:pt x="371" y="1139"/>
                  </a:lnTo>
                  <a:cubicBezTo>
                    <a:pt x="371" y="1157"/>
                    <a:pt x="356" y="1172"/>
                    <a:pt x="338" y="1172"/>
                  </a:cubicBezTo>
                  <a:lnTo>
                    <a:pt x="33" y="1172"/>
                  </a:lnTo>
                  <a:cubicBezTo>
                    <a:pt x="15" y="1172"/>
                    <a:pt x="0" y="1157"/>
                    <a:pt x="0" y="1139"/>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17" name="TextBox 116"/>
            <p:cNvSpPr txBox="1"/>
            <p:nvPr/>
          </p:nvSpPr>
          <p:spPr>
            <a:xfrm>
              <a:off x="9498521" y="3663121"/>
              <a:ext cx="400110" cy="878633"/>
            </a:xfrm>
            <a:prstGeom prst="rect">
              <a:avLst/>
            </a:prstGeom>
            <a:noFill/>
          </p:spPr>
          <p:txBody>
            <a:bodyPr vert="eaVert"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工程监督部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18" name="组合 117"/>
          <p:cNvGrpSpPr/>
          <p:nvPr/>
        </p:nvGrpSpPr>
        <p:grpSpPr>
          <a:xfrm>
            <a:off x="10144139" y="3610832"/>
            <a:ext cx="400110" cy="1206040"/>
            <a:chOff x="10144139" y="3663121"/>
            <a:chExt cx="400110" cy="997780"/>
          </a:xfrm>
          <a:solidFill>
            <a:schemeClr val="tx1"/>
          </a:solidFill>
        </p:grpSpPr>
        <p:sp>
          <p:nvSpPr>
            <p:cNvPr id="119" name="Freeform 95"/>
            <p:cNvSpPr>
              <a:spLocks/>
            </p:cNvSpPr>
            <p:nvPr/>
          </p:nvSpPr>
          <p:spPr bwMode="auto">
            <a:xfrm>
              <a:off x="10190163" y="3690938"/>
              <a:ext cx="307975" cy="969963"/>
            </a:xfrm>
            <a:custGeom>
              <a:avLst/>
              <a:gdLst>
                <a:gd name="T0" fmla="*/ 372 w 372"/>
                <a:gd name="T1" fmla="*/ 34 h 1172"/>
                <a:gd name="T2" fmla="*/ 372 w 372"/>
                <a:gd name="T3" fmla="*/ 1139 h 1172"/>
                <a:gd name="T4" fmla="*/ 338 w 372"/>
                <a:gd name="T5" fmla="*/ 1172 h 1172"/>
                <a:gd name="T6" fmla="*/ 34 w 372"/>
                <a:gd name="T7" fmla="*/ 1172 h 1172"/>
                <a:gd name="T8" fmla="*/ 0 w 372"/>
                <a:gd name="T9" fmla="*/ 1139 h 1172"/>
                <a:gd name="T10" fmla="*/ 0 w 372"/>
                <a:gd name="T11" fmla="*/ 34 h 1172"/>
                <a:gd name="T12" fmla="*/ 34 w 372"/>
                <a:gd name="T13" fmla="*/ 0 h 1172"/>
                <a:gd name="T14" fmla="*/ 338 w 372"/>
                <a:gd name="T15" fmla="*/ 0 h 1172"/>
                <a:gd name="T16" fmla="*/ 372 w 372"/>
                <a:gd name="T17" fmla="*/ 34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172">
                  <a:moveTo>
                    <a:pt x="372" y="34"/>
                  </a:moveTo>
                  <a:lnTo>
                    <a:pt x="372" y="1139"/>
                  </a:lnTo>
                  <a:cubicBezTo>
                    <a:pt x="372" y="1157"/>
                    <a:pt x="357" y="1172"/>
                    <a:pt x="338" y="1172"/>
                  </a:cubicBezTo>
                  <a:lnTo>
                    <a:pt x="34" y="1172"/>
                  </a:lnTo>
                  <a:cubicBezTo>
                    <a:pt x="15" y="1172"/>
                    <a:pt x="0" y="1157"/>
                    <a:pt x="0" y="1139"/>
                  </a:cubicBezTo>
                  <a:lnTo>
                    <a:pt x="0" y="34"/>
                  </a:lnTo>
                  <a:cubicBezTo>
                    <a:pt x="0" y="15"/>
                    <a:pt x="15" y="0"/>
                    <a:pt x="34" y="0"/>
                  </a:cubicBezTo>
                  <a:lnTo>
                    <a:pt x="338" y="0"/>
                  </a:lnTo>
                  <a:cubicBezTo>
                    <a:pt x="357" y="0"/>
                    <a:pt x="372" y="15"/>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0" name="TextBox 119"/>
            <p:cNvSpPr txBox="1"/>
            <p:nvPr/>
          </p:nvSpPr>
          <p:spPr>
            <a:xfrm>
              <a:off x="10144139" y="3663121"/>
              <a:ext cx="400110" cy="819059"/>
            </a:xfrm>
            <a:prstGeom prst="rect">
              <a:avLst/>
            </a:prstGeom>
            <a:noFill/>
          </p:spPr>
          <p:txBody>
            <a:bodyPr vert="eaVert" wrap="square" rtlCol="0">
              <a:spAutoFit/>
            </a:bodyPr>
            <a:lstStyle/>
            <a:p>
              <a:r>
                <a:rPr lang="zh-CN" altLang="en-US" sz="1400" dirty="0" smtClean="0">
                  <a:solidFill>
                    <a:schemeClr val="bg1"/>
                  </a:solidFill>
                  <a:latin typeface="微软雅黑" panose="020B0503020204020204" pitchFamily="34" charset="-122"/>
                  <a:ea typeface="微软雅黑" panose="020B0503020204020204" pitchFamily="34" charset="-122"/>
                </a:rPr>
                <a:t>客服事业部</a:t>
              </a:r>
              <a:endParaRPr lang="zh-CN" altLang="en-US" sz="1400" dirty="0">
                <a:solidFill>
                  <a:schemeClr val="bg1"/>
                </a:solidFill>
                <a:latin typeface="微软雅黑" panose="020B0503020204020204" pitchFamily="34" charset="-122"/>
                <a:ea typeface="微软雅黑" panose="020B0503020204020204" pitchFamily="34" charset="-122"/>
              </a:endParaRPr>
            </a:p>
          </p:txBody>
        </p:sp>
      </p:grpSp>
      <p:grpSp>
        <p:nvGrpSpPr>
          <p:cNvPr id="121" name="组合 120"/>
          <p:cNvGrpSpPr/>
          <p:nvPr/>
        </p:nvGrpSpPr>
        <p:grpSpPr>
          <a:xfrm>
            <a:off x="1462164" y="4984850"/>
            <a:ext cx="369332" cy="1104900"/>
            <a:chOff x="1462164" y="5037138"/>
            <a:chExt cx="369332" cy="1104900"/>
          </a:xfrm>
          <a:solidFill>
            <a:schemeClr val="tx1"/>
          </a:solidFill>
        </p:grpSpPr>
        <p:sp>
          <p:nvSpPr>
            <p:cNvPr id="122" name="Freeform 87"/>
            <p:cNvSpPr>
              <a:spLocks/>
            </p:cNvSpPr>
            <p:nvPr/>
          </p:nvSpPr>
          <p:spPr bwMode="auto">
            <a:xfrm>
              <a:off x="14906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6"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3" name="TextBox 122"/>
            <p:cNvSpPr txBox="1"/>
            <p:nvPr/>
          </p:nvSpPr>
          <p:spPr>
            <a:xfrm>
              <a:off x="1462164" y="5085184"/>
              <a:ext cx="369332" cy="861774"/>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国内事业部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24" name="组合 123"/>
          <p:cNvGrpSpPr/>
          <p:nvPr/>
        </p:nvGrpSpPr>
        <p:grpSpPr>
          <a:xfrm>
            <a:off x="1947939" y="4984850"/>
            <a:ext cx="369332" cy="1104900"/>
            <a:chOff x="1947939" y="5037138"/>
            <a:chExt cx="369332" cy="1104900"/>
          </a:xfrm>
          <a:solidFill>
            <a:schemeClr val="tx1"/>
          </a:solidFill>
        </p:grpSpPr>
        <p:sp>
          <p:nvSpPr>
            <p:cNvPr id="125" name="Freeform 88"/>
            <p:cNvSpPr>
              <a:spLocks/>
            </p:cNvSpPr>
            <p:nvPr/>
          </p:nvSpPr>
          <p:spPr bwMode="auto">
            <a:xfrm>
              <a:off x="1970088"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6" name="TextBox 125"/>
            <p:cNvSpPr txBox="1"/>
            <p:nvPr/>
          </p:nvSpPr>
          <p:spPr>
            <a:xfrm>
              <a:off x="1947939" y="5085184"/>
              <a:ext cx="369332" cy="861774"/>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海外事业部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27" name="组合 126"/>
          <p:cNvGrpSpPr/>
          <p:nvPr/>
        </p:nvGrpSpPr>
        <p:grpSpPr>
          <a:xfrm>
            <a:off x="2786139" y="4984850"/>
            <a:ext cx="369332" cy="1104900"/>
            <a:chOff x="2786139" y="5037138"/>
            <a:chExt cx="369332" cy="1104900"/>
          </a:xfrm>
          <a:solidFill>
            <a:schemeClr val="tx1"/>
          </a:solidFill>
        </p:grpSpPr>
        <p:sp>
          <p:nvSpPr>
            <p:cNvPr id="128" name="Freeform 89"/>
            <p:cNvSpPr>
              <a:spLocks/>
            </p:cNvSpPr>
            <p:nvPr/>
          </p:nvSpPr>
          <p:spPr bwMode="auto">
            <a:xfrm>
              <a:off x="2824163"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6"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29" name="TextBox 128"/>
            <p:cNvSpPr txBox="1"/>
            <p:nvPr/>
          </p:nvSpPr>
          <p:spPr>
            <a:xfrm>
              <a:off x="2786139" y="5085184"/>
              <a:ext cx="369332" cy="861774"/>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人力资源部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30" name="组合 129"/>
          <p:cNvGrpSpPr/>
          <p:nvPr/>
        </p:nvGrpSpPr>
        <p:grpSpPr>
          <a:xfrm>
            <a:off x="3271914" y="4984850"/>
            <a:ext cx="369332" cy="1104900"/>
            <a:chOff x="3271914" y="5037138"/>
            <a:chExt cx="369332" cy="1104900"/>
          </a:xfrm>
          <a:solidFill>
            <a:schemeClr val="tx1"/>
          </a:solidFill>
        </p:grpSpPr>
        <p:sp>
          <p:nvSpPr>
            <p:cNvPr id="131" name="Freeform 90"/>
            <p:cNvSpPr>
              <a:spLocks/>
            </p:cNvSpPr>
            <p:nvPr/>
          </p:nvSpPr>
          <p:spPr bwMode="auto">
            <a:xfrm>
              <a:off x="3305176" y="5037138"/>
              <a:ext cx="307975" cy="1104900"/>
            </a:xfrm>
            <a:custGeom>
              <a:avLst/>
              <a:gdLst>
                <a:gd name="T0" fmla="*/ 372 w 372"/>
                <a:gd name="T1" fmla="*/ 34 h 1336"/>
                <a:gd name="T2" fmla="*/ 372 w 372"/>
                <a:gd name="T3" fmla="*/ 1302 h 1336"/>
                <a:gd name="T4" fmla="*/ 338 w 372"/>
                <a:gd name="T5" fmla="*/ 1336 h 1336"/>
                <a:gd name="T6" fmla="*/ 34 w 372"/>
                <a:gd name="T7" fmla="*/ 1336 h 1336"/>
                <a:gd name="T8" fmla="*/ 0 w 372"/>
                <a:gd name="T9" fmla="*/ 1302 h 1336"/>
                <a:gd name="T10" fmla="*/ 0 w 372"/>
                <a:gd name="T11" fmla="*/ 34 h 1336"/>
                <a:gd name="T12" fmla="*/ 34 w 372"/>
                <a:gd name="T13" fmla="*/ 0 h 1336"/>
                <a:gd name="T14" fmla="*/ 338 w 372"/>
                <a:gd name="T15" fmla="*/ 0 h 1336"/>
                <a:gd name="T16" fmla="*/ 372 w 372"/>
                <a:gd name="T17" fmla="*/ 34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336">
                  <a:moveTo>
                    <a:pt x="372" y="34"/>
                  </a:moveTo>
                  <a:lnTo>
                    <a:pt x="372" y="1302"/>
                  </a:lnTo>
                  <a:cubicBezTo>
                    <a:pt x="372" y="1321"/>
                    <a:pt x="357" y="1336"/>
                    <a:pt x="338" y="1336"/>
                  </a:cubicBezTo>
                  <a:lnTo>
                    <a:pt x="34" y="1336"/>
                  </a:lnTo>
                  <a:cubicBezTo>
                    <a:pt x="15" y="1336"/>
                    <a:pt x="0" y="1321"/>
                    <a:pt x="0" y="1302"/>
                  </a:cubicBezTo>
                  <a:lnTo>
                    <a:pt x="0" y="34"/>
                  </a:lnTo>
                  <a:cubicBezTo>
                    <a:pt x="0" y="16"/>
                    <a:pt x="15" y="0"/>
                    <a:pt x="34" y="0"/>
                  </a:cubicBezTo>
                  <a:lnTo>
                    <a:pt x="338" y="0"/>
                  </a:lnTo>
                  <a:cubicBezTo>
                    <a:pt x="357" y="0"/>
                    <a:pt x="372" y="16"/>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2" name="TextBox 131"/>
            <p:cNvSpPr txBox="1"/>
            <p:nvPr/>
          </p:nvSpPr>
          <p:spPr>
            <a:xfrm>
              <a:off x="3271914" y="5085184"/>
              <a:ext cx="369332" cy="55399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综合部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3862464" y="4960888"/>
            <a:ext cx="369332" cy="1506687"/>
            <a:chOff x="3862464" y="5013176"/>
            <a:chExt cx="369332" cy="1506687"/>
          </a:xfrm>
          <a:solidFill>
            <a:schemeClr val="tx1"/>
          </a:solidFill>
        </p:grpSpPr>
        <p:sp>
          <p:nvSpPr>
            <p:cNvPr id="134" name="Freeform 96"/>
            <p:cNvSpPr>
              <a:spLocks/>
            </p:cNvSpPr>
            <p:nvPr/>
          </p:nvSpPr>
          <p:spPr bwMode="auto">
            <a:xfrm>
              <a:off x="389413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5" name="TextBox 134"/>
            <p:cNvSpPr txBox="1"/>
            <p:nvPr/>
          </p:nvSpPr>
          <p:spPr>
            <a:xfrm>
              <a:off x="3862464" y="5013176"/>
              <a:ext cx="369332" cy="147732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餐饮管理系统研发部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36" name="组合 135"/>
          <p:cNvGrpSpPr/>
          <p:nvPr/>
        </p:nvGrpSpPr>
        <p:grpSpPr>
          <a:xfrm>
            <a:off x="4338714" y="4960888"/>
            <a:ext cx="369332" cy="1506687"/>
            <a:chOff x="4338714" y="5013176"/>
            <a:chExt cx="369332" cy="1506687"/>
          </a:xfrm>
          <a:solidFill>
            <a:schemeClr val="tx1"/>
          </a:solidFill>
        </p:grpSpPr>
        <p:sp>
          <p:nvSpPr>
            <p:cNvPr id="137" name="Freeform 97"/>
            <p:cNvSpPr>
              <a:spLocks/>
            </p:cNvSpPr>
            <p:nvPr/>
          </p:nvSpPr>
          <p:spPr bwMode="auto">
            <a:xfrm>
              <a:off x="4375151"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38" name="TextBox 137"/>
            <p:cNvSpPr txBox="1"/>
            <p:nvPr/>
          </p:nvSpPr>
          <p:spPr>
            <a:xfrm>
              <a:off x="4338714" y="5013176"/>
              <a:ext cx="369332" cy="147732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酒店管理系统研发部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39" name="组合 138"/>
          <p:cNvGrpSpPr/>
          <p:nvPr/>
        </p:nvGrpSpPr>
        <p:grpSpPr>
          <a:xfrm>
            <a:off x="4862589" y="4960888"/>
            <a:ext cx="369332" cy="1506687"/>
            <a:chOff x="4862589" y="5013176"/>
            <a:chExt cx="369332" cy="1506687"/>
          </a:xfrm>
          <a:solidFill>
            <a:schemeClr val="tx1"/>
          </a:solidFill>
        </p:grpSpPr>
        <p:sp>
          <p:nvSpPr>
            <p:cNvPr id="140" name="Freeform 98"/>
            <p:cNvSpPr>
              <a:spLocks/>
            </p:cNvSpPr>
            <p:nvPr/>
          </p:nvSpPr>
          <p:spPr bwMode="auto">
            <a:xfrm>
              <a:off x="4905376" y="5019675"/>
              <a:ext cx="307975" cy="1500188"/>
            </a:xfrm>
            <a:custGeom>
              <a:avLst/>
              <a:gdLst>
                <a:gd name="T0" fmla="*/ 372 w 372"/>
                <a:gd name="T1" fmla="*/ 34 h 1813"/>
                <a:gd name="T2" fmla="*/ 372 w 372"/>
                <a:gd name="T3" fmla="*/ 1780 h 1813"/>
                <a:gd name="T4" fmla="*/ 339 w 372"/>
                <a:gd name="T5" fmla="*/ 1813 h 1813"/>
                <a:gd name="T6" fmla="*/ 34 w 372"/>
                <a:gd name="T7" fmla="*/ 1813 h 1813"/>
                <a:gd name="T8" fmla="*/ 0 w 372"/>
                <a:gd name="T9" fmla="*/ 1780 h 1813"/>
                <a:gd name="T10" fmla="*/ 0 w 372"/>
                <a:gd name="T11" fmla="*/ 34 h 1813"/>
                <a:gd name="T12" fmla="*/ 34 w 372"/>
                <a:gd name="T13" fmla="*/ 0 h 1813"/>
                <a:gd name="T14" fmla="*/ 339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9" y="1813"/>
                  </a:cubicBezTo>
                  <a:lnTo>
                    <a:pt x="34" y="1813"/>
                  </a:lnTo>
                  <a:cubicBezTo>
                    <a:pt x="16" y="1813"/>
                    <a:pt x="0" y="1798"/>
                    <a:pt x="0" y="1780"/>
                  </a:cubicBezTo>
                  <a:lnTo>
                    <a:pt x="0" y="34"/>
                  </a:lnTo>
                  <a:cubicBezTo>
                    <a:pt x="0" y="15"/>
                    <a:pt x="16" y="0"/>
                    <a:pt x="34" y="0"/>
                  </a:cubicBezTo>
                  <a:lnTo>
                    <a:pt x="339" y="0"/>
                  </a:lnTo>
                  <a:cubicBezTo>
                    <a:pt x="357" y="0"/>
                    <a:pt x="372" y="15"/>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1" name="TextBox 140"/>
            <p:cNvSpPr txBox="1"/>
            <p:nvPr/>
          </p:nvSpPr>
          <p:spPr>
            <a:xfrm>
              <a:off x="4862589" y="5013176"/>
              <a:ext cx="369332" cy="147732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康乐管理系统研发部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42" name="组合 141"/>
          <p:cNvGrpSpPr/>
          <p:nvPr/>
        </p:nvGrpSpPr>
        <p:grpSpPr>
          <a:xfrm>
            <a:off x="5357889" y="4960888"/>
            <a:ext cx="369332" cy="1506687"/>
            <a:chOff x="5357889" y="5013176"/>
            <a:chExt cx="369332" cy="1506687"/>
          </a:xfrm>
          <a:solidFill>
            <a:schemeClr val="tx1"/>
          </a:solidFill>
        </p:grpSpPr>
        <p:sp>
          <p:nvSpPr>
            <p:cNvPr id="143" name="Freeform 99"/>
            <p:cNvSpPr>
              <a:spLocks/>
            </p:cNvSpPr>
            <p:nvPr/>
          </p:nvSpPr>
          <p:spPr bwMode="auto">
            <a:xfrm>
              <a:off x="53863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4" name="TextBox 143"/>
            <p:cNvSpPr txBox="1"/>
            <p:nvPr/>
          </p:nvSpPr>
          <p:spPr>
            <a:xfrm>
              <a:off x="5357889" y="5013176"/>
              <a:ext cx="369332" cy="1477328"/>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无线电子菜谱研发部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45" name="组合 144"/>
          <p:cNvGrpSpPr/>
          <p:nvPr/>
        </p:nvGrpSpPr>
        <p:grpSpPr>
          <a:xfrm>
            <a:off x="5853189" y="4960888"/>
            <a:ext cx="369332" cy="1506687"/>
            <a:chOff x="5853189" y="5013176"/>
            <a:chExt cx="369332" cy="1506687"/>
          </a:xfrm>
          <a:solidFill>
            <a:schemeClr val="tx1"/>
          </a:solidFill>
        </p:grpSpPr>
        <p:sp>
          <p:nvSpPr>
            <p:cNvPr id="146" name="Freeform 100"/>
            <p:cNvSpPr>
              <a:spLocks/>
            </p:cNvSpPr>
            <p:nvPr/>
          </p:nvSpPr>
          <p:spPr bwMode="auto">
            <a:xfrm>
              <a:off x="5892801"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47" name="TextBox 146"/>
            <p:cNvSpPr txBox="1"/>
            <p:nvPr/>
          </p:nvSpPr>
          <p:spPr>
            <a:xfrm>
              <a:off x="5853189" y="5013176"/>
              <a:ext cx="369332" cy="1323439"/>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新概念产品研发部</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48" name="组合 147"/>
          <p:cNvGrpSpPr/>
          <p:nvPr/>
        </p:nvGrpSpPr>
        <p:grpSpPr>
          <a:xfrm>
            <a:off x="6739014" y="4967387"/>
            <a:ext cx="369332" cy="1500188"/>
            <a:chOff x="6739014" y="5019675"/>
            <a:chExt cx="369332" cy="1500188"/>
          </a:xfrm>
          <a:solidFill>
            <a:schemeClr val="tx1"/>
          </a:solidFill>
        </p:grpSpPr>
        <p:sp>
          <p:nvSpPr>
            <p:cNvPr id="149" name="Freeform 101"/>
            <p:cNvSpPr>
              <a:spLocks/>
            </p:cNvSpPr>
            <p:nvPr/>
          </p:nvSpPr>
          <p:spPr bwMode="auto">
            <a:xfrm>
              <a:off x="6786563" y="5019675"/>
              <a:ext cx="306388"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0" name="TextBox 149"/>
            <p:cNvSpPr txBox="1"/>
            <p:nvPr/>
          </p:nvSpPr>
          <p:spPr>
            <a:xfrm>
              <a:off x="6739014" y="5074434"/>
              <a:ext cx="369332" cy="861774"/>
            </a:xfrm>
            <a:prstGeom prst="rect">
              <a:avLst/>
            </a:prstGeom>
            <a:noFill/>
          </p:spPr>
          <p:txBody>
            <a:bodyPr vert="eaVert" wrap="non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售后部门</a:t>
              </a:r>
              <a:r>
                <a:rPr lang="en-US" altLang="zh-CN" sz="1200" dirty="0">
                  <a:solidFill>
                    <a:schemeClr val="bg1"/>
                  </a:solidFill>
                  <a:latin typeface="微软雅黑" panose="020B0503020204020204" pitchFamily="34" charset="-122"/>
                  <a:ea typeface="微软雅黑" panose="020B0503020204020204" pitchFamily="34" charset="-122"/>
                </a:rPr>
                <a:t>①</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51" name="组合 150"/>
          <p:cNvGrpSpPr/>
          <p:nvPr/>
        </p:nvGrpSpPr>
        <p:grpSpPr>
          <a:xfrm>
            <a:off x="7310514" y="4967387"/>
            <a:ext cx="369332" cy="1500188"/>
            <a:chOff x="7310514" y="5019675"/>
            <a:chExt cx="369332" cy="1500188"/>
          </a:xfrm>
          <a:solidFill>
            <a:schemeClr val="tx1"/>
          </a:solidFill>
        </p:grpSpPr>
        <p:sp>
          <p:nvSpPr>
            <p:cNvPr id="152" name="Freeform 102"/>
            <p:cNvSpPr>
              <a:spLocks/>
            </p:cNvSpPr>
            <p:nvPr/>
          </p:nvSpPr>
          <p:spPr bwMode="auto">
            <a:xfrm>
              <a:off x="7342188" y="5019675"/>
              <a:ext cx="307975" cy="1500188"/>
            </a:xfrm>
            <a:custGeom>
              <a:avLst/>
              <a:gdLst>
                <a:gd name="T0" fmla="*/ 371 w 371"/>
                <a:gd name="T1" fmla="*/ 34 h 1813"/>
                <a:gd name="T2" fmla="*/ 371 w 371"/>
                <a:gd name="T3" fmla="*/ 1780 h 1813"/>
                <a:gd name="T4" fmla="*/ 338 w 371"/>
                <a:gd name="T5" fmla="*/ 1813 h 1813"/>
                <a:gd name="T6" fmla="*/ 33 w 371"/>
                <a:gd name="T7" fmla="*/ 1813 h 1813"/>
                <a:gd name="T8" fmla="*/ 0 w 371"/>
                <a:gd name="T9" fmla="*/ 1780 h 1813"/>
                <a:gd name="T10" fmla="*/ 0 w 371"/>
                <a:gd name="T11" fmla="*/ 34 h 1813"/>
                <a:gd name="T12" fmla="*/ 33 w 371"/>
                <a:gd name="T13" fmla="*/ 0 h 1813"/>
                <a:gd name="T14" fmla="*/ 338 w 371"/>
                <a:gd name="T15" fmla="*/ 0 h 1813"/>
                <a:gd name="T16" fmla="*/ 371 w 371"/>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1" h="1813">
                  <a:moveTo>
                    <a:pt x="371" y="34"/>
                  </a:moveTo>
                  <a:lnTo>
                    <a:pt x="371" y="1780"/>
                  </a:lnTo>
                  <a:cubicBezTo>
                    <a:pt x="371" y="1798"/>
                    <a:pt x="356" y="1813"/>
                    <a:pt x="338" y="1813"/>
                  </a:cubicBezTo>
                  <a:lnTo>
                    <a:pt x="33" y="1813"/>
                  </a:lnTo>
                  <a:cubicBezTo>
                    <a:pt x="15" y="1813"/>
                    <a:pt x="0" y="1798"/>
                    <a:pt x="0" y="1780"/>
                  </a:cubicBezTo>
                  <a:lnTo>
                    <a:pt x="0" y="34"/>
                  </a:lnTo>
                  <a:cubicBezTo>
                    <a:pt x="0" y="15"/>
                    <a:pt x="15" y="0"/>
                    <a:pt x="33" y="0"/>
                  </a:cubicBezTo>
                  <a:lnTo>
                    <a:pt x="338" y="0"/>
                  </a:lnTo>
                  <a:cubicBezTo>
                    <a:pt x="356" y="0"/>
                    <a:pt x="371" y="15"/>
                    <a:pt x="371"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3" name="TextBox 152"/>
            <p:cNvSpPr txBox="1"/>
            <p:nvPr/>
          </p:nvSpPr>
          <p:spPr>
            <a:xfrm>
              <a:off x="7310514" y="5074434"/>
              <a:ext cx="369332" cy="861774"/>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dirty="0">
                  <a:solidFill>
                    <a:schemeClr val="bg1"/>
                  </a:solidFill>
                  <a:latin typeface="微软雅黑" panose="020B0503020204020204" pitchFamily="34" charset="-122"/>
                  <a:ea typeface="微软雅黑" panose="020B0503020204020204" pitchFamily="34" charset="-122"/>
                </a:rPr>
                <a:t>售后部门</a:t>
              </a:r>
              <a:r>
                <a:rPr lang="en-US" altLang="zh-CN" dirty="0">
                  <a:solidFill>
                    <a:schemeClr val="bg1"/>
                  </a:solidFill>
                  <a:latin typeface="微软雅黑" panose="020B0503020204020204" pitchFamily="34" charset="-122"/>
                  <a:ea typeface="微软雅黑" panose="020B0503020204020204" pitchFamily="34" charset="-122"/>
                </a:rPr>
                <a:t>②</a:t>
              </a:r>
              <a:endParaRPr lang="zh-CN" altLang="en-US" dirty="0">
                <a:solidFill>
                  <a:schemeClr val="bg1"/>
                </a:solidFill>
                <a:latin typeface="微软雅黑" panose="020B0503020204020204" pitchFamily="34" charset="-122"/>
                <a:ea typeface="微软雅黑" panose="020B0503020204020204" pitchFamily="34" charset="-122"/>
              </a:endParaRPr>
            </a:p>
          </p:txBody>
        </p:sp>
      </p:grpSp>
      <p:grpSp>
        <p:nvGrpSpPr>
          <p:cNvPr id="154" name="组合 153"/>
          <p:cNvGrpSpPr/>
          <p:nvPr/>
        </p:nvGrpSpPr>
        <p:grpSpPr>
          <a:xfrm>
            <a:off x="7853439" y="4967387"/>
            <a:ext cx="369332" cy="1500188"/>
            <a:chOff x="7853439" y="5019675"/>
            <a:chExt cx="369332" cy="1500188"/>
          </a:xfrm>
          <a:solidFill>
            <a:schemeClr val="tx1"/>
          </a:solidFill>
        </p:grpSpPr>
        <p:sp>
          <p:nvSpPr>
            <p:cNvPr id="155" name="Freeform 103"/>
            <p:cNvSpPr>
              <a:spLocks/>
            </p:cNvSpPr>
            <p:nvPr/>
          </p:nvSpPr>
          <p:spPr bwMode="auto">
            <a:xfrm>
              <a:off x="7889876" y="5019675"/>
              <a:ext cx="307975" cy="1500188"/>
            </a:xfrm>
            <a:custGeom>
              <a:avLst/>
              <a:gdLst>
                <a:gd name="T0" fmla="*/ 372 w 372"/>
                <a:gd name="T1" fmla="*/ 34 h 1813"/>
                <a:gd name="T2" fmla="*/ 372 w 372"/>
                <a:gd name="T3" fmla="*/ 1780 h 1813"/>
                <a:gd name="T4" fmla="*/ 338 w 372"/>
                <a:gd name="T5" fmla="*/ 1813 h 1813"/>
                <a:gd name="T6" fmla="*/ 34 w 372"/>
                <a:gd name="T7" fmla="*/ 1813 h 1813"/>
                <a:gd name="T8" fmla="*/ 0 w 372"/>
                <a:gd name="T9" fmla="*/ 1780 h 1813"/>
                <a:gd name="T10" fmla="*/ 0 w 372"/>
                <a:gd name="T11" fmla="*/ 34 h 1813"/>
                <a:gd name="T12" fmla="*/ 34 w 372"/>
                <a:gd name="T13" fmla="*/ 0 h 1813"/>
                <a:gd name="T14" fmla="*/ 338 w 372"/>
                <a:gd name="T15" fmla="*/ 0 h 1813"/>
                <a:gd name="T16" fmla="*/ 372 w 372"/>
                <a:gd name="T17" fmla="*/ 34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2" h="1813">
                  <a:moveTo>
                    <a:pt x="372" y="34"/>
                  </a:moveTo>
                  <a:lnTo>
                    <a:pt x="372" y="1780"/>
                  </a:lnTo>
                  <a:cubicBezTo>
                    <a:pt x="372" y="1798"/>
                    <a:pt x="357" y="1813"/>
                    <a:pt x="338" y="1813"/>
                  </a:cubicBezTo>
                  <a:lnTo>
                    <a:pt x="34" y="1813"/>
                  </a:lnTo>
                  <a:cubicBezTo>
                    <a:pt x="15" y="1813"/>
                    <a:pt x="0" y="1798"/>
                    <a:pt x="0" y="1780"/>
                  </a:cubicBezTo>
                  <a:lnTo>
                    <a:pt x="0" y="34"/>
                  </a:lnTo>
                  <a:cubicBezTo>
                    <a:pt x="0" y="15"/>
                    <a:pt x="15" y="0"/>
                    <a:pt x="34" y="0"/>
                  </a:cubicBezTo>
                  <a:lnTo>
                    <a:pt x="338" y="0"/>
                  </a:lnTo>
                  <a:cubicBezTo>
                    <a:pt x="357" y="0"/>
                    <a:pt x="372" y="15"/>
                    <a:pt x="372" y="34"/>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56" name="TextBox 155"/>
            <p:cNvSpPr txBox="1"/>
            <p:nvPr/>
          </p:nvSpPr>
          <p:spPr>
            <a:xfrm>
              <a:off x="7853439" y="5074434"/>
              <a:ext cx="369332" cy="861774"/>
            </a:xfrm>
            <a:prstGeom prst="rect">
              <a:avLst/>
            </a:prstGeom>
            <a:noFill/>
          </p:spPr>
          <p:txBody>
            <a:bodyPr vert="eaVert" wrap="none" rtlCol="0">
              <a:spAutoFit/>
            </a:bodyPr>
            <a:lstStyle>
              <a:defPPr>
                <a:defRPr lang="zh-CN"/>
              </a:defPPr>
              <a:lvl1pPr>
                <a:defRPr sz="1200">
                  <a:solidFill>
                    <a:schemeClr val="accent3"/>
                  </a:solidFill>
                  <a:latin typeface="+mn-ea"/>
                  <a:ea typeface="+mn-ea"/>
                </a:defRPr>
              </a:lvl1pPr>
            </a:lstStyle>
            <a:p>
              <a:r>
                <a:rPr lang="zh-CN" altLang="en-US" dirty="0">
                  <a:solidFill>
                    <a:schemeClr val="bg1"/>
                  </a:solidFill>
                  <a:latin typeface="微软雅黑" panose="020B0503020204020204" pitchFamily="34" charset="-122"/>
                  <a:ea typeface="微软雅黑" panose="020B0503020204020204" pitchFamily="34" charset="-122"/>
                </a:rPr>
                <a:t>售后部门</a:t>
              </a:r>
              <a:r>
                <a:rPr lang="en-US" altLang="zh-CN" dirty="0">
                  <a:solidFill>
                    <a:schemeClr val="bg1"/>
                  </a:solidFill>
                  <a:latin typeface="微软雅黑" panose="020B0503020204020204" pitchFamily="34" charset="-122"/>
                  <a:ea typeface="微软雅黑" panose="020B0503020204020204" pitchFamily="34" charset="-122"/>
                </a:rPr>
                <a:t>③</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167" name="圆角矩形 166"/>
          <p:cNvSpPr/>
          <p:nvPr/>
        </p:nvSpPr>
        <p:spPr>
          <a:xfrm>
            <a:off x="-239117" y="1282726"/>
            <a:ext cx="1728192" cy="368112"/>
          </a:xfrm>
          <a:prstGeom prst="roundRect">
            <a:avLst>
              <a:gd name="adj" fmla="val 5000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8" name="圆角矩形 167"/>
          <p:cNvSpPr/>
          <p:nvPr/>
        </p:nvSpPr>
        <p:spPr>
          <a:xfrm>
            <a:off x="-383132" y="1665978"/>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9" name="标题 4"/>
          <p:cNvSpPr txBox="1">
            <a:spLocks/>
          </p:cNvSpPr>
          <p:nvPr/>
        </p:nvSpPr>
        <p:spPr>
          <a:xfrm>
            <a:off x="48915" y="1303956"/>
            <a:ext cx="1224135" cy="33291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800" dirty="0" smtClean="0">
                <a:solidFill>
                  <a:schemeClr val="bg1"/>
                </a:solidFill>
                <a:latin typeface="微软雅黑" panose="020B0503020204020204" pitchFamily="34" charset="-122"/>
                <a:ea typeface="微软雅黑" panose="020B0503020204020204" pitchFamily="34" charset="-122"/>
              </a:rPr>
              <a:t>我们是谁</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70" name="标题 4"/>
          <p:cNvSpPr txBox="1">
            <a:spLocks/>
          </p:cNvSpPr>
          <p:nvPr/>
        </p:nvSpPr>
        <p:spPr>
          <a:xfrm>
            <a:off x="48916" y="1665978"/>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我们要做什么</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71" name="圆角矩形 170"/>
          <p:cNvSpPr/>
          <p:nvPr/>
        </p:nvSpPr>
        <p:spPr>
          <a:xfrm>
            <a:off x="-383133" y="197651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2" name="标题 4"/>
          <p:cNvSpPr txBox="1">
            <a:spLocks/>
          </p:cNvSpPr>
          <p:nvPr/>
        </p:nvSpPr>
        <p:spPr>
          <a:xfrm>
            <a:off x="48915" y="197651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我们怎么做</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73" name="圆角矩形 172"/>
          <p:cNvSpPr/>
          <p:nvPr/>
        </p:nvSpPr>
        <p:spPr>
          <a:xfrm>
            <a:off x="-383133" y="2285702"/>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标题 4"/>
          <p:cNvSpPr txBox="1">
            <a:spLocks/>
          </p:cNvSpPr>
          <p:nvPr/>
        </p:nvSpPr>
        <p:spPr>
          <a:xfrm>
            <a:off x="48915" y="2285702"/>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未来计划</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75" name="圆角矩形 174"/>
          <p:cNvSpPr/>
          <p:nvPr/>
        </p:nvSpPr>
        <p:spPr>
          <a:xfrm>
            <a:off x="-383133" y="2591841"/>
            <a:ext cx="1512167" cy="288032"/>
          </a:xfrm>
          <a:prstGeom prst="roundRect">
            <a:avLst>
              <a:gd name="adj" fmla="val 50000"/>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标题 4"/>
          <p:cNvSpPr txBox="1">
            <a:spLocks/>
          </p:cNvSpPr>
          <p:nvPr/>
        </p:nvSpPr>
        <p:spPr>
          <a:xfrm>
            <a:off x="48915" y="2591841"/>
            <a:ext cx="1224135" cy="2880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100" dirty="0" smtClean="0">
                <a:solidFill>
                  <a:schemeClr val="bg1"/>
                </a:solidFill>
                <a:latin typeface="微软雅黑" panose="020B0503020204020204" pitchFamily="34" charset="-122"/>
                <a:ea typeface="微软雅黑" panose="020B0503020204020204" pitchFamily="34" charset="-122"/>
              </a:rPr>
              <a:t>财务与融资</a:t>
            </a:r>
            <a:endParaRPr lang="zh-CN" altLang="en-US" sz="1000" b="1" dirty="0">
              <a:solidFill>
                <a:schemeClr val="bg1"/>
              </a:solidFill>
              <a:latin typeface="微软雅黑" panose="020B0503020204020204" pitchFamily="34" charset="-122"/>
              <a:ea typeface="微软雅黑" panose="020B0503020204020204" pitchFamily="34" charset="-122"/>
            </a:endParaRPr>
          </a:p>
        </p:txBody>
      </p:sp>
      <p:sp>
        <p:nvSpPr>
          <p:cNvPr id="177" name="圆角矩形 176"/>
          <p:cNvSpPr/>
          <p:nvPr/>
        </p:nvSpPr>
        <p:spPr>
          <a:xfrm>
            <a:off x="11786219" y="1279292"/>
            <a:ext cx="972108" cy="541234"/>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标题 4"/>
          <p:cNvSpPr txBox="1">
            <a:spLocks/>
          </p:cNvSpPr>
          <p:nvPr/>
        </p:nvSpPr>
        <p:spPr>
          <a:xfrm>
            <a:off x="11858227" y="1282726"/>
            <a:ext cx="648072" cy="5378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800" dirty="0" smtClean="0">
                <a:solidFill>
                  <a:schemeClr val="bg1"/>
                </a:solidFill>
                <a:latin typeface="微软雅黑" panose="020B0503020204020204" pitchFamily="34" charset="-122"/>
                <a:ea typeface="微软雅黑" panose="020B0503020204020204" pitchFamily="34" charset="-122"/>
              </a:rPr>
              <a:t>9</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673353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p:cTn id="7" dur="500" fill="hold"/>
                                        <p:tgtEl>
                                          <p:spTgt spid="65"/>
                                        </p:tgtEl>
                                        <p:attrNameLst>
                                          <p:attrName>ppt_w</p:attrName>
                                        </p:attrNameLst>
                                      </p:cBhvr>
                                      <p:tavLst>
                                        <p:tav tm="0">
                                          <p:val>
                                            <p:fltVal val="0"/>
                                          </p:val>
                                        </p:tav>
                                        <p:tav tm="100000">
                                          <p:val>
                                            <p:strVal val="#ppt_w"/>
                                          </p:val>
                                        </p:tav>
                                      </p:tavLst>
                                    </p:anim>
                                    <p:anim calcmode="lin" valueType="num">
                                      <p:cBhvr>
                                        <p:cTn id="8" dur="500" fill="hold"/>
                                        <p:tgtEl>
                                          <p:spTgt spid="65"/>
                                        </p:tgtEl>
                                        <p:attrNameLst>
                                          <p:attrName>ppt_h</p:attrName>
                                        </p:attrNameLst>
                                      </p:cBhvr>
                                      <p:tavLst>
                                        <p:tav tm="0">
                                          <p:val>
                                            <p:fltVal val="0"/>
                                          </p:val>
                                        </p:tav>
                                        <p:tav tm="100000">
                                          <p:val>
                                            <p:strVal val="#ppt_h"/>
                                          </p:val>
                                        </p:tav>
                                      </p:tavLst>
                                    </p:anim>
                                    <p:anim calcmode="lin" valueType="num">
                                      <p:cBhvr>
                                        <p:cTn id="9" dur="500" fill="hold"/>
                                        <p:tgtEl>
                                          <p:spTgt spid="65"/>
                                        </p:tgtEl>
                                        <p:attrNameLst>
                                          <p:attrName>style.rotation</p:attrName>
                                        </p:attrNameLst>
                                      </p:cBhvr>
                                      <p:tavLst>
                                        <p:tav tm="0">
                                          <p:val>
                                            <p:fltVal val="90"/>
                                          </p:val>
                                        </p:tav>
                                        <p:tav tm="100000">
                                          <p:val>
                                            <p:fltVal val="0"/>
                                          </p:val>
                                        </p:tav>
                                      </p:tavLst>
                                    </p:anim>
                                    <p:animEffect transition="in" filter="fade">
                                      <p:cBhvr>
                                        <p:cTn id="10" dur="500"/>
                                        <p:tgtEl>
                                          <p:spTgt spid="65"/>
                                        </p:tgtEl>
                                      </p:cBhvr>
                                    </p:animEffect>
                                  </p:childTnLst>
                                </p:cTn>
                              </p:par>
                            </p:childTnLst>
                          </p:cTn>
                        </p:par>
                        <p:par>
                          <p:cTn id="11" fill="hold">
                            <p:stCondLst>
                              <p:cond delay="500"/>
                            </p:stCondLst>
                            <p:childTnLst>
                              <p:par>
                                <p:cTn id="12" presetID="22" presetClass="entr" presetSubtype="1"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up)">
                                      <p:cBhvr>
                                        <p:cTn id="14" dur="500"/>
                                        <p:tgtEl>
                                          <p:spTgt spid="20"/>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54"/>
                                        </p:tgtEl>
                                        <p:attrNameLst>
                                          <p:attrName>style.visibility</p:attrName>
                                        </p:attrNameLst>
                                      </p:cBhvr>
                                      <p:to>
                                        <p:strVal val="visible"/>
                                      </p:to>
                                    </p:set>
                                    <p:animEffect transition="in" filter="barn(outVertical)">
                                      <p:cBhvr>
                                        <p:cTn id="18" dur="500"/>
                                        <p:tgtEl>
                                          <p:spTgt spid="54"/>
                                        </p:tgtEl>
                                      </p:cBhvr>
                                    </p:animEffect>
                                  </p:childTnLst>
                                </p:cTn>
                              </p:par>
                              <p:par>
                                <p:cTn id="19" presetID="42" presetClass="entr" presetSubtype="0" fill="hold" nodeType="withEffect">
                                  <p:stCondLst>
                                    <p:cond delay="0"/>
                                  </p:stCondLst>
                                  <p:childTnLst>
                                    <p:set>
                                      <p:cBhvr>
                                        <p:cTn id="20" dur="1" fill="hold">
                                          <p:stCondLst>
                                            <p:cond delay="0"/>
                                          </p:stCondLst>
                                        </p:cTn>
                                        <p:tgtEl>
                                          <p:spTgt spid="74"/>
                                        </p:tgtEl>
                                        <p:attrNameLst>
                                          <p:attrName>style.visibility</p:attrName>
                                        </p:attrNameLst>
                                      </p:cBhvr>
                                      <p:to>
                                        <p:strVal val="visible"/>
                                      </p:to>
                                    </p:set>
                                    <p:animEffect transition="in" filter="fade">
                                      <p:cBhvr>
                                        <p:cTn id="21" dur="500"/>
                                        <p:tgtEl>
                                          <p:spTgt spid="74"/>
                                        </p:tgtEl>
                                      </p:cBhvr>
                                    </p:animEffect>
                                    <p:anim calcmode="lin" valueType="num">
                                      <p:cBhvr>
                                        <p:cTn id="22" dur="500" fill="hold"/>
                                        <p:tgtEl>
                                          <p:spTgt spid="74"/>
                                        </p:tgtEl>
                                        <p:attrNameLst>
                                          <p:attrName>ppt_x</p:attrName>
                                        </p:attrNameLst>
                                      </p:cBhvr>
                                      <p:tavLst>
                                        <p:tav tm="0">
                                          <p:val>
                                            <p:strVal val="#ppt_x"/>
                                          </p:val>
                                        </p:tav>
                                        <p:tav tm="100000">
                                          <p:val>
                                            <p:strVal val="#ppt_x"/>
                                          </p:val>
                                        </p:tav>
                                      </p:tavLst>
                                    </p:anim>
                                    <p:anim calcmode="lin" valueType="num">
                                      <p:cBhvr>
                                        <p:cTn id="23" dur="500" fill="hold"/>
                                        <p:tgtEl>
                                          <p:spTgt spid="74"/>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68"/>
                                        </p:tgtEl>
                                        <p:attrNameLst>
                                          <p:attrName>style.visibility</p:attrName>
                                        </p:attrNameLst>
                                      </p:cBhvr>
                                      <p:to>
                                        <p:strVal val="visible"/>
                                      </p:to>
                                    </p:set>
                                    <p:anim calcmode="lin" valueType="num">
                                      <p:cBhvr additive="base">
                                        <p:cTn id="27" dur="500" fill="hold"/>
                                        <p:tgtEl>
                                          <p:spTgt spid="68"/>
                                        </p:tgtEl>
                                        <p:attrNameLst>
                                          <p:attrName>ppt_x</p:attrName>
                                        </p:attrNameLst>
                                      </p:cBhvr>
                                      <p:tavLst>
                                        <p:tav tm="0">
                                          <p:val>
                                            <p:strVal val="0-#ppt_w/2"/>
                                          </p:val>
                                        </p:tav>
                                        <p:tav tm="100000">
                                          <p:val>
                                            <p:strVal val="#ppt_x"/>
                                          </p:val>
                                        </p:tav>
                                      </p:tavLst>
                                    </p:anim>
                                    <p:anim calcmode="lin" valueType="num">
                                      <p:cBhvr additive="base">
                                        <p:cTn id="28" dur="500" fill="hold"/>
                                        <p:tgtEl>
                                          <p:spTgt spid="68"/>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71"/>
                                        </p:tgtEl>
                                        <p:attrNameLst>
                                          <p:attrName>style.visibility</p:attrName>
                                        </p:attrNameLst>
                                      </p:cBhvr>
                                      <p:to>
                                        <p:strVal val="visible"/>
                                      </p:to>
                                    </p:set>
                                    <p:anim calcmode="lin" valueType="num">
                                      <p:cBhvr additive="base">
                                        <p:cTn id="31" dur="500" fill="hold"/>
                                        <p:tgtEl>
                                          <p:spTgt spid="71"/>
                                        </p:tgtEl>
                                        <p:attrNameLst>
                                          <p:attrName>ppt_x</p:attrName>
                                        </p:attrNameLst>
                                      </p:cBhvr>
                                      <p:tavLst>
                                        <p:tav tm="0">
                                          <p:val>
                                            <p:strVal val="1+#ppt_w/2"/>
                                          </p:val>
                                        </p:tav>
                                        <p:tav tm="100000">
                                          <p:val>
                                            <p:strVal val="#ppt_x"/>
                                          </p:val>
                                        </p:tav>
                                      </p:tavLst>
                                    </p:anim>
                                    <p:anim calcmode="lin" valueType="num">
                                      <p:cBhvr additive="base">
                                        <p:cTn id="32" dur="500" fill="hold"/>
                                        <p:tgtEl>
                                          <p:spTgt spid="71"/>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2" presetClass="entr" presetSubtype="1" fill="hold" grpId="0"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up)">
                                      <p:cBhvr>
                                        <p:cTn id="36" dur="500"/>
                                        <p:tgtEl>
                                          <p:spTgt spid="21"/>
                                        </p:tgtEl>
                                      </p:cBhvr>
                                    </p:animEffect>
                                  </p:childTnLst>
                                </p:cTn>
                              </p:par>
                            </p:childTnLst>
                          </p:cTn>
                        </p:par>
                        <p:par>
                          <p:cTn id="37" fill="hold">
                            <p:stCondLst>
                              <p:cond delay="2500"/>
                            </p:stCondLst>
                            <p:childTnLst>
                              <p:par>
                                <p:cTn id="38" presetID="22" presetClass="entr" presetSubtype="1"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up)">
                                      <p:cBhvr>
                                        <p:cTn id="40" dur="500"/>
                                        <p:tgtEl>
                                          <p:spTgt spid="22"/>
                                        </p:tgtEl>
                                      </p:cBhvr>
                                    </p:animEffect>
                                  </p:childTnLst>
                                </p:cTn>
                              </p:par>
                            </p:childTnLst>
                          </p:cTn>
                        </p:par>
                        <p:par>
                          <p:cTn id="41" fill="hold">
                            <p:stCondLst>
                              <p:cond delay="3000"/>
                            </p:stCondLst>
                            <p:childTnLst>
                              <p:par>
                                <p:cTn id="42" presetID="42" presetClass="entr" presetSubtype="0" fill="hold" nodeType="afterEffect">
                                  <p:stCondLst>
                                    <p:cond delay="0"/>
                                  </p:stCondLst>
                                  <p:childTnLst>
                                    <p:set>
                                      <p:cBhvr>
                                        <p:cTn id="43" dur="1" fill="hold">
                                          <p:stCondLst>
                                            <p:cond delay="0"/>
                                          </p:stCondLst>
                                        </p:cTn>
                                        <p:tgtEl>
                                          <p:spTgt spid="77"/>
                                        </p:tgtEl>
                                        <p:attrNameLst>
                                          <p:attrName>style.visibility</p:attrName>
                                        </p:attrNameLst>
                                      </p:cBhvr>
                                      <p:to>
                                        <p:strVal val="visible"/>
                                      </p:to>
                                    </p:set>
                                    <p:animEffect transition="in" filter="fade">
                                      <p:cBhvr>
                                        <p:cTn id="44" dur="500"/>
                                        <p:tgtEl>
                                          <p:spTgt spid="77"/>
                                        </p:tgtEl>
                                      </p:cBhvr>
                                    </p:animEffect>
                                    <p:anim calcmode="lin" valueType="num">
                                      <p:cBhvr>
                                        <p:cTn id="45" dur="500" fill="hold"/>
                                        <p:tgtEl>
                                          <p:spTgt spid="77"/>
                                        </p:tgtEl>
                                        <p:attrNameLst>
                                          <p:attrName>ppt_x</p:attrName>
                                        </p:attrNameLst>
                                      </p:cBhvr>
                                      <p:tavLst>
                                        <p:tav tm="0">
                                          <p:val>
                                            <p:strVal val="#ppt_x"/>
                                          </p:val>
                                        </p:tav>
                                        <p:tav tm="100000">
                                          <p:val>
                                            <p:strVal val="#ppt_x"/>
                                          </p:val>
                                        </p:tav>
                                      </p:tavLst>
                                    </p:anim>
                                    <p:anim calcmode="lin" valueType="num">
                                      <p:cBhvr>
                                        <p:cTn id="46" dur="500" fill="hold"/>
                                        <p:tgtEl>
                                          <p:spTgt spid="77"/>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100"/>
                                  </p:stCondLst>
                                  <p:childTnLst>
                                    <p:set>
                                      <p:cBhvr>
                                        <p:cTn id="48" dur="1" fill="hold">
                                          <p:stCondLst>
                                            <p:cond delay="0"/>
                                          </p:stCondLst>
                                        </p:cTn>
                                        <p:tgtEl>
                                          <p:spTgt spid="84"/>
                                        </p:tgtEl>
                                        <p:attrNameLst>
                                          <p:attrName>style.visibility</p:attrName>
                                        </p:attrNameLst>
                                      </p:cBhvr>
                                      <p:to>
                                        <p:strVal val="visible"/>
                                      </p:to>
                                    </p:set>
                                    <p:animEffect transition="in" filter="fade">
                                      <p:cBhvr>
                                        <p:cTn id="49" dur="500"/>
                                        <p:tgtEl>
                                          <p:spTgt spid="84"/>
                                        </p:tgtEl>
                                      </p:cBhvr>
                                    </p:animEffect>
                                    <p:anim calcmode="lin" valueType="num">
                                      <p:cBhvr>
                                        <p:cTn id="50" dur="500" fill="hold"/>
                                        <p:tgtEl>
                                          <p:spTgt spid="84"/>
                                        </p:tgtEl>
                                        <p:attrNameLst>
                                          <p:attrName>ppt_x</p:attrName>
                                        </p:attrNameLst>
                                      </p:cBhvr>
                                      <p:tavLst>
                                        <p:tav tm="0">
                                          <p:val>
                                            <p:strVal val="#ppt_x"/>
                                          </p:val>
                                        </p:tav>
                                        <p:tav tm="100000">
                                          <p:val>
                                            <p:strVal val="#ppt_x"/>
                                          </p:val>
                                        </p:tav>
                                      </p:tavLst>
                                    </p:anim>
                                    <p:anim calcmode="lin" valueType="num">
                                      <p:cBhvr>
                                        <p:cTn id="51" dur="500" fill="hold"/>
                                        <p:tgtEl>
                                          <p:spTgt spid="84"/>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200"/>
                                  </p:stCondLst>
                                  <p:childTnLst>
                                    <p:set>
                                      <p:cBhvr>
                                        <p:cTn id="53" dur="1" fill="hold">
                                          <p:stCondLst>
                                            <p:cond delay="0"/>
                                          </p:stCondLst>
                                        </p:cTn>
                                        <p:tgtEl>
                                          <p:spTgt spid="87"/>
                                        </p:tgtEl>
                                        <p:attrNameLst>
                                          <p:attrName>style.visibility</p:attrName>
                                        </p:attrNameLst>
                                      </p:cBhvr>
                                      <p:to>
                                        <p:strVal val="visible"/>
                                      </p:to>
                                    </p:set>
                                    <p:animEffect transition="in" filter="fade">
                                      <p:cBhvr>
                                        <p:cTn id="54" dur="500"/>
                                        <p:tgtEl>
                                          <p:spTgt spid="87"/>
                                        </p:tgtEl>
                                      </p:cBhvr>
                                    </p:animEffect>
                                    <p:anim calcmode="lin" valueType="num">
                                      <p:cBhvr>
                                        <p:cTn id="55" dur="500" fill="hold"/>
                                        <p:tgtEl>
                                          <p:spTgt spid="87"/>
                                        </p:tgtEl>
                                        <p:attrNameLst>
                                          <p:attrName>ppt_x</p:attrName>
                                        </p:attrNameLst>
                                      </p:cBhvr>
                                      <p:tavLst>
                                        <p:tav tm="0">
                                          <p:val>
                                            <p:strVal val="#ppt_x"/>
                                          </p:val>
                                        </p:tav>
                                        <p:tav tm="100000">
                                          <p:val>
                                            <p:strVal val="#ppt_x"/>
                                          </p:val>
                                        </p:tav>
                                      </p:tavLst>
                                    </p:anim>
                                    <p:anim calcmode="lin" valueType="num">
                                      <p:cBhvr>
                                        <p:cTn id="56" dur="500" fill="hold"/>
                                        <p:tgtEl>
                                          <p:spTgt spid="87"/>
                                        </p:tgtEl>
                                        <p:attrNameLst>
                                          <p:attrName>ppt_y</p:attrName>
                                        </p:attrNameLst>
                                      </p:cBhvr>
                                      <p:tavLst>
                                        <p:tav tm="0">
                                          <p:val>
                                            <p:strVal val="#ppt_y+.1"/>
                                          </p:val>
                                        </p:tav>
                                        <p:tav tm="100000">
                                          <p:val>
                                            <p:strVal val="#ppt_y"/>
                                          </p:val>
                                        </p:tav>
                                      </p:tavLst>
                                    </p:anim>
                                  </p:childTnLst>
                                </p:cTn>
                              </p:par>
                            </p:childTnLst>
                          </p:cTn>
                        </p:par>
                        <p:par>
                          <p:cTn id="57" fill="hold">
                            <p:stCondLst>
                              <p:cond delay="3700"/>
                            </p:stCondLst>
                            <p:childTnLst>
                              <p:par>
                                <p:cTn id="58" presetID="42" presetClass="entr" presetSubtype="0" fill="hold" nodeType="afterEffect">
                                  <p:stCondLst>
                                    <p:cond delay="0"/>
                                  </p:stCondLst>
                                  <p:childTnLst>
                                    <p:set>
                                      <p:cBhvr>
                                        <p:cTn id="59" dur="1" fill="hold">
                                          <p:stCondLst>
                                            <p:cond delay="0"/>
                                          </p:stCondLst>
                                        </p:cTn>
                                        <p:tgtEl>
                                          <p:spTgt spid="90"/>
                                        </p:tgtEl>
                                        <p:attrNameLst>
                                          <p:attrName>style.visibility</p:attrName>
                                        </p:attrNameLst>
                                      </p:cBhvr>
                                      <p:to>
                                        <p:strVal val="visible"/>
                                      </p:to>
                                    </p:set>
                                    <p:animEffect transition="in" filter="fade">
                                      <p:cBhvr>
                                        <p:cTn id="60" dur="400"/>
                                        <p:tgtEl>
                                          <p:spTgt spid="90"/>
                                        </p:tgtEl>
                                      </p:cBhvr>
                                    </p:animEffect>
                                    <p:anim calcmode="lin" valueType="num">
                                      <p:cBhvr>
                                        <p:cTn id="61" dur="400" fill="hold"/>
                                        <p:tgtEl>
                                          <p:spTgt spid="90"/>
                                        </p:tgtEl>
                                        <p:attrNameLst>
                                          <p:attrName>ppt_x</p:attrName>
                                        </p:attrNameLst>
                                      </p:cBhvr>
                                      <p:tavLst>
                                        <p:tav tm="0">
                                          <p:val>
                                            <p:strVal val="#ppt_x"/>
                                          </p:val>
                                        </p:tav>
                                        <p:tav tm="100000">
                                          <p:val>
                                            <p:strVal val="#ppt_x"/>
                                          </p:val>
                                        </p:tav>
                                      </p:tavLst>
                                    </p:anim>
                                    <p:anim calcmode="lin" valueType="num">
                                      <p:cBhvr>
                                        <p:cTn id="62" dur="400" fill="hold"/>
                                        <p:tgtEl>
                                          <p:spTgt spid="90"/>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100"/>
                                  </p:stCondLst>
                                  <p:childTnLst>
                                    <p:set>
                                      <p:cBhvr>
                                        <p:cTn id="64" dur="1" fill="hold">
                                          <p:stCondLst>
                                            <p:cond delay="0"/>
                                          </p:stCondLst>
                                        </p:cTn>
                                        <p:tgtEl>
                                          <p:spTgt spid="94"/>
                                        </p:tgtEl>
                                        <p:attrNameLst>
                                          <p:attrName>style.visibility</p:attrName>
                                        </p:attrNameLst>
                                      </p:cBhvr>
                                      <p:to>
                                        <p:strVal val="visible"/>
                                      </p:to>
                                    </p:set>
                                    <p:animEffect transition="in" filter="fade">
                                      <p:cBhvr>
                                        <p:cTn id="65" dur="400"/>
                                        <p:tgtEl>
                                          <p:spTgt spid="94"/>
                                        </p:tgtEl>
                                      </p:cBhvr>
                                    </p:animEffect>
                                    <p:anim calcmode="lin" valueType="num">
                                      <p:cBhvr>
                                        <p:cTn id="66" dur="400" fill="hold"/>
                                        <p:tgtEl>
                                          <p:spTgt spid="94"/>
                                        </p:tgtEl>
                                        <p:attrNameLst>
                                          <p:attrName>ppt_x</p:attrName>
                                        </p:attrNameLst>
                                      </p:cBhvr>
                                      <p:tavLst>
                                        <p:tav tm="0">
                                          <p:val>
                                            <p:strVal val="#ppt_x"/>
                                          </p:val>
                                        </p:tav>
                                        <p:tav tm="100000">
                                          <p:val>
                                            <p:strVal val="#ppt_x"/>
                                          </p:val>
                                        </p:tav>
                                      </p:tavLst>
                                    </p:anim>
                                    <p:anim calcmode="lin" valueType="num">
                                      <p:cBhvr>
                                        <p:cTn id="67" dur="400" fill="hold"/>
                                        <p:tgtEl>
                                          <p:spTgt spid="94"/>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200"/>
                                  </p:stCondLst>
                                  <p:childTnLst>
                                    <p:set>
                                      <p:cBhvr>
                                        <p:cTn id="69" dur="1" fill="hold">
                                          <p:stCondLst>
                                            <p:cond delay="0"/>
                                          </p:stCondLst>
                                        </p:cTn>
                                        <p:tgtEl>
                                          <p:spTgt spid="97"/>
                                        </p:tgtEl>
                                        <p:attrNameLst>
                                          <p:attrName>style.visibility</p:attrName>
                                        </p:attrNameLst>
                                      </p:cBhvr>
                                      <p:to>
                                        <p:strVal val="visible"/>
                                      </p:to>
                                    </p:set>
                                    <p:animEffect transition="in" filter="fade">
                                      <p:cBhvr>
                                        <p:cTn id="70" dur="400"/>
                                        <p:tgtEl>
                                          <p:spTgt spid="97"/>
                                        </p:tgtEl>
                                      </p:cBhvr>
                                    </p:animEffect>
                                    <p:anim calcmode="lin" valueType="num">
                                      <p:cBhvr>
                                        <p:cTn id="71" dur="400" fill="hold"/>
                                        <p:tgtEl>
                                          <p:spTgt spid="97"/>
                                        </p:tgtEl>
                                        <p:attrNameLst>
                                          <p:attrName>ppt_x</p:attrName>
                                        </p:attrNameLst>
                                      </p:cBhvr>
                                      <p:tavLst>
                                        <p:tav tm="0">
                                          <p:val>
                                            <p:strVal val="#ppt_x"/>
                                          </p:val>
                                        </p:tav>
                                        <p:tav tm="100000">
                                          <p:val>
                                            <p:strVal val="#ppt_x"/>
                                          </p:val>
                                        </p:tav>
                                      </p:tavLst>
                                    </p:anim>
                                    <p:anim calcmode="lin" valueType="num">
                                      <p:cBhvr>
                                        <p:cTn id="72" dur="400" fill="hold"/>
                                        <p:tgtEl>
                                          <p:spTgt spid="97"/>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300"/>
                                  </p:stCondLst>
                                  <p:childTnLst>
                                    <p:set>
                                      <p:cBhvr>
                                        <p:cTn id="74" dur="1" fill="hold">
                                          <p:stCondLst>
                                            <p:cond delay="0"/>
                                          </p:stCondLst>
                                        </p:cTn>
                                        <p:tgtEl>
                                          <p:spTgt spid="100"/>
                                        </p:tgtEl>
                                        <p:attrNameLst>
                                          <p:attrName>style.visibility</p:attrName>
                                        </p:attrNameLst>
                                      </p:cBhvr>
                                      <p:to>
                                        <p:strVal val="visible"/>
                                      </p:to>
                                    </p:set>
                                    <p:animEffect transition="in" filter="fade">
                                      <p:cBhvr>
                                        <p:cTn id="75" dur="400"/>
                                        <p:tgtEl>
                                          <p:spTgt spid="100"/>
                                        </p:tgtEl>
                                      </p:cBhvr>
                                    </p:animEffect>
                                    <p:anim calcmode="lin" valueType="num">
                                      <p:cBhvr>
                                        <p:cTn id="76" dur="400" fill="hold"/>
                                        <p:tgtEl>
                                          <p:spTgt spid="100"/>
                                        </p:tgtEl>
                                        <p:attrNameLst>
                                          <p:attrName>ppt_x</p:attrName>
                                        </p:attrNameLst>
                                      </p:cBhvr>
                                      <p:tavLst>
                                        <p:tav tm="0">
                                          <p:val>
                                            <p:strVal val="#ppt_x"/>
                                          </p:val>
                                        </p:tav>
                                        <p:tav tm="100000">
                                          <p:val>
                                            <p:strVal val="#ppt_x"/>
                                          </p:val>
                                        </p:tav>
                                      </p:tavLst>
                                    </p:anim>
                                    <p:anim calcmode="lin" valueType="num">
                                      <p:cBhvr>
                                        <p:cTn id="77" dur="400" fill="hold"/>
                                        <p:tgtEl>
                                          <p:spTgt spid="100"/>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400"/>
                                  </p:stCondLst>
                                  <p:childTnLst>
                                    <p:set>
                                      <p:cBhvr>
                                        <p:cTn id="79" dur="1" fill="hold">
                                          <p:stCondLst>
                                            <p:cond delay="0"/>
                                          </p:stCondLst>
                                        </p:cTn>
                                        <p:tgtEl>
                                          <p:spTgt spid="103"/>
                                        </p:tgtEl>
                                        <p:attrNameLst>
                                          <p:attrName>style.visibility</p:attrName>
                                        </p:attrNameLst>
                                      </p:cBhvr>
                                      <p:to>
                                        <p:strVal val="visible"/>
                                      </p:to>
                                    </p:set>
                                    <p:animEffect transition="in" filter="fade">
                                      <p:cBhvr>
                                        <p:cTn id="80" dur="400"/>
                                        <p:tgtEl>
                                          <p:spTgt spid="103"/>
                                        </p:tgtEl>
                                      </p:cBhvr>
                                    </p:animEffect>
                                    <p:anim calcmode="lin" valueType="num">
                                      <p:cBhvr>
                                        <p:cTn id="81" dur="400" fill="hold"/>
                                        <p:tgtEl>
                                          <p:spTgt spid="103"/>
                                        </p:tgtEl>
                                        <p:attrNameLst>
                                          <p:attrName>ppt_x</p:attrName>
                                        </p:attrNameLst>
                                      </p:cBhvr>
                                      <p:tavLst>
                                        <p:tav tm="0">
                                          <p:val>
                                            <p:strVal val="#ppt_x"/>
                                          </p:val>
                                        </p:tav>
                                        <p:tav tm="100000">
                                          <p:val>
                                            <p:strVal val="#ppt_x"/>
                                          </p:val>
                                        </p:tav>
                                      </p:tavLst>
                                    </p:anim>
                                    <p:anim calcmode="lin" valueType="num">
                                      <p:cBhvr>
                                        <p:cTn id="82" dur="400" fill="hold"/>
                                        <p:tgtEl>
                                          <p:spTgt spid="103"/>
                                        </p:tgtEl>
                                        <p:attrNameLst>
                                          <p:attrName>ppt_y</p:attrName>
                                        </p:attrNameLst>
                                      </p:cBhvr>
                                      <p:tavLst>
                                        <p:tav tm="0">
                                          <p:val>
                                            <p:strVal val="#ppt_y+.1"/>
                                          </p:val>
                                        </p:tav>
                                        <p:tav tm="100000">
                                          <p:val>
                                            <p:strVal val="#ppt_y"/>
                                          </p:val>
                                        </p:tav>
                                      </p:tavLst>
                                    </p:anim>
                                  </p:childTnLst>
                                </p:cTn>
                              </p:par>
                            </p:childTnLst>
                          </p:cTn>
                        </p:par>
                        <p:par>
                          <p:cTn id="83" fill="hold">
                            <p:stCondLst>
                              <p:cond delay="4500"/>
                            </p:stCondLst>
                            <p:childTnLst>
                              <p:par>
                                <p:cTn id="84" presetID="22" presetClass="entr" presetSubtype="1" fill="hold" nodeType="after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wipe(up)">
                                      <p:cBhvr>
                                        <p:cTn id="86" dur="500"/>
                                        <p:tgtEl>
                                          <p:spTgt spid="30"/>
                                        </p:tgtEl>
                                      </p:cBhvr>
                                    </p:animEffect>
                                  </p:childTnLst>
                                </p:cTn>
                              </p:par>
                            </p:childTnLst>
                          </p:cTn>
                        </p:par>
                        <p:par>
                          <p:cTn id="87" fill="hold">
                            <p:stCondLst>
                              <p:cond delay="5000"/>
                            </p:stCondLst>
                            <p:childTnLst>
                              <p:par>
                                <p:cTn id="88" presetID="42" presetClass="entr" presetSubtype="0" fill="hold" nodeType="afterEffect">
                                  <p:stCondLst>
                                    <p:cond delay="0"/>
                                  </p:stCondLst>
                                  <p:childTnLst>
                                    <p:set>
                                      <p:cBhvr>
                                        <p:cTn id="89" dur="1" fill="hold">
                                          <p:stCondLst>
                                            <p:cond delay="0"/>
                                          </p:stCondLst>
                                        </p:cTn>
                                        <p:tgtEl>
                                          <p:spTgt spid="106"/>
                                        </p:tgtEl>
                                        <p:attrNameLst>
                                          <p:attrName>style.visibility</p:attrName>
                                        </p:attrNameLst>
                                      </p:cBhvr>
                                      <p:to>
                                        <p:strVal val="visible"/>
                                      </p:to>
                                    </p:set>
                                    <p:animEffect transition="in" filter="fade">
                                      <p:cBhvr>
                                        <p:cTn id="90" dur="400"/>
                                        <p:tgtEl>
                                          <p:spTgt spid="106"/>
                                        </p:tgtEl>
                                      </p:cBhvr>
                                    </p:animEffect>
                                    <p:anim calcmode="lin" valueType="num">
                                      <p:cBhvr>
                                        <p:cTn id="91" dur="400" fill="hold"/>
                                        <p:tgtEl>
                                          <p:spTgt spid="106"/>
                                        </p:tgtEl>
                                        <p:attrNameLst>
                                          <p:attrName>ppt_x</p:attrName>
                                        </p:attrNameLst>
                                      </p:cBhvr>
                                      <p:tavLst>
                                        <p:tav tm="0">
                                          <p:val>
                                            <p:strVal val="#ppt_x"/>
                                          </p:val>
                                        </p:tav>
                                        <p:tav tm="100000">
                                          <p:val>
                                            <p:strVal val="#ppt_x"/>
                                          </p:val>
                                        </p:tav>
                                      </p:tavLst>
                                    </p:anim>
                                    <p:anim calcmode="lin" valueType="num">
                                      <p:cBhvr>
                                        <p:cTn id="92" dur="400" fill="hold"/>
                                        <p:tgtEl>
                                          <p:spTgt spid="106"/>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109"/>
                                        </p:tgtEl>
                                        <p:attrNameLst>
                                          <p:attrName>style.visibility</p:attrName>
                                        </p:attrNameLst>
                                      </p:cBhvr>
                                      <p:to>
                                        <p:strVal val="visible"/>
                                      </p:to>
                                    </p:set>
                                    <p:animEffect transition="in" filter="fade">
                                      <p:cBhvr>
                                        <p:cTn id="95" dur="400"/>
                                        <p:tgtEl>
                                          <p:spTgt spid="109"/>
                                        </p:tgtEl>
                                      </p:cBhvr>
                                    </p:animEffect>
                                    <p:anim calcmode="lin" valueType="num">
                                      <p:cBhvr>
                                        <p:cTn id="96" dur="400" fill="hold"/>
                                        <p:tgtEl>
                                          <p:spTgt spid="109"/>
                                        </p:tgtEl>
                                        <p:attrNameLst>
                                          <p:attrName>ppt_x</p:attrName>
                                        </p:attrNameLst>
                                      </p:cBhvr>
                                      <p:tavLst>
                                        <p:tav tm="0">
                                          <p:val>
                                            <p:strVal val="#ppt_x"/>
                                          </p:val>
                                        </p:tav>
                                        <p:tav tm="100000">
                                          <p:val>
                                            <p:strVal val="#ppt_x"/>
                                          </p:val>
                                        </p:tav>
                                      </p:tavLst>
                                    </p:anim>
                                    <p:anim calcmode="lin" valueType="num">
                                      <p:cBhvr>
                                        <p:cTn id="97" dur="400" fill="hold"/>
                                        <p:tgtEl>
                                          <p:spTgt spid="109"/>
                                        </p:tgtEl>
                                        <p:attrNameLst>
                                          <p:attrName>ppt_y</p:attrName>
                                        </p:attrNameLst>
                                      </p:cBhvr>
                                      <p:tavLst>
                                        <p:tav tm="0">
                                          <p:val>
                                            <p:strVal val="#ppt_y+.1"/>
                                          </p:val>
                                        </p:tav>
                                        <p:tav tm="100000">
                                          <p:val>
                                            <p:strVal val="#ppt_y"/>
                                          </p:val>
                                        </p:tav>
                                      </p:tavLst>
                                    </p:anim>
                                  </p:childTnLst>
                                </p:cTn>
                              </p:par>
                            </p:childTnLst>
                          </p:cTn>
                        </p:par>
                        <p:par>
                          <p:cTn id="98" fill="hold">
                            <p:stCondLst>
                              <p:cond delay="5400"/>
                            </p:stCondLst>
                            <p:childTnLst>
                              <p:par>
                                <p:cTn id="99" presetID="22" presetClass="entr" presetSubtype="1" fill="hold" nodeType="afterEffect">
                                  <p:stCondLst>
                                    <p:cond delay="0"/>
                                  </p:stCondLst>
                                  <p:childTnLst>
                                    <p:set>
                                      <p:cBhvr>
                                        <p:cTn id="100" dur="1" fill="hold">
                                          <p:stCondLst>
                                            <p:cond delay="0"/>
                                          </p:stCondLst>
                                        </p:cTn>
                                        <p:tgtEl>
                                          <p:spTgt spid="49"/>
                                        </p:tgtEl>
                                        <p:attrNameLst>
                                          <p:attrName>style.visibility</p:attrName>
                                        </p:attrNameLst>
                                      </p:cBhvr>
                                      <p:to>
                                        <p:strVal val="visible"/>
                                      </p:to>
                                    </p:set>
                                    <p:animEffect transition="in" filter="wipe(up)">
                                      <p:cBhvr>
                                        <p:cTn id="101" dur="500"/>
                                        <p:tgtEl>
                                          <p:spTgt spid="49"/>
                                        </p:tgtEl>
                                      </p:cBhvr>
                                    </p:animEffect>
                                  </p:childTnLst>
                                </p:cTn>
                              </p:par>
                            </p:childTnLst>
                          </p:cTn>
                        </p:par>
                        <p:par>
                          <p:cTn id="102" fill="hold">
                            <p:stCondLst>
                              <p:cond delay="5900"/>
                            </p:stCondLst>
                            <p:childTnLst>
                              <p:par>
                                <p:cTn id="103" presetID="42" presetClass="entr" presetSubtype="0" fill="hold" nodeType="afterEffect">
                                  <p:stCondLst>
                                    <p:cond delay="0"/>
                                  </p:stCondLst>
                                  <p:childTnLst>
                                    <p:set>
                                      <p:cBhvr>
                                        <p:cTn id="104" dur="1" fill="hold">
                                          <p:stCondLst>
                                            <p:cond delay="0"/>
                                          </p:stCondLst>
                                        </p:cTn>
                                        <p:tgtEl>
                                          <p:spTgt spid="112"/>
                                        </p:tgtEl>
                                        <p:attrNameLst>
                                          <p:attrName>style.visibility</p:attrName>
                                        </p:attrNameLst>
                                      </p:cBhvr>
                                      <p:to>
                                        <p:strVal val="visible"/>
                                      </p:to>
                                    </p:set>
                                    <p:animEffect transition="in" filter="fade">
                                      <p:cBhvr>
                                        <p:cTn id="105" dur="400"/>
                                        <p:tgtEl>
                                          <p:spTgt spid="112"/>
                                        </p:tgtEl>
                                      </p:cBhvr>
                                    </p:animEffect>
                                    <p:anim calcmode="lin" valueType="num">
                                      <p:cBhvr>
                                        <p:cTn id="106" dur="400" fill="hold"/>
                                        <p:tgtEl>
                                          <p:spTgt spid="112"/>
                                        </p:tgtEl>
                                        <p:attrNameLst>
                                          <p:attrName>ppt_x</p:attrName>
                                        </p:attrNameLst>
                                      </p:cBhvr>
                                      <p:tavLst>
                                        <p:tav tm="0">
                                          <p:val>
                                            <p:strVal val="#ppt_x"/>
                                          </p:val>
                                        </p:tav>
                                        <p:tav tm="100000">
                                          <p:val>
                                            <p:strVal val="#ppt_x"/>
                                          </p:val>
                                        </p:tav>
                                      </p:tavLst>
                                    </p:anim>
                                    <p:anim calcmode="lin" valueType="num">
                                      <p:cBhvr>
                                        <p:cTn id="107" dur="400" fill="hold"/>
                                        <p:tgtEl>
                                          <p:spTgt spid="112"/>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100"/>
                                  </p:stCondLst>
                                  <p:childTnLst>
                                    <p:set>
                                      <p:cBhvr>
                                        <p:cTn id="109" dur="1" fill="hold">
                                          <p:stCondLst>
                                            <p:cond delay="0"/>
                                          </p:stCondLst>
                                        </p:cTn>
                                        <p:tgtEl>
                                          <p:spTgt spid="115"/>
                                        </p:tgtEl>
                                        <p:attrNameLst>
                                          <p:attrName>style.visibility</p:attrName>
                                        </p:attrNameLst>
                                      </p:cBhvr>
                                      <p:to>
                                        <p:strVal val="visible"/>
                                      </p:to>
                                    </p:set>
                                    <p:animEffect transition="in" filter="fade">
                                      <p:cBhvr>
                                        <p:cTn id="110" dur="400"/>
                                        <p:tgtEl>
                                          <p:spTgt spid="115"/>
                                        </p:tgtEl>
                                      </p:cBhvr>
                                    </p:animEffect>
                                    <p:anim calcmode="lin" valueType="num">
                                      <p:cBhvr>
                                        <p:cTn id="111" dur="400" fill="hold"/>
                                        <p:tgtEl>
                                          <p:spTgt spid="115"/>
                                        </p:tgtEl>
                                        <p:attrNameLst>
                                          <p:attrName>ppt_x</p:attrName>
                                        </p:attrNameLst>
                                      </p:cBhvr>
                                      <p:tavLst>
                                        <p:tav tm="0">
                                          <p:val>
                                            <p:strVal val="#ppt_x"/>
                                          </p:val>
                                        </p:tav>
                                        <p:tav tm="100000">
                                          <p:val>
                                            <p:strVal val="#ppt_x"/>
                                          </p:val>
                                        </p:tav>
                                      </p:tavLst>
                                    </p:anim>
                                    <p:anim calcmode="lin" valueType="num">
                                      <p:cBhvr>
                                        <p:cTn id="112" dur="400" fill="hold"/>
                                        <p:tgtEl>
                                          <p:spTgt spid="115"/>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200"/>
                                  </p:stCondLst>
                                  <p:childTnLst>
                                    <p:set>
                                      <p:cBhvr>
                                        <p:cTn id="114" dur="1" fill="hold">
                                          <p:stCondLst>
                                            <p:cond delay="0"/>
                                          </p:stCondLst>
                                        </p:cTn>
                                        <p:tgtEl>
                                          <p:spTgt spid="118"/>
                                        </p:tgtEl>
                                        <p:attrNameLst>
                                          <p:attrName>style.visibility</p:attrName>
                                        </p:attrNameLst>
                                      </p:cBhvr>
                                      <p:to>
                                        <p:strVal val="visible"/>
                                      </p:to>
                                    </p:set>
                                    <p:animEffect transition="in" filter="fade">
                                      <p:cBhvr>
                                        <p:cTn id="115" dur="400"/>
                                        <p:tgtEl>
                                          <p:spTgt spid="118"/>
                                        </p:tgtEl>
                                      </p:cBhvr>
                                    </p:animEffect>
                                    <p:anim calcmode="lin" valueType="num">
                                      <p:cBhvr>
                                        <p:cTn id="116" dur="400" fill="hold"/>
                                        <p:tgtEl>
                                          <p:spTgt spid="118"/>
                                        </p:tgtEl>
                                        <p:attrNameLst>
                                          <p:attrName>ppt_x</p:attrName>
                                        </p:attrNameLst>
                                      </p:cBhvr>
                                      <p:tavLst>
                                        <p:tav tm="0">
                                          <p:val>
                                            <p:strVal val="#ppt_x"/>
                                          </p:val>
                                        </p:tav>
                                        <p:tav tm="100000">
                                          <p:val>
                                            <p:strVal val="#ppt_x"/>
                                          </p:val>
                                        </p:tav>
                                      </p:tavLst>
                                    </p:anim>
                                    <p:anim calcmode="lin" valueType="num">
                                      <p:cBhvr>
                                        <p:cTn id="117" dur="400" fill="hold"/>
                                        <p:tgtEl>
                                          <p:spTgt spid="118"/>
                                        </p:tgtEl>
                                        <p:attrNameLst>
                                          <p:attrName>ppt_y</p:attrName>
                                        </p:attrNameLst>
                                      </p:cBhvr>
                                      <p:tavLst>
                                        <p:tav tm="0">
                                          <p:val>
                                            <p:strVal val="#ppt_y+.1"/>
                                          </p:val>
                                        </p:tav>
                                        <p:tav tm="100000">
                                          <p:val>
                                            <p:strVal val="#ppt_y"/>
                                          </p:val>
                                        </p:tav>
                                      </p:tavLst>
                                    </p:anim>
                                  </p:childTnLst>
                                </p:cTn>
                              </p:par>
                            </p:childTnLst>
                          </p:cTn>
                        </p:par>
                        <p:par>
                          <p:cTn id="118" fill="hold">
                            <p:stCondLst>
                              <p:cond delay="6500"/>
                            </p:stCondLst>
                            <p:childTnLst>
                              <p:par>
                                <p:cTn id="119" presetID="22" presetClass="entr" presetSubtype="1" fill="hold" nodeType="afterEffect">
                                  <p:stCondLst>
                                    <p:cond delay="0"/>
                                  </p:stCondLst>
                                  <p:childTnLst>
                                    <p:set>
                                      <p:cBhvr>
                                        <p:cTn id="120" dur="1" fill="hold">
                                          <p:stCondLst>
                                            <p:cond delay="0"/>
                                          </p:stCondLst>
                                        </p:cTn>
                                        <p:tgtEl>
                                          <p:spTgt spid="55"/>
                                        </p:tgtEl>
                                        <p:attrNameLst>
                                          <p:attrName>style.visibility</p:attrName>
                                        </p:attrNameLst>
                                      </p:cBhvr>
                                      <p:to>
                                        <p:strVal val="visible"/>
                                      </p:to>
                                    </p:set>
                                    <p:animEffect transition="in" filter="wipe(up)">
                                      <p:cBhvr>
                                        <p:cTn id="121" dur="500"/>
                                        <p:tgtEl>
                                          <p:spTgt spid="55"/>
                                        </p:tgtEl>
                                      </p:cBhvr>
                                    </p:animEffect>
                                  </p:childTnLst>
                                </p:cTn>
                              </p:par>
                            </p:childTnLst>
                          </p:cTn>
                        </p:par>
                        <p:par>
                          <p:cTn id="122" fill="hold">
                            <p:stCondLst>
                              <p:cond delay="7000"/>
                            </p:stCondLst>
                            <p:childTnLst>
                              <p:par>
                                <p:cTn id="123" presetID="42" presetClass="entr" presetSubtype="0" fill="hold" nodeType="afterEffect">
                                  <p:stCondLst>
                                    <p:cond delay="0"/>
                                  </p:stCondLst>
                                  <p:childTnLst>
                                    <p:set>
                                      <p:cBhvr>
                                        <p:cTn id="124" dur="1" fill="hold">
                                          <p:stCondLst>
                                            <p:cond delay="0"/>
                                          </p:stCondLst>
                                        </p:cTn>
                                        <p:tgtEl>
                                          <p:spTgt spid="121"/>
                                        </p:tgtEl>
                                        <p:attrNameLst>
                                          <p:attrName>style.visibility</p:attrName>
                                        </p:attrNameLst>
                                      </p:cBhvr>
                                      <p:to>
                                        <p:strVal val="visible"/>
                                      </p:to>
                                    </p:set>
                                    <p:animEffect transition="in" filter="fade">
                                      <p:cBhvr>
                                        <p:cTn id="125" dur="400"/>
                                        <p:tgtEl>
                                          <p:spTgt spid="121"/>
                                        </p:tgtEl>
                                      </p:cBhvr>
                                    </p:animEffect>
                                    <p:anim calcmode="lin" valueType="num">
                                      <p:cBhvr>
                                        <p:cTn id="126" dur="400" fill="hold"/>
                                        <p:tgtEl>
                                          <p:spTgt spid="121"/>
                                        </p:tgtEl>
                                        <p:attrNameLst>
                                          <p:attrName>ppt_x</p:attrName>
                                        </p:attrNameLst>
                                      </p:cBhvr>
                                      <p:tavLst>
                                        <p:tav tm="0">
                                          <p:val>
                                            <p:strVal val="#ppt_x"/>
                                          </p:val>
                                        </p:tav>
                                        <p:tav tm="100000">
                                          <p:val>
                                            <p:strVal val="#ppt_x"/>
                                          </p:val>
                                        </p:tav>
                                      </p:tavLst>
                                    </p:anim>
                                    <p:anim calcmode="lin" valueType="num">
                                      <p:cBhvr>
                                        <p:cTn id="127" dur="400" fill="hold"/>
                                        <p:tgtEl>
                                          <p:spTgt spid="121"/>
                                        </p:tgtEl>
                                        <p:attrNameLst>
                                          <p:attrName>ppt_y</p:attrName>
                                        </p:attrNameLst>
                                      </p:cBhvr>
                                      <p:tavLst>
                                        <p:tav tm="0">
                                          <p:val>
                                            <p:strVal val="#ppt_y+.1"/>
                                          </p:val>
                                        </p:tav>
                                        <p:tav tm="100000">
                                          <p:val>
                                            <p:strVal val="#ppt_y"/>
                                          </p:val>
                                        </p:tav>
                                      </p:tavLst>
                                    </p:anim>
                                  </p:childTnLst>
                                </p:cTn>
                              </p:par>
                              <p:par>
                                <p:cTn id="128" presetID="42" presetClass="entr" presetSubtype="0" fill="hold" nodeType="withEffect">
                                  <p:stCondLst>
                                    <p:cond delay="100"/>
                                  </p:stCondLst>
                                  <p:childTnLst>
                                    <p:set>
                                      <p:cBhvr>
                                        <p:cTn id="129" dur="1" fill="hold">
                                          <p:stCondLst>
                                            <p:cond delay="0"/>
                                          </p:stCondLst>
                                        </p:cTn>
                                        <p:tgtEl>
                                          <p:spTgt spid="124"/>
                                        </p:tgtEl>
                                        <p:attrNameLst>
                                          <p:attrName>style.visibility</p:attrName>
                                        </p:attrNameLst>
                                      </p:cBhvr>
                                      <p:to>
                                        <p:strVal val="visible"/>
                                      </p:to>
                                    </p:set>
                                    <p:animEffect transition="in" filter="fade">
                                      <p:cBhvr>
                                        <p:cTn id="130" dur="400"/>
                                        <p:tgtEl>
                                          <p:spTgt spid="124"/>
                                        </p:tgtEl>
                                      </p:cBhvr>
                                    </p:animEffect>
                                    <p:anim calcmode="lin" valueType="num">
                                      <p:cBhvr>
                                        <p:cTn id="131" dur="400" fill="hold"/>
                                        <p:tgtEl>
                                          <p:spTgt spid="124"/>
                                        </p:tgtEl>
                                        <p:attrNameLst>
                                          <p:attrName>ppt_x</p:attrName>
                                        </p:attrNameLst>
                                      </p:cBhvr>
                                      <p:tavLst>
                                        <p:tav tm="0">
                                          <p:val>
                                            <p:strVal val="#ppt_x"/>
                                          </p:val>
                                        </p:tav>
                                        <p:tav tm="100000">
                                          <p:val>
                                            <p:strVal val="#ppt_x"/>
                                          </p:val>
                                        </p:tav>
                                      </p:tavLst>
                                    </p:anim>
                                    <p:anim calcmode="lin" valueType="num">
                                      <p:cBhvr>
                                        <p:cTn id="132" dur="400" fill="hold"/>
                                        <p:tgtEl>
                                          <p:spTgt spid="124"/>
                                        </p:tgtEl>
                                        <p:attrNameLst>
                                          <p:attrName>ppt_y</p:attrName>
                                        </p:attrNameLst>
                                      </p:cBhvr>
                                      <p:tavLst>
                                        <p:tav tm="0">
                                          <p:val>
                                            <p:strVal val="#ppt_y+.1"/>
                                          </p:val>
                                        </p:tav>
                                        <p:tav tm="100000">
                                          <p:val>
                                            <p:strVal val="#ppt_y"/>
                                          </p:val>
                                        </p:tav>
                                      </p:tavLst>
                                    </p:anim>
                                  </p:childTnLst>
                                </p:cTn>
                              </p:par>
                            </p:childTnLst>
                          </p:cTn>
                        </p:par>
                        <p:par>
                          <p:cTn id="133" fill="hold">
                            <p:stCondLst>
                              <p:cond delay="7500"/>
                            </p:stCondLst>
                            <p:childTnLst>
                              <p:par>
                                <p:cTn id="134" presetID="22" presetClass="entr" presetSubtype="1" fill="hold" nodeType="afterEffect">
                                  <p:stCondLst>
                                    <p:cond delay="0"/>
                                  </p:stCondLst>
                                  <p:childTnLst>
                                    <p:set>
                                      <p:cBhvr>
                                        <p:cTn id="135" dur="1" fill="hold">
                                          <p:stCondLst>
                                            <p:cond delay="0"/>
                                          </p:stCondLst>
                                        </p:cTn>
                                        <p:tgtEl>
                                          <p:spTgt spid="60"/>
                                        </p:tgtEl>
                                        <p:attrNameLst>
                                          <p:attrName>style.visibility</p:attrName>
                                        </p:attrNameLst>
                                      </p:cBhvr>
                                      <p:to>
                                        <p:strVal val="visible"/>
                                      </p:to>
                                    </p:set>
                                    <p:animEffect transition="in" filter="wipe(up)">
                                      <p:cBhvr>
                                        <p:cTn id="136" dur="500"/>
                                        <p:tgtEl>
                                          <p:spTgt spid="60"/>
                                        </p:tgtEl>
                                      </p:cBhvr>
                                    </p:animEffect>
                                  </p:childTnLst>
                                </p:cTn>
                              </p:par>
                            </p:childTnLst>
                          </p:cTn>
                        </p:par>
                        <p:par>
                          <p:cTn id="137" fill="hold">
                            <p:stCondLst>
                              <p:cond delay="8000"/>
                            </p:stCondLst>
                            <p:childTnLst>
                              <p:par>
                                <p:cTn id="138" presetID="42" presetClass="entr" presetSubtype="0" fill="hold" nodeType="afterEffect">
                                  <p:stCondLst>
                                    <p:cond delay="0"/>
                                  </p:stCondLst>
                                  <p:childTnLst>
                                    <p:set>
                                      <p:cBhvr>
                                        <p:cTn id="139" dur="1" fill="hold">
                                          <p:stCondLst>
                                            <p:cond delay="0"/>
                                          </p:stCondLst>
                                        </p:cTn>
                                        <p:tgtEl>
                                          <p:spTgt spid="127"/>
                                        </p:tgtEl>
                                        <p:attrNameLst>
                                          <p:attrName>style.visibility</p:attrName>
                                        </p:attrNameLst>
                                      </p:cBhvr>
                                      <p:to>
                                        <p:strVal val="visible"/>
                                      </p:to>
                                    </p:set>
                                    <p:animEffect transition="in" filter="fade">
                                      <p:cBhvr>
                                        <p:cTn id="140" dur="400"/>
                                        <p:tgtEl>
                                          <p:spTgt spid="127"/>
                                        </p:tgtEl>
                                      </p:cBhvr>
                                    </p:animEffect>
                                    <p:anim calcmode="lin" valueType="num">
                                      <p:cBhvr>
                                        <p:cTn id="141" dur="400" fill="hold"/>
                                        <p:tgtEl>
                                          <p:spTgt spid="127"/>
                                        </p:tgtEl>
                                        <p:attrNameLst>
                                          <p:attrName>ppt_x</p:attrName>
                                        </p:attrNameLst>
                                      </p:cBhvr>
                                      <p:tavLst>
                                        <p:tav tm="0">
                                          <p:val>
                                            <p:strVal val="#ppt_x"/>
                                          </p:val>
                                        </p:tav>
                                        <p:tav tm="100000">
                                          <p:val>
                                            <p:strVal val="#ppt_x"/>
                                          </p:val>
                                        </p:tav>
                                      </p:tavLst>
                                    </p:anim>
                                    <p:anim calcmode="lin" valueType="num">
                                      <p:cBhvr>
                                        <p:cTn id="142" dur="400" fill="hold"/>
                                        <p:tgtEl>
                                          <p:spTgt spid="127"/>
                                        </p:tgtEl>
                                        <p:attrNameLst>
                                          <p:attrName>ppt_y</p:attrName>
                                        </p:attrNameLst>
                                      </p:cBhvr>
                                      <p:tavLst>
                                        <p:tav tm="0">
                                          <p:val>
                                            <p:strVal val="#ppt_y+.1"/>
                                          </p:val>
                                        </p:tav>
                                        <p:tav tm="100000">
                                          <p:val>
                                            <p:strVal val="#ppt_y"/>
                                          </p:val>
                                        </p:tav>
                                      </p:tavLst>
                                    </p:anim>
                                  </p:childTnLst>
                                </p:cTn>
                              </p:par>
                              <p:par>
                                <p:cTn id="143" presetID="42" presetClass="entr" presetSubtype="0" fill="hold" nodeType="withEffect">
                                  <p:stCondLst>
                                    <p:cond delay="100"/>
                                  </p:stCondLst>
                                  <p:childTnLst>
                                    <p:set>
                                      <p:cBhvr>
                                        <p:cTn id="144" dur="1" fill="hold">
                                          <p:stCondLst>
                                            <p:cond delay="0"/>
                                          </p:stCondLst>
                                        </p:cTn>
                                        <p:tgtEl>
                                          <p:spTgt spid="130"/>
                                        </p:tgtEl>
                                        <p:attrNameLst>
                                          <p:attrName>style.visibility</p:attrName>
                                        </p:attrNameLst>
                                      </p:cBhvr>
                                      <p:to>
                                        <p:strVal val="visible"/>
                                      </p:to>
                                    </p:set>
                                    <p:animEffect transition="in" filter="fade">
                                      <p:cBhvr>
                                        <p:cTn id="145" dur="400"/>
                                        <p:tgtEl>
                                          <p:spTgt spid="130"/>
                                        </p:tgtEl>
                                      </p:cBhvr>
                                    </p:animEffect>
                                    <p:anim calcmode="lin" valueType="num">
                                      <p:cBhvr>
                                        <p:cTn id="146" dur="400" fill="hold"/>
                                        <p:tgtEl>
                                          <p:spTgt spid="130"/>
                                        </p:tgtEl>
                                        <p:attrNameLst>
                                          <p:attrName>ppt_x</p:attrName>
                                        </p:attrNameLst>
                                      </p:cBhvr>
                                      <p:tavLst>
                                        <p:tav tm="0">
                                          <p:val>
                                            <p:strVal val="#ppt_x"/>
                                          </p:val>
                                        </p:tav>
                                        <p:tav tm="100000">
                                          <p:val>
                                            <p:strVal val="#ppt_x"/>
                                          </p:val>
                                        </p:tav>
                                      </p:tavLst>
                                    </p:anim>
                                    <p:anim calcmode="lin" valueType="num">
                                      <p:cBhvr>
                                        <p:cTn id="147" dur="400" fill="hold"/>
                                        <p:tgtEl>
                                          <p:spTgt spid="130"/>
                                        </p:tgtEl>
                                        <p:attrNameLst>
                                          <p:attrName>ppt_y</p:attrName>
                                        </p:attrNameLst>
                                      </p:cBhvr>
                                      <p:tavLst>
                                        <p:tav tm="0">
                                          <p:val>
                                            <p:strVal val="#ppt_y+.1"/>
                                          </p:val>
                                        </p:tav>
                                        <p:tav tm="100000">
                                          <p:val>
                                            <p:strVal val="#ppt_y"/>
                                          </p:val>
                                        </p:tav>
                                      </p:tavLst>
                                    </p:anim>
                                  </p:childTnLst>
                                </p:cTn>
                              </p:par>
                            </p:childTnLst>
                          </p:cTn>
                        </p:par>
                        <p:par>
                          <p:cTn id="148" fill="hold">
                            <p:stCondLst>
                              <p:cond delay="8500"/>
                            </p:stCondLst>
                            <p:childTnLst>
                              <p:par>
                                <p:cTn id="149" presetID="22" presetClass="entr" presetSubtype="1" fill="hold" nodeType="afterEffect">
                                  <p:stCondLst>
                                    <p:cond delay="0"/>
                                  </p:stCondLst>
                                  <p:childTnLst>
                                    <p:set>
                                      <p:cBhvr>
                                        <p:cTn id="150" dur="1" fill="hold">
                                          <p:stCondLst>
                                            <p:cond delay="0"/>
                                          </p:stCondLst>
                                        </p:cTn>
                                        <p:tgtEl>
                                          <p:spTgt spid="35"/>
                                        </p:tgtEl>
                                        <p:attrNameLst>
                                          <p:attrName>style.visibility</p:attrName>
                                        </p:attrNameLst>
                                      </p:cBhvr>
                                      <p:to>
                                        <p:strVal val="visible"/>
                                      </p:to>
                                    </p:set>
                                    <p:animEffect transition="in" filter="wipe(up)">
                                      <p:cBhvr>
                                        <p:cTn id="151" dur="500"/>
                                        <p:tgtEl>
                                          <p:spTgt spid="35"/>
                                        </p:tgtEl>
                                      </p:cBhvr>
                                    </p:animEffect>
                                  </p:childTnLst>
                                </p:cTn>
                              </p:par>
                            </p:childTnLst>
                          </p:cTn>
                        </p:par>
                        <p:par>
                          <p:cTn id="152" fill="hold">
                            <p:stCondLst>
                              <p:cond delay="9000"/>
                            </p:stCondLst>
                            <p:childTnLst>
                              <p:par>
                                <p:cTn id="153" presetID="42" presetClass="entr" presetSubtype="0" fill="hold" nodeType="afterEffect">
                                  <p:stCondLst>
                                    <p:cond delay="0"/>
                                  </p:stCondLst>
                                  <p:childTnLst>
                                    <p:set>
                                      <p:cBhvr>
                                        <p:cTn id="154" dur="1" fill="hold">
                                          <p:stCondLst>
                                            <p:cond delay="0"/>
                                          </p:stCondLst>
                                        </p:cTn>
                                        <p:tgtEl>
                                          <p:spTgt spid="133"/>
                                        </p:tgtEl>
                                        <p:attrNameLst>
                                          <p:attrName>style.visibility</p:attrName>
                                        </p:attrNameLst>
                                      </p:cBhvr>
                                      <p:to>
                                        <p:strVal val="visible"/>
                                      </p:to>
                                    </p:set>
                                    <p:animEffect transition="in" filter="fade">
                                      <p:cBhvr>
                                        <p:cTn id="155" dur="400"/>
                                        <p:tgtEl>
                                          <p:spTgt spid="133"/>
                                        </p:tgtEl>
                                      </p:cBhvr>
                                    </p:animEffect>
                                    <p:anim calcmode="lin" valueType="num">
                                      <p:cBhvr>
                                        <p:cTn id="156" dur="400" fill="hold"/>
                                        <p:tgtEl>
                                          <p:spTgt spid="133"/>
                                        </p:tgtEl>
                                        <p:attrNameLst>
                                          <p:attrName>ppt_x</p:attrName>
                                        </p:attrNameLst>
                                      </p:cBhvr>
                                      <p:tavLst>
                                        <p:tav tm="0">
                                          <p:val>
                                            <p:strVal val="#ppt_x"/>
                                          </p:val>
                                        </p:tav>
                                        <p:tav tm="100000">
                                          <p:val>
                                            <p:strVal val="#ppt_x"/>
                                          </p:val>
                                        </p:tav>
                                      </p:tavLst>
                                    </p:anim>
                                    <p:anim calcmode="lin" valueType="num">
                                      <p:cBhvr>
                                        <p:cTn id="157" dur="400" fill="hold"/>
                                        <p:tgtEl>
                                          <p:spTgt spid="133"/>
                                        </p:tgtEl>
                                        <p:attrNameLst>
                                          <p:attrName>ppt_y</p:attrName>
                                        </p:attrNameLst>
                                      </p:cBhvr>
                                      <p:tavLst>
                                        <p:tav tm="0">
                                          <p:val>
                                            <p:strVal val="#ppt_y+.1"/>
                                          </p:val>
                                        </p:tav>
                                        <p:tav tm="100000">
                                          <p:val>
                                            <p:strVal val="#ppt_y"/>
                                          </p:val>
                                        </p:tav>
                                      </p:tavLst>
                                    </p:anim>
                                  </p:childTnLst>
                                </p:cTn>
                              </p:par>
                              <p:par>
                                <p:cTn id="158" presetID="42" presetClass="entr" presetSubtype="0" fill="hold" nodeType="withEffect">
                                  <p:stCondLst>
                                    <p:cond delay="100"/>
                                  </p:stCondLst>
                                  <p:childTnLst>
                                    <p:set>
                                      <p:cBhvr>
                                        <p:cTn id="159" dur="1" fill="hold">
                                          <p:stCondLst>
                                            <p:cond delay="0"/>
                                          </p:stCondLst>
                                        </p:cTn>
                                        <p:tgtEl>
                                          <p:spTgt spid="136"/>
                                        </p:tgtEl>
                                        <p:attrNameLst>
                                          <p:attrName>style.visibility</p:attrName>
                                        </p:attrNameLst>
                                      </p:cBhvr>
                                      <p:to>
                                        <p:strVal val="visible"/>
                                      </p:to>
                                    </p:set>
                                    <p:animEffect transition="in" filter="fade">
                                      <p:cBhvr>
                                        <p:cTn id="160" dur="400"/>
                                        <p:tgtEl>
                                          <p:spTgt spid="136"/>
                                        </p:tgtEl>
                                      </p:cBhvr>
                                    </p:animEffect>
                                    <p:anim calcmode="lin" valueType="num">
                                      <p:cBhvr>
                                        <p:cTn id="161" dur="400" fill="hold"/>
                                        <p:tgtEl>
                                          <p:spTgt spid="136"/>
                                        </p:tgtEl>
                                        <p:attrNameLst>
                                          <p:attrName>ppt_x</p:attrName>
                                        </p:attrNameLst>
                                      </p:cBhvr>
                                      <p:tavLst>
                                        <p:tav tm="0">
                                          <p:val>
                                            <p:strVal val="#ppt_x"/>
                                          </p:val>
                                        </p:tav>
                                        <p:tav tm="100000">
                                          <p:val>
                                            <p:strVal val="#ppt_x"/>
                                          </p:val>
                                        </p:tav>
                                      </p:tavLst>
                                    </p:anim>
                                    <p:anim calcmode="lin" valueType="num">
                                      <p:cBhvr>
                                        <p:cTn id="162" dur="400" fill="hold"/>
                                        <p:tgtEl>
                                          <p:spTgt spid="136"/>
                                        </p:tgtEl>
                                        <p:attrNameLst>
                                          <p:attrName>ppt_y</p:attrName>
                                        </p:attrNameLst>
                                      </p:cBhvr>
                                      <p:tavLst>
                                        <p:tav tm="0">
                                          <p:val>
                                            <p:strVal val="#ppt_y+.1"/>
                                          </p:val>
                                        </p:tav>
                                        <p:tav tm="100000">
                                          <p:val>
                                            <p:strVal val="#ppt_y"/>
                                          </p:val>
                                        </p:tav>
                                      </p:tavLst>
                                    </p:anim>
                                  </p:childTnLst>
                                </p:cTn>
                              </p:par>
                              <p:par>
                                <p:cTn id="163" presetID="42" presetClass="entr" presetSubtype="0" fill="hold" nodeType="withEffect">
                                  <p:stCondLst>
                                    <p:cond delay="200"/>
                                  </p:stCondLst>
                                  <p:childTnLst>
                                    <p:set>
                                      <p:cBhvr>
                                        <p:cTn id="164" dur="1" fill="hold">
                                          <p:stCondLst>
                                            <p:cond delay="0"/>
                                          </p:stCondLst>
                                        </p:cTn>
                                        <p:tgtEl>
                                          <p:spTgt spid="139"/>
                                        </p:tgtEl>
                                        <p:attrNameLst>
                                          <p:attrName>style.visibility</p:attrName>
                                        </p:attrNameLst>
                                      </p:cBhvr>
                                      <p:to>
                                        <p:strVal val="visible"/>
                                      </p:to>
                                    </p:set>
                                    <p:animEffect transition="in" filter="fade">
                                      <p:cBhvr>
                                        <p:cTn id="165" dur="400"/>
                                        <p:tgtEl>
                                          <p:spTgt spid="139"/>
                                        </p:tgtEl>
                                      </p:cBhvr>
                                    </p:animEffect>
                                    <p:anim calcmode="lin" valueType="num">
                                      <p:cBhvr>
                                        <p:cTn id="166" dur="400" fill="hold"/>
                                        <p:tgtEl>
                                          <p:spTgt spid="139"/>
                                        </p:tgtEl>
                                        <p:attrNameLst>
                                          <p:attrName>ppt_x</p:attrName>
                                        </p:attrNameLst>
                                      </p:cBhvr>
                                      <p:tavLst>
                                        <p:tav tm="0">
                                          <p:val>
                                            <p:strVal val="#ppt_x"/>
                                          </p:val>
                                        </p:tav>
                                        <p:tav tm="100000">
                                          <p:val>
                                            <p:strVal val="#ppt_x"/>
                                          </p:val>
                                        </p:tav>
                                      </p:tavLst>
                                    </p:anim>
                                    <p:anim calcmode="lin" valueType="num">
                                      <p:cBhvr>
                                        <p:cTn id="167" dur="400" fill="hold"/>
                                        <p:tgtEl>
                                          <p:spTgt spid="139"/>
                                        </p:tgtEl>
                                        <p:attrNameLst>
                                          <p:attrName>ppt_y</p:attrName>
                                        </p:attrNameLst>
                                      </p:cBhvr>
                                      <p:tavLst>
                                        <p:tav tm="0">
                                          <p:val>
                                            <p:strVal val="#ppt_y+.1"/>
                                          </p:val>
                                        </p:tav>
                                        <p:tav tm="100000">
                                          <p:val>
                                            <p:strVal val="#ppt_y"/>
                                          </p:val>
                                        </p:tav>
                                      </p:tavLst>
                                    </p:anim>
                                  </p:childTnLst>
                                </p:cTn>
                              </p:par>
                              <p:par>
                                <p:cTn id="168" presetID="42" presetClass="entr" presetSubtype="0" fill="hold" nodeType="withEffect">
                                  <p:stCondLst>
                                    <p:cond delay="300"/>
                                  </p:stCondLst>
                                  <p:childTnLst>
                                    <p:set>
                                      <p:cBhvr>
                                        <p:cTn id="169" dur="1" fill="hold">
                                          <p:stCondLst>
                                            <p:cond delay="0"/>
                                          </p:stCondLst>
                                        </p:cTn>
                                        <p:tgtEl>
                                          <p:spTgt spid="142"/>
                                        </p:tgtEl>
                                        <p:attrNameLst>
                                          <p:attrName>style.visibility</p:attrName>
                                        </p:attrNameLst>
                                      </p:cBhvr>
                                      <p:to>
                                        <p:strVal val="visible"/>
                                      </p:to>
                                    </p:set>
                                    <p:animEffect transition="in" filter="fade">
                                      <p:cBhvr>
                                        <p:cTn id="170" dur="400"/>
                                        <p:tgtEl>
                                          <p:spTgt spid="142"/>
                                        </p:tgtEl>
                                      </p:cBhvr>
                                    </p:animEffect>
                                    <p:anim calcmode="lin" valueType="num">
                                      <p:cBhvr>
                                        <p:cTn id="171" dur="400" fill="hold"/>
                                        <p:tgtEl>
                                          <p:spTgt spid="142"/>
                                        </p:tgtEl>
                                        <p:attrNameLst>
                                          <p:attrName>ppt_x</p:attrName>
                                        </p:attrNameLst>
                                      </p:cBhvr>
                                      <p:tavLst>
                                        <p:tav tm="0">
                                          <p:val>
                                            <p:strVal val="#ppt_x"/>
                                          </p:val>
                                        </p:tav>
                                        <p:tav tm="100000">
                                          <p:val>
                                            <p:strVal val="#ppt_x"/>
                                          </p:val>
                                        </p:tav>
                                      </p:tavLst>
                                    </p:anim>
                                    <p:anim calcmode="lin" valueType="num">
                                      <p:cBhvr>
                                        <p:cTn id="172" dur="400" fill="hold"/>
                                        <p:tgtEl>
                                          <p:spTgt spid="142"/>
                                        </p:tgtEl>
                                        <p:attrNameLst>
                                          <p:attrName>ppt_y</p:attrName>
                                        </p:attrNameLst>
                                      </p:cBhvr>
                                      <p:tavLst>
                                        <p:tav tm="0">
                                          <p:val>
                                            <p:strVal val="#ppt_y+.1"/>
                                          </p:val>
                                        </p:tav>
                                        <p:tav tm="100000">
                                          <p:val>
                                            <p:strVal val="#ppt_y"/>
                                          </p:val>
                                        </p:tav>
                                      </p:tavLst>
                                    </p:anim>
                                  </p:childTnLst>
                                </p:cTn>
                              </p:par>
                              <p:par>
                                <p:cTn id="173" presetID="42" presetClass="entr" presetSubtype="0" fill="hold" nodeType="withEffect">
                                  <p:stCondLst>
                                    <p:cond delay="400"/>
                                  </p:stCondLst>
                                  <p:childTnLst>
                                    <p:set>
                                      <p:cBhvr>
                                        <p:cTn id="174" dur="1" fill="hold">
                                          <p:stCondLst>
                                            <p:cond delay="0"/>
                                          </p:stCondLst>
                                        </p:cTn>
                                        <p:tgtEl>
                                          <p:spTgt spid="145"/>
                                        </p:tgtEl>
                                        <p:attrNameLst>
                                          <p:attrName>style.visibility</p:attrName>
                                        </p:attrNameLst>
                                      </p:cBhvr>
                                      <p:to>
                                        <p:strVal val="visible"/>
                                      </p:to>
                                    </p:set>
                                    <p:animEffect transition="in" filter="fade">
                                      <p:cBhvr>
                                        <p:cTn id="175" dur="400"/>
                                        <p:tgtEl>
                                          <p:spTgt spid="145"/>
                                        </p:tgtEl>
                                      </p:cBhvr>
                                    </p:animEffect>
                                    <p:anim calcmode="lin" valueType="num">
                                      <p:cBhvr>
                                        <p:cTn id="176" dur="400" fill="hold"/>
                                        <p:tgtEl>
                                          <p:spTgt spid="145"/>
                                        </p:tgtEl>
                                        <p:attrNameLst>
                                          <p:attrName>ppt_x</p:attrName>
                                        </p:attrNameLst>
                                      </p:cBhvr>
                                      <p:tavLst>
                                        <p:tav tm="0">
                                          <p:val>
                                            <p:strVal val="#ppt_x"/>
                                          </p:val>
                                        </p:tav>
                                        <p:tav tm="100000">
                                          <p:val>
                                            <p:strVal val="#ppt_x"/>
                                          </p:val>
                                        </p:tav>
                                      </p:tavLst>
                                    </p:anim>
                                    <p:anim calcmode="lin" valueType="num">
                                      <p:cBhvr>
                                        <p:cTn id="177" dur="400" fill="hold"/>
                                        <p:tgtEl>
                                          <p:spTgt spid="145"/>
                                        </p:tgtEl>
                                        <p:attrNameLst>
                                          <p:attrName>ppt_y</p:attrName>
                                        </p:attrNameLst>
                                      </p:cBhvr>
                                      <p:tavLst>
                                        <p:tav tm="0">
                                          <p:val>
                                            <p:strVal val="#ppt_y+.1"/>
                                          </p:val>
                                        </p:tav>
                                        <p:tav tm="100000">
                                          <p:val>
                                            <p:strVal val="#ppt_y"/>
                                          </p:val>
                                        </p:tav>
                                      </p:tavLst>
                                    </p:anim>
                                  </p:childTnLst>
                                </p:cTn>
                              </p:par>
                            </p:childTnLst>
                          </p:cTn>
                        </p:par>
                        <p:par>
                          <p:cTn id="178" fill="hold">
                            <p:stCondLst>
                              <p:cond delay="9800"/>
                            </p:stCondLst>
                            <p:childTnLst>
                              <p:par>
                                <p:cTn id="179" presetID="22" presetClass="entr" presetSubtype="1" fill="hold" nodeType="afterEffect">
                                  <p:stCondLst>
                                    <p:cond delay="0"/>
                                  </p:stCondLst>
                                  <p:childTnLst>
                                    <p:set>
                                      <p:cBhvr>
                                        <p:cTn id="180" dur="1" fill="hold">
                                          <p:stCondLst>
                                            <p:cond delay="0"/>
                                          </p:stCondLst>
                                        </p:cTn>
                                        <p:tgtEl>
                                          <p:spTgt spid="44"/>
                                        </p:tgtEl>
                                        <p:attrNameLst>
                                          <p:attrName>style.visibility</p:attrName>
                                        </p:attrNameLst>
                                      </p:cBhvr>
                                      <p:to>
                                        <p:strVal val="visible"/>
                                      </p:to>
                                    </p:set>
                                    <p:animEffect transition="in" filter="wipe(up)">
                                      <p:cBhvr>
                                        <p:cTn id="181" dur="500"/>
                                        <p:tgtEl>
                                          <p:spTgt spid="44"/>
                                        </p:tgtEl>
                                      </p:cBhvr>
                                    </p:animEffect>
                                  </p:childTnLst>
                                </p:cTn>
                              </p:par>
                            </p:childTnLst>
                          </p:cTn>
                        </p:par>
                        <p:par>
                          <p:cTn id="182" fill="hold">
                            <p:stCondLst>
                              <p:cond delay="10300"/>
                            </p:stCondLst>
                            <p:childTnLst>
                              <p:par>
                                <p:cTn id="183" presetID="42" presetClass="entr" presetSubtype="0" fill="hold" nodeType="afterEffect">
                                  <p:stCondLst>
                                    <p:cond delay="0"/>
                                  </p:stCondLst>
                                  <p:childTnLst>
                                    <p:set>
                                      <p:cBhvr>
                                        <p:cTn id="184" dur="1" fill="hold">
                                          <p:stCondLst>
                                            <p:cond delay="0"/>
                                          </p:stCondLst>
                                        </p:cTn>
                                        <p:tgtEl>
                                          <p:spTgt spid="148"/>
                                        </p:tgtEl>
                                        <p:attrNameLst>
                                          <p:attrName>style.visibility</p:attrName>
                                        </p:attrNameLst>
                                      </p:cBhvr>
                                      <p:to>
                                        <p:strVal val="visible"/>
                                      </p:to>
                                    </p:set>
                                    <p:animEffect transition="in" filter="fade">
                                      <p:cBhvr>
                                        <p:cTn id="185" dur="400"/>
                                        <p:tgtEl>
                                          <p:spTgt spid="148"/>
                                        </p:tgtEl>
                                      </p:cBhvr>
                                    </p:animEffect>
                                    <p:anim calcmode="lin" valueType="num">
                                      <p:cBhvr>
                                        <p:cTn id="186" dur="400" fill="hold"/>
                                        <p:tgtEl>
                                          <p:spTgt spid="148"/>
                                        </p:tgtEl>
                                        <p:attrNameLst>
                                          <p:attrName>ppt_x</p:attrName>
                                        </p:attrNameLst>
                                      </p:cBhvr>
                                      <p:tavLst>
                                        <p:tav tm="0">
                                          <p:val>
                                            <p:strVal val="#ppt_x"/>
                                          </p:val>
                                        </p:tav>
                                        <p:tav tm="100000">
                                          <p:val>
                                            <p:strVal val="#ppt_x"/>
                                          </p:val>
                                        </p:tav>
                                      </p:tavLst>
                                    </p:anim>
                                    <p:anim calcmode="lin" valueType="num">
                                      <p:cBhvr>
                                        <p:cTn id="187" dur="400" fill="hold"/>
                                        <p:tgtEl>
                                          <p:spTgt spid="148"/>
                                        </p:tgtEl>
                                        <p:attrNameLst>
                                          <p:attrName>ppt_y</p:attrName>
                                        </p:attrNameLst>
                                      </p:cBhvr>
                                      <p:tavLst>
                                        <p:tav tm="0">
                                          <p:val>
                                            <p:strVal val="#ppt_y+.1"/>
                                          </p:val>
                                        </p:tav>
                                        <p:tav tm="100000">
                                          <p:val>
                                            <p:strVal val="#ppt_y"/>
                                          </p:val>
                                        </p:tav>
                                      </p:tavLst>
                                    </p:anim>
                                  </p:childTnLst>
                                </p:cTn>
                              </p:par>
                              <p:par>
                                <p:cTn id="188" presetID="42" presetClass="entr" presetSubtype="0" fill="hold" nodeType="withEffect">
                                  <p:stCondLst>
                                    <p:cond delay="100"/>
                                  </p:stCondLst>
                                  <p:childTnLst>
                                    <p:set>
                                      <p:cBhvr>
                                        <p:cTn id="189" dur="1" fill="hold">
                                          <p:stCondLst>
                                            <p:cond delay="0"/>
                                          </p:stCondLst>
                                        </p:cTn>
                                        <p:tgtEl>
                                          <p:spTgt spid="151"/>
                                        </p:tgtEl>
                                        <p:attrNameLst>
                                          <p:attrName>style.visibility</p:attrName>
                                        </p:attrNameLst>
                                      </p:cBhvr>
                                      <p:to>
                                        <p:strVal val="visible"/>
                                      </p:to>
                                    </p:set>
                                    <p:animEffect transition="in" filter="fade">
                                      <p:cBhvr>
                                        <p:cTn id="190" dur="400"/>
                                        <p:tgtEl>
                                          <p:spTgt spid="151"/>
                                        </p:tgtEl>
                                      </p:cBhvr>
                                    </p:animEffect>
                                    <p:anim calcmode="lin" valueType="num">
                                      <p:cBhvr>
                                        <p:cTn id="191" dur="400" fill="hold"/>
                                        <p:tgtEl>
                                          <p:spTgt spid="151"/>
                                        </p:tgtEl>
                                        <p:attrNameLst>
                                          <p:attrName>ppt_x</p:attrName>
                                        </p:attrNameLst>
                                      </p:cBhvr>
                                      <p:tavLst>
                                        <p:tav tm="0">
                                          <p:val>
                                            <p:strVal val="#ppt_x"/>
                                          </p:val>
                                        </p:tav>
                                        <p:tav tm="100000">
                                          <p:val>
                                            <p:strVal val="#ppt_x"/>
                                          </p:val>
                                        </p:tav>
                                      </p:tavLst>
                                    </p:anim>
                                    <p:anim calcmode="lin" valueType="num">
                                      <p:cBhvr>
                                        <p:cTn id="192" dur="400" fill="hold"/>
                                        <p:tgtEl>
                                          <p:spTgt spid="151"/>
                                        </p:tgtEl>
                                        <p:attrNameLst>
                                          <p:attrName>ppt_y</p:attrName>
                                        </p:attrNameLst>
                                      </p:cBhvr>
                                      <p:tavLst>
                                        <p:tav tm="0">
                                          <p:val>
                                            <p:strVal val="#ppt_y+.1"/>
                                          </p:val>
                                        </p:tav>
                                        <p:tav tm="100000">
                                          <p:val>
                                            <p:strVal val="#ppt_y"/>
                                          </p:val>
                                        </p:tav>
                                      </p:tavLst>
                                    </p:anim>
                                  </p:childTnLst>
                                </p:cTn>
                              </p:par>
                              <p:par>
                                <p:cTn id="193" presetID="42" presetClass="entr" presetSubtype="0" fill="hold" nodeType="withEffect">
                                  <p:stCondLst>
                                    <p:cond delay="200"/>
                                  </p:stCondLst>
                                  <p:childTnLst>
                                    <p:set>
                                      <p:cBhvr>
                                        <p:cTn id="194" dur="1" fill="hold">
                                          <p:stCondLst>
                                            <p:cond delay="0"/>
                                          </p:stCondLst>
                                        </p:cTn>
                                        <p:tgtEl>
                                          <p:spTgt spid="154"/>
                                        </p:tgtEl>
                                        <p:attrNameLst>
                                          <p:attrName>style.visibility</p:attrName>
                                        </p:attrNameLst>
                                      </p:cBhvr>
                                      <p:to>
                                        <p:strVal val="visible"/>
                                      </p:to>
                                    </p:set>
                                    <p:animEffect transition="in" filter="fade">
                                      <p:cBhvr>
                                        <p:cTn id="195" dur="400"/>
                                        <p:tgtEl>
                                          <p:spTgt spid="154"/>
                                        </p:tgtEl>
                                      </p:cBhvr>
                                    </p:animEffect>
                                    <p:anim calcmode="lin" valueType="num">
                                      <p:cBhvr>
                                        <p:cTn id="196" dur="400" fill="hold"/>
                                        <p:tgtEl>
                                          <p:spTgt spid="154"/>
                                        </p:tgtEl>
                                        <p:attrNameLst>
                                          <p:attrName>ppt_x</p:attrName>
                                        </p:attrNameLst>
                                      </p:cBhvr>
                                      <p:tavLst>
                                        <p:tav tm="0">
                                          <p:val>
                                            <p:strVal val="#ppt_x"/>
                                          </p:val>
                                        </p:tav>
                                        <p:tav tm="100000">
                                          <p:val>
                                            <p:strVal val="#ppt_x"/>
                                          </p:val>
                                        </p:tav>
                                      </p:tavLst>
                                    </p:anim>
                                    <p:anim calcmode="lin" valueType="num">
                                      <p:cBhvr>
                                        <p:cTn id="197" dur="400" fill="hold"/>
                                        <p:tgtEl>
                                          <p:spTgt spid="1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54"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1692</TotalTime>
  <Words>8104</Words>
  <Application>Microsoft Office PowerPoint</Application>
  <PresentationFormat>自定义</PresentationFormat>
  <Paragraphs>846</Paragraphs>
  <Slides>41</Slides>
  <Notes>40</Notes>
  <HiddenSlides>0</HiddenSlides>
  <MMClips>0</MMClips>
  <ScaleCrop>false</ScaleCrop>
  <HeadingPairs>
    <vt:vector size="4" baseType="variant">
      <vt:variant>
        <vt:lpstr>主题</vt:lpstr>
      </vt:variant>
      <vt:variant>
        <vt:i4>2</vt:i4>
      </vt:variant>
      <vt:variant>
        <vt:lpstr>幻灯片标题</vt:lpstr>
      </vt:variant>
      <vt:variant>
        <vt:i4>41</vt:i4>
      </vt:variant>
    </vt:vector>
  </HeadingPairs>
  <TitlesOfParts>
    <vt:vector size="4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创业融资</dc:title>
  <dc:subject>创业融资</dc:subject>
  <dc:creator>www.1ppt.com</dc:creator>
  <cp:keywords>第一PPT</cp:keywords>
  <dc:description>创业融资</dc:description>
  <cp:lastModifiedBy>Windows User</cp:lastModifiedBy>
  <cp:revision>137</cp:revision>
  <dcterms:created xsi:type="dcterms:W3CDTF">2015-10-15T11:58:20Z</dcterms:created>
  <dcterms:modified xsi:type="dcterms:W3CDTF">2018-04-26T01:23:51Z</dcterms:modified>
  <cp:contentStatus>第一PPT</cp:contentStatus>
</cp:coreProperties>
</file>