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2"/>
  </p:notesMasterIdLst>
  <p:sldIdLst>
    <p:sldId id="304" r:id="rId3"/>
    <p:sldId id="328" r:id="rId4"/>
    <p:sldId id="259" r:id="rId5"/>
    <p:sldId id="309" r:id="rId6"/>
    <p:sldId id="310" r:id="rId7"/>
    <p:sldId id="320" r:id="rId8"/>
    <p:sldId id="321" r:id="rId9"/>
    <p:sldId id="339" r:id="rId10"/>
    <p:sldId id="329" r:id="rId11"/>
    <p:sldId id="308" r:id="rId12"/>
    <p:sldId id="312" r:id="rId13"/>
    <p:sldId id="335" r:id="rId14"/>
    <p:sldId id="317" r:id="rId15"/>
    <p:sldId id="323" r:id="rId16"/>
    <p:sldId id="330" r:id="rId17"/>
    <p:sldId id="316" r:id="rId18"/>
    <p:sldId id="314" r:id="rId19"/>
    <p:sldId id="333" r:id="rId20"/>
    <p:sldId id="334" r:id="rId21"/>
    <p:sldId id="343" r:id="rId22"/>
    <p:sldId id="331" r:id="rId23"/>
    <p:sldId id="340" r:id="rId24"/>
    <p:sldId id="324" r:id="rId25"/>
    <p:sldId id="346" r:id="rId26"/>
    <p:sldId id="342" r:id="rId27"/>
    <p:sldId id="341" r:id="rId28"/>
    <p:sldId id="337" r:id="rId29"/>
    <p:sldId id="348" r:id="rId30"/>
    <p:sldId id="349" r:id="rId3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7333" userDrawn="1">
          <p15:clr>
            <a:srgbClr val="A4A3A4"/>
          </p15:clr>
        </p15:guide>
        <p15:guide id="2" orient="horz" pos="1888" userDrawn="1">
          <p15:clr>
            <a:srgbClr val="A4A3A4"/>
          </p15:clr>
        </p15:guide>
        <p15:guide id="3" orient="horz" pos="3906" userDrawn="1">
          <p15:clr>
            <a:srgbClr val="A4A3A4"/>
          </p15:clr>
        </p15:guide>
        <p15:guide id="4" orient="horz" pos="1416">
          <p15:clr>
            <a:srgbClr val="A4A3A4"/>
          </p15:clr>
        </p15:guide>
        <p15:guide id="5" orient="horz" pos="2940">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448C"/>
    <a:srgbClr val="0070C0"/>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6" autoAdjust="0"/>
    <p:restoredTop sz="96233" autoAdjust="0"/>
  </p:normalViewPr>
  <p:slideViewPr>
    <p:cSldViewPr snapToGrid="0" showGuides="1">
      <p:cViewPr>
        <p:scale>
          <a:sx n="75" d="100"/>
          <a:sy n="75" d="100"/>
        </p:scale>
        <p:origin x="-186" y="-157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F4F2-4BED-86F8-268F9E2B389F}"/>
            </c:ext>
          </c:extLst>
        </c:ser>
        <c:dLbls>
          <c:showLegendKey val="0"/>
          <c:showVal val="0"/>
          <c:showCatName val="0"/>
          <c:showSerName val="0"/>
          <c:showPercent val="0"/>
          <c:showBubbleSize val="0"/>
        </c:dLbls>
        <c:gapWidth val="175"/>
        <c:overlap val="-27"/>
        <c:axId val="48212992"/>
        <c:axId val="48222976"/>
      </c:barChart>
      <c:catAx>
        <c:axId val="48212992"/>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48222976"/>
        <c:crosses val="autoZero"/>
        <c:auto val="1"/>
        <c:lblAlgn val="ctr"/>
        <c:lblOffset val="100"/>
        <c:noMultiLvlLbl val="0"/>
      </c:catAx>
      <c:valAx>
        <c:axId val="4822297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48212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D2BD-4FA8-9935-52A8D011680C}"/>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D2BD-4FA8-9935-52A8D011680C}"/>
            </c:ext>
          </c:extLst>
        </c:ser>
        <c:dLbls>
          <c:showLegendKey val="0"/>
          <c:showVal val="0"/>
          <c:showCatName val="0"/>
          <c:showSerName val="0"/>
          <c:showPercent val="0"/>
          <c:showBubbleSize val="0"/>
        </c:dLbls>
        <c:gapWidth val="175"/>
        <c:overlap val="-27"/>
        <c:axId val="57938688"/>
        <c:axId val="57940224"/>
      </c:barChart>
      <c:catAx>
        <c:axId val="5793868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57940224"/>
        <c:crosses val="autoZero"/>
        <c:auto val="1"/>
        <c:lblAlgn val="ctr"/>
        <c:lblOffset val="100"/>
        <c:noMultiLvlLbl val="0"/>
      </c:catAx>
      <c:valAx>
        <c:axId val="5794022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57938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2018/4/25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90179327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568851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123354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085289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1624872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8101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409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948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573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2967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882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6396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662278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0292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159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0231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0527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09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239966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9917194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390210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812333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221539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1463797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62565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4/25/2018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501332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3" r:id="rId8"/>
    <p:sldLayoutId id="2147483668" r:id="rId9"/>
    <p:sldLayoutId id="2147483669" r:id="rId10"/>
    <p:sldLayoutId id="2147483670" r:id="rId11"/>
    <p:sldLayoutId id="2147483671" r:id="rId12"/>
    <p:sldLayoutId id="2147483672" r:id="rId13"/>
  </p:sldLayoutIdLst>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hf hdr="0" ftr="0" dt="0"/>
  <p:txStyles>
    <p:titleStyle>
      <a:lvl1pPr algn="ctr" defTabSz="914378"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1" indent="-285743" algn="l" defTabSz="91437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2" indent="-228594" algn="l" defTabSz="91437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8"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0100867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2.xml"/><Relationship Id="rId5" Type="http://schemas.openxmlformats.org/officeDocument/2006/relationships/image" Target="../media/image3.pn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tretch>
            <a:fillRect/>
          </a:stretch>
        </p:blipFill>
        <p:spPr>
          <a:xfrm>
            <a:off x="0" y="0"/>
            <a:ext cx="6858000" cy="5143500"/>
          </a:xfrm>
          <a:prstGeom prst="rect">
            <a:avLst/>
          </a:prstGeom>
        </p:spPr>
      </p:pic>
      <p:sp>
        <p:nvSpPr>
          <p:cNvPr id="3" name="矩形 2"/>
          <p:cNvSpPr/>
          <p:nvPr/>
        </p:nvSpPr>
        <p:spPr>
          <a:xfrm>
            <a:off x="2130496" y="0"/>
            <a:ext cx="7021124" cy="5158740"/>
          </a:xfrm>
          <a:custGeom>
            <a:avLst/>
            <a:gdLst>
              <a:gd name="connsiteX0" fmla="*/ 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0 h 914400"/>
              <a:gd name="connsiteX0" fmla="*/ 1821819 w 2736219"/>
              <a:gd name="connsiteY0" fmla="*/ 0 h 5172293"/>
              <a:gd name="connsiteX1" fmla="*/ 2736219 w 2736219"/>
              <a:gd name="connsiteY1" fmla="*/ 0 h 5172293"/>
              <a:gd name="connsiteX2" fmla="*/ 2736219 w 2736219"/>
              <a:gd name="connsiteY2" fmla="*/ 914400 h 5172293"/>
              <a:gd name="connsiteX3" fmla="*/ 0 w 2736219"/>
              <a:gd name="connsiteY3" fmla="*/ 5172293 h 5172293"/>
              <a:gd name="connsiteX4" fmla="*/ 1821819 w 2736219"/>
              <a:gd name="connsiteY4" fmla="*/ 0 h 5172293"/>
              <a:gd name="connsiteX0" fmla="*/ 1821819 w 7273318"/>
              <a:gd name="connsiteY0" fmla="*/ 0 h 5172293"/>
              <a:gd name="connsiteX1" fmla="*/ 2736219 w 7273318"/>
              <a:gd name="connsiteY1" fmla="*/ 0 h 5172293"/>
              <a:gd name="connsiteX2" fmla="*/ 7273318 w 7273318"/>
              <a:gd name="connsiteY2" fmla="*/ 5151353 h 5172293"/>
              <a:gd name="connsiteX3" fmla="*/ 0 w 7273318"/>
              <a:gd name="connsiteY3" fmla="*/ 5172293 h 5172293"/>
              <a:gd name="connsiteX4" fmla="*/ 1821819 w 7273318"/>
              <a:gd name="connsiteY4" fmla="*/ 0 h 5172293"/>
              <a:gd name="connsiteX0" fmla="*/ 1821819 w 7273318"/>
              <a:gd name="connsiteY0" fmla="*/ 0 h 5172293"/>
              <a:gd name="connsiteX1" fmla="*/ 7266338 w 7273318"/>
              <a:gd name="connsiteY1" fmla="*/ 0 h 5172293"/>
              <a:gd name="connsiteX2" fmla="*/ 7273318 w 7273318"/>
              <a:gd name="connsiteY2" fmla="*/ 5151353 h 5172293"/>
              <a:gd name="connsiteX3" fmla="*/ 0 w 7273318"/>
              <a:gd name="connsiteY3" fmla="*/ 5172293 h 5172293"/>
              <a:gd name="connsiteX4" fmla="*/ 1821819 w 7273318"/>
              <a:gd name="connsiteY4" fmla="*/ 0 h 5172293"/>
              <a:gd name="connsiteX0" fmla="*/ 2606758 w 7273318"/>
              <a:gd name="connsiteY0" fmla="*/ 7640 h 5172293"/>
              <a:gd name="connsiteX1" fmla="*/ 7266338 w 7273318"/>
              <a:gd name="connsiteY1" fmla="*/ 0 h 5172293"/>
              <a:gd name="connsiteX2" fmla="*/ 7273318 w 7273318"/>
              <a:gd name="connsiteY2" fmla="*/ 5151353 h 5172293"/>
              <a:gd name="connsiteX3" fmla="*/ 0 w 7273318"/>
              <a:gd name="connsiteY3" fmla="*/ 5172293 h 5172293"/>
              <a:gd name="connsiteX4" fmla="*/ 2606758 w 7273318"/>
              <a:gd name="connsiteY4" fmla="*/ 7640 h 5172293"/>
              <a:gd name="connsiteX0" fmla="*/ 2355273 w 7021833"/>
              <a:gd name="connsiteY0" fmla="*/ 7640 h 5172293"/>
              <a:gd name="connsiteX1" fmla="*/ 7014853 w 7021833"/>
              <a:gd name="connsiteY1" fmla="*/ 0 h 5172293"/>
              <a:gd name="connsiteX2" fmla="*/ 7021833 w 7021833"/>
              <a:gd name="connsiteY2" fmla="*/ 5151353 h 5172293"/>
              <a:gd name="connsiteX3" fmla="*/ 0 w 7021833"/>
              <a:gd name="connsiteY3" fmla="*/ 5172293 h 5172293"/>
              <a:gd name="connsiteX4" fmla="*/ 2355273 w 7021833"/>
              <a:gd name="connsiteY4" fmla="*/ 7640 h 5172293"/>
              <a:gd name="connsiteX0" fmla="*/ 2370514 w 7021833"/>
              <a:gd name="connsiteY0" fmla="*/ 7640 h 5172293"/>
              <a:gd name="connsiteX1" fmla="*/ 7014853 w 7021833"/>
              <a:gd name="connsiteY1" fmla="*/ 0 h 5172293"/>
              <a:gd name="connsiteX2" fmla="*/ 7021833 w 7021833"/>
              <a:gd name="connsiteY2" fmla="*/ 5151353 h 5172293"/>
              <a:gd name="connsiteX3" fmla="*/ 0 w 7021833"/>
              <a:gd name="connsiteY3" fmla="*/ 5172293 h 5172293"/>
              <a:gd name="connsiteX4" fmla="*/ 2370514 w 7021833"/>
              <a:gd name="connsiteY4" fmla="*/ 7640 h 5172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1833" h="5172293">
                <a:moveTo>
                  <a:pt x="2370514" y="7640"/>
                </a:moveTo>
                <a:lnTo>
                  <a:pt x="7014853" y="0"/>
                </a:lnTo>
                <a:cubicBezTo>
                  <a:pt x="7017180" y="1717118"/>
                  <a:pt x="7019506" y="3434235"/>
                  <a:pt x="7021833" y="5151353"/>
                </a:cubicBezTo>
                <a:lnTo>
                  <a:pt x="0" y="5172293"/>
                </a:lnTo>
                <a:lnTo>
                  <a:pt x="2370514" y="7640"/>
                </a:lnTo>
                <a:close/>
              </a:path>
            </a:pathLst>
          </a:cu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3346495" y="1219200"/>
            <a:ext cx="5804339" cy="1360169"/>
          </a:xfrm>
          <a:custGeom>
            <a:avLst/>
            <a:gdLst>
              <a:gd name="connsiteX0" fmla="*/ 0 w 6490139"/>
              <a:gd name="connsiteY0" fmla="*/ 0 h 1769281"/>
              <a:gd name="connsiteX1" fmla="*/ 6490139 w 6490139"/>
              <a:gd name="connsiteY1" fmla="*/ 0 h 1769281"/>
              <a:gd name="connsiteX2" fmla="*/ 6490139 w 6490139"/>
              <a:gd name="connsiteY2" fmla="*/ 1769281 h 1769281"/>
              <a:gd name="connsiteX3" fmla="*/ 0 w 6490139"/>
              <a:gd name="connsiteY3" fmla="*/ 1769281 h 1769281"/>
              <a:gd name="connsiteX4" fmla="*/ 0 w 6490139"/>
              <a:gd name="connsiteY4" fmla="*/ 0 h 1769281"/>
              <a:gd name="connsiteX0" fmla="*/ 784860 w 6490139"/>
              <a:gd name="connsiteY0" fmla="*/ 15240 h 1769281"/>
              <a:gd name="connsiteX1" fmla="*/ 6490139 w 6490139"/>
              <a:gd name="connsiteY1" fmla="*/ 0 h 1769281"/>
              <a:gd name="connsiteX2" fmla="*/ 6490139 w 6490139"/>
              <a:gd name="connsiteY2" fmla="*/ 1769281 h 1769281"/>
              <a:gd name="connsiteX3" fmla="*/ 0 w 6490139"/>
              <a:gd name="connsiteY3" fmla="*/ 1769281 h 1769281"/>
              <a:gd name="connsiteX4" fmla="*/ 784860 w 6490139"/>
              <a:gd name="connsiteY4" fmla="*/ 15240 h 1769281"/>
              <a:gd name="connsiteX0" fmla="*/ 792480 w 6490139"/>
              <a:gd name="connsiteY0" fmla="*/ 15240 h 1769281"/>
              <a:gd name="connsiteX1" fmla="*/ 6490139 w 6490139"/>
              <a:gd name="connsiteY1" fmla="*/ 0 h 1769281"/>
              <a:gd name="connsiteX2" fmla="*/ 6490139 w 6490139"/>
              <a:gd name="connsiteY2" fmla="*/ 1769281 h 1769281"/>
              <a:gd name="connsiteX3" fmla="*/ 0 w 6490139"/>
              <a:gd name="connsiteY3" fmla="*/ 1769281 h 1769281"/>
              <a:gd name="connsiteX4" fmla="*/ 792480 w 6490139"/>
              <a:gd name="connsiteY4" fmla="*/ 15240 h 1769281"/>
              <a:gd name="connsiteX0" fmla="*/ 744785 w 6442444"/>
              <a:gd name="connsiteY0" fmla="*/ 15240 h 1779584"/>
              <a:gd name="connsiteX1" fmla="*/ 6442444 w 6442444"/>
              <a:gd name="connsiteY1" fmla="*/ 0 h 1779584"/>
              <a:gd name="connsiteX2" fmla="*/ 6442444 w 6442444"/>
              <a:gd name="connsiteY2" fmla="*/ 1769281 h 1779584"/>
              <a:gd name="connsiteX3" fmla="*/ 0 w 6442444"/>
              <a:gd name="connsiteY3" fmla="*/ 1779584 h 1779584"/>
              <a:gd name="connsiteX4" fmla="*/ 744785 w 6442444"/>
              <a:gd name="connsiteY4" fmla="*/ 15240 h 1779584"/>
              <a:gd name="connsiteX0" fmla="*/ 1221735 w 6442444"/>
              <a:gd name="connsiteY0" fmla="*/ 53429 h 1779584"/>
              <a:gd name="connsiteX1" fmla="*/ 6442444 w 6442444"/>
              <a:gd name="connsiteY1" fmla="*/ 0 h 1779584"/>
              <a:gd name="connsiteX2" fmla="*/ 6442444 w 6442444"/>
              <a:gd name="connsiteY2" fmla="*/ 1769281 h 1779584"/>
              <a:gd name="connsiteX3" fmla="*/ 0 w 6442444"/>
              <a:gd name="connsiteY3" fmla="*/ 1779584 h 1779584"/>
              <a:gd name="connsiteX4" fmla="*/ 1221735 w 6442444"/>
              <a:gd name="connsiteY4" fmla="*/ 53429 h 1779584"/>
              <a:gd name="connsiteX0" fmla="*/ 592161 w 5812870"/>
              <a:gd name="connsiteY0" fmla="*/ 53429 h 1779584"/>
              <a:gd name="connsiteX1" fmla="*/ 5812870 w 5812870"/>
              <a:gd name="connsiteY1" fmla="*/ 0 h 1779584"/>
              <a:gd name="connsiteX2" fmla="*/ 5812870 w 5812870"/>
              <a:gd name="connsiteY2" fmla="*/ 1769281 h 1779584"/>
              <a:gd name="connsiteX3" fmla="*/ 0 w 5812870"/>
              <a:gd name="connsiteY3" fmla="*/ 1779584 h 1779584"/>
              <a:gd name="connsiteX4" fmla="*/ 592161 w 5812870"/>
              <a:gd name="connsiteY4" fmla="*/ 53429 h 1779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870" h="1779584">
                <a:moveTo>
                  <a:pt x="592161" y="53429"/>
                </a:moveTo>
                <a:lnTo>
                  <a:pt x="5812870" y="0"/>
                </a:lnTo>
                <a:lnTo>
                  <a:pt x="5812870" y="1769281"/>
                </a:lnTo>
                <a:lnTo>
                  <a:pt x="0" y="1779584"/>
                </a:lnTo>
                <a:lnTo>
                  <a:pt x="592161" y="53429"/>
                </a:lnTo>
                <a:close/>
              </a:path>
            </a:pathLst>
          </a:cu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42"/>
          <p:cNvSpPr txBox="1"/>
          <p:nvPr/>
        </p:nvSpPr>
        <p:spPr>
          <a:xfrm>
            <a:off x="3286220" y="1572121"/>
            <a:ext cx="6218057" cy="684803"/>
          </a:xfrm>
          <a:prstGeom prst="rect">
            <a:avLst/>
          </a:prstGeom>
          <a:noFill/>
        </p:spPr>
        <p:txBody>
          <a:bodyPr wrap="square" lIns="68580" tIns="34290" rIns="68580" bIns="34290" rtlCol="0">
            <a:spAutoFit/>
          </a:bodyPr>
          <a:lstStyle/>
          <a:p>
            <a:pPr algn="ctr">
              <a:defRPr/>
            </a:pPr>
            <a:r>
              <a:rPr lang="zh-CN" altLang="en-US" sz="4000" b="1" dirty="0">
                <a:solidFill>
                  <a:schemeClr val="bg1"/>
                </a:solidFill>
                <a:effectLst>
                  <a:outerShdw blurRad="38100" dist="38100" dir="2700000" algn="tl">
                    <a:srgbClr val="000000">
                      <a:alpha val="43137"/>
                    </a:srgbClr>
                  </a:outerShdw>
                </a:effectLst>
                <a:latin typeface="+mn-ea"/>
              </a:rPr>
              <a:t>单</a:t>
            </a:r>
            <a:r>
              <a:rPr lang="zh-CN" altLang="en-US" sz="4000" b="1" dirty="0" smtClean="0">
                <a:solidFill>
                  <a:schemeClr val="bg1"/>
                </a:solidFill>
                <a:effectLst>
                  <a:outerShdw blurRad="38100" dist="38100" dir="2700000" algn="tl">
                    <a:srgbClr val="000000">
                      <a:alpha val="43137"/>
                    </a:srgbClr>
                  </a:outerShdw>
                </a:effectLst>
                <a:latin typeface="+mn-ea"/>
              </a:rPr>
              <a:t>击此处添加您的标题</a:t>
            </a:r>
            <a:endParaRPr lang="zh-CN" altLang="en-US" sz="4000" b="1" dirty="0">
              <a:solidFill>
                <a:schemeClr val="bg1"/>
              </a:solidFill>
              <a:effectLst>
                <a:outerShdw blurRad="38100" dist="38100" dir="2700000" algn="tl">
                  <a:srgbClr val="000000">
                    <a:alpha val="43137"/>
                  </a:srgbClr>
                </a:outerShdw>
              </a:effectLst>
              <a:latin typeface="+mn-ea"/>
            </a:endParaRPr>
          </a:p>
        </p:txBody>
      </p:sp>
      <p:sp>
        <p:nvSpPr>
          <p:cNvPr id="21" name="矩形 20"/>
          <p:cNvSpPr/>
          <p:nvPr/>
        </p:nvSpPr>
        <p:spPr>
          <a:xfrm>
            <a:off x="3175585" y="2917052"/>
            <a:ext cx="6146157" cy="346249"/>
          </a:xfrm>
          <a:prstGeom prst="rect">
            <a:avLst/>
          </a:prstGeom>
        </p:spPr>
        <p:txBody>
          <a:bodyPr wrap="square" lIns="68580" tIns="34290" rIns="68580" bIns="34290">
            <a:spAutoFit/>
          </a:bodyPr>
          <a:lstStyle/>
          <a:p>
            <a:pPr algn="ct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适用于年终总结</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述职报告等</a:t>
            </a:r>
            <a:endParaRPr lang="en-GB" altLang="zh-CN" sz="18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085414" y="3471156"/>
            <a:ext cx="2326498" cy="327413"/>
            <a:chOff x="4885444" y="3541641"/>
            <a:chExt cx="2326498" cy="327413"/>
          </a:xfrm>
        </p:grpSpPr>
        <p:sp>
          <p:nvSpPr>
            <p:cNvPr id="46" name="圆角矩形 45"/>
            <p:cNvSpPr/>
            <p:nvPr/>
          </p:nvSpPr>
          <p:spPr>
            <a:xfrm>
              <a:off x="4885444" y="3541641"/>
              <a:ext cx="2326498" cy="32741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148446" y="3559472"/>
              <a:ext cx="1590500" cy="307777"/>
            </a:xfrm>
            <a:prstGeom prst="rect">
              <a:avLst/>
            </a:prstGeom>
            <a:noFill/>
          </p:spPr>
          <p:txBody>
            <a:bodyPr wrap="none" rtlCol="0">
              <a:spAutoFit/>
            </a:bodyPr>
            <a:lstStyle/>
            <a:p>
              <a:r>
                <a:rPr lang="zh-CN" altLang="en-US" dirty="0"/>
                <a:t>汇报人</a:t>
              </a:r>
              <a:r>
                <a:rPr lang="zh-CN" altLang="en-US" dirty="0" smtClean="0"/>
                <a:t>：第一</a:t>
              </a:r>
              <a:r>
                <a:rPr lang="en-US" altLang="zh-CN" dirty="0" smtClean="0"/>
                <a:t>PPT</a:t>
              </a:r>
              <a:endParaRPr lang="zh-CN" altLang="en-US" dirty="0"/>
            </a:p>
          </p:txBody>
        </p:sp>
      </p:grpSp>
      <p:sp>
        <p:nvSpPr>
          <p:cNvPr id="5" name="文本框 4"/>
          <p:cNvSpPr txBox="1"/>
          <p:nvPr/>
        </p:nvSpPr>
        <p:spPr>
          <a:xfrm>
            <a:off x="8180815" y="4663440"/>
            <a:ext cx="748923" cy="307777"/>
          </a:xfrm>
          <a:prstGeom prst="rect">
            <a:avLst/>
          </a:prstGeom>
          <a:noFill/>
        </p:spPr>
        <p:txBody>
          <a:bodyPr wrap="none" rtlCol="0">
            <a:spAutoFit/>
          </a:bodyPr>
          <a:lstStyle/>
          <a:p>
            <a:r>
              <a:rPr lang="en-US" altLang="zh-CN" b="1" dirty="0"/>
              <a:t>LOGO</a:t>
            </a:r>
            <a:endParaRPr lang="zh-CN" altLang="en-US" b="1" dirty="0"/>
          </a:p>
        </p:txBody>
      </p:sp>
    </p:spTree>
    <p:custDataLst>
      <p:tags r:id="rId1"/>
    </p:custDataLst>
    <p:extLst>
      <p:ext uri="{BB962C8B-B14F-4D97-AF65-F5344CB8AC3E}">
        <p14:creationId xmlns:p14="http://schemas.microsoft.com/office/powerpoint/2010/main" val="36486078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5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21" grpId="0"/>
    </p:bldLst>
  </p:timing>
  <p:extLst mod="1">
    <p:ext uri="{E180D4A7-C9FB-4DFB-919C-405C955672EB}">
      <p14:showEvtLst xmlns:p14="http://schemas.microsoft.com/office/powerpoint/2010/main">
        <p14:playEvt time="0"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10" name="Freeform 5"/>
          <p:cNvSpPr>
            <a:spLocks/>
          </p:cNvSpPr>
          <p:nvPr/>
        </p:nvSpPr>
        <p:spPr bwMode="auto">
          <a:xfrm>
            <a:off x="2570280"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a:off x="904589" y="221653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1100398" y="2341569"/>
            <a:ext cx="1094670" cy="1067216"/>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3" name="矩形 12"/>
          <p:cNvSpPr/>
          <p:nvPr/>
        </p:nvSpPr>
        <p:spPr>
          <a:xfrm>
            <a:off x="1153774" y="2795362"/>
            <a:ext cx="959238" cy="315471"/>
          </a:xfrm>
          <a:prstGeom prst="rect">
            <a:avLst/>
          </a:prstGeom>
        </p:spPr>
        <p:txBody>
          <a:bodyPr wrap="none" lIns="68580" tIns="34290" rIns="68580" bIns="34290">
            <a:spAutoFit/>
          </a:bodyPr>
          <a:lstStyle/>
          <a:p>
            <a:pPr algn="ctr"/>
            <a:r>
              <a:rPr lang="zh-CN" altLang="en-US" sz="1600" b="1" dirty="0">
                <a:solidFill>
                  <a:schemeClr val="tx1">
                    <a:lumMod val="65000"/>
                    <a:lumOff val="35000"/>
                  </a:schemeClr>
                </a:solidFill>
                <a:latin typeface="ITC Avant Garde Std Bk" panose="020B0502020202020204" pitchFamily="34" charset="0"/>
              </a:rPr>
              <a:t>添加标题</a:t>
            </a:r>
            <a:endParaRPr lang="zh-CN" altLang="en-US" sz="300" b="1" dirty="0">
              <a:solidFill>
                <a:schemeClr val="tx1">
                  <a:lumMod val="65000"/>
                  <a:lumOff val="35000"/>
                </a:schemeClr>
              </a:solidFill>
              <a:latin typeface="ITC Avant Garde Std Bk" panose="020B0502020202020204" pitchFamily="34" charset="0"/>
            </a:endParaRPr>
          </a:p>
        </p:txBody>
      </p:sp>
      <p:grpSp>
        <p:nvGrpSpPr>
          <p:cNvPr id="14" name="组合 13"/>
          <p:cNvGrpSpPr/>
          <p:nvPr/>
        </p:nvGrpSpPr>
        <p:grpSpPr>
          <a:xfrm>
            <a:off x="1532258" y="2474655"/>
            <a:ext cx="230951" cy="229729"/>
            <a:chOff x="3856417" y="4248125"/>
            <a:chExt cx="409860" cy="407692"/>
          </a:xfrm>
          <a:solidFill>
            <a:schemeClr val="accent3"/>
          </a:solidFill>
        </p:grpSpPr>
        <p:sp>
          <p:nvSpPr>
            <p:cNvPr id="15"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2" name="组合 21"/>
          <p:cNvGrpSpPr/>
          <p:nvPr/>
        </p:nvGrpSpPr>
        <p:grpSpPr>
          <a:xfrm>
            <a:off x="3396917" y="1219553"/>
            <a:ext cx="4577272" cy="522222"/>
            <a:chOff x="8121872" y="2010009"/>
            <a:chExt cx="1739454" cy="1412819"/>
          </a:xfrm>
        </p:grpSpPr>
        <p:sp>
          <p:nvSpPr>
            <p:cNvPr id="23" name="圆角矩形 22"/>
            <p:cNvSpPr/>
            <p:nvPr/>
          </p:nvSpPr>
          <p:spPr>
            <a:xfrm>
              <a:off x="8121872" y="2010009"/>
              <a:ext cx="1739454" cy="1412819"/>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3396836" y="1880136"/>
            <a:ext cx="4577272" cy="522222"/>
            <a:chOff x="8121873" y="2010009"/>
            <a:chExt cx="1739454" cy="1412819"/>
          </a:xfrm>
        </p:grpSpPr>
        <p:sp>
          <p:nvSpPr>
            <p:cNvPr id="26" name="圆角矩形 25"/>
            <p:cNvSpPr/>
            <p:nvPr/>
          </p:nvSpPr>
          <p:spPr>
            <a:xfrm>
              <a:off x="81218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396836" y="2617699"/>
            <a:ext cx="4577272" cy="522222"/>
            <a:chOff x="8121873" y="2010009"/>
            <a:chExt cx="1739454" cy="1412819"/>
          </a:xfrm>
        </p:grpSpPr>
        <p:sp>
          <p:nvSpPr>
            <p:cNvPr id="29" name="圆角矩形 28"/>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0" name="圆角矩形 29"/>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1" name="组合 30"/>
          <p:cNvGrpSpPr/>
          <p:nvPr/>
        </p:nvGrpSpPr>
        <p:grpSpPr>
          <a:xfrm>
            <a:off x="3359215" y="3342768"/>
            <a:ext cx="4577272" cy="522222"/>
            <a:chOff x="8121873" y="2010009"/>
            <a:chExt cx="1739454" cy="1412819"/>
          </a:xfrm>
        </p:grpSpPr>
        <p:sp>
          <p:nvSpPr>
            <p:cNvPr id="32" name="圆角矩形 31"/>
            <p:cNvSpPr/>
            <p:nvPr/>
          </p:nvSpPr>
          <p:spPr>
            <a:xfrm>
              <a:off x="8121873" y="2010009"/>
              <a:ext cx="1739454" cy="1412819"/>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3" name="圆角矩形 32"/>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4" name="组合 33"/>
          <p:cNvGrpSpPr/>
          <p:nvPr/>
        </p:nvGrpSpPr>
        <p:grpSpPr>
          <a:xfrm>
            <a:off x="3396919" y="4029012"/>
            <a:ext cx="4577272" cy="522222"/>
            <a:chOff x="8121873" y="2010009"/>
            <a:chExt cx="1739454" cy="1412819"/>
          </a:xfrm>
        </p:grpSpPr>
        <p:sp>
          <p:nvSpPr>
            <p:cNvPr id="35" name="圆角矩形 34"/>
            <p:cNvSpPr/>
            <p:nvPr/>
          </p:nvSpPr>
          <p:spPr>
            <a:xfrm>
              <a:off x="8121873" y="2010009"/>
              <a:ext cx="1739454" cy="1412819"/>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6" name="圆角矩形 35"/>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7" name="TextBox 36"/>
          <p:cNvSpPr txBox="1"/>
          <p:nvPr/>
        </p:nvSpPr>
        <p:spPr>
          <a:xfrm>
            <a:off x="3675004" y="134704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8" name="TextBox 37"/>
          <p:cNvSpPr txBox="1"/>
          <p:nvPr/>
        </p:nvSpPr>
        <p:spPr>
          <a:xfrm>
            <a:off x="3675004" y="202349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9" name="TextBox 38"/>
          <p:cNvSpPr txBox="1"/>
          <p:nvPr/>
        </p:nvSpPr>
        <p:spPr>
          <a:xfrm>
            <a:off x="3675004" y="275019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0" name="TextBox 39"/>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1" name="TextBox 40"/>
          <p:cNvSpPr txBox="1"/>
          <p:nvPr/>
        </p:nvSpPr>
        <p:spPr>
          <a:xfrm>
            <a:off x="3686493" y="416488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198652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50"/>
                                </p:stCondLst>
                                <p:childTnLst>
                                  <p:par>
                                    <p:cTn id="29" presetID="2" presetClass="entr" presetSubtype="2" accel="60000" fill="hold" nodeType="afterEffect" p14:presetBounceEnd="4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40000">
                                          <p:cBhvr additive="base">
                                            <p:cTn id="31"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50"/>
                                </p:stCondLst>
                                <p:childTnLst>
                                  <p:par>
                                    <p:cTn id="38" presetID="2" presetClass="entr" presetSubtype="2" accel="60000" fill="hold" nodeType="afterEffect" p14:presetBounceEnd="40000">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4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50"/>
                                </p:stCondLst>
                                <p:childTnLst>
                                  <p:par>
                                    <p:cTn id="47" presetID="2" presetClass="entr" presetSubtype="2" accel="60000" fill="hold" nodeType="afterEffect" p14:presetBounceEnd="40000">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40000">
                                          <p:cBhvr additive="base">
                                            <p:cTn id="49"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50"/>
                                </p:stCondLst>
                                <p:childTnLst>
                                  <p:par>
                                    <p:cTn id="56" presetID="2" presetClass="entr" presetSubtype="2" accel="60000" fill="hold" nodeType="afterEffect" p14:presetBounceEnd="40000">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14:bounceEnd="40000">
                                          <p:cBhvr additive="base">
                                            <p:cTn id="58"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50"/>
                                </p:stCondLst>
                                <p:childTnLst>
                                  <p:par>
                                    <p:cTn id="65" presetID="2" presetClass="entr" presetSubtype="2" accel="60000" fill="hold" nodeType="afterEffect" p14:presetBounceEnd="40000">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14:bounceEnd="40000">
                                          <p:cBhvr additive="base">
                                            <p:cTn id="67"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50"/>
                                </p:stCondLst>
                                <p:childTnLst>
                                  <p:par>
                                    <p:cTn id="29" presetID="2" presetClass="entr" presetSubtype="2" accel="6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50"/>
                                </p:stCondLst>
                                <p:childTnLst>
                                  <p:par>
                                    <p:cTn id="38" presetID="2" presetClass="entr" presetSubtype="2" accel="6000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50"/>
                                </p:stCondLst>
                                <p:childTnLst>
                                  <p:par>
                                    <p:cTn id="47" presetID="2" presetClass="entr" presetSubtype="2" accel="60000"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1+#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50"/>
                                </p:stCondLst>
                                <p:childTnLst>
                                  <p:par>
                                    <p:cTn id="56" presetID="2" presetClass="entr" presetSubtype="2" accel="6000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50"/>
                                </p:stCondLst>
                                <p:childTnLst>
                                  <p:par>
                                    <p:cTn id="65" presetID="2" presetClass="entr" presetSubtype="2" accel="6000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a:xfrm rot="5400000">
            <a:off x="4064958" y="5027049"/>
            <a:ext cx="1026239" cy="397895"/>
          </a:xfrm>
          <a:prstGeom prst="roundRect">
            <a:avLst>
              <a:gd name="adj" fmla="val 50000"/>
            </a:avLst>
          </a:prstGeom>
          <a:solidFill>
            <a:srgbClr val="0070C0"/>
          </a:solidFill>
          <a:ln w="50800">
            <a:gradFill flip="none" rotWithShape="1">
              <a:gsLst>
                <a:gs pos="0">
                  <a:srgbClr val="CDCDCD"/>
                </a:gs>
                <a:gs pos="100000">
                  <a:schemeClr val="bg1"/>
                </a:gs>
              </a:gsLst>
              <a:lin ang="54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8" name="组合 7"/>
          <p:cNvGrpSpPr/>
          <p:nvPr/>
        </p:nvGrpSpPr>
        <p:grpSpPr>
          <a:xfrm>
            <a:off x="1425446" y="3234200"/>
            <a:ext cx="1458945" cy="1458945"/>
            <a:chOff x="4184106" y="2952206"/>
            <a:chExt cx="3823790" cy="3823790"/>
          </a:xfrm>
        </p:grpSpPr>
        <p:sp>
          <p:nvSpPr>
            <p:cNvPr id="9" name="椭圆 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4710169" y="3478269"/>
              <a:ext cx="2771663" cy="2771663"/>
              <a:chOff x="2193191" y="1899415"/>
              <a:chExt cx="2421376" cy="2421376"/>
            </a:xfrm>
            <a:effectLst/>
          </p:grpSpPr>
          <p:sp>
            <p:nvSpPr>
              <p:cNvPr id="11" name="椭圆 10"/>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 name="八边形 1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3" name="组合 12"/>
          <p:cNvGrpSpPr/>
          <p:nvPr/>
        </p:nvGrpSpPr>
        <p:grpSpPr>
          <a:xfrm>
            <a:off x="2084663" y="1514640"/>
            <a:ext cx="1458945" cy="1458945"/>
            <a:chOff x="4184106" y="2952206"/>
            <a:chExt cx="3823790" cy="3823790"/>
          </a:xfrm>
        </p:grpSpPr>
        <p:sp>
          <p:nvSpPr>
            <p:cNvPr id="14" name="椭圆 1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7" name="八边形 16"/>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8" name="组合 17"/>
          <p:cNvGrpSpPr/>
          <p:nvPr/>
        </p:nvGrpSpPr>
        <p:grpSpPr>
          <a:xfrm>
            <a:off x="3834470" y="868090"/>
            <a:ext cx="1458945" cy="1458945"/>
            <a:chOff x="4184106" y="2952206"/>
            <a:chExt cx="3823790" cy="3823790"/>
          </a:xfrm>
        </p:grpSpPr>
        <p:sp>
          <p:nvSpPr>
            <p:cNvPr id="19" name="椭圆 1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0" name="组合 19"/>
            <p:cNvGrpSpPr/>
            <p:nvPr/>
          </p:nvGrpSpPr>
          <p:grpSpPr>
            <a:xfrm>
              <a:off x="4710169" y="3478269"/>
              <a:ext cx="2771663" cy="2771663"/>
              <a:chOff x="2193191" y="1899415"/>
              <a:chExt cx="2421376" cy="2421376"/>
            </a:xfrm>
            <a:effectLst/>
          </p:grpSpPr>
          <p:sp>
            <p:nvSpPr>
              <p:cNvPr id="21" name="椭圆 20"/>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2" name="八边形 2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23" name="组合 22"/>
          <p:cNvGrpSpPr/>
          <p:nvPr/>
        </p:nvGrpSpPr>
        <p:grpSpPr>
          <a:xfrm>
            <a:off x="5455018" y="1505034"/>
            <a:ext cx="1458945" cy="1458945"/>
            <a:chOff x="4184106" y="2952206"/>
            <a:chExt cx="3823790" cy="3823790"/>
          </a:xfrm>
        </p:grpSpPr>
        <p:sp>
          <p:nvSpPr>
            <p:cNvPr id="24" name="椭圆 2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5" name="组合 24"/>
            <p:cNvGrpSpPr/>
            <p:nvPr/>
          </p:nvGrpSpPr>
          <p:grpSpPr>
            <a:xfrm>
              <a:off x="4710167" y="3478267"/>
              <a:ext cx="2771663" cy="2771663"/>
              <a:chOff x="2193190" y="1899413"/>
              <a:chExt cx="2421376" cy="2421376"/>
            </a:xfrm>
            <a:effectLst/>
          </p:grpSpPr>
          <p:sp>
            <p:nvSpPr>
              <p:cNvPr id="26" name="椭圆 25"/>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7" name="八边形 26"/>
              <p:cNvSpPr/>
              <p:nvPr/>
            </p:nvSpPr>
            <p:spPr>
              <a:xfrm>
                <a:off x="2386802" y="2093027"/>
                <a:ext cx="2034160" cy="2034159"/>
              </a:xfrm>
              <a:prstGeom prst="octagon">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28" name="组合 27"/>
          <p:cNvGrpSpPr/>
          <p:nvPr/>
        </p:nvGrpSpPr>
        <p:grpSpPr>
          <a:xfrm>
            <a:off x="6246364" y="3227264"/>
            <a:ext cx="1458945" cy="1458945"/>
            <a:chOff x="4184106" y="2952206"/>
            <a:chExt cx="3823790" cy="3823790"/>
          </a:xfrm>
        </p:grpSpPr>
        <p:sp>
          <p:nvSpPr>
            <p:cNvPr id="29" name="椭圆 2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0" name="组合 29"/>
            <p:cNvGrpSpPr/>
            <p:nvPr/>
          </p:nvGrpSpPr>
          <p:grpSpPr>
            <a:xfrm>
              <a:off x="4710169" y="3478269"/>
              <a:ext cx="2771663" cy="2771663"/>
              <a:chOff x="2193191" y="1899415"/>
              <a:chExt cx="2421376" cy="2421376"/>
            </a:xfrm>
            <a:effectLst/>
          </p:grpSpPr>
          <p:sp>
            <p:nvSpPr>
              <p:cNvPr id="31" name="椭圆 30"/>
              <p:cNvSpPr/>
              <p:nvPr/>
            </p:nvSpPr>
            <p:spPr>
              <a:xfrm>
                <a:off x="2193191" y="1899415"/>
                <a:ext cx="2421376" cy="2421376"/>
              </a:xfrm>
              <a:prstGeom prst="ellipse">
                <a:avLst/>
              </a:prstGeom>
              <a:solidFill>
                <a:schemeClr val="accent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2" name="八边形 3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5">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cxnSp>
        <p:nvCxnSpPr>
          <p:cNvPr id="33" name="直接连接符 32"/>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1" name="TextBox 40"/>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2" name="TextBox 41"/>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grpSp>
        <p:nvGrpSpPr>
          <p:cNvPr id="3" name="组合 2"/>
          <p:cNvGrpSpPr/>
          <p:nvPr/>
        </p:nvGrpSpPr>
        <p:grpSpPr>
          <a:xfrm>
            <a:off x="3475768" y="2689177"/>
            <a:ext cx="2176351" cy="2176351"/>
            <a:chOff x="2193191" y="1899415"/>
            <a:chExt cx="2421376" cy="2421376"/>
          </a:xfrm>
          <a:effectLst/>
        </p:grpSpPr>
        <p:sp>
          <p:nvSpPr>
            <p:cNvPr id="4" name="椭圆 3"/>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八边形 5"/>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7" name="矩形 6"/>
          <p:cNvSpPr/>
          <p:nvPr/>
        </p:nvSpPr>
        <p:spPr>
          <a:xfrm>
            <a:off x="3723290" y="342513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46" name="组合 45"/>
          <p:cNvGrpSpPr/>
          <p:nvPr/>
        </p:nvGrpSpPr>
        <p:grpSpPr>
          <a:xfrm>
            <a:off x="742128" y="1059582"/>
            <a:ext cx="2913592" cy="500137"/>
            <a:chOff x="539552" y="1182027"/>
            <a:chExt cx="2913592" cy="500137"/>
          </a:xfrm>
        </p:grpSpPr>
        <p:sp>
          <p:nvSpPr>
            <p:cNvPr id="47" name="TextBox 46"/>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详写内容</a:t>
              </a:r>
              <a:r>
                <a:rPr lang="en-US" altLang="zh-CN" dirty="0">
                  <a:solidFill>
                    <a:schemeClr val="tx1">
                      <a:lumMod val="75000"/>
                      <a:lumOff val="25000"/>
                    </a:schemeClr>
                  </a:solidFill>
                </a:rPr>
                <a:t>……</a:t>
              </a:r>
              <a:r>
                <a:rPr lang="zh-CN" altLang="en-US" dirty="0">
                  <a:solidFill>
                    <a:schemeClr val="tx1">
                      <a:lumMod val="75000"/>
                      <a:lumOff val="25000"/>
                    </a:schemeClr>
                  </a:solidFill>
                </a:rPr>
                <a:t>点击输入本页需要详写的文字内容，简明扼要，此为概念图解，根据您的具体内容酌情修改。</a:t>
              </a:r>
              <a:endParaRPr lang="en-US" altLang="zh-CN" dirty="0">
                <a:solidFill>
                  <a:schemeClr val="tx1">
                    <a:lumMod val="75000"/>
                    <a:lumOff val="25000"/>
                  </a:schemeClr>
                </a:solidFill>
              </a:endParaRPr>
            </a:p>
          </p:txBody>
        </p:sp>
        <p:sp>
          <p:nvSpPr>
            <p:cNvPr id="48" name="矩形 47"/>
            <p:cNvSpPr/>
            <p:nvPr/>
          </p:nvSpPr>
          <p:spPr>
            <a:xfrm>
              <a:off x="539552" y="1203485"/>
              <a:ext cx="120566" cy="1205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971602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53" presetClass="entr" presetSubtype="16"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500" fill="hold"/>
                                        <p:tgtEl>
                                          <p:spTgt spid="35"/>
                                        </p:tgtEl>
                                        <p:attrNameLst>
                                          <p:attrName>ppt_w</p:attrName>
                                        </p:attrNameLst>
                                      </p:cBhvr>
                                      <p:tavLst>
                                        <p:tav tm="0">
                                          <p:val>
                                            <p:fltVal val="0"/>
                                          </p:val>
                                        </p:tav>
                                        <p:tav tm="100000">
                                          <p:val>
                                            <p:strVal val="#ppt_w"/>
                                          </p:val>
                                        </p:tav>
                                      </p:tavLst>
                                    </p:anim>
                                    <p:anim calcmode="lin" valueType="num">
                                      <p:cBhvr>
                                        <p:cTn id="31" dur="500" fill="hold"/>
                                        <p:tgtEl>
                                          <p:spTgt spid="35"/>
                                        </p:tgtEl>
                                        <p:attrNameLst>
                                          <p:attrName>ppt_h</p:attrName>
                                        </p:attrNameLst>
                                      </p:cBhvr>
                                      <p:tavLst>
                                        <p:tav tm="0">
                                          <p:val>
                                            <p:fltVal val="0"/>
                                          </p:val>
                                        </p:tav>
                                        <p:tav tm="100000">
                                          <p:val>
                                            <p:strVal val="#ppt_h"/>
                                          </p:val>
                                        </p:tav>
                                      </p:tavLst>
                                    </p:anim>
                                    <p:animEffect transition="in" filter="fade">
                                      <p:cBhvr>
                                        <p:cTn id="32" dur="500"/>
                                        <p:tgtEl>
                                          <p:spTgt spid="35"/>
                                        </p:tgtEl>
                                      </p:cBhvr>
                                    </p:animEffect>
                                  </p:childTnLst>
                                </p:cTn>
                              </p:par>
                              <p:par>
                                <p:cTn id="33" presetID="53" presetClass="entr" presetSubtype="16"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par>
                                <p:cTn id="38" presetID="53" presetClass="entr" presetSubtype="16"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2500"/>
                            </p:stCondLst>
                            <p:childTnLst>
                              <p:par>
                                <p:cTn id="55" presetID="53" presetClass="entr" presetSubtype="16"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childTnLst>
                          </p:cTn>
                        </p:par>
                        <p:par>
                          <p:cTn id="65" fill="hold">
                            <p:stCondLst>
                              <p:cond delay="3000"/>
                            </p:stCondLst>
                            <p:childTnLst>
                              <p:par>
                                <p:cTn id="66" presetID="53" presetClass="entr" presetSubtype="16"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childTnLst>
                          </p:cTn>
                        </p:par>
                        <p:par>
                          <p:cTn id="76" fill="hold">
                            <p:stCondLst>
                              <p:cond delay="3500"/>
                            </p:stCondLst>
                            <p:childTnLst>
                              <p:par>
                                <p:cTn id="77" presetID="53" presetClass="entr" presetSubtype="16" fill="hold"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fltVal val="0"/>
                                          </p:val>
                                        </p:tav>
                                        <p:tav tm="100000">
                                          <p:val>
                                            <p:strVal val="#ppt_h"/>
                                          </p:val>
                                        </p:tav>
                                      </p:tavLst>
                                    </p:anim>
                                    <p:animEffect transition="in" filter="fade">
                                      <p:cBhvr>
                                        <p:cTn id="86" dur="500"/>
                                        <p:tgtEl>
                                          <p:spTgt spid="41"/>
                                        </p:tgtEl>
                                      </p:cBhvr>
                                    </p:animEffect>
                                  </p:childTnLst>
                                </p:cTn>
                              </p:par>
                            </p:childTnLst>
                          </p:cTn>
                        </p:par>
                        <p:par>
                          <p:cTn id="87" fill="hold">
                            <p:stCondLst>
                              <p:cond delay="4000"/>
                            </p:stCondLst>
                            <p:childTnLst>
                              <p:par>
                                <p:cTn id="88" presetID="53" presetClass="entr" presetSubtype="16"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childTnLst>
                          </p:cTn>
                        </p:par>
                        <p:par>
                          <p:cTn id="98" fill="hold">
                            <p:stCondLst>
                              <p:cond delay="4500"/>
                            </p:stCondLst>
                            <p:childTnLst>
                              <p:par>
                                <p:cTn id="99" presetID="22" presetClass="entr" presetSubtype="8" fill="hold"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wipe(left)">
                                      <p:cBhvr>
                                        <p:cTn id="10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p:bldP spid="39" grpId="0"/>
      <p:bldP spid="40" grpId="0"/>
      <p:bldP spid="41" grpId="0"/>
      <p:bldP spid="42"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AutoShape 10"/>
          <p:cNvSpPr>
            <a:spLocks noChangeArrowheads="1"/>
          </p:cNvSpPr>
          <p:nvPr/>
        </p:nvSpPr>
        <p:spPr bwMode="auto">
          <a:xfrm rot="16200000">
            <a:off x="3851825" y="-1160148"/>
            <a:ext cx="1258728" cy="7940395"/>
          </a:xfrm>
          <a:prstGeom prst="downArrow">
            <a:avLst>
              <a:gd name="adj1" fmla="val 49074"/>
              <a:gd name="adj2" fmla="val 44819"/>
            </a:avLst>
          </a:prstGeom>
          <a:solidFill>
            <a:schemeClr val="bg1">
              <a:lumMod val="65000"/>
            </a:schemeClr>
          </a:solidFill>
          <a:ln>
            <a:noFill/>
          </a:ln>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sz="2000">
              <a:solidFill>
                <a:srgbClr val="000000"/>
              </a:solidFill>
              <a:latin typeface="微软雅黑" pitchFamily="34" charset="-122"/>
              <a:ea typeface="微软雅黑" pitchFamily="34" charset="-122"/>
              <a:sym typeface="微软雅黑" pitchFamily="34" charset="-122"/>
            </a:endParaRPr>
          </a:p>
        </p:txBody>
      </p:sp>
      <p:sp>
        <p:nvSpPr>
          <p:cNvPr id="4" name="矩形标注 31"/>
          <p:cNvSpPr>
            <a:spLocks noChangeArrowheads="1"/>
          </p:cNvSpPr>
          <p:nvPr/>
        </p:nvSpPr>
        <p:spPr bwMode="auto">
          <a:xfrm>
            <a:off x="2894105" y="3785171"/>
            <a:ext cx="1477963" cy="41434"/>
          </a:xfrm>
          <a:prstGeom prst="wedgeRectCallout">
            <a:avLst>
              <a:gd name="adj1" fmla="val -17528"/>
              <a:gd name="adj2" fmla="val -509463"/>
            </a:avLst>
          </a:prstGeom>
          <a:solidFill>
            <a:srgbClr val="595959"/>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6" name="矩形标注 32"/>
          <p:cNvSpPr>
            <a:spLocks noChangeArrowheads="1"/>
          </p:cNvSpPr>
          <p:nvPr/>
        </p:nvSpPr>
        <p:spPr bwMode="auto">
          <a:xfrm>
            <a:off x="1196694" y="1837785"/>
            <a:ext cx="1584325" cy="57150"/>
          </a:xfrm>
          <a:prstGeom prst="wedgeRectCallout">
            <a:avLst>
              <a:gd name="adj1" fmla="val -23398"/>
              <a:gd name="adj2" fmla="val 403287"/>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7" name="Rectangle 28"/>
          <p:cNvSpPr>
            <a:spLocks noChangeArrowheads="1"/>
          </p:cNvSpPr>
          <p:nvPr/>
        </p:nvSpPr>
        <p:spPr bwMode="auto">
          <a:xfrm>
            <a:off x="2727127" y="3846356"/>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8" name="Rectangle 28"/>
          <p:cNvSpPr>
            <a:spLocks noChangeArrowheads="1"/>
          </p:cNvSpPr>
          <p:nvPr/>
        </p:nvSpPr>
        <p:spPr bwMode="auto">
          <a:xfrm>
            <a:off x="1115442" y="1107089"/>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9" name="矩形标注 35"/>
          <p:cNvSpPr>
            <a:spLocks noChangeArrowheads="1"/>
          </p:cNvSpPr>
          <p:nvPr/>
        </p:nvSpPr>
        <p:spPr bwMode="auto">
          <a:xfrm>
            <a:off x="4603942" y="1837785"/>
            <a:ext cx="1584325" cy="57150"/>
          </a:xfrm>
          <a:prstGeom prst="wedgeRectCallout">
            <a:avLst>
              <a:gd name="adj1" fmla="val -23398"/>
              <a:gd name="adj2" fmla="val 403287"/>
            </a:avLst>
          </a:prstGeom>
          <a:solidFill>
            <a:srgbClr val="0070C0"/>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10" name="Rectangle 28"/>
          <p:cNvSpPr>
            <a:spLocks noChangeArrowheads="1"/>
          </p:cNvSpPr>
          <p:nvPr/>
        </p:nvSpPr>
        <p:spPr bwMode="auto">
          <a:xfrm>
            <a:off x="4522689" y="1107088"/>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1" name="矩形标注 37"/>
          <p:cNvSpPr>
            <a:spLocks noChangeArrowheads="1"/>
          </p:cNvSpPr>
          <p:nvPr/>
        </p:nvSpPr>
        <p:spPr bwMode="auto">
          <a:xfrm>
            <a:off x="6210476" y="3785171"/>
            <a:ext cx="1476375" cy="41434"/>
          </a:xfrm>
          <a:prstGeom prst="wedgeRectCallout">
            <a:avLst>
              <a:gd name="adj1" fmla="val -17528"/>
              <a:gd name="adj2" fmla="val -509463"/>
            </a:avLst>
          </a:prstGeom>
          <a:solidFill>
            <a:schemeClr val="accent4"/>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endParaRPr lang="zh-CN" altLang="zh-CN">
              <a:solidFill>
                <a:prstClr val="black">
                  <a:lumMod val="75000"/>
                  <a:lumOff val="25000"/>
                </a:prstClr>
              </a:solidFill>
              <a:latin typeface="宋体" pitchFamily="2" charset="-122"/>
              <a:sym typeface="宋体" pitchFamily="2" charset="-122"/>
            </a:endParaRPr>
          </a:p>
        </p:txBody>
      </p:sp>
      <p:sp>
        <p:nvSpPr>
          <p:cNvPr id="12" name="Rectangle 28"/>
          <p:cNvSpPr>
            <a:spLocks noChangeArrowheads="1"/>
          </p:cNvSpPr>
          <p:nvPr/>
        </p:nvSpPr>
        <p:spPr bwMode="auto">
          <a:xfrm>
            <a:off x="6041912" y="3846356"/>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3" name="Freeform 5"/>
          <p:cNvSpPr>
            <a:spLocks/>
          </p:cNvSpPr>
          <p:nvPr/>
        </p:nvSpPr>
        <p:spPr bwMode="auto">
          <a:xfrm>
            <a:off x="1002345"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4" name="Freeform 5"/>
          <p:cNvSpPr>
            <a:spLocks/>
          </p:cNvSpPr>
          <p:nvPr/>
        </p:nvSpPr>
        <p:spPr bwMode="auto">
          <a:xfrm>
            <a:off x="108321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5" name="Freeform 5"/>
          <p:cNvSpPr>
            <a:spLocks/>
          </p:cNvSpPr>
          <p:nvPr/>
        </p:nvSpPr>
        <p:spPr bwMode="auto">
          <a:xfrm>
            <a:off x="2738052"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6" name="Freeform 5"/>
          <p:cNvSpPr>
            <a:spLocks/>
          </p:cNvSpPr>
          <p:nvPr/>
        </p:nvSpPr>
        <p:spPr bwMode="auto">
          <a:xfrm>
            <a:off x="2818923"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7" name="Freeform 5"/>
          <p:cNvSpPr>
            <a:spLocks/>
          </p:cNvSpPr>
          <p:nvPr/>
        </p:nvSpPr>
        <p:spPr bwMode="auto">
          <a:xfrm>
            <a:off x="4384536"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8" name="Freeform 5"/>
          <p:cNvSpPr>
            <a:spLocks/>
          </p:cNvSpPr>
          <p:nvPr/>
        </p:nvSpPr>
        <p:spPr bwMode="auto">
          <a:xfrm>
            <a:off x="446540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9" name="矩形 18"/>
          <p:cNvSpPr/>
          <p:nvPr/>
        </p:nvSpPr>
        <p:spPr>
          <a:xfrm>
            <a:off x="122855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0" name="矩形 19"/>
          <p:cNvSpPr/>
          <p:nvPr/>
        </p:nvSpPr>
        <p:spPr>
          <a:xfrm>
            <a:off x="461074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1" name="矩形 20"/>
          <p:cNvSpPr/>
          <p:nvPr/>
        </p:nvSpPr>
        <p:spPr>
          <a:xfrm>
            <a:off x="2964258"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22" name="组合 21"/>
          <p:cNvGrpSpPr/>
          <p:nvPr/>
        </p:nvGrpSpPr>
        <p:grpSpPr>
          <a:xfrm>
            <a:off x="4897898" y="2398167"/>
            <a:ext cx="207186" cy="206089"/>
            <a:chOff x="3856417" y="4248125"/>
            <a:chExt cx="409860" cy="407692"/>
          </a:xfrm>
          <a:solidFill>
            <a:schemeClr val="accent3"/>
          </a:solidFill>
        </p:grpSpPr>
        <p:sp>
          <p:nvSpPr>
            <p:cNvPr id="23"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30" name="组合 29"/>
          <p:cNvGrpSpPr/>
          <p:nvPr/>
        </p:nvGrpSpPr>
        <p:grpSpPr>
          <a:xfrm>
            <a:off x="1561093" y="2364926"/>
            <a:ext cx="245005" cy="281181"/>
            <a:chOff x="2733098" y="4187405"/>
            <a:chExt cx="484675" cy="556238"/>
          </a:xfrm>
          <a:solidFill>
            <a:schemeClr val="accent1"/>
          </a:solidFill>
        </p:grpSpPr>
        <p:sp>
          <p:nvSpPr>
            <p:cNvPr id="31"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8" name="组合 47"/>
          <p:cNvGrpSpPr/>
          <p:nvPr/>
        </p:nvGrpSpPr>
        <p:grpSpPr>
          <a:xfrm>
            <a:off x="3304445" y="2402292"/>
            <a:ext cx="288853" cy="196770"/>
            <a:chOff x="4895160" y="4287159"/>
            <a:chExt cx="571418" cy="389258"/>
          </a:xfrm>
          <a:solidFill>
            <a:schemeClr val="tx1">
              <a:lumMod val="65000"/>
              <a:lumOff val="35000"/>
            </a:schemeClr>
          </a:solidFill>
        </p:grpSpPr>
        <p:sp>
          <p:nvSpPr>
            <p:cNvPr id="4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58" name="Freeform 5"/>
          <p:cNvSpPr>
            <a:spLocks/>
          </p:cNvSpPr>
          <p:nvPr/>
        </p:nvSpPr>
        <p:spPr bwMode="auto">
          <a:xfrm>
            <a:off x="6048012" y="2216543"/>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9" name="Freeform 5"/>
          <p:cNvSpPr>
            <a:spLocks/>
          </p:cNvSpPr>
          <p:nvPr/>
        </p:nvSpPr>
        <p:spPr bwMode="auto">
          <a:xfrm>
            <a:off x="6128882" y="2273467"/>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0" name="矩形 59"/>
          <p:cNvSpPr/>
          <p:nvPr/>
        </p:nvSpPr>
        <p:spPr>
          <a:xfrm>
            <a:off x="6274217" y="2694235"/>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1" name="组合 60"/>
          <p:cNvGrpSpPr/>
          <p:nvPr/>
        </p:nvGrpSpPr>
        <p:grpSpPr>
          <a:xfrm>
            <a:off x="6593507" y="2402267"/>
            <a:ext cx="185723" cy="175428"/>
            <a:chOff x="4882149" y="3025052"/>
            <a:chExt cx="489013" cy="461905"/>
          </a:xfrm>
          <a:solidFill>
            <a:schemeClr val="accent4"/>
          </a:solidFill>
        </p:grpSpPr>
        <p:sp>
          <p:nvSpPr>
            <p:cNvPr id="62"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3"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4"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5"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6"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7"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8"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
        <p:nvSpPr>
          <p:cNvPr id="70" name="矩形 69"/>
          <p:cNvSpPr/>
          <p:nvPr/>
        </p:nvSpPr>
        <p:spPr>
          <a:xfrm>
            <a:off x="8317008" y="37946"/>
            <a:ext cx="775136" cy="246221"/>
          </a:xfrm>
          <a:prstGeom prst="rect">
            <a:avLst/>
          </a:prstGeom>
        </p:spPr>
        <p:txBody>
          <a:bodyPr wrap="square">
            <a:spAutoFit/>
          </a:bodyPr>
          <a:lstStyle/>
          <a:p>
            <a:pPr defTabSz="914400"/>
            <a:r>
              <a:rPr lang="en-US" altLang="zh-CN" sz="100" dirty="0">
                <a:solidFill>
                  <a:schemeClr val="bg1"/>
                </a:solidFill>
                <a:latin typeface="Calibri"/>
                <a:ea typeface="宋体"/>
              </a:rPr>
              <a:t>PPT</a:t>
            </a:r>
            <a:r>
              <a:rPr lang="zh-CN" altLang="en-US" sz="100" dirty="0">
                <a:solidFill>
                  <a:schemeClr val="bg1"/>
                </a:solidFill>
                <a:latin typeface="Calibri"/>
                <a:ea typeface="宋体"/>
              </a:rPr>
              <a:t>模板下载：</a:t>
            </a:r>
            <a:r>
              <a:rPr lang="en-US" altLang="zh-CN" sz="100" dirty="0">
                <a:solidFill>
                  <a:schemeClr val="bg1"/>
                </a:solidFill>
                <a:latin typeface="Calibri"/>
                <a:ea typeface="宋体"/>
              </a:rPr>
              <a:t>www.1ppt.com/moban/     </a:t>
            </a:r>
            <a:r>
              <a:rPr lang="zh-CN" altLang="en-US" sz="100" dirty="0">
                <a:solidFill>
                  <a:schemeClr val="bg1"/>
                </a:solidFill>
                <a:latin typeface="Calibri"/>
                <a:ea typeface="宋体"/>
              </a:rPr>
              <a:t>行业</a:t>
            </a:r>
            <a:r>
              <a:rPr lang="en-US" altLang="zh-CN" sz="100" dirty="0">
                <a:solidFill>
                  <a:schemeClr val="bg1"/>
                </a:solidFill>
                <a:latin typeface="Calibri"/>
                <a:ea typeface="宋体"/>
              </a:rPr>
              <a:t>PPT</a:t>
            </a:r>
            <a:r>
              <a:rPr lang="zh-CN" altLang="en-US" sz="100" dirty="0">
                <a:solidFill>
                  <a:schemeClr val="bg1"/>
                </a:solidFill>
                <a:latin typeface="Calibri"/>
                <a:ea typeface="宋体"/>
              </a:rPr>
              <a:t>模板：</a:t>
            </a:r>
            <a:r>
              <a:rPr lang="en-US" altLang="zh-CN" sz="100" dirty="0">
                <a:solidFill>
                  <a:schemeClr val="bg1"/>
                </a:solidFill>
                <a:latin typeface="Calibri"/>
                <a:ea typeface="宋体"/>
              </a:rPr>
              <a:t>www.1ppt.com/hangye/ </a:t>
            </a:r>
          </a:p>
          <a:p>
            <a:pPr defTabSz="914400"/>
            <a:r>
              <a:rPr lang="zh-CN" altLang="en-US" sz="100" dirty="0">
                <a:solidFill>
                  <a:schemeClr val="bg1"/>
                </a:solidFill>
                <a:latin typeface="Calibri"/>
                <a:ea typeface="宋体"/>
              </a:rPr>
              <a:t>节日</a:t>
            </a:r>
            <a:r>
              <a:rPr lang="en-US" altLang="zh-CN" sz="100" dirty="0">
                <a:solidFill>
                  <a:schemeClr val="bg1"/>
                </a:solidFill>
                <a:latin typeface="Calibri"/>
                <a:ea typeface="宋体"/>
              </a:rPr>
              <a:t>PPT</a:t>
            </a:r>
            <a:r>
              <a:rPr lang="zh-CN" altLang="en-US" sz="100" dirty="0">
                <a:solidFill>
                  <a:schemeClr val="bg1"/>
                </a:solidFill>
                <a:latin typeface="Calibri"/>
                <a:ea typeface="宋体"/>
              </a:rPr>
              <a:t>模板：</a:t>
            </a:r>
            <a:r>
              <a:rPr lang="en-US" altLang="zh-CN" sz="100" dirty="0">
                <a:solidFill>
                  <a:schemeClr val="bg1"/>
                </a:solidFill>
                <a:latin typeface="Calibri"/>
                <a:ea typeface="宋体"/>
              </a:rPr>
              <a:t>www.1ppt.com/jieri/           PPT</a:t>
            </a:r>
            <a:r>
              <a:rPr lang="zh-CN" altLang="en-US" sz="100" dirty="0">
                <a:solidFill>
                  <a:schemeClr val="bg1"/>
                </a:solidFill>
                <a:latin typeface="Calibri"/>
                <a:ea typeface="宋体"/>
              </a:rPr>
              <a:t>素材下载：</a:t>
            </a:r>
            <a:r>
              <a:rPr lang="en-US" altLang="zh-CN" sz="100" dirty="0">
                <a:solidFill>
                  <a:schemeClr val="bg1"/>
                </a:solidFill>
                <a:latin typeface="Calibri"/>
                <a:ea typeface="宋体"/>
              </a:rPr>
              <a:t>www.1ppt.com/sucai/</a:t>
            </a:r>
          </a:p>
          <a:p>
            <a:pPr defTabSz="914400"/>
            <a:r>
              <a:rPr lang="en-US" altLang="zh-CN" sz="100" dirty="0">
                <a:solidFill>
                  <a:schemeClr val="bg1"/>
                </a:solidFill>
                <a:latin typeface="Calibri"/>
                <a:ea typeface="宋体"/>
              </a:rPr>
              <a:t>PPT</a:t>
            </a:r>
            <a:r>
              <a:rPr lang="zh-CN" altLang="en-US" sz="100" dirty="0">
                <a:solidFill>
                  <a:schemeClr val="bg1"/>
                </a:solidFill>
                <a:latin typeface="Calibri"/>
                <a:ea typeface="宋体"/>
              </a:rPr>
              <a:t>背景图片：</a:t>
            </a:r>
            <a:r>
              <a:rPr lang="en-US" altLang="zh-CN" sz="100" dirty="0">
                <a:solidFill>
                  <a:schemeClr val="bg1"/>
                </a:solidFill>
                <a:latin typeface="Calibri"/>
                <a:ea typeface="宋体"/>
              </a:rPr>
              <a:t>www.1ppt.com/beijing/      PPT</a:t>
            </a:r>
            <a:r>
              <a:rPr lang="zh-CN" altLang="en-US" sz="100" dirty="0">
                <a:solidFill>
                  <a:schemeClr val="bg1"/>
                </a:solidFill>
                <a:latin typeface="Calibri"/>
                <a:ea typeface="宋体"/>
              </a:rPr>
              <a:t>图表下载：</a:t>
            </a:r>
            <a:r>
              <a:rPr lang="en-US" altLang="zh-CN" sz="100" dirty="0">
                <a:solidFill>
                  <a:schemeClr val="bg1"/>
                </a:solidFill>
                <a:latin typeface="Calibri"/>
                <a:ea typeface="宋体"/>
              </a:rPr>
              <a:t>www.1ppt.com/tubiao/      </a:t>
            </a:r>
          </a:p>
          <a:p>
            <a:pPr defTabSz="914400"/>
            <a:r>
              <a:rPr lang="zh-CN" altLang="en-US" sz="100" dirty="0">
                <a:solidFill>
                  <a:schemeClr val="bg1"/>
                </a:solidFill>
                <a:latin typeface="Calibri"/>
                <a:ea typeface="宋体"/>
              </a:rPr>
              <a:t>优秀</a:t>
            </a:r>
            <a:r>
              <a:rPr lang="en-US" altLang="zh-CN" sz="100" dirty="0">
                <a:solidFill>
                  <a:schemeClr val="bg1"/>
                </a:solidFill>
                <a:latin typeface="Calibri"/>
                <a:ea typeface="宋体"/>
              </a:rPr>
              <a:t>PPT</a:t>
            </a:r>
            <a:r>
              <a:rPr lang="zh-CN" altLang="en-US" sz="100" dirty="0">
                <a:solidFill>
                  <a:schemeClr val="bg1"/>
                </a:solidFill>
                <a:latin typeface="Calibri"/>
                <a:ea typeface="宋体"/>
              </a:rPr>
              <a:t>下载：</a:t>
            </a:r>
            <a:r>
              <a:rPr lang="en-US" altLang="zh-CN" sz="100" dirty="0">
                <a:solidFill>
                  <a:schemeClr val="bg1"/>
                </a:solidFill>
                <a:latin typeface="Calibri"/>
                <a:ea typeface="宋体"/>
              </a:rPr>
              <a:t>www.1ppt.com/xiazai/        PPT</a:t>
            </a:r>
            <a:r>
              <a:rPr lang="zh-CN" altLang="en-US" sz="100" dirty="0">
                <a:solidFill>
                  <a:schemeClr val="bg1"/>
                </a:solidFill>
                <a:latin typeface="Calibri"/>
                <a:ea typeface="宋体"/>
              </a:rPr>
              <a:t>教程： </a:t>
            </a:r>
            <a:r>
              <a:rPr lang="en-US" altLang="zh-CN" sz="100" dirty="0">
                <a:solidFill>
                  <a:schemeClr val="bg1"/>
                </a:solidFill>
                <a:latin typeface="Calibri"/>
                <a:ea typeface="宋体"/>
              </a:rPr>
              <a:t>www.1ppt.com/powerpoint/      </a:t>
            </a:r>
          </a:p>
          <a:p>
            <a:pPr defTabSz="914400"/>
            <a:r>
              <a:rPr lang="en-US" altLang="zh-CN" sz="100" dirty="0">
                <a:solidFill>
                  <a:schemeClr val="bg1"/>
                </a:solidFill>
                <a:latin typeface="Calibri"/>
                <a:ea typeface="宋体"/>
              </a:rPr>
              <a:t>Word</a:t>
            </a:r>
            <a:r>
              <a:rPr lang="zh-CN" altLang="en-US" sz="100" dirty="0">
                <a:solidFill>
                  <a:schemeClr val="bg1"/>
                </a:solidFill>
                <a:latin typeface="Calibri"/>
                <a:ea typeface="宋体"/>
              </a:rPr>
              <a:t>教程： </a:t>
            </a:r>
            <a:r>
              <a:rPr lang="en-US" altLang="zh-CN" sz="100" dirty="0">
                <a:solidFill>
                  <a:schemeClr val="bg1"/>
                </a:solidFill>
                <a:latin typeface="Calibri"/>
                <a:ea typeface="宋体"/>
              </a:rPr>
              <a:t>www.1ppt.com/word/              Excel</a:t>
            </a:r>
            <a:r>
              <a:rPr lang="zh-CN" altLang="en-US" sz="100" dirty="0">
                <a:solidFill>
                  <a:schemeClr val="bg1"/>
                </a:solidFill>
                <a:latin typeface="Calibri"/>
                <a:ea typeface="宋体"/>
              </a:rPr>
              <a:t>教程：</a:t>
            </a:r>
            <a:r>
              <a:rPr lang="en-US" altLang="zh-CN" sz="100" dirty="0">
                <a:solidFill>
                  <a:schemeClr val="bg1"/>
                </a:solidFill>
                <a:latin typeface="Calibri"/>
                <a:ea typeface="宋体"/>
              </a:rPr>
              <a:t>www.1ppt.com/excel/  </a:t>
            </a:r>
          </a:p>
          <a:p>
            <a:pPr defTabSz="914400"/>
            <a:r>
              <a:rPr lang="zh-CN" altLang="en-US" sz="100" dirty="0">
                <a:solidFill>
                  <a:schemeClr val="bg1"/>
                </a:solidFill>
                <a:latin typeface="Calibri"/>
                <a:ea typeface="宋体"/>
              </a:rPr>
              <a:t>资料下载：</a:t>
            </a:r>
            <a:r>
              <a:rPr lang="en-US" altLang="zh-CN" sz="100" dirty="0">
                <a:solidFill>
                  <a:schemeClr val="bg1"/>
                </a:solidFill>
                <a:latin typeface="Calibri"/>
                <a:ea typeface="宋体"/>
              </a:rPr>
              <a:t>www.1ppt.com/ziliao/                PPT</a:t>
            </a:r>
            <a:r>
              <a:rPr lang="zh-CN" altLang="en-US" sz="100" dirty="0">
                <a:solidFill>
                  <a:schemeClr val="bg1"/>
                </a:solidFill>
                <a:latin typeface="Calibri"/>
                <a:ea typeface="宋体"/>
              </a:rPr>
              <a:t>课件下载：</a:t>
            </a:r>
            <a:r>
              <a:rPr lang="en-US" altLang="zh-CN" sz="100" dirty="0">
                <a:solidFill>
                  <a:schemeClr val="bg1"/>
                </a:solidFill>
                <a:latin typeface="Calibri"/>
                <a:ea typeface="宋体"/>
              </a:rPr>
              <a:t>www.1ppt.com/kejian/ </a:t>
            </a:r>
          </a:p>
          <a:p>
            <a:pPr defTabSz="914400"/>
            <a:r>
              <a:rPr lang="zh-CN" altLang="en-US" sz="100" dirty="0">
                <a:solidFill>
                  <a:schemeClr val="bg1"/>
                </a:solidFill>
                <a:latin typeface="Calibri"/>
                <a:ea typeface="宋体"/>
              </a:rPr>
              <a:t>范文下载：</a:t>
            </a:r>
            <a:r>
              <a:rPr lang="en-US" altLang="zh-CN" sz="100" dirty="0">
                <a:solidFill>
                  <a:schemeClr val="bg1"/>
                </a:solidFill>
                <a:latin typeface="Calibri"/>
                <a:ea typeface="宋体"/>
              </a:rPr>
              <a:t>www.1ppt.com/fanwen/             </a:t>
            </a:r>
            <a:r>
              <a:rPr lang="zh-CN" altLang="en-US" sz="100" dirty="0">
                <a:solidFill>
                  <a:schemeClr val="bg1"/>
                </a:solidFill>
                <a:latin typeface="Calibri"/>
                <a:ea typeface="宋体"/>
              </a:rPr>
              <a:t>试卷下载：</a:t>
            </a:r>
            <a:r>
              <a:rPr lang="en-US" altLang="zh-CN" sz="100" dirty="0">
                <a:solidFill>
                  <a:schemeClr val="bg1"/>
                </a:solidFill>
                <a:latin typeface="Calibri"/>
                <a:ea typeface="宋体"/>
              </a:rPr>
              <a:t>www.1ppt.com/shiti/  </a:t>
            </a:r>
          </a:p>
          <a:p>
            <a:pPr defTabSz="914400"/>
            <a:r>
              <a:rPr lang="zh-CN" altLang="en-US" sz="100" dirty="0">
                <a:solidFill>
                  <a:schemeClr val="bg1"/>
                </a:solidFill>
                <a:latin typeface="Calibri"/>
                <a:ea typeface="宋体"/>
              </a:rPr>
              <a:t>教案下载：</a:t>
            </a:r>
            <a:r>
              <a:rPr lang="en-US" altLang="zh-CN" sz="100" dirty="0">
                <a:solidFill>
                  <a:schemeClr val="bg1"/>
                </a:solidFill>
                <a:latin typeface="Calibri"/>
                <a:ea typeface="宋体"/>
              </a:rPr>
              <a:t>www.1ppt.com/jiaoan/  </a:t>
            </a:r>
            <a:r>
              <a:rPr lang="en-US" altLang="zh-CN" sz="100" dirty="0" smtClean="0">
                <a:solidFill>
                  <a:schemeClr val="bg1"/>
                </a:solidFill>
                <a:latin typeface="Calibri"/>
                <a:ea typeface="宋体"/>
              </a:rPr>
              <a:t>      </a:t>
            </a:r>
            <a:endParaRPr lang="en-US" altLang="zh-CN" sz="100" dirty="0">
              <a:solidFill>
                <a:schemeClr val="bg1"/>
              </a:solidFill>
              <a:latin typeface="Calibri"/>
              <a:ea typeface="宋体"/>
            </a:endParaRPr>
          </a:p>
          <a:p>
            <a:pPr defTabSz="914400"/>
            <a:r>
              <a:rPr lang="zh-CN" altLang="en-US" sz="100" dirty="0" smtClean="0">
                <a:solidFill>
                  <a:schemeClr val="bg1"/>
                </a:solidFill>
                <a:latin typeface="Calibri"/>
                <a:ea typeface="宋体"/>
              </a:rPr>
              <a:t>字体下载：</a:t>
            </a:r>
            <a:r>
              <a:rPr lang="en-US" altLang="zh-CN" sz="100" dirty="0" smtClean="0">
                <a:solidFill>
                  <a:schemeClr val="bg1"/>
                </a:solidFill>
                <a:latin typeface="Calibri"/>
                <a:ea typeface="宋体"/>
              </a:rPr>
              <a:t>www.1ppt.com/ziti/</a:t>
            </a:r>
            <a:endParaRPr lang="en-US" altLang="zh-CN" sz="100" dirty="0">
              <a:solidFill>
                <a:schemeClr val="bg1"/>
              </a:solidFill>
              <a:latin typeface="Calibri"/>
              <a:ea typeface="宋体"/>
            </a:endParaRPr>
          </a:p>
          <a:p>
            <a:pPr defTabSz="914400"/>
            <a:r>
              <a:rPr lang="en-US" altLang="zh-CN" sz="100" dirty="0">
                <a:solidFill>
                  <a:schemeClr val="bg1"/>
                </a:solidFill>
                <a:latin typeface="Calibri"/>
                <a:ea typeface="宋体"/>
              </a:rPr>
              <a:t> </a:t>
            </a:r>
            <a:endParaRPr lang="zh-CN" altLang="en-US" sz="100" dirty="0">
              <a:solidFill>
                <a:schemeClr val="bg1"/>
              </a:solidFill>
              <a:latin typeface="Calibri"/>
              <a:ea typeface="宋体"/>
            </a:endParaRPr>
          </a:p>
        </p:txBody>
      </p:sp>
    </p:spTree>
    <p:extLst>
      <p:ext uri="{BB962C8B-B14F-4D97-AF65-F5344CB8AC3E}">
        <p14:creationId xmlns:p14="http://schemas.microsoft.com/office/powerpoint/2010/main" val="5084562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1600"/>
                            </p:stCondLst>
                            <p:childTnLst>
                              <p:par>
                                <p:cTn id="31" presetID="21"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500"/>
                                        <p:tgtEl>
                                          <p:spTgt spid="14"/>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500"/>
                                        <p:tgtEl>
                                          <p:spTgt spid="16"/>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18"/>
                                        </p:tgtEl>
                                        <p:attrNameLst>
                                          <p:attrName>style.visibility</p:attrName>
                                        </p:attrNameLst>
                                      </p:cBhvr>
                                      <p:to>
                                        <p:strVal val="visible"/>
                                      </p:to>
                                    </p:set>
                                    <p:animEffect transition="in" filter="wheel(1)">
                                      <p:cBhvr>
                                        <p:cTn id="39" dur="500"/>
                                        <p:tgtEl>
                                          <p:spTgt spid="18"/>
                                        </p:tgtEl>
                                      </p:cBhvr>
                                    </p:animEffect>
                                  </p:childTnLst>
                                </p:cTn>
                              </p:par>
                              <p:par>
                                <p:cTn id="40" presetID="21" presetClass="entr" presetSubtype="1" fill="hold" grpId="0" nodeType="withEffect">
                                  <p:stCondLst>
                                    <p:cond delay="600"/>
                                  </p:stCondLst>
                                  <p:childTnLst>
                                    <p:set>
                                      <p:cBhvr>
                                        <p:cTn id="41" dur="1" fill="hold">
                                          <p:stCondLst>
                                            <p:cond delay="0"/>
                                          </p:stCondLst>
                                        </p:cTn>
                                        <p:tgtEl>
                                          <p:spTgt spid="59"/>
                                        </p:tgtEl>
                                        <p:attrNameLst>
                                          <p:attrName>style.visibility</p:attrName>
                                        </p:attrNameLst>
                                      </p:cBhvr>
                                      <p:to>
                                        <p:strVal val="visible"/>
                                      </p:to>
                                    </p:set>
                                    <p:animEffect transition="in" filter="wheel(1)">
                                      <p:cBhvr>
                                        <p:cTn id="42" dur="500"/>
                                        <p:tgtEl>
                                          <p:spTgt spid="59"/>
                                        </p:tgtEl>
                                      </p:cBhvr>
                                    </p:animEffect>
                                  </p:childTnLst>
                                </p:cTn>
                              </p:par>
                            </p:childTnLst>
                          </p:cTn>
                        </p:par>
                        <p:par>
                          <p:cTn id="43" fill="hold">
                            <p:stCondLst>
                              <p:cond delay="2700"/>
                            </p:stCondLst>
                            <p:childTnLst>
                              <p:par>
                                <p:cTn id="44" presetID="45" presetClass="entr" presetSubtype="0"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anim calcmode="lin" valueType="num">
                                      <p:cBhvr>
                                        <p:cTn id="47" dur="500" fill="hold"/>
                                        <p:tgtEl>
                                          <p:spTgt spid="30"/>
                                        </p:tgtEl>
                                        <p:attrNameLst>
                                          <p:attrName>ppt_w</p:attrName>
                                        </p:attrNameLst>
                                      </p:cBhvr>
                                      <p:tavLst>
                                        <p:tav tm="0" fmla="#ppt_w*sin(2.5*pi*$)">
                                          <p:val>
                                            <p:fltVal val="0"/>
                                          </p:val>
                                        </p:tav>
                                        <p:tav tm="100000">
                                          <p:val>
                                            <p:fltVal val="1"/>
                                          </p:val>
                                        </p:tav>
                                      </p:tavLst>
                                    </p:anim>
                                    <p:anim calcmode="lin" valueType="num">
                                      <p:cBhvr>
                                        <p:cTn id="48" dur="500" fill="hold"/>
                                        <p:tgtEl>
                                          <p:spTgt spid="30"/>
                                        </p:tgtEl>
                                        <p:attrNameLst>
                                          <p:attrName>ppt_h</p:attrName>
                                        </p:attrNameLst>
                                      </p:cBhvr>
                                      <p:tavLst>
                                        <p:tav tm="0">
                                          <p:val>
                                            <p:strVal val="#ppt_h"/>
                                          </p:val>
                                        </p:tav>
                                        <p:tav tm="100000">
                                          <p:val>
                                            <p:strVal val="#ppt_h"/>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3400"/>
                            </p:stCondLst>
                            <p:childTnLst>
                              <p:par>
                                <p:cTn id="55" presetID="2" presetClass="entr" presetSubtype="1"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childTnLst>
                          </p:cTn>
                        </p:par>
                        <p:par>
                          <p:cTn id="59" fill="hold">
                            <p:stCondLst>
                              <p:cond delay="3900"/>
                            </p:stCondLst>
                            <p:childTnLst>
                              <p:par>
                                <p:cTn id="60" presetID="14" presetClass="entr" presetSubtype="1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randombar(horizontal)">
                                      <p:cBhvr>
                                        <p:cTn id="62" dur="500"/>
                                        <p:tgtEl>
                                          <p:spTgt spid="8"/>
                                        </p:tgtEl>
                                      </p:cBhvr>
                                    </p:animEffect>
                                  </p:childTnLst>
                                </p:cTn>
                              </p:par>
                            </p:childTnLst>
                          </p:cTn>
                        </p:par>
                        <p:par>
                          <p:cTn id="63" fill="hold">
                            <p:stCondLst>
                              <p:cond delay="4400"/>
                            </p:stCondLst>
                            <p:childTnLst>
                              <p:par>
                                <p:cTn id="64" presetID="45" presetClass="entr" presetSubtype="0"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anim calcmode="lin" valueType="num">
                                      <p:cBhvr>
                                        <p:cTn id="67" dur="500" fill="hold"/>
                                        <p:tgtEl>
                                          <p:spTgt spid="48"/>
                                        </p:tgtEl>
                                        <p:attrNameLst>
                                          <p:attrName>ppt_w</p:attrName>
                                        </p:attrNameLst>
                                      </p:cBhvr>
                                      <p:tavLst>
                                        <p:tav tm="0" fmla="#ppt_w*sin(2.5*pi*$)">
                                          <p:val>
                                            <p:fltVal val="0"/>
                                          </p:val>
                                        </p:tav>
                                        <p:tav tm="100000">
                                          <p:val>
                                            <p:fltVal val="1"/>
                                          </p:val>
                                        </p:tav>
                                      </p:tavLst>
                                    </p:anim>
                                    <p:anim calcmode="lin" valueType="num">
                                      <p:cBhvr>
                                        <p:cTn id="68" dur="500" fill="hold"/>
                                        <p:tgtEl>
                                          <p:spTgt spid="48"/>
                                        </p:tgtEl>
                                        <p:attrNameLst>
                                          <p:attrName>ppt_h</p:attrName>
                                        </p:attrNameLst>
                                      </p:cBhvr>
                                      <p:tavLst>
                                        <p:tav tm="0">
                                          <p:val>
                                            <p:strVal val="#ppt_h"/>
                                          </p:val>
                                        </p:tav>
                                        <p:tav tm="100000">
                                          <p:val>
                                            <p:strVal val="#ppt_h"/>
                                          </p:val>
                                        </p:tav>
                                      </p:tavLst>
                                    </p:anim>
                                  </p:childTnLst>
                                </p:cTn>
                              </p:par>
                              <p:par>
                                <p:cTn id="69" presetID="53" presetClass="entr" presetSubtype="16" fill="hold" grpId="0" nodeType="withEffect">
                                  <p:stCondLst>
                                    <p:cond delay="0"/>
                                  </p:stCondLst>
                                  <p:iterate type="lt">
                                    <p:tmPct val="10000"/>
                                  </p:iterate>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5100"/>
                            </p:stCondLst>
                            <p:childTnLst>
                              <p:par>
                                <p:cTn id="75" presetID="2" presetClass="entr" presetSubtype="4"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ppt_x"/>
                                          </p:val>
                                        </p:tav>
                                        <p:tav tm="100000">
                                          <p:val>
                                            <p:strVal val="#ppt_x"/>
                                          </p:val>
                                        </p:tav>
                                      </p:tavLst>
                                    </p:anim>
                                    <p:anim calcmode="lin" valueType="num">
                                      <p:cBhvr additive="base">
                                        <p:cTn id="78" dur="500" fill="hold"/>
                                        <p:tgtEl>
                                          <p:spTgt spid="4"/>
                                        </p:tgtEl>
                                        <p:attrNameLst>
                                          <p:attrName>ppt_y</p:attrName>
                                        </p:attrNameLst>
                                      </p:cBhvr>
                                      <p:tavLst>
                                        <p:tav tm="0">
                                          <p:val>
                                            <p:strVal val="1+#ppt_h/2"/>
                                          </p:val>
                                        </p:tav>
                                        <p:tav tm="100000">
                                          <p:val>
                                            <p:strVal val="#ppt_y"/>
                                          </p:val>
                                        </p:tav>
                                      </p:tavLst>
                                    </p:anim>
                                  </p:childTnLst>
                                </p:cTn>
                              </p:par>
                            </p:childTnLst>
                          </p:cTn>
                        </p:par>
                        <p:par>
                          <p:cTn id="79" fill="hold">
                            <p:stCondLst>
                              <p:cond delay="5600"/>
                            </p:stCondLst>
                            <p:childTnLst>
                              <p:par>
                                <p:cTn id="80" presetID="14" presetClass="entr" presetSubtype="1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randombar(horizontal)">
                                      <p:cBhvr>
                                        <p:cTn id="82" dur="500"/>
                                        <p:tgtEl>
                                          <p:spTgt spid="7"/>
                                        </p:tgtEl>
                                      </p:cBhvr>
                                    </p:animEffect>
                                  </p:childTnLst>
                                </p:cTn>
                              </p:par>
                            </p:childTnLst>
                          </p:cTn>
                        </p:par>
                        <p:par>
                          <p:cTn id="83" fill="hold">
                            <p:stCondLst>
                              <p:cond delay="6100"/>
                            </p:stCondLst>
                            <p:childTnLst>
                              <p:par>
                                <p:cTn id="84" presetID="45" presetClass="entr" presetSubtype="0"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ppt_w</p:attrName>
                                        </p:attrNameLst>
                                      </p:cBhvr>
                                      <p:tavLst>
                                        <p:tav tm="0" fmla="#ppt_w*sin(2.5*pi*$)">
                                          <p:val>
                                            <p:fltVal val="0"/>
                                          </p:val>
                                        </p:tav>
                                        <p:tav tm="100000">
                                          <p:val>
                                            <p:fltVal val="1"/>
                                          </p:val>
                                        </p:tav>
                                      </p:tavLst>
                                    </p:anim>
                                    <p:anim calcmode="lin" valueType="num">
                                      <p:cBhvr>
                                        <p:cTn id="88" dur="500" fill="hold"/>
                                        <p:tgtEl>
                                          <p:spTgt spid="22"/>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par>
                          <p:cTn id="94" fill="hold">
                            <p:stCondLst>
                              <p:cond delay="6800"/>
                            </p:stCondLst>
                            <p:childTnLst>
                              <p:par>
                                <p:cTn id="95" presetID="2" presetClass="entr" presetSubtype="1"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ppt_x"/>
                                          </p:val>
                                        </p:tav>
                                        <p:tav tm="100000">
                                          <p:val>
                                            <p:strVal val="#ppt_x"/>
                                          </p:val>
                                        </p:tav>
                                      </p:tavLst>
                                    </p:anim>
                                    <p:anim calcmode="lin" valueType="num">
                                      <p:cBhvr additive="base">
                                        <p:cTn id="98" dur="500" fill="hold"/>
                                        <p:tgtEl>
                                          <p:spTgt spid="9"/>
                                        </p:tgtEl>
                                        <p:attrNameLst>
                                          <p:attrName>ppt_y</p:attrName>
                                        </p:attrNameLst>
                                      </p:cBhvr>
                                      <p:tavLst>
                                        <p:tav tm="0">
                                          <p:val>
                                            <p:strVal val="0-#ppt_h/2"/>
                                          </p:val>
                                        </p:tav>
                                        <p:tav tm="100000">
                                          <p:val>
                                            <p:strVal val="#ppt_y"/>
                                          </p:val>
                                        </p:tav>
                                      </p:tavLst>
                                    </p:anim>
                                  </p:childTnLst>
                                </p:cTn>
                              </p:par>
                            </p:childTnLst>
                          </p:cTn>
                        </p:par>
                        <p:par>
                          <p:cTn id="99" fill="hold">
                            <p:stCondLst>
                              <p:cond delay="7300"/>
                            </p:stCondLst>
                            <p:childTnLst>
                              <p:par>
                                <p:cTn id="100" presetID="14" presetClass="entr" presetSubtype="10"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randombar(horizontal)">
                                      <p:cBhvr>
                                        <p:cTn id="102" dur="500"/>
                                        <p:tgtEl>
                                          <p:spTgt spid="10"/>
                                        </p:tgtEl>
                                      </p:cBhvr>
                                    </p:animEffect>
                                  </p:childTnLst>
                                </p:cTn>
                              </p:par>
                            </p:childTnLst>
                          </p:cTn>
                        </p:par>
                        <p:par>
                          <p:cTn id="103" fill="hold">
                            <p:stCondLst>
                              <p:cond delay="7800"/>
                            </p:stCondLst>
                            <p:childTnLst>
                              <p:par>
                                <p:cTn id="104" presetID="45" presetClass="entr" presetSubtype="0" fill="hold" nodeType="after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500"/>
                                        <p:tgtEl>
                                          <p:spTgt spid="61"/>
                                        </p:tgtEl>
                                      </p:cBhvr>
                                    </p:animEffect>
                                    <p:anim calcmode="lin" valueType="num">
                                      <p:cBhvr>
                                        <p:cTn id="107" dur="500" fill="hold"/>
                                        <p:tgtEl>
                                          <p:spTgt spid="61"/>
                                        </p:tgtEl>
                                        <p:attrNameLst>
                                          <p:attrName>ppt_w</p:attrName>
                                        </p:attrNameLst>
                                      </p:cBhvr>
                                      <p:tavLst>
                                        <p:tav tm="0" fmla="#ppt_w*sin(2.5*pi*$)">
                                          <p:val>
                                            <p:fltVal val="0"/>
                                          </p:val>
                                        </p:tav>
                                        <p:tav tm="100000">
                                          <p:val>
                                            <p:fltVal val="1"/>
                                          </p:val>
                                        </p:tav>
                                      </p:tavLst>
                                    </p:anim>
                                    <p:anim calcmode="lin" valueType="num">
                                      <p:cBhvr>
                                        <p:cTn id="108" dur="500" fill="hold"/>
                                        <p:tgtEl>
                                          <p:spTgt spid="61"/>
                                        </p:tgtEl>
                                        <p:attrNameLst>
                                          <p:attrName>ppt_h</p:attrName>
                                        </p:attrNameLst>
                                      </p:cBhvr>
                                      <p:tavLst>
                                        <p:tav tm="0">
                                          <p:val>
                                            <p:strVal val="#ppt_h"/>
                                          </p:val>
                                        </p:tav>
                                        <p:tav tm="100000">
                                          <p:val>
                                            <p:strVal val="#ppt_h"/>
                                          </p:val>
                                        </p:tav>
                                      </p:tavLst>
                                    </p:anim>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par>
                          <p:cTn id="114" fill="hold">
                            <p:stCondLst>
                              <p:cond delay="85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500" fill="hold"/>
                                        <p:tgtEl>
                                          <p:spTgt spid="11"/>
                                        </p:tgtEl>
                                        <p:attrNameLst>
                                          <p:attrName>ppt_x</p:attrName>
                                        </p:attrNameLst>
                                      </p:cBhvr>
                                      <p:tavLst>
                                        <p:tav tm="0">
                                          <p:val>
                                            <p:strVal val="#ppt_x"/>
                                          </p:val>
                                        </p:tav>
                                        <p:tav tm="100000">
                                          <p:val>
                                            <p:strVal val="#ppt_x"/>
                                          </p:val>
                                        </p:tav>
                                      </p:tavLst>
                                    </p:anim>
                                    <p:anim calcmode="lin" valueType="num">
                                      <p:cBhvr additive="base">
                                        <p:cTn id="118" dur="500" fill="hold"/>
                                        <p:tgtEl>
                                          <p:spTgt spid="11"/>
                                        </p:tgtEl>
                                        <p:attrNameLst>
                                          <p:attrName>ppt_y</p:attrName>
                                        </p:attrNameLst>
                                      </p:cBhvr>
                                      <p:tavLst>
                                        <p:tav tm="0">
                                          <p:val>
                                            <p:strVal val="1+#ppt_h/2"/>
                                          </p:val>
                                        </p:tav>
                                        <p:tav tm="100000">
                                          <p:val>
                                            <p:strVal val="#ppt_y"/>
                                          </p:val>
                                        </p:tav>
                                      </p:tavLst>
                                    </p:anim>
                                  </p:childTnLst>
                                </p:cTn>
                              </p:par>
                            </p:childTnLst>
                          </p:cTn>
                        </p:par>
                        <p:par>
                          <p:cTn id="119" fill="hold">
                            <p:stCondLst>
                              <p:cond delay="9000"/>
                            </p:stCondLst>
                            <p:childTnLst>
                              <p:par>
                                <p:cTn id="120" presetID="14" presetClass="entr" presetSubtype="10" fill="hold" grpId="0"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randombar(horizontal)">
                                      <p:cBhvr>
                                        <p:cTn id="1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p:bldP spid="8" grpId="0"/>
      <p:bldP spid="9" grpId="0" animBg="1"/>
      <p:bldP spid="10" grpId="0"/>
      <p:bldP spid="11" grpId="0" animBg="1"/>
      <p:bldP spid="12" grpId="0"/>
      <p:bldP spid="13" grpId="0" animBg="1"/>
      <p:bldP spid="14" grpId="0" animBg="1"/>
      <p:bldP spid="15" grpId="0" animBg="1"/>
      <p:bldP spid="16" grpId="0" animBg="1"/>
      <p:bldP spid="17" grpId="0" animBg="1"/>
      <p:bldP spid="18" grpId="0" animBg="1"/>
      <p:bldP spid="19" grpId="0"/>
      <p:bldP spid="20" grpId="0"/>
      <p:bldP spid="21" grpId="0"/>
      <p:bldP spid="58" grpId="0" animBg="1"/>
      <p:bldP spid="59" grpId="0" animBg="1"/>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4"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6"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7"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9" name="Shape 2021"/>
          <p:cNvSpPr/>
          <p:nvPr/>
        </p:nvSpPr>
        <p:spPr>
          <a:xfrm>
            <a:off x="1747495" y="1851670"/>
            <a:ext cx="174145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2"/>
          <p:cNvSpPr/>
          <p:nvPr/>
        </p:nvSpPr>
        <p:spPr>
          <a:xfrm>
            <a:off x="1741649"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3"/>
          <p:cNvSpPr/>
          <p:nvPr/>
        </p:nvSpPr>
        <p:spPr>
          <a:xfrm>
            <a:off x="1747495" y="3304099"/>
            <a:ext cx="1741450"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4"/>
          <p:cNvSpPr/>
          <p:nvPr/>
        </p:nvSpPr>
        <p:spPr>
          <a:xfrm>
            <a:off x="1741649"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5"/>
          <p:cNvSpPr/>
          <p:nvPr/>
        </p:nvSpPr>
        <p:spPr>
          <a:xfrm>
            <a:off x="5654872" y="1851670"/>
            <a:ext cx="173450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6"/>
          <p:cNvSpPr/>
          <p:nvPr/>
        </p:nvSpPr>
        <p:spPr>
          <a:xfrm>
            <a:off x="5987765"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5" name="Shape 2027"/>
          <p:cNvSpPr/>
          <p:nvPr/>
        </p:nvSpPr>
        <p:spPr>
          <a:xfrm>
            <a:off x="5654873" y="3304101"/>
            <a:ext cx="1734500"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6" name="Shape 2028"/>
          <p:cNvSpPr/>
          <p:nvPr/>
        </p:nvSpPr>
        <p:spPr>
          <a:xfrm>
            <a:off x="5987765"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57" name="组合 56"/>
          <p:cNvGrpSpPr/>
          <p:nvPr/>
        </p:nvGrpSpPr>
        <p:grpSpPr>
          <a:xfrm>
            <a:off x="3488945" y="1702369"/>
            <a:ext cx="2176351" cy="2176351"/>
            <a:chOff x="2193191" y="1899415"/>
            <a:chExt cx="2421376" cy="2421376"/>
          </a:xfrm>
          <a:effectLst/>
        </p:grpSpPr>
        <p:sp>
          <p:nvSpPr>
            <p:cNvPr id="58" name="椭圆 57"/>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59" name="八边形 58"/>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60" name="矩形 59"/>
          <p:cNvSpPr/>
          <p:nvPr/>
        </p:nvSpPr>
        <p:spPr>
          <a:xfrm>
            <a:off x="3736467" y="242316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61" name="组合 60"/>
          <p:cNvGrpSpPr/>
          <p:nvPr/>
        </p:nvGrpSpPr>
        <p:grpSpPr>
          <a:xfrm>
            <a:off x="618867" y="1527304"/>
            <a:ext cx="1139838" cy="1139838"/>
            <a:chOff x="4184106" y="2952206"/>
            <a:chExt cx="3823790" cy="3823790"/>
          </a:xfrm>
        </p:grpSpPr>
        <p:sp>
          <p:nvSpPr>
            <p:cNvPr id="62" name="椭圆 6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3" name="组合 62"/>
            <p:cNvGrpSpPr/>
            <p:nvPr/>
          </p:nvGrpSpPr>
          <p:grpSpPr>
            <a:xfrm>
              <a:off x="4710169" y="3478269"/>
              <a:ext cx="2771663" cy="2771663"/>
              <a:chOff x="2193191" y="1899415"/>
              <a:chExt cx="2421376" cy="2421376"/>
            </a:xfrm>
            <a:effectLst/>
          </p:grpSpPr>
          <p:sp>
            <p:nvSpPr>
              <p:cNvPr id="64" name="椭圆 63"/>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65" name="椭圆 6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66" name="组合 65"/>
          <p:cNvGrpSpPr/>
          <p:nvPr/>
        </p:nvGrpSpPr>
        <p:grpSpPr>
          <a:xfrm>
            <a:off x="612144" y="2926877"/>
            <a:ext cx="1139838" cy="1139838"/>
            <a:chOff x="4184106" y="2952206"/>
            <a:chExt cx="3823790" cy="3823790"/>
          </a:xfrm>
        </p:grpSpPr>
        <p:sp>
          <p:nvSpPr>
            <p:cNvPr id="67" name="椭圆 6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8" name="组合 67"/>
            <p:cNvGrpSpPr/>
            <p:nvPr/>
          </p:nvGrpSpPr>
          <p:grpSpPr>
            <a:xfrm>
              <a:off x="4710169" y="3478269"/>
              <a:ext cx="2771663" cy="2771663"/>
              <a:chOff x="2193191" y="1899415"/>
              <a:chExt cx="2421376" cy="2421376"/>
            </a:xfrm>
            <a:effectLst/>
          </p:grpSpPr>
          <p:sp>
            <p:nvSpPr>
              <p:cNvPr id="69" name="椭圆 68"/>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0" name="椭圆 6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71" name="组合 70"/>
          <p:cNvGrpSpPr/>
          <p:nvPr/>
        </p:nvGrpSpPr>
        <p:grpSpPr>
          <a:xfrm>
            <a:off x="7387113" y="1513856"/>
            <a:ext cx="1139838" cy="1139838"/>
            <a:chOff x="4184106" y="2952206"/>
            <a:chExt cx="3823790" cy="3823790"/>
          </a:xfrm>
        </p:grpSpPr>
        <p:sp>
          <p:nvSpPr>
            <p:cNvPr id="72" name="椭圆 7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3" name="组合 72"/>
            <p:cNvGrpSpPr/>
            <p:nvPr/>
          </p:nvGrpSpPr>
          <p:grpSpPr>
            <a:xfrm>
              <a:off x="4710169" y="3478269"/>
              <a:ext cx="2771663" cy="2771663"/>
              <a:chOff x="2193191" y="1899415"/>
              <a:chExt cx="2421376" cy="2421376"/>
            </a:xfrm>
            <a:effectLst/>
          </p:grpSpPr>
          <p:sp>
            <p:nvSpPr>
              <p:cNvPr id="74" name="椭圆 73"/>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5" name="椭圆 7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76" name="组合 75"/>
          <p:cNvGrpSpPr/>
          <p:nvPr/>
        </p:nvGrpSpPr>
        <p:grpSpPr>
          <a:xfrm>
            <a:off x="7385954" y="2947808"/>
            <a:ext cx="1139838" cy="1139838"/>
            <a:chOff x="4184106" y="2952206"/>
            <a:chExt cx="3823790" cy="3823790"/>
          </a:xfrm>
        </p:grpSpPr>
        <p:sp>
          <p:nvSpPr>
            <p:cNvPr id="77" name="椭圆 7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8" name="组合 77"/>
            <p:cNvGrpSpPr/>
            <p:nvPr/>
          </p:nvGrpSpPr>
          <p:grpSpPr>
            <a:xfrm>
              <a:off x="4710167" y="3478267"/>
              <a:ext cx="2771663" cy="2771663"/>
              <a:chOff x="2193190" y="1899413"/>
              <a:chExt cx="2421376" cy="2421376"/>
            </a:xfrm>
            <a:effectLst/>
          </p:grpSpPr>
          <p:sp>
            <p:nvSpPr>
              <p:cNvPr id="79" name="椭圆 78"/>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80" name="椭圆 79"/>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sp>
        <p:nvSpPr>
          <p:cNvPr id="81" name="TextBox 80"/>
          <p:cNvSpPr txBox="1"/>
          <p:nvPr/>
        </p:nvSpPr>
        <p:spPr>
          <a:xfrm>
            <a:off x="840749" y="1855873"/>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2" name="TextBox 81"/>
          <p:cNvSpPr txBox="1"/>
          <p:nvPr/>
        </p:nvSpPr>
        <p:spPr>
          <a:xfrm>
            <a:off x="834026" y="3255446"/>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3" name="TextBox 82"/>
          <p:cNvSpPr txBox="1"/>
          <p:nvPr/>
        </p:nvSpPr>
        <p:spPr>
          <a:xfrm>
            <a:off x="7608995" y="1842425"/>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4" name="TextBox 83"/>
          <p:cNvSpPr txBox="1"/>
          <p:nvPr/>
        </p:nvSpPr>
        <p:spPr>
          <a:xfrm>
            <a:off x="7607836" y="3276377"/>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19823396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500"/>
                                        <p:tgtEl>
                                          <p:spTgt spid="5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p:cTn id="26" dur="500" fill="hold"/>
                                        <p:tgtEl>
                                          <p:spTgt spid="81"/>
                                        </p:tgtEl>
                                        <p:attrNameLst>
                                          <p:attrName>ppt_w</p:attrName>
                                        </p:attrNameLst>
                                      </p:cBhvr>
                                      <p:tavLst>
                                        <p:tav tm="0">
                                          <p:val>
                                            <p:fltVal val="0"/>
                                          </p:val>
                                        </p:tav>
                                        <p:tav tm="100000">
                                          <p:val>
                                            <p:strVal val="#ppt_w"/>
                                          </p:val>
                                        </p:tav>
                                      </p:tavLst>
                                    </p:anim>
                                    <p:anim calcmode="lin" valueType="num">
                                      <p:cBhvr>
                                        <p:cTn id="27" dur="500" fill="hold"/>
                                        <p:tgtEl>
                                          <p:spTgt spid="81"/>
                                        </p:tgtEl>
                                        <p:attrNameLst>
                                          <p:attrName>ppt_h</p:attrName>
                                        </p:attrNameLst>
                                      </p:cBhvr>
                                      <p:tavLst>
                                        <p:tav tm="0">
                                          <p:val>
                                            <p:fltVal val="0"/>
                                          </p:val>
                                        </p:tav>
                                        <p:tav tm="100000">
                                          <p:val>
                                            <p:strVal val="#ppt_h"/>
                                          </p:val>
                                        </p:tav>
                                      </p:tavLst>
                                    </p:anim>
                                    <p:animEffect transition="in" filter="fade">
                                      <p:cBhvr>
                                        <p:cTn id="28" dur="500"/>
                                        <p:tgtEl>
                                          <p:spTgt spid="81"/>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ppt_w</p:attrName>
                                        </p:attrNameLst>
                                      </p:cBhvr>
                                      <p:tavLst>
                                        <p:tav tm="0">
                                          <p:val>
                                            <p:fltVal val="0"/>
                                          </p:val>
                                        </p:tav>
                                        <p:tav tm="100000">
                                          <p:val>
                                            <p:strVal val="#ppt_w"/>
                                          </p:val>
                                        </p:tav>
                                      </p:tavLst>
                                    </p:anim>
                                    <p:anim calcmode="lin" valueType="num">
                                      <p:cBhvr>
                                        <p:cTn id="46" dur="500" fill="hold"/>
                                        <p:tgtEl>
                                          <p:spTgt spid="66"/>
                                        </p:tgtEl>
                                        <p:attrNameLst>
                                          <p:attrName>ppt_h</p:attrName>
                                        </p:attrNameLst>
                                      </p:cBhvr>
                                      <p:tavLst>
                                        <p:tav tm="0">
                                          <p:val>
                                            <p:fltVal val="0"/>
                                          </p:val>
                                        </p:tav>
                                        <p:tav tm="100000">
                                          <p:val>
                                            <p:strVal val="#ppt_h"/>
                                          </p:val>
                                        </p:tav>
                                      </p:tavLst>
                                    </p:anim>
                                    <p:animEffect transition="in" filter="fade">
                                      <p:cBhvr>
                                        <p:cTn id="47" dur="500"/>
                                        <p:tgtEl>
                                          <p:spTgt spid="6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p:cTn id="50" dur="500" fill="hold"/>
                                        <p:tgtEl>
                                          <p:spTgt spid="82"/>
                                        </p:tgtEl>
                                        <p:attrNameLst>
                                          <p:attrName>ppt_w</p:attrName>
                                        </p:attrNameLst>
                                      </p:cBhvr>
                                      <p:tavLst>
                                        <p:tav tm="0">
                                          <p:val>
                                            <p:fltVal val="0"/>
                                          </p:val>
                                        </p:tav>
                                        <p:tav tm="100000">
                                          <p:val>
                                            <p:strVal val="#ppt_w"/>
                                          </p:val>
                                        </p:tav>
                                      </p:tavLst>
                                    </p:anim>
                                    <p:anim calcmode="lin" valueType="num">
                                      <p:cBhvr>
                                        <p:cTn id="51" dur="500" fill="hold"/>
                                        <p:tgtEl>
                                          <p:spTgt spid="82"/>
                                        </p:tgtEl>
                                        <p:attrNameLst>
                                          <p:attrName>ppt_h</p:attrName>
                                        </p:attrNameLst>
                                      </p:cBhvr>
                                      <p:tavLst>
                                        <p:tav tm="0">
                                          <p:val>
                                            <p:fltVal val="0"/>
                                          </p:val>
                                        </p:tav>
                                        <p:tav tm="100000">
                                          <p:val>
                                            <p:strVal val="#ppt_h"/>
                                          </p:val>
                                        </p:tav>
                                      </p:tavLst>
                                    </p:anim>
                                    <p:animEffect transition="in" filter="fade">
                                      <p:cBhvr>
                                        <p:cTn id="52" dur="500"/>
                                        <p:tgtEl>
                                          <p:spTgt spid="82"/>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p:cTn id="74" dur="500" fill="hold"/>
                                        <p:tgtEl>
                                          <p:spTgt spid="83"/>
                                        </p:tgtEl>
                                        <p:attrNameLst>
                                          <p:attrName>ppt_w</p:attrName>
                                        </p:attrNameLst>
                                      </p:cBhvr>
                                      <p:tavLst>
                                        <p:tav tm="0">
                                          <p:val>
                                            <p:fltVal val="0"/>
                                          </p:val>
                                        </p:tav>
                                        <p:tav tm="100000">
                                          <p:val>
                                            <p:strVal val="#ppt_w"/>
                                          </p:val>
                                        </p:tav>
                                      </p:tavLst>
                                    </p:anim>
                                    <p:anim calcmode="lin" valueType="num">
                                      <p:cBhvr>
                                        <p:cTn id="75" dur="500" fill="hold"/>
                                        <p:tgtEl>
                                          <p:spTgt spid="83"/>
                                        </p:tgtEl>
                                        <p:attrNameLst>
                                          <p:attrName>ppt_h</p:attrName>
                                        </p:attrNameLst>
                                      </p:cBhvr>
                                      <p:tavLst>
                                        <p:tav tm="0">
                                          <p:val>
                                            <p:fltVal val="0"/>
                                          </p:val>
                                        </p:tav>
                                        <p:tav tm="100000">
                                          <p:val>
                                            <p:strVal val="#ppt_h"/>
                                          </p:val>
                                        </p:tav>
                                      </p:tavLst>
                                    </p:anim>
                                    <p:animEffect transition="in" filter="fade">
                                      <p:cBhvr>
                                        <p:cTn id="76" dur="500"/>
                                        <p:tgtEl>
                                          <p:spTgt spid="83"/>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childTnLst>
                          </p:cTn>
                        </p:par>
                        <p:par>
                          <p:cTn id="90" fill="hold">
                            <p:stCondLst>
                              <p:cond delay="6000"/>
                            </p:stCondLst>
                            <p:childTnLst>
                              <p:par>
                                <p:cTn id="91" presetID="53" presetClass="entr" presetSubtype="16" fill="hold" nodeType="after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p:cTn id="93" dur="500" fill="hold"/>
                                        <p:tgtEl>
                                          <p:spTgt spid="76"/>
                                        </p:tgtEl>
                                        <p:attrNameLst>
                                          <p:attrName>ppt_w</p:attrName>
                                        </p:attrNameLst>
                                      </p:cBhvr>
                                      <p:tavLst>
                                        <p:tav tm="0">
                                          <p:val>
                                            <p:fltVal val="0"/>
                                          </p:val>
                                        </p:tav>
                                        <p:tav tm="100000">
                                          <p:val>
                                            <p:strVal val="#ppt_w"/>
                                          </p:val>
                                        </p:tav>
                                      </p:tavLst>
                                    </p:anim>
                                    <p:anim calcmode="lin" valueType="num">
                                      <p:cBhvr>
                                        <p:cTn id="94" dur="500" fill="hold"/>
                                        <p:tgtEl>
                                          <p:spTgt spid="76"/>
                                        </p:tgtEl>
                                        <p:attrNameLst>
                                          <p:attrName>ppt_h</p:attrName>
                                        </p:attrNameLst>
                                      </p:cBhvr>
                                      <p:tavLst>
                                        <p:tav tm="0">
                                          <p:val>
                                            <p:fltVal val="0"/>
                                          </p:val>
                                        </p:tav>
                                        <p:tav tm="100000">
                                          <p:val>
                                            <p:strVal val="#ppt_h"/>
                                          </p:val>
                                        </p:tav>
                                      </p:tavLst>
                                    </p:anim>
                                    <p:animEffect transition="in" filter="fade">
                                      <p:cBhvr>
                                        <p:cTn id="95" dur="500"/>
                                        <p:tgtEl>
                                          <p:spTgt spid="7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500" fill="hold"/>
                                        <p:tgtEl>
                                          <p:spTgt spid="84"/>
                                        </p:tgtEl>
                                        <p:attrNameLst>
                                          <p:attrName>ppt_w</p:attrName>
                                        </p:attrNameLst>
                                      </p:cBhvr>
                                      <p:tavLst>
                                        <p:tav tm="0">
                                          <p:val>
                                            <p:fltVal val="0"/>
                                          </p:val>
                                        </p:tav>
                                        <p:tav tm="100000">
                                          <p:val>
                                            <p:strVal val="#ppt_w"/>
                                          </p:val>
                                        </p:tav>
                                      </p:tavLst>
                                    </p:anim>
                                    <p:anim calcmode="lin" valueType="num">
                                      <p:cBhvr>
                                        <p:cTn id="99" dur="500" fill="hold"/>
                                        <p:tgtEl>
                                          <p:spTgt spid="84"/>
                                        </p:tgtEl>
                                        <p:attrNameLst>
                                          <p:attrName>ppt_h</p:attrName>
                                        </p:attrNameLst>
                                      </p:cBhvr>
                                      <p:tavLst>
                                        <p:tav tm="0">
                                          <p:val>
                                            <p:fltVal val="0"/>
                                          </p:val>
                                        </p:tav>
                                        <p:tav tm="100000">
                                          <p:val>
                                            <p:strVal val="#ppt_h"/>
                                          </p:val>
                                        </p:tav>
                                      </p:tavLst>
                                    </p:anim>
                                    <p:animEffect transition="in" filter="fade">
                                      <p:cBhvr>
                                        <p:cTn id="100" dur="500"/>
                                        <p:tgtEl>
                                          <p:spTgt spid="84"/>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60" grpId="0"/>
      <p:bldP spid="81" grpId="0"/>
      <p:bldP spid="82" grpId="0"/>
      <p:bldP spid="83"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rot="2700000">
            <a:off x="931649" y="2323665"/>
            <a:ext cx="1123506" cy="1110268"/>
            <a:chOff x="3237545" y="4561747"/>
            <a:chExt cx="1146960" cy="1146960"/>
          </a:xfrm>
        </p:grpSpPr>
        <p:sp>
          <p:nvSpPr>
            <p:cNvPr id="30" name="圆角矩形 29"/>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1" name="椭圆 30"/>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mn-ea"/>
              </a:endParaRPr>
            </a:p>
          </p:txBody>
        </p:sp>
      </p:grpSp>
      <p:grpSp>
        <p:nvGrpSpPr>
          <p:cNvPr id="32" name="组合 31"/>
          <p:cNvGrpSpPr/>
          <p:nvPr/>
        </p:nvGrpSpPr>
        <p:grpSpPr>
          <a:xfrm rot="2700000">
            <a:off x="2483422" y="2323665"/>
            <a:ext cx="1123506" cy="1110268"/>
            <a:chOff x="3237545" y="4561747"/>
            <a:chExt cx="1146960" cy="1146960"/>
          </a:xfrm>
        </p:grpSpPr>
        <p:sp>
          <p:nvSpPr>
            <p:cNvPr id="33" name="圆角矩形 32"/>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4" name="椭圆 33"/>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5" name="组合 34"/>
          <p:cNvGrpSpPr/>
          <p:nvPr/>
        </p:nvGrpSpPr>
        <p:grpSpPr>
          <a:xfrm rot="2700000">
            <a:off x="4025835" y="2323665"/>
            <a:ext cx="1123506" cy="1110268"/>
            <a:chOff x="3237545" y="4561747"/>
            <a:chExt cx="1146960" cy="1146960"/>
          </a:xfrm>
        </p:grpSpPr>
        <p:sp>
          <p:nvSpPr>
            <p:cNvPr id="36" name="圆角矩形 35"/>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7" name="椭圆 36"/>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8" name="组合 37"/>
          <p:cNvGrpSpPr/>
          <p:nvPr/>
        </p:nvGrpSpPr>
        <p:grpSpPr>
          <a:xfrm rot="2700000">
            <a:off x="5580621" y="2323665"/>
            <a:ext cx="1123506" cy="1110268"/>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0" name="椭圆 39"/>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41" name="组合 40"/>
          <p:cNvGrpSpPr/>
          <p:nvPr/>
        </p:nvGrpSpPr>
        <p:grpSpPr>
          <a:xfrm rot="2700000">
            <a:off x="7118077" y="2323665"/>
            <a:ext cx="1123506" cy="1110268"/>
            <a:chOff x="3237545" y="4561747"/>
            <a:chExt cx="1146960" cy="1146960"/>
          </a:xfrm>
        </p:grpSpPr>
        <p:sp>
          <p:nvSpPr>
            <p:cNvPr id="42" name="圆角矩形 41"/>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3" name="椭圆 42"/>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19" name="Text Placeholder 4"/>
          <p:cNvSpPr txBox="1">
            <a:spLocks/>
          </p:cNvSpPr>
          <p:nvPr/>
        </p:nvSpPr>
        <p:spPr>
          <a:xfrm>
            <a:off x="1034102"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2599346"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4143885"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5688957"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7248014"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42124"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2158204"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TextBox 25"/>
          <p:cNvSpPr txBox="1"/>
          <p:nvPr/>
        </p:nvSpPr>
        <p:spPr>
          <a:xfrm>
            <a:off x="3722237"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5287297"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6797835"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458091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animEffect transition="in" filter="fade">
                                      <p:cBhvr>
                                        <p:cTn id="13" dur="500"/>
                                        <p:tgtEl>
                                          <p:spTgt spid="19">
                                            <p:txEl>
                                              <p:pRg st="0" end="0"/>
                                            </p:txEl>
                                          </p:spTgt>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trips(downRight)">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fade">
                                      <p:cBhvr>
                                        <p:cTn id="27" dur="500"/>
                                        <p:tgtEl>
                                          <p:spTgt spid="20">
                                            <p:txEl>
                                              <p:pRg st="0" end="0"/>
                                            </p:txEl>
                                          </p:spTgt>
                                        </p:tgtEl>
                                      </p:cBhvr>
                                    </p:animEffect>
                                  </p:childTnLst>
                                </p:cTn>
                              </p:par>
                            </p:childTnLst>
                          </p:cTn>
                        </p:par>
                        <p:par>
                          <p:cTn id="28" fill="hold">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strips(downRight)">
                                      <p:cBhvr>
                                        <p:cTn id="31" dur="500"/>
                                        <p:tgtEl>
                                          <p:spTgt spid="25"/>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1">
                                            <p:txEl>
                                              <p:pRg st="0" end="0"/>
                                            </p:txEl>
                                          </p:spTgt>
                                        </p:tgtEl>
                                        <p:attrNameLst>
                                          <p:attrName>style.visibility</p:attrName>
                                        </p:attrNameLst>
                                      </p:cBhvr>
                                      <p:to>
                                        <p:strVal val="visible"/>
                                      </p:to>
                                    </p:set>
                                    <p:animEffect transition="in" filter="fade">
                                      <p:cBhvr>
                                        <p:cTn id="41" dur="500"/>
                                        <p:tgtEl>
                                          <p:spTgt spid="21">
                                            <p:txEl>
                                              <p:pRg st="0" end="0"/>
                                            </p:txEl>
                                          </p:spTgt>
                                        </p:tgtEl>
                                      </p:cBhvr>
                                    </p:animEffect>
                                  </p:childTnLst>
                                </p:cTn>
                              </p:par>
                            </p:childTnLst>
                          </p:cTn>
                        </p:par>
                        <p:par>
                          <p:cTn id="42" fill="hold">
                            <p:stCondLst>
                              <p:cond delay="4000"/>
                            </p:stCondLst>
                            <p:childTnLst>
                              <p:par>
                                <p:cTn id="43" presetID="18" presetClass="entr" presetSubtype="6"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strips(downRight)">
                                      <p:cBhvr>
                                        <p:cTn id="45" dur="500"/>
                                        <p:tgtEl>
                                          <p:spTgt spid="2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fade">
                                      <p:cBhvr>
                                        <p:cTn id="55" dur="500"/>
                                        <p:tgtEl>
                                          <p:spTgt spid="22">
                                            <p:txEl>
                                              <p:pRg st="0" end="0"/>
                                            </p:txEl>
                                          </p:spTgt>
                                        </p:tgtEl>
                                      </p:cBhvr>
                                    </p:animEffect>
                                  </p:childTnLst>
                                </p:cTn>
                              </p:par>
                            </p:childTnLst>
                          </p:cTn>
                        </p:par>
                        <p:par>
                          <p:cTn id="56" fill="hold">
                            <p:stCondLst>
                              <p:cond delay="5500"/>
                            </p:stCondLst>
                            <p:childTnLst>
                              <p:par>
                                <p:cTn id="57" presetID="18" presetClass="entr" presetSubtype="6"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strips(downRight)">
                                      <p:cBhvr>
                                        <p:cTn id="59" dur="500"/>
                                        <p:tgtEl>
                                          <p:spTgt spid="27"/>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fade">
                                      <p:cBhvr>
                                        <p:cTn id="69" dur="500"/>
                                        <p:tgtEl>
                                          <p:spTgt spid="23">
                                            <p:txEl>
                                              <p:pRg st="0" end="0"/>
                                            </p:txEl>
                                          </p:spTgt>
                                        </p:tgtEl>
                                      </p:cBhvr>
                                    </p:animEffect>
                                  </p:childTnLst>
                                </p:cTn>
                              </p:par>
                            </p:childTnLst>
                          </p:cTn>
                        </p:par>
                        <p:par>
                          <p:cTn id="70" fill="hold">
                            <p:stCondLst>
                              <p:cond delay="7000"/>
                            </p:stCondLst>
                            <p:childTnLst>
                              <p:par>
                                <p:cTn id="71" presetID="18" presetClass="entr" presetSubtype="6"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strips(downRight)">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0" grpId="0" build="p"/>
      <p:bldP spid="21" grpId="0" build="p"/>
      <p:bldP spid="22" grpId="0" build="p"/>
      <p:bldP spid="23" grpId="0" build="p"/>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7160249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9"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0"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1"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2"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3811785" y="930608"/>
            <a:ext cx="1504459" cy="1504459"/>
            <a:chOff x="4184106" y="2952206"/>
            <a:chExt cx="3823790" cy="3823790"/>
          </a:xfrm>
        </p:grpSpPr>
        <p:sp>
          <p:nvSpPr>
            <p:cNvPr id="4" name="椭圆 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8" name="椭圆 7"/>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sp>
        <p:nvSpPr>
          <p:cNvPr id="9" name="TextBox 8"/>
          <p:cNvSpPr txBox="1"/>
          <p:nvPr/>
        </p:nvSpPr>
        <p:spPr>
          <a:xfrm>
            <a:off x="4184846" y="1403986"/>
            <a:ext cx="771787"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grpSp>
        <p:nvGrpSpPr>
          <p:cNvPr id="10" name="组合 9"/>
          <p:cNvGrpSpPr/>
          <p:nvPr/>
        </p:nvGrpSpPr>
        <p:grpSpPr>
          <a:xfrm>
            <a:off x="1532026" y="3281910"/>
            <a:ext cx="6129582" cy="1041780"/>
            <a:chOff x="2207942" y="2018652"/>
            <a:chExt cx="7776116" cy="1220497"/>
          </a:xfrm>
        </p:grpSpPr>
        <p:sp>
          <p:nvSpPr>
            <p:cNvPr id="11" name="圆角矩形 10"/>
            <p:cNvSpPr/>
            <p:nvPr/>
          </p:nvSpPr>
          <p:spPr>
            <a:xfrm>
              <a:off x="2207942" y="2018652"/>
              <a:ext cx="7776116" cy="1220497"/>
            </a:xfrm>
            <a:prstGeom prst="roundRect">
              <a:avLst>
                <a:gd name="adj" fmla="val 5000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2314903" y="2115844"/>
              <a:ext cx="7562195" cy="1026111"/>
            </a:xfrm>
            <a:prstGeom prst="roundRect">
              <a:avLst>
                <a:gd name="adj" fmla="val 50000"/>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n-ea"/>
              </a:endParaRPr>
            </a:p>
          </p:txBody>
        </p:sp>
      </p:grpSp>
      <p:grpSp>
        <p:nvGrpSpPr>
          <p:cNvPr id="13" name="组合 12"/>
          <p:cNvGrpSpPr/>
          <p:nvPr/>
        </p:nvGrpSpPr>
        <p:grpSpPr>
          <a:xfrm>
            <a:off x="799050" y="2499707"/>
            <a:ext cx="1387598" cy="467674"/>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2353494" y="2499707"/>
            <a:ext cx="1387598" cy="467674"/>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3882780" y="2499707"/>
            <a:ext cx="1387598" cy="467674"/>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5398110" y="2499707"/>
            <a:ext cx="1387598" cy="467674"/>
            <a:chOff x="3237545" y="4561747"/>
            <a:chExt cx="1146960" cy="1146960"/>
          </a:xfrm>
        </p:grpSpPr>
        <p:sp>
          <p:nvSpPr>
            <p:cNvPr id="23" name="圆角矩形 22"/>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6927432" y="2499707"/>
            <a:ext cx="1387598" cy="467674"/>
            <a:chOff x="3237545" y="4561747"/>
            <a:chExt cx="1146960" cy="1146960"/>
          </a:xfrm>
        </p:grpSpPr>
        <p:sp>
          <p:nvSpPr>
            <p:cNvPr id="26" name="圆角矩形 25"/>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3"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34"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95884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300"/>
                                        <p:tgtEl>
                                          <p:spTgt spid="32"/>
                                        </p:tgtEl>
                                      </p:cBhvr>
                                    </p:animEffect>
                                  </p:childTnLst>
                                </p:cTn>
                              </p:par>
                            </p:childTnLst>
                          </p:cTn>
                        </p:par>
                        <p:par>
                          <p:cTn id="19" fill="hold">
                            <p:stCondLst>
                              <p:cond delay="8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30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childTnLst>
                          </p:cTn>
                        </p:par>
                        <p:par>
                          <p:cTn id="29" fill="hold">
                            <p:stCondLst>
                              <p:cond delay="1800"/>
                            </p:stCondLst>
                            <p:childTnLst>
                              <p:par>
                                <p:cTn id="30" presetID="22" presetClass="entr" presetSubtype="1"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300"/>
                                        <p:tgtEl>
                                          <p:spTgt spid="31"/>
                                        </p:tgtEl>
                                      </p:cBhvr>
                                    </p:animEffect>
                                  </p:childTnLst>
                                </p:cTn>
                              </p:par>
                            </p:childTnLst>
                          </p:cTn>
                        </p:par>
                        <p:par>
                          <p:cTn id="33" fill="hold">
                            <p:stCondLst>
                              <p:cond delay="210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p:stCondLst>
                              <p:cond delay="2600"/>
                            </p:stCondLst>
                            <p:childTnLst>
                              <p:par>
                                <p:cTn id="40" presetID="10" presetClass="entr" presetSubtype="0" fill="hold" grpId="0" nodeType="afterEffect">
                                  <p:stCondLst>
                                    <p:cond delay="0"/>
                                  </p:stCondLst>
                                  <p:childTnLst>
                                    <p:set>
                                      <p:cBhvr>
                                        <p:cTn id="41" dur="1" fill="hold">
                                          <p:stCondLst>
                                            <p:cond delay="0"/>
                                          </p:stCondLst>
                                        </p:cTn>
                                        <p:tgtEl>
                                          <p:spTgt spid="34">
                                            <p:txEl>
                                              <p:pRg st="0" end="0"/>
                                            </p:txEl>
                                          </p:spTgt>
                                        </p:tgtEl>
                                        <p:attrNameLst>
                                          <p:attrName>style.visibility</p:attrName>
                                        </p:attrNameLst>
                                      </p:cBhvr>
                                      <p:to>
                                        <p:strVal val="visible"/>
                                      </p:to>
                                    </p:set>
                                    <p:animEffect transition="in" filter="fade">
                                      <p:cBhvr>
                                        <p:cTn id="42" dur="500"/>
                                        <p:tgtEl>
                                          <p:spTgt spid="34">
                                            <p:txEl>
                                              <p:pRg st="0" end="0"/>
                                            </p:txEl>
                                          </p:spTgt>
                                        </p:tgtEl>
                                      </p:cBhvr>
                                    </p:animEffect>
                                  </p:childTnLst>
                                </p:cTn>
                              </p:par>
                            </p:childTnLst>
                          </p:cTn>
                        </p:par>
                        <p:par>
                          <p:cTn id="43" fill="hold">
                            <p:stCondLst>
                              <p:cond delay="31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300"/>
                                        <p:tgtEl>
                                          <p:spTgt spid="28"/>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par>
                          <p:cTn id="53" fill="hold">
                            <p:stCondLst>
                              <p:cond delay="39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p:stCondLst>
                              <p:cond delay="4400"/>
                            </p:stCondLst>
                            <p:childTnLst>
                              <p:par>
                                <p:cTn id="58" presetID="22"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300"/>
                                        <p:tgtEl>
                                          <p:spTgt spid="30"/>
                                        </p:tgtEl>
                                      </p:cBhvr>
                                    </p:animEffect>
                                  </p:childTnLst>
                                </p:cTn>
                              </p:par>
                            </p:childTnLst>
                          </p:cTn>
                        </p:par>
                        <p:par>
                          <p:cTn id="61" fill="hold">
                            <p:stCondLst>
                              <p:cond delay="4700"/>
                            </p:stCondLst>
                            <p:childTnLst>
                              <p:par>
                                <p:cTn id="62" presetID="53" presetClass="entr" presetSubtype="16"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p:stCondLst>
                              <p:cond delay="5200"/>
                            </p:stCondLst>
                            <p:childTnLst>
                              <p:par>
                                <p:cTn id="68" presetID="10" presetClass="entr" presetSubtype="0"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childTnLst>
                          </p:cTn>
                        </p:par>
                        <p:par>
                          <p:cTn id="71" fill="hold">
                            <p:stCondLst>
                              <p:cond delay="570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300"/>
                                        <p:tgtEl>
                                          <p:spTgt spid="29"/>
                                        </p:tgtEl>
                                      </p:cBhvr>
                                    </p:animEffect>
                                  </p:childTnLst>
                                </p:cTn>
                              </p:par>
                            </p:childTnLst>
                          </p:cTn>
                        </p:par>
                        <p:par>
                          <p:cTn id="75" fill="hold">
                            <p:stCondLst>
                              <p:cond delay="6000"/>
                            </p:stCondLst>
                            <p:childTnLst>
                              <p:par>
                                <p:cTn id="76" presetID="53" presetClass="entr" presetSubtype="16"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childTnLst>
                          </p:cTn>
                        </p:par>
                        <p:par>
                          <p:cTn id="81" fill="hold">
                            <p:stCondLst>
                              <p:cond delay="6500"/>
                            </p:stCondLst>
                            <p:childTnLst>
                              <p:par>
                                <p:cTn id="82" presetID="10" presetClass="entr" presetSubtype="0" fill="hold" grpId="0"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7500"/>
                            </p:stCondLst>
                            <p:childTnLst>
                              <p:par>
                                <p:cTn id="90" presetID="53" presetClass="entr" presetSubtype="52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anim calcmode="lin" valueType="num">
                                      <p:cBhvr>
                                        <p:cTn id="95" dur="500" fill="hold"/>
                                        <p:tgtEl>
                                          <p:spTgt spid="33"/>
                                        </p:tgtEl>
                                        <p:attrNameLst>
                                          <p:attrName>ppt_x</p:attrName>
                                        </p:attrNameLst>
                                      </p:cBhvr>
                                      <p:tavLst>
                                        <p:tav tm="0">
                                          <p:val>
                                            <p:fltVal val="0.5"/>
                                          </p:val>
                                        </p:tav>
                                        <p:tav tm="100000">
                                          <p:val>
                                            <p:strVal val="#ppt_x"/>
                                          </p:val>
                                        </p:tav>
                                      </p:tavLst>
                                    </p:anim>
                                    <p:anim calcmode="lin" valueType="num">
                                      <p:cBhvr>
                                        <p:cTn id="96"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9" grpId="0"/>
      <p:bldP spid="33" grpId="0"/>
      <p:bldP spid="34" grpId="0" build="p"/>
      <p:bldP spid="35"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 name="Freeform 5"/>
          <p:cNvSpPr>
            <a:spLocks/>
          </p:cNvSpPr>
          <p:nvPr/>
        </p:nvSpPr>
        <p:spPr bwMode="auto">
          <a:xfrm>
            <a:off x="1760501"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 name="Freeform 5"/>
          <p:cNvSpPr>
            <a:spLocks/>
          </p:cNvSpPr>
          <p:nvPr/>
        </p:nvSpPr>
        <p:spPr bwMode="auto">
          <a:xfrm>
            <a:off x="1841371"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8" name="Freeform 5"/>
          <p:cNvSpPr>
            <a:spLocks/>
          </p:cNvSpPr>
          <p:nvPr/>
        </p:nvSpPr>
        <p:spPr bwMode="auto">
          <a:xfrm>
            <a:off x="3828855"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9" name="Freeform 5"/>
          <p:cNvSpPr>
            <a:spLocks/>
          </p:cNvSpPr>
          <p:nvPr/>
        </p:nvSpPr>
        <p:spPr bwMode="auto">
          <a:xfrm>
            <a:off x="3909725"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1" name="Freeform 5"/>
          <p:cNvSpPr>
            <a:spLocks/>
          </p:cNvSpPr>
          <p:nvPr/>
        </p:nvSpPr>
        <p:spPr bwMode="auto">
          <a:xfrm>
            <a:off x="5897209"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5978078"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3" name="文本框 17"/>
          <p:cNvSpPr txBox="1"/>
          <p:nvPr/>
        </p:nvSpPr>
        <p:spPr bwMode="auto">
          <a:xfrm>
            <a:off x="1020279" y="3943694"/>
            <a:ext cx="7103443" cy="503728"/>
          </a:xfrm>
          <a:prstGeom prst="rect">
            <a:avLst/>
          </a:prstGeom>
          <a:noFill/>
        </p:spPr>
        <p:txBody>
          <a:bodyPr wrap="square" lIns="68580" tIns="34290" rIns="68580" bIns="34290">
            <a:spAutoFit/>
          </a:bodyPr>
          <a:lstStyle/>
          <a:p>
            <a:pPr>
              <a:lnSpc>
                <a:spcPct val="15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1000" spc="75" dirty="0">
              <a:solidFill>
                <a:schemeClr val="tx1">
                  <a:lumMod val="65000"/>
                  <a:lumOff val="35000"/>
                </a:schemeClr>
              </a:solidFill>
              <a:latin typeface="+mn-ea"/>
            </a:endParaRPr>
          </a:p>
        </p:txBody>
      </p:sp>
      <p:sp>
        <p:nvSpPr>
          <p:cNvPr id="14" name="矩形 13"/>
          <p:cNvSpPr/>
          <p:nvPr/>
        </p:nvSpPr>
        <p:spPr>
          <a:xfrm>
            <a:off x="1969881"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5" name="矩形 14"/>
          <p:cNvSpPr/>
          <p:nvPr/>
        </p:nvSpPr>
        <p:spPr>
          <a:xfrm>
            <a:off x="6106589"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6" name="矩形 15"/>
          <p:cNvSpPr/>
          <p:nvPr/>
        </p:nvSpPr>
        <p:spPr>
          <a:xfrm>
            <a:off x="4038236"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grpSp>
        <p:nvGrpSpPr>
          <p:cNvPr id="17" name="组合 16"/>
          <p:cNvGrpSpPr/>
          <p:nvPr/>
        </p:nvGrpSpPr>
        <p:grpSpPr>
          <a:xfrm>
            <a:off x="6524878" y="1619554"/>
            <a:ext cx="230951" cy="229729"/>
            <a:chOff x="3856417" y="4248125"/>
            <a:chExt cx="409860" cy="407692"/>
          </a:xfrm>
          <a:solidFill>
            <a:schemeClr val="accent3"/>
          </a:solidFill>
        </p:grpSpPr>
        <p:sp>
          <p:nvSpPr>
            <p:cNvPr id="18"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5" name="组合 24"/>
          <p:cNvGrpSpPr/>
          <p:nvPr/>
        </p:nvGrpSpPr>
        <p:grpSpPr>
          <a:xfrm>
            <a:off x="2366317" y="1577701"/>
            <a:ext cx="273108" cy="313433"/>
            <a:chOff x="2733098" y="4187405"/>
            <a:chExt cx="484675" cy="556238"/>
          </a:xfrm>
          <a:solidFill>
            <a:schemeClr val="accent1"/>
          </a:solidFill>
        </p:grpSpPr>
        <p:sp>
          <p:nvSpPr>
            <p:cNvPr id="26"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3" name="组合 42"/>
          <p:cNvGrpSpPr/>
          <p:nvPr/>
        </p:nvGrpSpPr>
        <p:grpSpPr>
          <a:xfrm>
            <a:off x="4428868" y="1624748"/>
            <a:ext cx="321986" cy="219341"/>
            <a:chOff x="4895160" y="4287159"/>
            <a:chExt cx="571418" cy="389258"/>
          </a:xfrm>
          <a:solidFill>
            <a:schemeClr val="accent2"/>
          </a:solidFill>
        </p:grpSpPr>
        <p:sp>
          <p:nvSpPr>
            <p:cNvPr id="4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53" name="组合 52"/>
          <p:cNvGrpSpPr/>
          <p:nvPr/>
        </p:nvGrpSpPr>
        <p:grpSpPr>
          <a:xfrm>
            <a:off x="1517121" y="2870494"/>
            <a:ext cx="1952099" cy="1109782"/>
            <a:chOff x="2061936" y="5182965"/>
            <a:chExt cx="2349784" cy="1479706"/>
          </a:xfrm>
        </p:grpSpPr>
        <p:sp>
          <p:nvSpPr>
            <p:cNvPr id="54" name="文本框 65"/>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5" name="文本框 66"/>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6" name="组合 55"/>
          <p:cNvGrpSpPr/>
          <p:nvPr/>
        </p:nvGrpSpPr>
        <p:grpSpPr>
          <a:xfrm>
            <a:off x="3611682" y="2857047"/>
            <a:ext cx="1952099" cy="1123230"/>
            <a:chOff x="2061936" y="5165035"/>
            <a:chExt cx="2349784" cy="1497636"/>
          </a:xfrm>
        </p:grpSpPr>
        <p:sp>
          <p:nvSpPr>
            <p:cNvPr id="57" name="文本框 68"/>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8" name="文本框 69"/>
            <p:cNvSpPr txBox="1"/>
            <p:nvPr/>
          </p:nvSpPr>
          <p:spPr bwMode="auto">
            <a:xfrm>
              <a:off x="2061936" y="516503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9" name="组合 58"/>
          <p:cNvGrpSpPr/>
          <p:nvPr/>
        </p:nvGrpSpPr>
        <p:grpSpPr>
          <a:xfrm>
            <a:off x="5677209" y="2870494"/>
            <a:ext cx="1952099" cy="1109782"/>
            <a:chOff x="2061936" y="5182965"/>
            <a:chExt cx="2349784" cy="1479706"/>
          </a:xfrm>
        </p:grpSpPr>
        <p:sp>
          <p:nvSpPr>
            <p:cNvPr id="60" name="文本框 71"/>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61" name="文本框 72"/>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cxnSp>
        <p:nvCxnSpPr>
          <p:cNvPr id="62" name="直接连接符 61"/>
          <p:cNvCxnSpPr/>
          <p:nvPr/>
        </p:nvCxnSpPr>
        <p:spPr>
          <a:xfrm>
            <a:off x="1059503" y="3915773"/>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51515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9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500"/>
                                        <p:tgtEl>
                                          <p:spTgt spid="6"/>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500"/>
                                        <p:tgtEl>
                                          <p:spTgt spid="9"/>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500"/>
                                        <p:tgtEl>
                                          <p:spTgt spid="12"/>
                                        </p:tgtEl>
                                      </p:cBhvr>
                                    </p:animEffect>
                                  </p:childTnLst>
                                </p:cTn>
                              </p:par>
                            </p:childTnLst>
                          </p:cTn>
                        </p:par>
                        <p:par>
                          <p:cTn id="30" fill="hold">
                            <p:stCondLst>
                              <p:cond delay="1800"/>
                            </p:stCondLst>
                            <p:childTnLst>
                              <p:par>
                                <p:cTn id="31" presetID="45"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ppt_w</p:attrName>
                                        </p:attrNameLst>
                                      </p:cBhvr>
                                      <p:tavLst>
                                        <p:tav tm="0" fmla="#ppt_w*sin(2.5*pi*$)">
                                          <p:val>
                                            <p:fltVal val="0"/>
                                          </p:val>
                                        </p:tav>
                                        <p:tav tm="100000">
                                          <p:val>
                                            <p:fltVal val="1"/>
                                          </p:val>
                                        </p:tav>
                                      </p:tavLst>
                                    </p:anim>
                                    <p:anim calcmode="lin" valueType="num">
                                      <p:cBhvr>
                                        <p:cTn id="35" dur="500" fill="hold"/>
                                        <p:tgtEl>
                                          <p:spTgt spid="25"/>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550"/>
                            </p:stCondLst>
                            <p:childTnLst>
                              <p:par>
                                <p:cTn id="42" presetID="16" presetClass="entr" presetSubtype="37"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barn(outVertical)">
                                      <p:cBhvr>
                                        <p:cTn id="44" dur="500"/>
                                        <p:tgtEl>
                                          <p:spTgt spid="53"/>
                                        </p:tgtEl>
                                      </p:cBhvr>
                                    </p:animEffect>
                                  </p:childTnLst>
                                </p:cTn>
                              </p:par>
                            </p:childTnLst>
                          </p:cTn>
                        </p:par>
                        <p:par>
                          <p:cTn id="45" fill="hold">
                            <p:stCondLst>
                              <p:cond delay="3050"/>
                            </p:stCondLst>
                            <p:childTnLst>
                              <p:par>
                                <p:cTn id="46" presetID="45" presetClass="entr" presetSubtype="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anim calcmode="lin" valueType="num">
                                      <p:cBhvr>
                                        <p:cTn id="49" dur="500" fill="hold"/>
                                        <p:tgtEl>
                                          <p:spTgt spid="43"/>
                                        </p:tgtEl>
                                        <p:attrNameLst>
                                          <p:attrName>ppt_w</p:attrName>
                                        </p:attrNameLst>
                                      </p:cBhvr>
                                      <p:tavLst>
                                        <p:tav tm="0" fmla="#ppt_w*sin(2.5*pi*$)">
                                          <p:val>
                                            <p:fltVal val="0"/>
                                          </p:val>
                                        </p:tav>
                                        <p:tav tm="100000">
                                          <p:val>
                                            <p:fltVal val="1"/>
                                          </p:val>
                                        </p:tav>
                                      </p:tavLst>
                                    </p:anim>
                                    <p:anim calcmode="lin" valueType="num">
                                      <p:cBhvr>
                                        <p:cTn id="50" dur="500" fill="hold"/>
                                        <p:tgtEl>
                                          <p:spTgt spid="43"/>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3800"/>
                            </p:stCondLst>
                            <p:childTnLst>
                              <p:par>
                                <p:cTn id="57" presetID="16" presetClass="entr" presetSubtype="37"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barn(outVertical)">
                                      <p:cBhvr>
                                        <p:cTn id="59" dur="500"/>
                                        <p:tgtEl>
                                          <p:spTgt spid="56"/>
                                        </p:tgtEl>
                                      </p:cBhvr>
                                    </p:animEffect>
                                  </p:childTnLst>
                                </p:cTn>
                              </p:par>
                            </p:childTnLst>
                          </p:cTn>
                        </p:par>
                        <p:par>
                          <p:cTn id="60" fill="hold">
                            <p:stCondLst>
                              <p:cond delay="4300"/>
                            </p:stCondLst>
                            <p:childTnLst>
                              <p:par>
                                <p:cTn id="61" presetID="45" presetClass="entr" presetSubtype="0"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anim calcmode="lin" valueType="num">
                                      <p:cBhvr>
                                        <p:cTn id="64" dur="500" fill="hold"/>
                                        <p:tgtEl>
                                          <p:spTgt spid="17"/>
                                        </p:tgtEl>
                                        <p:attrNameLst>
                                          <p:attrName>ppt_w</p:attrName>
                                        </p:attrNameLst>
                                      </p:cBhvr>
                                      <p:tavLst>
                                        <p:tav tm="0" fmla="#ppt_w*sin(2.5*pi*$)">
                                          <p:val>
                                            <p:fltVal val="0"/>
                                          </p:val>
                                        </p:tav>
                                        <p:tav tm="100000">
                                          <p:val>
                                            <p:fltVal val="1"/>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childTnLst>
                          </p:cTn>
                        </p:par>
                        <p:par>
                          <p:cTn id="71" fill="hold">
                            <p:stCondLst>
                              <p:cond delay="5050"/>
                            </p:stCondLst>
                            <p:childTnLst>
                              <p:par>
                                <p:cTn id="72" presetID="16" presetClass="entr" presetSubtype="37"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barn(outVertical)">
                                      <p:cBhvr>
                                        <p:cTn id="74" dur="500"/>
                                        <p:tgtEl>
                                          <p:spTgt spid="59"/>
                                        </p:tgtEl>
                                      </p:cBhvr>
                                    </p:animEffect>
                                  </p:childTnLst>
                                </p:cTn>
                              </p:par>
                            </p:childTnLst>
                          </p:cTn>
                        </p:par>
                        <p:par>
                          <p:cTn id="75" fill="hold">
                            <p:stCondLst>
                              <p:cond delay="5550"/>
                            </p:stCondLst>
                            <p:childTnLst>
                              <p:par>
                                <p:cTn id="76" presetID="16" presetClass="entr" presetSubtype="37" fill="hold"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outVertical)">
                                      <p:cBhvr>
                                        <p:cTn id="78" dur="500"/>
                                        <p:tgtEl>
                                          <p:spTgt spid="62"/>
                                        </p:tgtEl>
                                      </p:cBhvr>
                                    </p:animEffect>
                                  </p:childTnLst>
                                </p:cTn>
                              </p:par>
                            </p:childTnLst>
                          </p:cTn>
                        </p:par>
                        <p:par>
                          <p:cTn id="79" fill="hold">
                            <p:stCondLst>
                              <p:cond delay="6050"/>
                            </p:stCondLst>
                            <p:childTnLst>
                              <p:par>
                                <p:cTn id="80" presetID="16" presetClass="entr" presetSubtype="37"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barn(outVertical)">
                                      <p:cBhvr>
                                        <p:cTn id="8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1" grpId="0" animBg="1"/>
      <p:bldP spid="12" grpId="0" animBg="1"/>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3" name="组合 62"/>
          <p:cNvGrpSpPr/>
          <p:nvPr/>
        </p:nvGrpSpPr>
        <p:grpSpPr>
          <a:xfrm>
            <a:off x="1457952" y="1165384"/>
            <a:ext cx="6228098" cy="1282133"/>
            <a:chOff x="8121873" y="2010009"/>
            <a:chExt cx="1739454" cy="1412819"/>
          </a:xfrm>
        </p:grpSpPr>
        <p:sp>
          <p:nvSpPr>
            <p:cNvPr id="64" name="圆角矩形 63"/>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5" name="圆角矩形 64"/>
            <p:cNvSpPr/>
            <p:nvPr/>
          </p:nvSpPr>
          <p:spPr>
            <a:xfrm>
              <a:off x="8147445" y="2102827"/>
              <a:ext cx="1688298" cy="1227176"/>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66" name="文本框 7"/>
          <p:cNvSpPr txBox="1"/>
          <p:nvPr/>
        </p:nvSpPr>
        <p:spPr>
          <a:xfrm>
            <a:off x="1766274" y="1388326"/>
            <a:ext cx="943317" cy="807913"/>
          </a:xfrm>
          <a:prstGeom prst="rect">
            <a:avLst/>
          </a:prstGeom>
          <a:noFill/>
        </p:spPr>
        <p:txBody>
          <a:bodyPr wrap="square" lIns="68580" tIns="34290" rIns="68580" bIns="34290" rtlCol="0">
            <a:spAutoFit/>
          </a:bodyPr>
          <a:lstStyle/>
          <a:p>
            <a:pPr algn="ctr"/>
            <a:r>
              <a:rPr lang="zh-CN" altLang="en-US" sz="2400" b="1" dirty="0">
                <a:solidFill>
                  <a:srgbClr val="0070C0"/>
                </a:solidFill>
                <a:latin typeface="+mn-ea"/>
              </a:rPr>
              <a:t>添加</a:t>
            </a:r>
            <a:endParaRPr lang="en-US" altLang="zh-CN" sz="2400" b="1" dirty="0">
              <a:solidFill>
                <a:srgbClr val="0070C0"/>
              </a:solidFill>
              <a:latin typeface="+mn-ea"/>
            </a:endParaRPr>
          </a:p>
          <a:p>
            <a:pPr algn="ctr"/>
            <a:r>
              <a:rPr lang="zh-CN" altLang="en-US" sz="2400" b="1" dirty="0">
                <a:solidFill>
                  <a:srgbClr val="0070C0"/>
                </a:solidFill>
                <a:latin typeface="+mn-ea"/>
              </a:rPr>
              <a:t>标题</a:t>
            </a:r>
          </a:p>
        </p:txBody>
      </p:sp>
      <p:cxnSp>
        <p:nvCxnSpPr>
          <p:cNvPr id="67" name="直接连接符 66"/>
          <p:cNvCxnSpPr/>
          <p:nvPr/>
        </p:nvCxnSpPr>
        <p:spPr>
          <a:xfrm>
            <a:off x="2862190" y="1451200"/>
            <a:ext cx="0" cy="710495"/>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文本框 11"/>
          <p:cNvSpPr txBox="1"/>
          <p:nvPr/>
        </p:nvSpPr>
        <p:spPr bwMode="auto">
          <a:xfrm>
            <a:off x="3061474" y="1419854"/>
            <a:ext cx="4224134" cy="807913"/>
          </a:xfrm>
          <a:prstGeom prst="rect">
            <a:avLst/>
          </a:prstGeom>
          <a:noFill/>
        </p:spPr>
        <p:txBody>
          <a:bodyPr wrap="square" lIns="68580" tIns="34290" rIns="68580" bIns="3429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3821399" y="2836693"/>
            <a:ext cx="593418" cy="593418"/>
            <a:chOff x="3237545" y="4561747"/>
            <a:chExt cx="1146960" cy="1146960"/>
          </a:xfrm>
        </p:grpSpPr>
        <p:sp>
          <p:nvSpPr>
            <p:cNvPr id="70" name="圆角矩形 69"/>
            <p:cNvSpPr/>
            <p:nvPr/>
          </p:nvSpPr>
          <p:spPr>
            <a:xfrm>
              <a:off x="3237545" y="4561747"/>
              <a:ext cx="1146960" cy="1146960"/>
            </a:xfrm>
            <a:prstGeom prst="roundRect">
              <a:avLst>
                <a:gd name="adj" fmla="val 50000"/>
              </a:avLst>
            </a:prstGeom>
            <a:solidFill>
              <a:schemeClr val="accent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1" name="圆角矩形 7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2" name="组合 71"/>
          <p:cNvGrpSpPr/>
          <p:nvPr/>
        </p:nvGrpSpPr>
        <p:grpSpPr>
          <a:xfrm>
            <a:off x="4735549" y="2836693"/>
            <a:ext cx="593418" cy="593418"/>
            <a:chOff x="3237545" y="4561747"/>
            <a:chExt cx="1146960" cy="1146960"/>
          </a:xfrm>
        </p:grpSpPr>
        <p:sp>
          <p:nvSpPr>
            <p:cNvPr id="73" name="圆角矩形 72"/>
            <p:cNvSpPr/>
            <p:nvPr/>
          </p:nvSpPr>
          <p:spPr>
            <a:xfrm>
              <a:off x="3237545" y="4561747"/>
              <a:ext cx="1146960" cy="1146960"/>
            </a:xfrm>
            <a:prstGeom prst="roundRect">
              <a:avLst>
                <a:gd name="adj" fmla="val 50000"/>
              </a:avLst>
            </a:prstGeom>
            <a:solidFill>
              <a:srgbClr val="595959"/>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4" name="圆角矩形 7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5" name="组合 74"/>
          <p:cNvGrpSpPr/>
          <p:nvPr/>
        </p:nvGrpSpPr>
        <p:grpSpPr>
          <a:xfrm>
            <a:off x="3821399" y="3751093"/>
            <a:ext cx="593418" cy="593418"/>
            <a:chOff x="3237545" y="4561747"/>
            <a:chExt cx="1146960" cy="1146960"/>
          </a:xfrm>
        </p:grpSpPr>
        <p:sp>
          <p:nvSpPr>
            <p:cNvPr id="76" name="圆角矩形 75"/>
            <p:cNvSpPr/>
            <p:nvPr/>
          </p:nvSpPr>
          <p:spPr>
            <a:xfrm>
              <a:off x="3237545" y="4561747"/>
              <a:ext cx="1146960" cy="1146960"/>
            </a:xfrm>
            <a:prstGeom prst="roundRect">
              <a:avLst>
                <a:gd name="adj" fmla="val 50000"/>
              </a:avLst>
            </a:prstGeom>
            <a:solidFill>
              <a:srgbClr val="0070C0"/>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7" name="圆角矩形 7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8" name="组合 77"/>
          <p:cNvGrpSpPr/>
          <p:nvPr/>
        </p:nvGrpSpPr>
        <p:grpSpPr>
          <a:xfrm>
            <a:off x="4735549" y="3751093"/>
            <a:ext cx="593418" cy="593418"/>
            <a:chOff x="3237545" y="4561747"/>
            <a:chExt cx="1146960" cy="1146960"/>
          </a:xfrm>
        </p:grpSpPr>
        <p:sp>
          <p:nvSpPr>
            <p:cNvPr id="79" name="圆角矩形 7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0" name="圆角矩形 7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1" name="组合 80"/>
          <p:cNvGrpSpPr/>
          <p:nvPr/>
        </p:nvGrpSpPr>
        <p:grpSpPr>
          <a:xfrm>
            <a:off x="5438320" y="2797561"/>
            <a:ext cx="1748341" cy="675416"/>
            <a:chOff x="2744012" y="4525702"/>
            <a:chExt cx="2349784" cy="900551"/>
          </a:xfrm>
        </p:grpSpPr>
        <p:sp>
          <p:nvSpPr>
            <p:cNvPr id="82" name="文本框 30"/>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3" name="文本框 31"/>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4" name="组合 83"/>
          <p:cNvGrpSpPr/>
          <p:nvPr/>
        </p:nvGrpSpPr>
        <p:grpSpPr>
          <a:xfrm>
            <a:off x="5438320" y="3683866"/>
            <a:ext cx="1748341" cy="675416"/>
            <a:chOff x="2744012" y="4525702"/>
            <a:chExt cx="2349784" cy="900551"/>
          </a:xfrm>
        </p:grpSpPr>
        <p:sp>
          <p:nvSpPr>
            <p:cNvPr id="85" name="文本框 33"/>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6" name="文本框 34"/>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7" name="组合 86"/>
          <p:cNvGrpSpPr/>
          <p:nvPr/>
        </p:nvGrpSpPr>
        <p:grpSpPr>
          <a:xfrm>
            <a:off x="1936374" y="2797559"/>
            <a:ext cx="1786332" cy="675416"/>
            <a:chOff x="2228080" y="3819717"/>
            <a:chExt cx="2780356" cy="900551"/>
          </a:xfrm>
        </p:grpSpPr>
        <p:sp>
          <p:nvSpPr>
            <p:cNvPr id="88" name="文本框 36"/>
            <p:cNvSpPr txBox="1"/>
            <p:nvPr/>
          </p:nvSpPr>
          <p:spPr bwMode="auto">
            <a:xfrm>
              <a:off x="2228080" y="410471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9" name="文本框 37"/>
            <p:cNvSpPr txBox="1"/>
            <p:nvPr/>
          </p:nvSpPr>
          <p:spPr bwMode="auto">
            <a:xfrm>
              <a:off x="2658653" y="381971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0" name="组合 89"/>
          <p:cNvGrpSpPr/>
          <p:nvPr/>
        </p:nvGrpSpPr>
        <p:grpSpPr>
          <a:xfrm>
            <a:off x="1936374" y="3683869"/>
            <a:ext cx="1786332" cy="675416"/>
            <a:chOff x="2228080" y="5001457"/>
            <a:chExt cx="2780356" cy="900551"/>
          </a:xfrm>
        </p:grpSpPr>
        <p:sp>
          <p:nvSpPr>
            <p:cNvPr id="91" name="文本框 39"/>
            <p:cNvSpPr txBox="1"/>
            <p:nvPr/>
          </p:nvSpPr>
          <p:spPr bwMode="auto">
            <a:xfrm>
              <a:off x="2228080" y="528645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2" name="文本框 40"/>
            <p:cNvSpPr txBox="1"/>
            <p:nvPr/>
          </p:nvSpPr>
          <p:spPr bwMode="auto">
            <a:xfrm>
              <a:off x="2658653" y="500145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3" name="组合 92"/>
          <p:cNvGrpSpPr/>
          <p:nvPr/>
        </p:nvGrpSpPr>
        <p:grpSpPr>
          <a:xfrm>
            <a:off x="4004726" y="3043447"/>
            <a:ext cx="226765" cy="182696"/>
            <a:chOff x="2702739" y="3017462"/>
            <a:chExt cx="535636" cy="431545"/>
          </a:xfrm>
          <a:solidFill>
            <a:schemeClr val="accent1"/>
          </a:solidFill>
        </p:grpSpPr>
        <p:sp>
          <p:nvSpPr>
            <p:cNvPr id="94"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5"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6"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7"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8"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99" name="组合 98"/>
          <p:cNvGrpSpPr/>
          <p:nvPr/>
        </p:nvGrpSpPr>
        <p:grpSpPr>
          <a:xfrm>
            <a:off x="4934244" y="3057551"/>
            <a:ext cx="229061" cy="164794"/>
            <a:chOff x="3820635" y="3071676"/>
            <a:chExt cx="541058" cy="389258"/>
          </a:xfrm>
          <a:solidFill>
            <a:schemeClr val="accent2"/>
          </a:solidFill>
        </p:grpSpPr>
        <p:sp>
          <p:nvSpPr>
            <p:cNvPr id="100"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1"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2"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3"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4"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5"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6"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7"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08" name="组合 107"/>
          <p:cNvGrpSpPr/>
          <p:nvPr/>
        </p:nvGrpSpPr>
        <p:grpSpPr>
          <a:xfrm>
            <a:off x="4006096" y="3951828"/>
            <a:ext cx="207026" cy="195550"/>
            <a:chOff x="4882149" y="3025052"/>
            <a:chExt cx="489013" cy="461905"/>
          </a:xfrm>
          <a:solidFill>
            <a:schemeClr val="accent3"/>
          </a:solidFill>
        </p:grpSpPr>
        <p:sp>
          <p:nvSpPr>
            <p:cNvPr id="109"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0"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1"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2"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3"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4"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5"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16" name="组合 115"/>
          <p:cNvGrpSpPr/>
          <p:nvPr/>
        </p:nvGrpSpPr>
        <p:grpSpPr>
          <a:xfrm>
            <a:off x="4913587" y="3934881"/>
            <a:ext cx="226765" cy="226765"/>
            <a:chOff x="5958843" y="2994692"/>
            <a:chExt cx="535637" cy="535637"/>
          </a:xfrm>
          <a:solidFill>
            <a:schemeClr val="accent4"/>
          </a:solidFill>
        </p:grpSpPr>
        <p:sp>
          <p:nvSpPr>
            <p:cNvPr id="117"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8"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9"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0"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1"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2"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3"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4"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5"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6"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7"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8"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29"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0"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1"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2"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3"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4"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5"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6"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7"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8"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39"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0"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1"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2"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3"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4"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5"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6"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7"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8"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49"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0"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1"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2"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3"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54"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41665606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0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1258772" y="1379423"/>
            <a:ext cx="1902058" cy="1282133"/>
            <a:chOff x="3237545" y="4561747"/>
            <a:chExt cx="1146960" cy="1146960"/>
          </a:xfrm>
        </p:grpSpPr>
        <p:sp>
          <p:nvSpPr>
            <p:cNvPr id="4" name="圆角矩形 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 name="圆角矩形 5"/>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 name="组合 6"/>
          <p:cNvGrpSpPr/>
          <p:nvPr/>
        </p:nvGrpSpPr>
        <p:grpSpPr>
          <a:xfrm>
            <a:off x="3620972" y="1379423"/>
            <a:ext cx="1902058" cy="1282133"/>
            <a:chOff x="3237545" y="4561747"/>
            <a:chExt cx="1146960" cy="1146960"/>
          </a:xfrm>
        </p:grpSpPr>
        <p:sp>
          <p:nvSpPr>
            <p:cNvPr id="8" name="圆角矩形 7"/>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9" name="圆角矩形 8"/>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0" name="组合 9"/>
          <p:cNvGrpSpPr/>
          <p:nvPr/>
        </p:nvGrpSpPr>
        <p:grpSpPr>
          <a:xfrm>
            <a:off x="5983173" y="1379423"/>
            <a:ext cx="1902058" cy="1282133"/>
            <a:chOff x="3237545" y="4561747"/>
            <a:chExt cx="1146960" cy="1146960"/>
          </a:xfrm>
        </p:grpSpPr>
        <p:sp>
          <p:nvSpPr>
            <p:cNvPr id="11" name="圆角矩形 10"/>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3" name="组合 12"/>
          <p:cNvGrpSpPr/>
          <p:nvPr/>
        </p:nvGrpSpPr>
        <p:grpSpPr>
          <a:xfrm>
            <a:off x="1258772" y="2931998"/>
            <a:ext cx="1902058" cy="1282133"/>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3620972" y="2931998"/>
            <a:ext cx="1902058" cy="1282133"/>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5983173" y="2931998"/>
            <a:ext cx="1902058" cy="1282133"/>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chemeClr val="tx1">
                <a:lumMod val="65000"/>
                <a:lumOff val="3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2070588" y="1610332"/>
            <a:ext cx="271519" cy="241276"/>
            <a:chOff x="3843406" y="5497220"/>
            <a:chExt cx="438051" cy="389258"/>
          </a:xfrm>
          <a:solidFill>
            <a:schemeClr val="accent1"/>
          </a:solidFill>
        </p:grpSpPr>
        <p:sp>
          <p:nvSpPr>
            <p:cNvPr id="23" name="Freeform 63"/>
            <p:cNvSpPr>
              <a:spLocks noEditPoints="1"/>
            </p:cNvSpPr>
            <p:nvPr/>
          </p:nvSpPr>
          <p:spPr bwMode="auto">
            <a:xfrm>
              <a:off x="3843406" y="5497220"/>
              <a:ext cx="438051" cy="389258"/>
            </a:xfrm>
            <a:custGeom>
              <a:avLst/>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4" name="Freeform 64"/>
            <p:cNvSpPr>
              <a:spLocks noEditPoints="1"/>
            </p:cNvSpPr>
            <p:nvPr/>
          </p:nvSpPr>
          <p:spPr bwMode="auto">
            <a:xfrm>
              <a:off x="3864007" y="5619744"/>
              <a:ext cx="394679" cy="249385"/>
            </a:xfrm>
            <a:custGeom>
              <a:avLst/>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5" name="Freeform 65"/>
            <p:cNvSpPr>
              <a:spLocks/>
            </p:cNvSpPr>
            <p:nvPr/>
          </p:nvSpPr>
          <p:spPr bwMode="auto">
            <a:xfrm>
              <a:off x="3961592" y="5668537"/>
              <a:ext cx="5422" cy="3253"/>
            </a:xfrm>
            <a:custGeom>
              <a:avLst/>
              <a:gdLst>
                <a:gd name="T0" fmla="*/ 0 w 2"/>
                <a:gd name="T1" fmla="*/ 1 h 1"/>
                <a:gd name="T2" fmla="*/ 2 w 2"/>
                <a:gd name="T3" fmla="*/ 0 h 1"/>
                <a:gd name="T4" fmla="*/ 0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6" name="Freeform 66"/>
            <p:cNvSpPr>
              <a:spLocks/>
            </p:cNvSpPr>
            <p:nvPr/>
          </p:nvSpPr>
          <p:spPr bwMode="auto">
            <a:xfrm>
              <a:off x="3969183" y="566636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7" name="Freeform 67"/>
            <p:cNvSpPr>
              <a:spLocks noEditPoints="1"/>
            </p:cNvSpPr>
            <p:nvPr/>
          </p:nvSpPr>
          <p:spPr bwMode="auto">
            <a:xfrm>
              <a:off x="3884608" y="5683717"/>
              <a:ext cx="114934" cy="185413"/>
            </a:xfrm>
            <a:custGeom>
              <a:avLst/>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8" name="Freeform 68"/>
            <p:cNvSpPr>
              <a:spLocks noEditPoints="1"/>
            </p:cNvSpPr>
            <p:nvPr/>
          </p:nvSpPr>
          <p:spPr bwMode="auto">
            <a:xfrm>
              <a:off x="3940991" y="5655525"/>
              <a:ext cx="37950" cy="31445"/>
            </a:xfrm>
            <a:custGeom>
              <a:avLst/>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9" name="Freeform 69"/>
            <p:cNvSpPr>
              <a:spLocks/>
            </p:cNvSpPr>
            <p:nvPr/>
          </p:nvSpPr>
          <p:spPr bwMode="auto">
            <a:xfrm>
              <a:off x="4192545" y="5812747"/>
              <a:ext cx="2169" cy="4337"/>
            </a:xfrm>
            <a:custGeom>
              <a:avLst/>
              <a:gdLst>
                <a:gd name="T0" fmla="*/ 0 w 1"/>
                <a:gd name="T1" fmla="*/ 2 h 2"/>
                <a:gd name="T2" fmla="*/ 1 w 1"/>
                <a:gd name="T3" fmla="*/ 0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0" name="Freeform 70"/>
            <p:cNvSpPr>
              <a:spLocks/>
            </p:cNvSpPr>
            <p:nvPr/>
          </p:nvSpPr>
          <p:spPr bwMode="auto">
            <a:xfrm>
              <a:off x="4072189" y="5779134"/>
              <a:ext cx="2169" cy="2169"/>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1" name="Freeform 71"/>
            <p:cNvSpPr>
              <a:spLocks/>
            </p:cNvSpPr>
            <p:nvPr/>
          </p:nvSpPr>
          <p:spPr bwMode="auto">
            <a:xfrm>
              <a:off x="4030986" y="5724920"/>
              <a:ext cx="9759" cy="22770"/>
            </a:xfrm>
            <a:custGeom>
              <a:avLst/>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2" name="Freeform 72"/>
            <p:cNvSpPr>
              <a:spLocks noEditPoints="1"/>
            </p:cNvSpPr>
            <p:nvPr/>
          </p:nvSpPr>
          <p:spPr bwMode="auto">
            <a:xfrm>
              <a:off x="4015806" y="5673959"/>
              <a:ext cx="209267" cy="195171"/>
            </a:xfrm>
            <a:custGeom>
              <a:avLst/>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3" name="Freeform 73"/>
            <p:cNvSpPr>
              <a:spLocks/>
            </p:cNvSpPr>
            <p:nvPr/>
          </p:nvSpPr>
          <p:spPr bwMode="auto">
            <a:xfrm>
              <a:off x="4228326" y="5756364"/>
              <a:ext cx="4337" cy="9759"/>
            </a:xfrm>
            <a:custGeom>
              <a:avLst/>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4" name="Freeform 74"/>
            <p:cNvSpPr>
              <a:spLocks/>
            </p:cNvSpPr>
            <p:nvPr/>
          </p:nvSpPr>
          <p:spPr bwMode="auto">
            <a:xfrm>
              <a:off x="4213146" y="5820337"/>
              <a:ext cx="9759" cy="9759"/>
            </a:xfrm>
            <a:custGeom>
              <a:avLst/>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5" name="Freeform 75"/>
            <p:cNvSpPr>
              <a:spLocks/>
            </p:cNvSpPr>
            <p:nvPr/>
          </p:nvSpPr>
          <p:spPr bwMode="auto">
            <a:xfrm>
              <a:off x="4204472" y="5845275"/>
              <a:ext cx="10843" cy="13011"/>
            </a:xfrm>
            <a:custGeom>
              <a:avLst/>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6" name="Freeform 76"/>
            <p:cNvSpPr>
              <a:spLocks/>
            </p:cNvSpPr>
            <p:nvPr/>
          </p:nvSpPr>
          <p:spPr bwMode="auto">
            <a:xfrm>
              <a:off x="4192545" y="5835516"/>
              <a:ext cx="15180" cy="22770"/>
            </a:xfrm>
            <a:custGeom>
              <a:avLst/>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7" name="Freeform 77"/>
            <p:cNvSpPr>
              <a:spLocks/>
            </p:cNvSpPr>
            <p:nvPr/>
          </p:nvSpPr>
          <p:spPr bwMode="auto">
            <a:xfrm>
              <a:off x="4187123" y="5858287"/>
              <a:ext cx="15180" cy="7590"/>
            </a:xfrm>
            <a:custGeom>
              <a:avLst/>
              <a:gdLst>
                <a:gd name="T0" fmla="*/ 0 w 6"/>
                <a:gd name="T1" fmla="*/ 2 h 3"/>
                <a:gd name="T2" fmla="*/ 6 w 6"/>
                <a:gd name="T3" fmla="*/ 3 h 3"/>
                <a:gd name="T4" fmla="*/ 5 w 6"/>
                <a:gd name="T5" fmla="*/ 1 h 3"/>
                <a:gd name="T6" fmla="*/ 1 w 6"/>
                <a:gd name="T7" fmla="*/ 0 h 3"/>
                <a:gd name="T8" fmla="*/ 0 w 6"/>
                <a:gd name="T9" fmla="*/ 2 h 3"/>
              </a:gdLst>
              <a:ah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8" name="Freeform 78"/>
            <p:cNvSpPr>
              <a:spLocks/>
            </p:cNvSpPr>
            <p:nvPr/>
          </p:nvSpPr>
          <p:spPr bwMode="auto">
            <a:xfrm>
              <a:off x="4204472" y="5799735"/>
              <a:ext cx="5422" cy="7590"/>
            </a:xfrm>
            <a:custGeom>
              <a:avLst/>
              <a:gdLst>
                <a:gd name="T0" fmla="*/ 0 w 2"/>
                <a:gd name="T1" fmla="*/ 1 h 3"/>
                <a:gd name="T2" fmla="*/ 1 w 2"/>
                <a:gd name="T3" fmla="*/ 3 h 3"/>
                <a:gd name="T4" fmla="*/ 2 w 2"/>
                <a:gd name="T5" fmla="*/ 1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9" name="Freeform 79"/>
            <p:cNvSpPr>
              <a:spLocks/>
            </p:cNvSpPr>
            <p:nvPr/>
          </p:nvSpPr>
          <p:spPr bwMode="auto">
            <a:xfrm>
              <a:off x="4207725" y="5809494"/>
              <a:ext cx="5422" cy="10843"/>
            </a:xfrm>
            <a:custGeom>
              <a:avLst/>
              <a:gdLst>
                <a:gd name="T0" fmla="*/ 0 w 2"/>
                <a:gd name="T1" fmla="*/ 2 h 4"/>
                <a:gd name="T2" fmla="*/ 1 w 2"/>
                <a:gd name="T3" fmla="*/ 4 h 4"/>
                <a:gd name="T4" fmla="*/ 2 w 2"/>
                <a:gd name="T5" fmla="*/ 1 h 4"/>
                <a:gd name="T6" fmla="*/ 0 w 2"/>
                <a:gd name="T7" fmla="*/ 2 h 4"/>
              </a:gdLst>
              <a:ah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0" name="Freeform 80"/>
            <p:cNvSpPr>
              <a:spLocks/>
            </p:cNvSpPr>
            <p:nvPr/>
          </p:nvSpPr>
          <p:spPr bwMode="auto">
            <a:xfrm>
              <a:off x="4220736" y="5845275"/>
              <a:ext cx="7590" cy="5422"/>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1" name="Freeform 81"/>
            <p:cNvSpPr>
              <a:spLocks/>
            </p:cNvSpPr>
            <p:nvPr/>
          </p:nvSpPr>
          <p:spPr bwMode="auto">
            <a:xfrm>
              <a:off x="4217483" y="5766122"/>
              <a:ext cx="15180" cy="22770"/>
            </a:xfrm>
            <a:custGeom>
              <a:avLst/>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2" name="Freeform 82"/>
            <p:cNvSpPr>
              <a:spLocks/>
            </p:cNvSpPr>
            <p:nvPr/>
          </p:nvSpPr>
          <p:spPr bwMode="auto">
            <a:xfrm>
              <a:off x="4228326" y="5747690"/>
              <a:ext cx="2169" cy="867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3" name="Freeform 83"/>
            <p:cNvSpPr>
              <a:spLocks/>
            </p:cNvSpPr>
            <p:nvPr/>
          </p:nvSpPr>
          <p:spPr bwMode="auto">
            <a:xfrm>
              <a:off x="4174112" y="5837685"/>
              <a:ext cx="13011" cy="20602"/>
            </a:xfrm>
            <a:custGeom>
              <a:avLst/>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4" name="Freeform 84"/>
            <p:cNvSpPr>
              <a:spLocks/>
            </p:cNvSpPr>
            <p:nvPr/>
          </p:nvSpPr>
          <p:spPr bwMode="auto">
            <a:xfrm>
              <a:off x="4151342" y="5830095"/>
              <a:ext cx="5422" cy="7590"/>
            </a:xfrm>
            <a:custGeom>
              <a:avLst/>
              <a:gdLst>
                <a:gd name="T0" fmla="*/ 1 w 2"/>
                <a:gd name="T1" fmla="*/ 3 h 3"/>
                <a:gd name="T2" fmla="*/ 2 w 2"/>
                <a:gd name="T3" fmla="*/ 2 h 3"/>
                <a:gd name="T4" fmla="*/ 1 w 2"/>
                <a:gd name="T5" fmla="*/ 0 h 3"/>
                <a:gd name="T6" fmla="*/ 1 w 2"/>
                <a:gd name="T7" fmla="*/ 3 h 3"/>
              </a:gdLst>
              <a:ah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5" name="Freeform 85"/>
            <p:cNvSpPr>
              <a:spLocks noEditPoints="1"/>
            </p:cNvSpPr>
            <p:nvPr/>
          </p:nvSpPr>
          <p:spPr bwMode="auto">
            <a:xfrm>
              <a:off x="3963761" y="5651188"/>
              <a:ext cx="74816" cy="73731"/>
            </a:xfrm>
            <a:custGeom>
              <a:avLst/>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 h="29">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6" name="Freeform 86"/>
            <p:cNvSpPr>
              <a:spLocks/>
            </p:cNvSpPr>
            <p:nvPr/>
          </p:nvSpPr>
          <p:spPr bwMode="auto">
            <a:xfrm>
              <a:off x="4048335" y="5660947"/>
              <a:ext cx="20602" cy="20602"/>
            </a:xfrm>
            <a:custGeom>
              <a:avLst/>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7" name="Freeform 87"/>
            <p:cNvSpPr>
              <a:spLocks/>
            </p:cNvSpPr>
            <p:nvPr/>
          </p:nvSpPr>
          <p:spPr bwMode="auto">
            <a:xfrm>
              <a:off x="4061346" y="5660947"/>
              <a:ext cx="15180" cy="7590"/>
            </a:xfrm>
            <a:custGeom>
              <a:avLst/>
              <a:gdLst>
                <a:gd name="T0" fmla="*/ 5 w 6"/>
                <a:gd name="T1" fmla="*/ 2 h 3"/>
                <a:gd name="T2" fmla="*/ 6 w 6"/>
                <a:gd name="T3" fmla="*/ 1 h 3"/>
                <a:gd name="T4" fmla="*/ 0 w 6"/>
                <a:gd name="T5" fmla="*/ 0 h 3"/>
                <a:gd name="T6" fmla="*/ 0 w 6"/>
                <a:gd name="T7" fmla="*/ 1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8" name="Freeform 88"/>
            <p:cNvSpPr>
              <a:spLocks/>
            </p:cNvSpPr>
            <p:nvPr/>
          </p:nvSpPr>
          <p:spPr bwMode="auto">
            <a:xfrm>
              <a:off x="4025565" y="5735762"/>
              <a:ext cx="5422" cy="7590"/>
            </a:xfrm>
            <a:custGeom>
              <a:avLst/>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9" name="Freeform 89"/>
            <p:cNvSpPr>
              <a:spLocks/>
            </p:cNvSpPr>
            <p:nvPr/>
          </p:nvSpPr>
          <p:spPr bwMode="auto">
            <a:xfrm>
              <a:off x="4020144" y="5702150"/>
              <a:ext cx="13011" cy="13011"/>
            </a:xfrm>
            <a:custGeom>
              <a:avLst/>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0" name="Freeform 90"/>
            <p:cNvSpPr>
              <a:spLocks/>
            </p:cNvSpPr>
            <p:nvPr/>
          </p:nvSpPr>
          <p:spPr bwMode="auto">
            <a:xfrm>
              <a:off x="4102549" y="5676127"/>
              <a:ext cx="17349" cy="20602"/>
            </a:xfrm>
            <a:custGeom>
              <a:avLst/>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1" name="Freeform 91"/>
            <p:cNvSpPr>
              <a:spLocks/>
            </p:cNvSpPr>
            <p:nvPr/>
          </p:nvSpPr>
          <p:spPr bwMode="auto">
            <a:xfrm>
              <a:off x="4107971" y="5660947"/>
              <a:ext cx="4337" cy="7590"/>
            </a:xfrm>
            <a:custGeom>
              <a:avLst/>
              <a:gdLst>
                <a:gd name="T0" fmla="*/ 0 w 2"/>
                <a:gd name="T1" fmla="*/ 2 h 3"/>
                <a:gd name="T2" fmla="*/ 2 w 2"/>
                <a:gd name="T3" fmla="*/ 2 h 3"/>
                <a:gd name="T4" fmla="*/ 0 w 2"/>
                <a:gd name="T5" fmla="*/ 2 h 3"/>
              </a:gdLst>
              <a:ah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2" name="Freeform 92"/>
            <p:cNvSpPr>
              <a:spLocks/>
            </p:cNvSpPr>
            <p:nvPr/>
          </p:nvSpPr>
          <p:spPr bwMode="auto">
            <a:xfrm>
              <a:off x="4145920" y="5663116"/>
              <a:ext cx="10843" cy="8674"/>
            </a:xfrm>
            <a:custGeom>
              <a:avLst/>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3" name="Freeform 93"/>
            <p:cNvSpPr>
              <a:spLocks/>
            </p:cNvSpPr>
            <p:nvPr/>
          </p:nvSpPr>
          <p:spPr bwMode="auto">
            <a:xfrm>
              <a:off x="3938823" y="5709740"/>
              <a:ext cx="9759" cy="9759"/>
            </a:xfrm>
            <a:custGeom>
              <a:avLst/>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4" name="Freeform 94"/>
            <p:cNvSpPr>
              <a:spLocks/>
            </p:cNvSpPr>
            <p:nvPr/>
          </p:nvSpPr>
          <p:spPr bwMode="auto">
            <a:xfrm>
              <a:off x="3954003" y="5812747"/>
              <a:ext cx="4337" cy="4337"/>
            </a:xfrm>
            <a:custGeom>
              <a:avLst/>
              <a:gdLst>
                <a:gd name="T0" fmla="*/ 0 w 2"/>
                <a:gd name="T1" fmla="*/ 2 h 2"/>
                <a:gd name="T2" fmla="*/ 2 w 2"/>
                <a:gd name="T3" fmla="*/ 0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5" name="Freeform 95"/>
            <p:cNvSpPr>
              <a:spLocks/>
            </p:cNvSpPr>
            <p:nvPr/>
          </p:nvSpPr>
          <p:spPr bwMode="auto">
            <a:xfrm>
              <a:off x="3930148" y="5804073"/>
              <a:ext cx="23854" cy="13011"/>
            </a:xfrm>
            <a:custGeom>
              <a:avLst/>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6" name="Freeform 96"/>
            <p:cNvSpPr>
              <a:spLocks/>
            </p:cNvSpPr>
            <p:nvPr/>
          </p:nvSpPr>
          <p:spPr bwMode="auto">
            <a:xfrm>
              <a:off x="3938823" y="5812747"/>
              <a:ext cx="4337" cy="4337"/>
            </a:xfrm>
            <a:custGeom>
              <a:avLst/>
              <a:gdLst>
                <a:gd name="T0" fmla="*/ 0 w 2"/>
                <a:gd name="T1" fmla="*/ 0 h 2"/>
                <a:gd name="T2" fmla="*/ 0 w 2"/>
                <a:gd name="T3" fmla="*/ 2 h 2"/>
                <a:gd name="T4" fmla="*/ 2 w 2"/>
                <a:gd name="T5" fmla="*/ 1 h 2"/>
                <a:gd name="T6" fmla="*/ 0 w 2"/>
                <a:gd name="T7" fmla="*/ 0 h 2"/>
              </a:gdLst>
              <a:ah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7" name="Freeform 97"/>
            <p:cNvSpPr>
              <a:spLocks/>
            </p:cNvSpPr>
            <p:nvPr/>
          </p:nvSpPr>
          <p:spPr bwMode="auto">
            <a:xfrm>
              <a:off x="3938823" y="5801904"/>
              <a:ext cx="2169" cy="2169"/>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8" name="Freeform 98"/>
            <p:cNvSpPr>
              <a:spLocks/>
            </p:cNvSpPr>
            <p:nvPr/>
          </p:nvSpPr>
          <p:spPr bwMode="auto">
            <a:xfrm>
              <a:off x="3943160" y="5801904"/>
              <a:ext cx="3253" cy="2169"/>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9" name="Freeform 99"/>
            <p:cNvSpPr>
              <a:spLocks/>
            </p:cNvSpPr>
            <p:nvPr/>
          </p:nvSpPr>
          <p:spPr bwMode="auto">
            <a:xfrm>
              <a:off x="3946412" y="5804073"/>
              <a:ext cx="2169" cy="3253"/>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0" name="Freeform 100"/>
            <p:cNvSpPr>
              <a:spLocks/>
            </p:cNvSpPr>
            <p:nvPr/>
          </p:nvSpPr>
          <p:spPr bwMode="auto">
            <a:xfrm>
              <a:off x="3948581" y="5807325"/>
              <a:ext cx="2169" cy="2169"/>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1" name="Freeform 101"/>
            <p:cNvSpPr>
              <a:spLocks/>
            </p:cNvSpPr>
            <p:nvPr/>
          </p:nvSpPr>
          <p:spPr bwMode="auto">
            <a:xfrm>
              <a:off x="4222905" y="5848528"/>
              <a:ext cx="15180" cy="15180"/>
            </a:xfrm>
            <a:custGeom>
              <a:avLst/>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2" name="Freeform 102"/>
            <p:cNvSpPr>
              <a:spLocks/>
            </p:cNvSpPr>
            <p:nvPr/>
          </p:nvSpPr>
          <p:spPr bwMode="auto">
            <a:xfrm>
              <a:off x="3950749" y="5681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3" name="Freeform 103"/>
            <p:cNvSpPr>
              <a:spLocks/>
            </p:cNvSpPr>
            <p:nvPr/>
          </p:nvSpPr>
          <p:spPr bwMode="auto">
            <a:xfrm>
              <a:off x="4200135" y="5771544"/>
              <a:ext cx="4337" cy="4337"/>
            </a:xfrm>
            <a:custGeom>
              <a:avLst/>
              <a:gdLst>
                <a:gd name="T0" fmla="*/ 2 w 2"/>
                <a:gd name="T1" fmla="*/ 0 h 2"/>
                <a:gd name="T2" fmla="*/ 0 w 2"/>
                <a:gd name="T3" fmla="*/ 1 h 2"/>
                <a:gd name="T4" fmla="*/ 2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4" name="Freeform 104"/>
            <p:cNvSpPr>
              <a:spLocks/>
            </p:cNvSpPr>
            <p:nvPr/>
          </p:nvSpPr>
          <p:spPr bwMode="auto">
            <a:xfrm>
              <a:off x="4168691" y="5686970"/>
              <a:ext cx="325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5" name="Freeform 105"/>
            <p:cNvSpPr>
              <a:spLocks/>
            </p:cNvSpPr>
            <p:nvPr/>
          </p:nvSpPr>
          <p:spPr bwMode="auto">
            <a:xfrm>
              <a:off x="4171943" y="56869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6" name="Freeform 106"/>
            <p:cNvSpPr>
              <a:spLocks/>
            </p:cNvSpPr>
            <p:nvPr/>
          </p:nvSpPr>
          <p:spPr bwMode="auto">
            <a:xfrm>
              <a:off x="4130741" y="5696728"/>
              <a:ext cx="2169" cy="325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7" name="Freeform 107"/>
            <p:cNvSpPr>
              <a:spLocks/>
            </p:cNvSpPr>
            <p:nvPr/>
          </p:nvSpPr>
          <p:spPr bwMode="auto">
            <a:xfrm>
              <a:off x="3894367" y="57964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8" name="Freeform 108"/>
            <p:cNvSpPr>
              <a:spLocks/>
            </p:cNvSpPr>
            <p:nvPr/>
          </p:nvSpPr>
          <p:spPr bwMode="auto">
            <a:xfrm>
              <a:off x="4051588" y="5763954"/>
              <a:ext cx="2169" cy="2169"/>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9" name="Freeform 109"/>
            <p:cNvSpPr>
              <a:spLocks/>
            </p:cNvSpPr>
            <p:nvPr/>
          </p:nvSpPr>
          <p:spPr bwMode="auto">
            <a:xfrm>
              <a:off x="4053757" y="5707571"/>
              <a:ext cx="15180" cy="30360"/>
            </a:xfrm>
            <a:custGeom>
              <a:avLst/>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0" name="Freeform 110"/>
            <p:cNvSpPr>
              <a:spLocks/>
            </p:cNvSpPr>
            <p:nvPr/>
          </p:nvSpPr>
          <p:spPr bwMode="auto">
            <a:xfrm>
              <a:off x="3971351" y="57400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1" name="Freeform 111"/>
            <p:cNvSpPr>
              <a:spLocks/>
            </p:cNvSpPr>
            <p:nvPr/>
          </p:nvSpPr>
          <p:spPr bwMode="auto">
            <a:xfrm>
              <a:off x="4187123" y="5809494"/>
              <a:ext cx="5422" cy="7590"/>
            </a:xfrm>
            <a:custGeom>
              <a:avLst/>
              <a:gdLst>
                <a:gd name="T0" fmla="*/ 1 w 2"/>
                <a:gd name="T1" fmla="*/ 0 h 3"/>
                <a:gd name="T2" fmla="*/ 1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2" name="Freeform 112"/>
            <p:cNvSpPr>
              <a:spLocks/>
            </p:cNvSpPr>
            <p:nvPr/>
          </p:nvSpPr>
          <p:spPr bwMode="auto">
            <a:xfrm>
              <a:off x="4081948" y="5704318"/>
              <a:ext cx="7590" cy="7590"/>
            </a:xfrm>
            <a:custGeom>
              <a:avLst/>
              <a:gdLst>
                <a:gd name="T0" fmla="*/ 0 w 3"/>
                <a:gd name="T1" fmla="*/ 0 h 3"/>
                <a:gd name="T2" fmla="*/ 2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3" name="Freeform 113"/>
            <p:cNvSpPr>
              <a:spLocks/>
            </p:cNvSpPr>
            <p:nvPr/>
          </p:nvSpPr>
          <p:spPr bwMode="auto">
            <a:xfrm>
              <a:off x="4076526" y="56967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4" name="Freeform 114"/>
            <p:cNvSpPr>
              <a:spLocks/>
            </p:cNvSpPr>
            <p:nvPr/>
          </p:nvSpPr>
          <p:spPr bwMode="auto">
            <a:xfrm>
              <a:off x="4087369" y="5796482"/>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5" name="Freeform 115"/>
            <p:cNvSpPr>
              <a:spLocks/>
            </p:cNvSpPr>
            <p:nvPr/>
          </p:nvSpPr>
          <p:spPr bwMode="auto">
            <a:xfrm>
              <a:off x="4087369" y="5709740"/>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6" name="Freeform 116"/>
            <p:cNvSpPr>
              <a:spLocks/>
            </p:cNvSpPr>
            <p:nvPr/>
          </p:nvSpPr>
          <p:spPr bwMode="auto">
            <a:xfrm>
              <a:off x="4128572" y="5694560"/>
              <a:ext cx="2169"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7" name="Freeform 117"/>
            <p:cNvSpPr>
              <a:spLocks/>
            </p:cNvSpPr>
            <p:nvPr/>
          </p:nvSpPr>
          <p:spPr bwMode="auto">
            <a:xfrm>
              <a:off x="4072189" y="5722751"/>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8" name="Freeform 118"/>
            <p:cNvSpPr>
              <a:spLocks/>
            </p:cNvSpPr>
            <p:nvPr/>
          </p:nvSpPr>
          <p:spPr bwMode="auto">
            <a:xfrm>
              <a:off x="4171943" y="5683717"/>
              <a:ext cx="2169"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9" name="Freeform 119"/>
            <p:cNvSpPr>
              <a:spLocks/>
            </p:cNvSpPr>
            <p:nvPr/>
          </p:nvSpPr>
          <p:spPr bwMode="auto">
            <a:xfrm>
              <a:off x="4012554" y="5655525"/>
              <a:ext cx="10843" cy="5422"/>
            </a:xfrm>
            <a:custGeom>
              <a:avLst/>
              <a:gdLst>
                <a:gd name="T0" fmla="*/ 4 w 4"/>
                <a:gd name="T1" fmla="*/ 1 h 2"/>
                <a:gd name="T2" fmla="*/ 0 w 4"/>
                <a:gd name="T3" fmla="*/ 2 h 2"/>
                <a:gd name="T4" fmla="*/ 3 w 4"/>
                <a:gd name="T5" fmla="*/ 2 h 2"/>
                <a:gd name="T6" fmla="*/ 4 w 4"/>
                <a:gd name="T7" fmla="*/ 1 h 2"/>
              </a:gdLst>
              <a:ah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0" name="Freeform 120"/>
            <p:cNvSpPr>
              <a:spLocks/>
            </p:cNvSpPr>
            <p:nvPr/>
          </p:nvSpPr>
          <p:spPr bwMode="auto">
            <a:xfrm>
              <a:off x="4017975" y="5686970"/>
              <a:ext cx="2169" cy="4337"/>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1" name="Freeform 121"/>
            <p:cNvSpPr>
              <a:spLocks/>
            </p:cNvSpPr>
            <p:nvPr/>
          </p:nvSpPr>
          <p:spPr bwMode="auto">
            <a:xfrm>
              <a:off x="3892198" y="5792145"/>
              <a:ext cx="2169" cy="4337"/>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2" name="Freeform 122"/>
            <p:cNvSpPr>
              <a:spLocks/>
            </p:cNvSpPr>
            <p:nvPr/>
          </p:nvSpPr>
          <p:spPr bwMode="auto">
            <a:xfrm>
              <a:off x="3892198" y="5788893"/>
              <a:ext cx="0" cy="325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83" name="组合 82"/>
          <p:cNvGrpSpPr/>
          <p:nvPr/>
        </p:nvGrpSpPr>
        <p:grpSpPr>
          <a:xfrm>
            <a:off x="4403552" y="1589498"/>
            <a:ext cx="329990" cy="282944"/>
            <a:chOff x="5964264" y="5437584"/>
            <a:chExt cx="532384" cy="456484"/>
          </a:xfrm>
          <a:solidFill>
            <a:schemeClr val="accent2"/>
          </a:solidFill>
        </p:grpSpPr>
        <p:sp>
          <p:nvSpPr>
            <p:cNvPr id="84" name="Freeform 212"/>
            <p:cNvSpPr>
              <a:spLocks noEditPoints="1"/>
            </p:cNvSpPr>
            <p:nvPr/>
          </p:nvSpPr>
          <p:spPr bwMode="auto">
            <a:xfrm>
              <a:off x="6141003" y="5437584"/>
              <a:ext cx="355645" cy="315527"/>
            </a:xfrm>
            <a:custGeom>
              <a:avLst/>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5" name="Freeform 213"/>
            <p:cNvSpPr>
              <a:spLocks/>
            </p:cNvSpPr>
            <p:nvPr/>
          </p:nvSpPr>
          <p:spPr bwMode="auto">
            <a:xfrm>
              <a:off x="6238588" y="5529748"/>
              <a:ext cx="169148" cy="16265"/>
            </a:xfrm>
            <a:custGeom>
              <a:avLst/>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ah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6" name="Freeform 214"/>
            <p:cNvSpPr>
              <a:spLocks/>
            </p:cNvSpPr>
            <p:nvPr/>
          </p:nvSpPr>
          <p:spPr bwMode="auto">
            <a:xfrm>
              <a:off x="6238588" y="5561192"/>
              <a:ext cx="169148" cy="15180"/>
            </a:xfrm>
            <a:custGeom>
              <a:avLst/>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ah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7" name="Freeform 215"/>
            <p:cNvSpPr>
              <a:spLocks/>
            </p:cNvSpPr>
            <p:nvPr/>
          </p:nvSpPr>
          <p:spPr bwMode="auto">
            <a:xfrm>
              <a:off x="6238588" y="5591552"/>
              <a:ext cx="169148" cy="18433"/>
            </a:xfrm>
            <a:custGeom>
              <a:avLst/>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ah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8" name="Freeform 216"/>
            <p:cNvSpPr>
              <a:spLocks/>
            </p:cNvSpPr>
            <p:nvPr/>
          </p:nvSpPr>
          <p:spPr bwMode="auto">
            <a:xfrm>
              <a:off x="5964264" y="5622997"/>
              <a:ext cx="250470" cy="271071"/>
            </a:xfrm>
            <a:custGeom>
              <a:avLst/>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6">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89" name="组合 88"/>
          <p:cNvGrpSpPr/>
          <p:nvPr/>
        </p:nvGrpSpPr>
        <p:grpSpPr>
          <a:xfrm>
            <a:off x="6797340" y="1598571"/>
            <a:ext cx="266815" cy="264799"/>
            <a:chOff x="7078908" y="5461438"/>
            <a:chExt cx="430461" cy="427208"/>
          </a:xfrm>
          <a:solidFill>
            <a:schemeClr val="accent3"/>
          </a:solidFill>
        </p:grpSpPr>
        <p:sp>
          <p:nvSpPr>
            <p:cNvPr id="90"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1"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
        <p:nvSpPr>
          <p:cNvPr id="92" name="Freeform 247"/>
          <p:cNvSpPr>
            <a:spLocks noEditPoints="1"/>
          </p:cNvSpPr>
          <p:nvPr/>
        </p:nvSpPr>
        <p:spPr bwMode="auto">
          <a:xfrm>
            <a:off x="2082349" y="3169964"/>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a:solidFill>
                <a:srgbClr val="000000"/>
              </a:solidFill>
              <a:latin typeface="+mn-ea"/>
            </a:endParaRPr>
          </a:p>
        </p:txBody>
      </p:sp>
      <p:grpSp>
        <p:nvGrpSpPr>
          <p:cNvPr id="93" name="组合 92"/>
          <p:cNvGrpSpPr/>
          <p:nvPr/>
        </p:nvGrpSpPr>
        <p:grpSpPr>
          <a:xfrm>
            <a:off x="4414641" y="3118885"/>
            <a:ext cx="307812" cy="329318"/>
            <a:chOff x="4895160" y="5416983"/>
            <a:chExt cx="496602" cy="531299"/>
          </a:xfrm>
          <a:solidFill>
            <a:schemeClr val="accent5"/>
          </a:solidFill>
        </p:grpSpPr>
        <p:sp>
          <p:nvSpPr>
            <p:cNvPr id="94" name="Freeform 836"/>
            <p:cNvSpPr>
              <a:spLocks/>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5" name="Freeform 837"/>
            <p:cNvSpPr>
              <a:spLocks/>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6" name="Freeform 838"/>
            <p:cNvSpPr>
              <a:spLocks/>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7" name="Freeform 839"/>
            <p:cNvSpPr>
              <a:spLocks/>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8" name="Freeform 840"/>
            <p:cNvSpPr>
              <a:spLocks/>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9" name="Freeform 841"/>
            <p:cNvSpPr>
              <a:spLocks/>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0" name="Freeform 842"/>
            <p:cNvSpPr>
              <a:spLocks/>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1" name="Freeform 843"/>
            <p:cNvSpPr>
              <a:spLocks/>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2" name="Freeform 844"/>
            <p:cNvSpPr>
              <a:spLocks/>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3"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4" name="Freeform 846"/>
            <p:cNvSpPr>
              <a:spLocks/>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05" name="组合 104"/>
          <p:cNvGrpSpPr/>
          <p:nvPr/>
        </p:nvGrpSpPr>
        <p:grpSpPr>
          <a:xfrm>
            <a:off x="6777513" y="3137368"/>
            <a:ext cx="306468" cy="292354"/>
            <a:chOff x="8145843" y="5425657"/>
            <a:chExt cx="494435" cy="471664"/>
          </a:xfrm>
          <a:solidFill>
            <a:schemeClr val="tx1">
              <a:lumMod val="65000"/>
              <a:lumOff val="35000"/>
            </a:schemeClr>
          </a:solidFill>
        </p:grpSpPr>
        <p:sp>
          <p:nvSpPr>
            <p:cNvPr id="106"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7"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8"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9"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0"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1"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
        <p:nvSpPr>
          <p:cNvPr id="112" name="文本框 117"/>
          <p:cNvSpPr txBox="1"/>
          <p:nvPr/>
        </p:nvSpPr>
        <p:spPr>
          <a:xfrm>
            <a:off x="14053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3" name="文本框 119"/>
          <p:cNvSpPr txBox="1"/>
          <p:nvPr/>
        </p:nvSpPr>
        <p:spPr>
          <a:xfrm>
            <a:off x="14053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4" name="文本框 120"/>
          <p:cNvSpPr txBox="1"/>
          <p:nvPr/>
        </p:nvSpPr>
        <p:spPr>
          <a:xfrm>
            <a:off x="37675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5" name="文本框 121"/>
          <p:cNvSpPr txBox="1"/>
          <p:nvPr/>
        </p:nvSpPr>
        <p:spPr>
          <a:xfrm>
            <a:off x="37675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6" name="文本框 122"/>
          <p:cNvSpPr txBox="1"/>
          <p:nvPr/>
        </p:nvSpPr>
        <p:spPr>
          <a:xfrm>
            <a:off x="61297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7" name="文本框 123"/>
          <p:cNvSpPr txBox="1"/>
          <p:nvPr/>
        </p:nvSpPr>
        <p:spPr>
          <a:xfrm>
            <a:off x="61297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Tree>
    <p:extLst>
      <p:ext uri="{BB962C8B-B14F-4D97-AF65-F5344CB8AC3E}">
        <p14:creationId xmlns:p14="http://schemas.microsoft.com/office/powerpoint/2010/main" val="21118108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14:bounceEnd="40000">
                                          <p:cBhvr additive="base">
                                            <p:cTn id="38"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par>
                              <p:cTn id="45" fill="hold">
                                <p:stCondLst>
                                  <p:cond delay="3400"/>
                                </p:stCondLst>
                                <p:childTnLst>
                                  <p:par>
                                    <p:cTn id="46" presetID="2" presetClass="entr" presetSubtype="4" accel="60000" fill="hold" nodeType="afterEffect" p14:presetBounceEnd="40000">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14:bounceEnd="40000">
                                          <p:cBhvr additive="base">
                                            <p:cTn id="48" dur="50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childTnLst>
                              </p:cTn>
                            </p:par>
                            <p:par>
                              <p:cTn id="55" fill="hold">
                                <p:stCondLst>
                                  <p:cond delay="5300"/>
                                </p:stCondLst>
                                <p:childTnLst>
                                  <p:par>
                                    <p:cTn id="56" presetID="2" presetClass="entr" presetSubtype="4" accel="60000" fill="hold" nodeType="afterEffect" p14:presetBounceEnd="40000">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14:bounceEnd="40000">
                                          <p:cBhvr additive="base">
                                            <p:cTn id="58" dur="500" fill="hold"/>
                                            <p:tgtEl>
                                              <p:spTgt spid="89"/>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89"/>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Effect transition="in" filter="fade">
                                          <p:cBhvr>
                                            <p:cTn id="64" dur="500"/>
                                            <p:tgtEl>
                                              <p:spTgt spid="116"/>
                                            </p:tgtEl>
                                          </p:cBhvr>
                                        </p:animEffect>
                                      </p:childTnLst>
                                    </p:cTn>
                                  </p:par>
                                </p:childTnLst>
                              </p:cTn>
                            </p:par>
                            <p:par>
                              <p:cTn id="65" fill="hold">
                                <p:stCondLst>
                                  <p:cond delay="7200"/>
                                </p:stCondLst>
                                <p:childTnLst>
                                  <p:par>
                                    <p:cTn id="66" presetID="2" presetClass="entr" presetSubtype="4" accel="60000" fill="hold" grpId="0" nodeType="afterEffect" p14:presetBounceEnd="40000">
                                      <p:stCondLst>
                                        <p:cond delay="0"/>
                                      </p:stCondLst>
                                      <p:childTnLst>
                                        <p:set>
                                          <p:cBhvr>
                                            <p:cTn id="67" dur="1" fill="hold">
                                              <p:stCondLst>
                                                <p:cond delay="0"/>
                                              </p:stCondLst>
                                            </p:cTn>
                                            <p:tgtEl>
                                              <p:spTgt spid="92"/>
                                            </p:tgtEl>
                                            <p:attrNameLst>
                                              <p:attrName>style.visibility</p:attrName>
                                            </p:attrNameLst>
                                          </p:cBhvr>
                                          <p:to>
                                            <p:strVal val="visible"/>
                                          </p:to>
                                        </p:set>
                                        <p:anim calcmode="lin" valueType="num" p14:bounceEnd="40000">
                                          <p:cBhvr additive="base">
                                            <p:cTn id="68" dur="500" fill="hold"/>
                                            <p:tgtEl>
                                              <p:spTgt spid="92"/>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92"/>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p:stCondLst>
                                  <p:cond delay="9100"/>
                                </p:stCondLst>
                                <p:childTnLst>
                                  <p:par>
                                    <p:cTn id="76" presetID="2" presetClass="entr" presetSubtype="4" accel="60000" fill="hold" nodeType="afterEffect" p14:presetBounceEnd="40000">
                                      <p:stCondLst>
                                        <p:cond delay="0"/>
                                      </p:stCondLst>
                                      <p:childTnLst>
                                        <p:set>
                                          <p:cBhvr>
                                            <p:cTn id="77" dur="1" fill="hold">
                                              <p:stCondLst>
                                                <p:cond delay="0"/>
                                              </p:stCondLst>
                                            </p:cTn>
                                            <p:tgtEl>
                                              <p:spTgt spid="93"/>
                                            </p:tgtEl>
                                            <p:attrNameLst>
                                              <p:attrName>style.visibility</p:attrName>
                                            </p:attrNameLst>
                                          </p:cBhvr>
                                          <p:to>
                                            <p:strVal val="visible"/>
                                          </p:to>
                                        </p:set>
                                        <p:anim calcmode="lin" valueType="num" p14:bounceEnd="40000">
                                          <p:cBhvr additive="base">
                                            <p:cTn id="78" dur="500" fill="hold"/>
                                            <p:tgtEl>
                                              <p:spTgt spid="93"/>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93"/>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5"/>
                                            </p:tgtEl>
                                            <p:attrNameLst>
                                              <p:attrName>style.visibility</p:attrName>
                                            </p:attrNameLst>
                                          </p:cBhvr>
                                          <p:to>
                                            <p:strVal val="visible"/>
                                          </p:to>
                                        </p:set>
                                        <p:anim calcmode="lin" valueType="num">
                                          <p:cBhvr>
                                            <p:cTn id="82" dur="500" fill="hold"/>
                                            <p:tgtEl>
                                              <p:spTgt spid="115"/>
                                            </p:tgtEl>
                                            <p:attrNameLst>
                                              <p:attrName>ppt_w</p:attrName>
                                            </p:attrNameLst>
                                          </p:cBhvr>
                                          <p:tavLst>
                                            <p:tav tm="0">
                                              <p:val>
                                                <p:fltVal val="0"/>
                                              </p:val>
                                            </p:tav>
                                            <p:tav tm="100000">
                                              <p:val>
                                                <p:strVal val="#ppt_w"/>
                                              </p:val>
                                            </p:tav>
                                          </p:tavLst>
                                        </p:anim>
                                        <p:anim calcmode="lin" valueType="num">
                                          <p:cBhvr>
                                            <p:cTn id="83" dur="500" fill="hold"/>
                                            <p:tgtEl>
                                              <p:spTgt spid="115"/>
                                            </p:tgtEl>
                                            <p:attrNameLst>
                                              <p:attrName>ppt_h</p:attrName>
                                            </p:attrNameLst>
                                          </p:cBhvr>
                                          <p:tavLst>
                                            <p:tav tm="0">
                                              <p:val>
                                                <p:fltVal val="0"/>
                                              </p:val>
                                            </p:tav>
                                            <p:tav tm="100000">
                                              <p:val>
                                                <p:strVal val="#ppt_h"/>
                                              </p:val>
                                            </p:tav>
                                          </p:tavLst>
                                        </p:anim>
                                        <p:animEffect transition="in" filter="fade">
                                          <p:cBhvr>
                                            <p:cTn id="84" dur="500"/>
                                            <p:tgtEl>
                                              <p:spTgt spid="115"/>
                                            </p:tgtEl>
                                          </p:cBhvr>
                                        </p:animEffect>
                                      </p:childTnLst>
                                    </p:cTn>
                                  </p:par>
                                </p:childTnLst>
                              </p:cTn>
                            </p:par>
                            <p:par>
                              <p:cTn id="85" fill="hold">
                                <p:stCondLst>
                                  <p:cond delay="11000"/>
                                </p:stCondLst>
                                <p:childTnLst>
                                  <p:par>
                                    <p:cTn id="86" presetID="2" presetClass="entr" presetSubtype="4" accel="60000" fill="hold" nodeType="afterEffect" p14:presetBounceEnd="40000">
                                      <p:stCondLst>
                                        <p:cond delay="0"/>
                                      </p:stCondLst>
                                      <p:childTnLst>
                                        <p:set>
                                          <p:cBhvr>
                                            <p:cTn id="87" dur="1" fill="hold">
                                              <p:stCondLst>
                                                <p:cond delay="0"/>
                                              </p:stCondLst>
                                            </p:cTn>
                                            <p:tgtEl>
                                              <p:spTgt spid="105"/>
                                            </p:tgtEl>
                                            <p:attrNameLst>
                                              <p:attrName>style.visibility</p:attrName>
                                            </p:attrNameLst>
                                          </p:cBhvr>
                                          <p:to>
                                            <p:strVal val="visible"/>
                                          </p:to>
                                        </p:set>
                                        <p:anim calcmode="lin" valueType="num" p14:bounceEnd="40000">
                                          <p:cBhvr additive="base">
                                            <p:cTn id="88" dur="500" fill="hold"/>
                                            <p:tgtEl>
                                              <p:spTgt spid="105"/>
                                            </p:tgtEl>
                                            <p:attrNameLst>
                                              <p:attrName>ppt_x</p:attrName>
                                            </p:attrNameLst>
                                          </p:cBhvr>
                                          <p:tavLst>
                                            <p:tav tm="0">
                                              <p:val>
                                                <p:strVal val="#ppt_x"/>
                                              </p:val>
                                            </p:tav>
                                            <p:tav tm="100000">
                                              <p:val>
                                                <p:strVal val="#ppt_x"/>
                                              </p:val>
                                            </p:tav>
                                          </p:tavLst>
                                        </p:anim>
                                        <p:anim calcmode="lin" valueType="num" p14:bounceEnd="40000">
                                          <p:cBhvr additive="base">
                                            <p:cTn id="89" dur="500" fill="hold"/>
                                            <p:tgtEl>
                                              <p:spTgt spid="105"/>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fltVal val="0"/>
                                              </p:val>
                                            </p:tav>
                                            <p:tav tm="100000">
                                              <p:val>
                                                <p:strVal val="#ppt_w"/>
                                              </p:val>
                                            </p:tav>
                                          </p:tavLst>
                                        </p:anim>
                                        <p:anim calcmode="lin" valueType="num">
                                          <p:cBhvr>
                                            <p:cTn id="93" dur="500" fill="hold"/>
                                            <p:tgtEl>
                                              <p:spTgt spid="117"/>
                                            </p:tgtEl>
                                            <p:attrNameLst>
                                              <p:attrName>ppt_h</p:attrName>
                                            </p:attrNameLst>
                                          </p:cBhvr>
                                          <p:tavLst>
                                            <p:tav tm="0">
                                              <p:val>
                                                <p:fltVal val="0"/>
                                              </p:val>
                                            </p:tav>
                                            <p:tav tm="100000">
                                              <p:val>
                                                <p:strVal val="#ppt_h"/>
                                              </p:val>
                                            </p:tav>
                                          </p:tavLst>
                                        </p:anim>
                                        <p:animEffect transition="in" filter="fade">
                                          <p:cBhvr>
                                            <p:cTn id="94"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112" grpId="0"/>
          <p:bldP spid="113" grpId="0"/>
          <p:bldP spid="114" grpId="0"/>
          <p:bldP spid="115" grpId="0"/>
          <p:bldP spid="116" grpId="0"/>
          <p:bldP spid="1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 presetClass="entr" presetSubtype="4" accel="6000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par>
                              <p:cTn id="45" fill="hold">
                                <p:stCondLst>
                                  <p:cond delay="3400"/>
                                </p:stCondLst>
                                <p:childTnLst>
                                  <p:par>
                                    <p:cTn id="46" presetID="2" presetClass="entr" presetSubtype="4" accel="60000"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ppt_x"/>
                                              </p:val>
                                            </p:tav>
                                            <p:tav tm="100000">
                                              <p:val>
                                                <p:strVal val="#ppt_x"/>
                                              </p:val>
                                            </p:tav>
                                          </p:tavLst>
                                        </p:anim>
                                        <p:anim calcmode="lin" valueType="num">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childTnLst>
                              </p:cTn>
                            </p:par>
                            <p:par>
                              <p:cTn id="55" fill="hold">
                                <p:stCondLst>
                                  <p:cond delay="5300"/>
                                </p:stCondLst>
                                <p:childTnLst>
                                  <p:par>
                                    <p:cTn id="56" presetID="2" presetClass="entr" presetSubtype="4" accel="6000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cBhvr additive="base">
                                            <p:cTn id="58" dur="500" fill="hold"/>
                                            <p:tgtEl>
                                              <p:spTgt spid="89"/>
                                            </p:tgtEl>
                                            <p:attrNameLst>
                                              <p:attrName>ppt_x</p:attrName>
                                            </p:attrNameLst>
                                          </p:cBhvr>
                                          <p:tavLst>
                                            <p:tav tm="0">
                                              <p:val>
                                                <p:strVal val="#ppt_x"/>
                                              </p:val>
                                            </p:tav>
                                            <p:tav tm="100000">
                                              <p:val>
                                                <p:strVal val="#ppt_x"/>
                                              </p:val>
                                            </p:tav>
                                          </p:tavLst>
                                        </p:anim>
                                        <p:anim calcmode="lin" valueType="num">
                                          <p:cBhvr additive="base">
                                            <p:cTn id="59" dur="500" fill="hold"/>
                                            <p:tgtEl>
                                              <p:spTgt spid="89"/>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Effect transition="in" filter="fade">
                                          <p:cBhvr>
                                            <p:cTn id="64" dur="500"/>
                                            <p:tgtEl>
                                              <p:spTgt spid="116"/>
                                            </p:tgtEl>
                                          </p:cBhvr>
                                        </p:animEffect>
                                      </p:childTnLst>
                                    </p:cTn>
                                  </p:par>
                                </p:childTnLst>
                              </p:cTn>
                            </p:par>
                            <p:par>
                              <p:cTn id="65" fill="hold">
                                <p:stCondLst>
                                  <p:cond delay="7200"/>
                                </p:stCondLst>
                                <p:childTnLst>
                                  <p:par>
                                    <p:cTn id="66" presetID="2" presetClass="entr" presetSubtype="4" accel="60000"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 calcmode="lin" valueType="num">
                                          <p:cBhvr additive="base">
                                            <p:cTn id="68" dur="500" fill="hold"/>
                                            <p:tgtEl>
                                              <p:spTgt spid="92"/>
                                            </p:tgtEl>
                                            <p:attrNameLst>
                                              <p:attrName>ppt_x</p:attrName>
                                            </p:attrNameLst>
                                          </p:cBhvr>
                                          <p:tavLst>
                                            <p:tav tm="0">
                                              <p:val>
                                                <p:strVal val="#ppt_x"/>
                                              </p:val>
                                            </p:tav>
                                            <p:tav tm="100000">
                                              <p:val>
                                                <p:strVal val="#ppt_x"/>
                                              </p:val>
                                            </p:tav>
                                          </p:tavLst>
                                        </p:anim>
                                        <p:anim calcmode="lin" valueType="num">
                                          <p:cBhvr additive="base">
                                            <p:cTn id="69" dur="500" fill="hold"/>
                                            <p:tgtEl>
                                              <p:spTgt spid="92"/>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p:stCondLst>
                                  <p:cond delay="9100"/>
                                </p:stCondLst>
                                <p:childTnLst>
                                  <p:par>
                                    <p:cTn id="76" presetID="2" presetClass="entr" presetSubtype="4" accel="60000" fill="hold" nodeType="afterEffect">
                                      <p:stCondLst>
                                        <p:cond delay="0"/>
                                      </p:stCondLst>
                                      <p:childTnLst>
                                        <p:set>
                                          <p:cBhvr>
                                            <p:cTn id="77" dur="1" fill="hold">
                                              <p:stCondLst>
                                                <p:cond delay="0"/>
                                              </p:stCondLst>
                                            </p:cTn>
                                            <p:tgtEl>
                                              <p:spTgt spid="93"/>
                                            </p:tgtEl>
                                            <p:attrNameLst>
                                              <p:attrName>style.visibility</p:attrName>
                                            </p:attrNameLst>
                                          </p:cBhvr>
                                          <p:to>
                                            <p:strVal val="visible"/>
                                          </p:to>
                                        </p:set>
                                        <p:anim calcmode="lin" valueType="num">
                                          <p:cBhvr additive="base">
                                            <p:cTn id="78" dur="500" fill="hold"/>
                                            <p:tgtEl>
                                              <p:spTgt spid="93"/>
                                            </p:tgtEl>
                                            <p:attrNameLst>
                                              <p:attrName>ppt_x</p:attrName>
                                            </p:attrNameLst>
                                          </p:cBhvr>
                                          <p:tavLst>
                                            <p:tav tm="0">
                                              <p:val>
                                                <p:strVal val="#ppt_x"/>
                                              </p:val>
                                            </p:tav>
                                            <p:tav tm="100000">
                                              <p:val>
                                                <p:strVal val="#ppt_x"/>
                                              </p:val>
                                            </p:tav>
                                          </p:tavLst>
                                        </p:anim>
                                        <p:anim calcmode="lin" valueType="num">
                                          <p:cBhvr additive="base">
                                            <p:cTn id="79" dur="500" fill="hold"/>
                                            <p:tgtEl>
                                              <p:spTgt spid="93"/>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5"/>
                                            </p:tgtEl>
                                            <p:attrNameLst>
                                              <p:attrName>style.visibility</p:attrName>
                                            </p:attrNameLst>
                                          </p:cBhvr>
                                          <p:to>
                                            <p:strVal val="visible"/>
                                          </p:to>
                                        </p:set>
                                        <p:anim calcmode="lin" valueType="num">
                                          <p:cBhvr>
                                            <p:cTn id="82" dur="500" fill="hold"/>
                                            <p:tgtEl>
                                              <p:spTgt spid="115"/>
                                            </p:tgtEl>
                                            <p:attrNameLst>
                                              <p:attrName>ppt_w</p:attrName>
                                            </p:attrNameLst>
                                          </p:cBhvr>
                                          <p:tavLst>
                                            <p:tav tm="0">
                                              <p:val>
                                                <p:fltVal val="0"/>
                                              </p:val>
                                            </p:tav>
                                            <p:tav tm="100000">
                                              <p:val>
                                                <p:strVal val="#ppt_w"/>
                                              </p:val>
                                            </p:tav>
                                          </p:tavLst>
                                        </p:anim>
                                        <p:anim calcmode="lin" valueType="num">
                                          <p:cBhvr>
                                            <p:cTn id="83" dur="500" fill="hold"/>
                                            <p:tgtEl>
                                              <p:spTgt spid="115"/>
                                            </p:tgtEl>
                                            <p:attrNameLst>
                                              <p:attrName>ppt_h</p:attrName>
                                            </p:attrNameLst>
                                          </p:cBhvr>
                                          <p:tavLst>
                                            <p:tav tm="0">
                                              <p:val>
                                                <p:fltVal val="0"/>
                                              </p:val>
                                            </p:tav>
                                            <p:tav tm="100000">
                                              <p:val>
                                                <p:strVal val="#ppt_h"/>
                                              </p:val>
                                            </p:tav>
                                          </p:tavLst>
                                        </p:anim>
                                        <p:animEffect transition="in" filter="fade">
                                          <p:cBhvr>
                                            <p:cTn id="84" dur="500"/>
                                            <p:tgtEl>
                                              <p:spTgt spid="115"/>
                                            </p:tgtEl>
                                          </p:cBhvr>
                                        </p:animEffect>
                                      </p:childTnLst>
                                    </p:cTn>
                                  </p:par>
                                </p:childTnLst>
                              </p:cTn>
                            </p:par>
                            <p:par>
                              <p:cTn id="85" fill="hold">
                                <p:stCondLst>
                                  <p:cond delay="11000"/>
                                </p:stCondLst>
                                <p:childTnLst>
                                  <p:par>
                                    <p:cTn id="86" presetID="2" presetClass="entr" presetSubtype="4" accel="60000" fill="hold" nodeType="afterEffect">
                                      <p:stCondLst>
                                        <p:cond delay="0"/>
                                      </p:stCondLst>
                                      <p:childTnLst>
                                        <p:set>
                                          <p:cBhvr>
                                            <p:cTn id="87" dur="1" fill="hold">
                                              <p:stCondLst>
                                                <p:cond delay="0"/>
                                              </p:stCondLst>
                                            </p:cTn>
                                            <p:tgtEl>
                                              <p:spTgt spid="105"/>
                                            </p:tgtEl>
                                            <p:attrNameLst>
                                              <p:attrName>style.visibility</p:attrName>
                                            </p:attrNameLst>
                                          </p:cBhvr>
                                          <p:to>
                                            <p:strVal val="visible"/>
                                          </p:to>
                                        </p:set>
                                        <p:anim calcmode="lin" valueType="num">
                                          <p:cBhvr additive="base">
                                            <p:cTn id="88" dur="500" fill="hold"/>
                                            <p:tgtEl>
                                              <p:spTgt spid="105"/>
                                            </p:tgtEl>
                                            <p:attrNameLst>
                                              <p:attrName>ppt_x</p:attrName>
                                            </p:attrNameLst>
                                          </p:cBhvr>
                                          <p:tavLst>
                                            <p:tav tm="0">
                                              <p:val>
                                                <p:strVal val="#ppt_x"/>
                                              </p:val>
                                            </p:tav>
                                            <p:tav tm="100000">
                                              <p:val>
                                                <p:strVal val="#ppt_x"/>
                                              </p:val>
                                            </p:tav>
                                          </p:tavLst>
                                        </p:anim>
                                        <p:anim calcmode="lin" valueType="num">
                                          <p:cBhvr additive="base">
                                            <p:cTn id="89" dur="500" fill="hold"/>
                                            <p:tgtEl>
                                              <p:spTgt spid="105"/>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fltVal val="0"/>
                                              </p:val>
                                            </p:tav>
                                            <p:tav tm="100000">
                                              <p:val>
                                                <p:strVal val="#ppt_w"/>
                                              </p:val>
                                            </p:tav>
                                          </p:tavLst>
                                        </p:anim>
                                        <p:anim calcmode="lin" valueType="num">
                                          <p:cBhvr>
                                            <p:cTn id="93" dur="500" fill="hold"/>
                                            <p:tgtEl>
                                              <p:spTgt spid="117"/>
                                            </p:tgtEl>
                                            <p:attrNameLst>
                                              <p:attrName>ppt_h</p:attrName>
                                            </p:attrNameLst>
                                          </p:cBhvr>
                                          <p:tavLst>
                                            <p:tav tm="0">
                                              <p:val>
                                                <p:fltVal val="0"/>
                                              </p:val>
                                            </p:tav>
                                            <p:tav tm="100000">
                                              <p:val>
                                                <p:strVal val="#ppt_h"/>
                                              </p:val>
                                            </p:tav>
                                          </p:tavLst>
                                        </p:anim>
                                        <p:animEffect transition="in" filter="fade">
                                          <p:cBhvr>
                                            <p:cTn id="94"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112" grpId="0"/>
          <p:bldP spid="113" grpId="0"/>
          <p:bldP spid="114" grpId="0"/>
          <p:bldP spid="115" grpId="0"/>
          <p:bldP spid="116" grpId="0"/>
          <p:bldP spid="11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15" name="文本框 14"/>
          <p:cNvSpPr txBox="1"/>
          <p:nvPr/>
        </p:nvSpPr>
        <p:spPr>
          <a:xfrm>
            <a:off x="2827575" y="902485"/>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479387"/>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3" name="组合 15"/>
          <p:cNvGrpSpPr>
            <a:grpSpLocks/>
          </p:cNvGrpSpPr>
          <p:nvPr/>
        </p:nvGrpSpPr>
        <p:grpSpPr bwMode="auto">
          <a:xfrm>
            <a:off x="3253551" y="1692542"/>
            <a:ext cx="3685645" cy="700298"/>
            <a:chOff x="4247964" y="2057753"/>
            <a:chExt cx="3858749" cy="733428"/>
          </a:xfrm>
        </p:grpSpPr>
        <p:sp>
          <p:nvSpPr>
            <p:cNvPr id="24" name="TextBox 6"/>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25" name="圆角矩形​​ 10"/>
            <p:cNvSpPr>
              <a:spLocks noChangeArrowheads="1"/>
            </p:cNvSpPr>
            <p:nvPr/>
          </p:nvSpPr>
          <p:spPr bwMode="auto">
            <a:xfrm>
              <a:off x="4247964" y="2133922"/>
              <a:ext cx="647740" cy="647441"/>
            </a:xfrm>
            <a:prstGeom prst="roundRect">
              <a:avLst>
                <a:gd name="adj" fmla="val 16667"/>
              </a:avLst>
            </a:prstGeom>
            <a:solidFill>
              <a:srgbClr val="FFBF53"/>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1</a:t>
              </a:r>
              <a:endParaRPr lang="zh-CN" altLang="en-US" sz="3200">
                <a:solidFill>
                  <a:srgbClr val="FFFFFF"/>
                </a:solidFill>
                <a:ea typeface="微软雅黑" pitchFamily="34" charset="-122"/>
                <a:cs typeface="Arial" pitchFamily="34" charset="0"/>
              </a:endParaRPr>
            </a:p>
          </p:txBody>
        </p:sp>
        <p:sp>
          <p:nvSpPr>
            <p:cNvPr id="26" name="TextBox 11"/>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42" name="组合 16"/>
          <p:cNvGrpSpPr>
            <a:grpSpLocks/>
          </p:cNvGrpSpPr>
          <p:nvPr/>
        </p:nvGrpSpPr>
        <p:grpSpPr bwMode="auto">
          <a:xfrm>
            <a:off x="3249323" y="2511446"/>
            <a:ext cx="3685645" cy="700298"/>
            <a:chOff x="4247964" y="2057753"/>
            <a:chExt cx="3858749" cy="733428"/>
          </a:xfrm>
        </p:grpSpPr>
        <p:sp>
          <p:nvSpPr>
            <p:cNvPr id="43" name="TextBox 17"/>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44" name="圆角矩形​​ 18"/>
            <p:cNvSpPr>
              <a:spLocks noChangeArrowheads="1"/>
            </p:cNvSpPr>
            <p:nvPr/>
          </p:nvSpPr>
          <p:spPr bwMode="auto">
            <a:xfrm>
              <a:off x="4247964" y="2133922"/>
              <a:ext cx="647740" cy="647441"/>
            </a:xfrm>
            <a:prstGeom prst="roundRect">
              <a:avLst>
                <a:gd name="adj" fmla="val 16667"/>
              </a:avLst>
            </a:prstGeom>
            <a:solidFill>
              <a:srgbClr val="595959"/>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2</a:t>
              </a:r>
              <a:endParaRPr lang="zh-CN" altLang="en-US" sz="3200">
                <a:solidFill>
                  <a:srgbClr val="FFFFFF"/>
                </a:solidFill>
                <a:ea typeface="微软雅黑" pitchFamily="34" charset="-122"/>
                <a:cs typeface="Arial" pitchFamily="34" charset="0"/>
              </a:endParaRPr>
            </a:p>
          </p:txBody>
        </p:sp>
        <p:sp>
          <p:nvSpPr>
            <p:cNvPr id="45" name="TextBox 19"/>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46" name="组合 20"/>
          <p:cNvGrpSpPr>
            <a:grpSpLocks/>
          </p:cNvGrpSpPr>
          <p:nvPr/>
        </p:nvGrpSpPr>
        <p:grpSpPr bwMode="auto">
          <a:xfrm>
            <a:off x="3253551" y="3330350"/>
            <a:ext cx="3685645" cy="700298"/>
            <a:chOff x="4247964" y="2057753"/>
            <a:chExt cx="3858749" cy="733428"/>
          </a:xfrm>
        </p:grpSpPr>
        <p:sp>
          <p:nvSpPr>
            <p:cNvPr id="47" name="TextBox 21"/>
            <p:cNvSpPr txBox="1"/>
            <p:nvPr/>
          </p:nvSpPr>
          <p:spPr>
            <a:xfrm>
              <a:off x="5004131" y="2057753"/>
              <a:ext cx="2341552" cy="419039"/>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48" name="圆角矩形​​ 22"/>
            <p:cNvSpPr>
              <a:spLocks noChangeArrowheads="1"/>
            </p:cNvSpPr>
            <p:nvPr/>
          </p:nvSpPr>
          <p:spPr bwMode="auto">
            <a:xfrm>
              <a:off x="4247964" y="2133922"/>
              <a:ext cx="647740" cy="647441"/>
            </a:xfrm>
            <a:prstGeom prst="roundRect">
              <a:avLst>
                <a:gd name="adj" fmla="val 16667"/>
              </a:avLst>
            </a:prstGeom>
            <a:solidFill>
              <a:srgbClr val="0070C0"/>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3</a:t>
              </a:r>
              <a:endParaRPr lang="zh-CN" altLang="en-US" sz="3200">
                <a:solidFill>
                  <a:srgbClr val="FFFFFF"/>
                </a:solidFill>
                <a:ea typeface="微软雅黑" pitchFamily="34" charset="-122"/>
                <a:cs typeface="Arial" pitchFamily="34" charset="0"/>
              </a:endParaRPr>
            </a:p>
          </p:txBody>
        </p:sp>
        <p:sp>
          <p:nvSpPr>
            <p:cNvPr id="49" name="TextBox 23"/>
            <p:cNvSpPr txBox="1"/>
            <p:nvPr/>
          </p:nvSpPr>
          <p:spPr>
            <a:xfrm>
              <a:off x="5013286" y="2501078"/>
              <a:ext cx="3093427" cy="290103"/>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grpSp>
        <p:nvGrpSpPr>
          <p:cNvPr id="50" name="组合 24"/>
          <p:cNvGrpSpPr>
            <a:grpSpLocks/>
          </p:cNvGrpSpPr>
          <p:nvPr/>
        </p:nvGrpSpPr>
        <p:grpSpPr bwMode="auto">
          <a:xfrm>
            <a:off x="3240849" y="4149254"/>
            <a:ext cx="3685645" cy="698549"/>
            <a:chOff x="4247964" y="2057753"/>
            <a:chExt cx="3858749" cy="733452"/>
          </a:xfrm>
        </p:grpSpPr>
        <p:sp>
          <p:nvSpPr>
            <p:cNvPr id="51" name="TextBox 25"/>
            <p:cNvSpPr txBox="1"/>
            <p:nvPr/>
          </p:nvSpPr>
          <p:spPr>
            <a:xfrm>
              <a:off x="5004131" y="2057753"/>
              <a:ext cx="2341552" cy="420102"/>
            </a:xfrm>
            <a:prstGeom prst="rect">
              <a:avLst/>
            </a:prstGeom>
            <a:noFill/>
          </p:spPr>
          <p:txBody>
            <a:bodyPr wrap="none">
              <a:spAutoFit/>
            </a:bodyPr>
            <a:lstStyle/>
            <a:p>
              <a:pPr defTabSz="914377">
                <a:defRPr/>
              </a:pPr>
              <a:r>
                <a:rPr lang="zh-CN" altLang="en-US" sz="2000" dirty="0">
                  <a:solidFill>
                    <a:srgbClr val="000000">
                      <a:lumMod val="85000"/>
                      <a:lumOff val="15000"/>
                    </a:srgbClr>
                  </a:solidFill>
                  <a:latin typeface="微软雅黑" pitchFamily="34" charset="-122"/>
                  <a:ea typeface="微软雅黑" pitchFamily="34" charset="-122"/>
                </a:rPr>
                <a:t>在此输入目录内容</a:t>
              </a:r>
            </a:p>
          </p:txBody>
        </p:sp>
        <p:sp>
          <p:nvSpPr>
            <p:cNvPr id="52" name="圆角矩形​​ 26"/>
            <p:cNvSpPr>
              <a:spLocks noChangeArrowheads="1"/>
            </p:cNvSpPr>
            <p:nvPr/>
          </p:nvSpPr>
          <p:spPr bwMode="auto">
            <a:xfrm>
              <a:off x="4247964" y="2132499"/>
              <a:ext cx="647740" cy="648864"/>
            </a:xfrm>
            <a:prstGeom prst="roundRect">
              <a:avLst>
                <a:gd name="adj" fmla="val 16667"/>
              </a:avLst>
            </a:prstGeom>
            <a:solidFill>
              <a:srgbClr val="77448C"/>
            </a:solidFill>
            <a:ln w="25400" algn="ctr">
              <a:solidFill>
                <a:srgbClr val="BFBFBF"/>
              </a:solidFill>
              <a:round/>
              <a:headEnd/>
              <a:tailEnd/>
            </a:ln>
          </p:spPr>
          <p:txBody>
            <a:bodyPr anchor="ctr"/>
            <a:lstStyle/>
            <a:p>
              <a:pPr algn="ctr" defTabSz="914377" fontAlgn="base">
                <a:spcBef>
                  <a:spcPct val="0"/>
                </a:spcBef>
                <a:spcAft>
                  <a:spcPct val="0"/>
                </a:spcAft>
              </a:pPr>
              <a:r>
                <a:rPr lang="en-US" altLang="zh-CN" sz="3200">
                  <a:solidFill>
                    <a:srgbClr val="FFFFFF"/>
                  </a:solidFill>
                  <a:ea typeface="微软雅黑" pitchFamily="34" charset="-122"/>
                  <a:cs typeface="Arial" pitchFamily="34" charset="0"/>
                </a:rPr>
                <a:t>4</a:t>
              </a:r>
              <a:endParaRPr lang="zh-CN" altLang="en-US" sz="3200">
                <a:solidFill>
                  <a:srgbClr val="FFFFFF"/>
                </a:solidFill>
                <a:ea typeface="微软雅黑" pitchFamily="34" charset="-122"/>
                <a:cs typeface="Arial" pitchFamily="34" charset="0"/>
              </a:endParaRPr>
            </a:p>
          </p:txBody>
        </p:sp>
        <p:sp>
          <p:nvSpPr>
            <p:cNvPr id="53" name="TextBox 27"/>
            <p:cNvSpPr txBox="1"/>
            <p:nvPr/>
          </p:nvSpPr>
          <p:spPr>
            <a:xfrm>
              <a:off x="5013286" y="2500366"/>
              <a:ext cx="3093427" cy="290839"/>
            </a:xfrm>
            <a:prstGeom prst="rect">
              <a:avLst/>
            </a:prstGeom>
            <a:noFill/>
          </p:spPr>
          <p:txBody>
            <a:bodyPr wrap="none">
              <a:spAutoFit/>
            </a:bodyPr>
            <a:lstStyle/>
            <a:p>
              <a:pPr defTabSz="914377">
                <a:defRPr/>
              </a:pPr>
              <a:r>
                <a:rPr lang="zh-CN" altLang="en-US" sz="1200" dirty="0">
                  <a:solidFill>
                    <a:srgbClr val="000000">
                      <a:lumMod val="85000"/>
                      <a:lumOff val="15000"/>
                    </a:srgbClr>
                  </a:solidFill>
                  <a:latin typeface="微软雅黑" pitchFamily="34" charset="-122"/>
                  <a:ea typeface="微软雅黑" pitchFamily="34" charset="-122"/>
                </a:rPr>
                <a:t>在此录入此部分的内容及说明，简单扼要</a:t>
              </a:r>
            </a:p>
          </p:txBody>
        </p:sp>
      </p:grpSp>
    </p:spTree>
    <p:extLst>
      <p:ext uri="{BB962C8B-B14F-4D97-AF65-F5344CB8AC3E}">
        <p14:creationId xmlns:p14="http://schemas.microsoft.com/office/powerpoint/2010/main" val="5341162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85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135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85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35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4282532" y="1214126"/>
            <a:ext cx="565538" cy="3138523"/>
            <a:chOff x="5710045" y="1934627"/>
            <a:chExt cx="754051" cy="4184705"/>
          </a:xfrm>
        </p:grpSpPr>
        <p:grpSp>
          <p:nvGrpSpPr>
            <p:cNvPr id="4" name="组合 3"/>
            <p:cNvGrpSpPr/>
            <p:nvPr/>
          </p:nvGrpSpPr>
          <p:grpSpPr>
            <a:xfrm>
              <a:off x="5710045" y="1934627"/>
              <a:ext cx="754051" cy="4184705"/>
              <a:chOff x="5710045" y="1474252"/>
              <a:chExt cx="754051" cy="4184705"/>
            </a:xfrm>
          </p:grpSpPr>
          <p:sp>
            <p:nvSpPr>
              <p:cNvPr id="7" name="椭圆 6"/>
              <p:cNvSpPr/>
              <p:nvPr/>
            </p:nvSpPr>
            <p:spPr>
              <a:xfrm>
                <a:off x="5710045" y="3188385"/>
                <a:ext cx="754051" cy="754051"/>
              </a:xfrm>
              <a:prstGeom prst="ellips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8" name="直接连接符 7"/>
              <p:cNvCxnSpPr/>
              <p:nvPr/>
            </p:nvCxnSpPr>
            <p:spPr>
              <a:xfrm flipV="1">
                <a:off x="6096000" y="1474252"/>
                <a:ext cx="0" cy="1713423"/>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96000" y="3945538"/>
                <a:ext cx="0" cy="1713419"/>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bwMode="auto">
            <a:xfrm>
              <a:off x="5792884" y="3826669"/>
              <a:ext cx="606066" cy="451405"/>
            </a:xfrm>
            <a:prstGeom prst="rect">
              <a:avLst/>
            </a:prstGeom>
            <a:noFill/>
          </p:spPr>
          <p:txBody>
            <a:bodyPr wrap="square">
              <a:spAutoFit/>
            </a:bodyPr>
            <a:lstStyle/>
            <a:p>
              <a:pPr algn="ctr">
                <a:defRPr/>
              </a:pPr>
              <a:r>
                <a:rPr lang="en-US" altLang="zh-CN" sz="1600" dirty="0">
                  <a:solidFill>
                    <a:schemeClr val="tx1">
                      <a:lumMod val="65000"/>
                      <a:lumOff val="35000"/>
                    </a:schemeClr>
                  </a:solidFill>
                  <a:latin typeface="+mn-ea"/>
                </a:rPr>
                <a:t>VS</a:t>
              </a:r>
              <a:endParaRPr lang="zh-CN" altLang="en-US" sz="1600" dirty="0">
                <a:solidFill>
                  <a:schemeClr val="tx1">
                    <a:lumMod val="65000"/>
                    <a:lumOff val="35000"/>
                  </a:schemeClr>
                </a:solidFill>
                <a:latin typeface="+mn-ea"/>
              </a:endParaRPr>
            </a:p>
          </p:txBody>
        </p:sp>
      </p:grpSp>
      <p:graphicFrame>
        <p:nvGraphicFramePr>
          <p:cNvPr id="10" name="图表 9"/>
          <p:cNvGraphicFramePr/>
          <p:nvPr>
            <p:extLst>
              <p:ext uri="{D42A27DB-BD31-4B8C-83A1-F6EECF244321}">
                <p14:modId xmlns:p14="http://schemas.microsoft.com/office/powerpoint/2010/main" val="1570273113"/>
              </p:ext>
            </p:extLst>
          </p:nvPr>
        </p:nvGraphicFramePr>
        <p:xfrm>
          <a:off x="1112780" y="2842437"/>
          <a:ext cx="2860792" cy="1543827"/>
        </p:xfrm>
        <a:graphic>
          <a:graphicData uri="http://schemas.openxmlformats.org/drawingml/2006/chart">
            <c:chart xmlns:c="http://schemas.openxmlformats.org/drawingml/2006/chart" xmlns:r="http://schemas.openxmlformats.org/officeDocument/2006/relationships" r:id="rId2"/>
          </a:graphicData>
        </a:graphic>
      </p:graphicFrame>
      <p:sp>
        <p:nvSpPr>
          <p:cNvPr id="11" name="文本框 7"/>
          <p:cNvSpPr txBox="1"/>
          <p:nvPr/>
        </p:nvSpPr>
        <p:spPr>
          <a:xfrm>
            <a:off x="126962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aphicFrame>
        <p:nvGraphicFramePr>
          <p:cNvPr id="12" name="图表 11"/>
          <p:cNvGraphicFramePr/>
          <p:nvPr>
            <p:extLst>
              <p:ext uri="{D42A27DB-BD31-4B8C-83A1-F6EECF244321}">
                <p14:modId xmlns:p14="http://schemas.microsoft.com/office/powerpoint/2010/main" val="3458991742"/>
              </p:ext>
            </p:extLst>
          </p:nvPr>
        </p:nvGraphicFramePr>
        <p:xfrm>
          <a:off x="5170430" y="2842437"/>
          <a:ext cx="2860792" cy="1543827"/>
        </p:xfrm>
        <a:graphic>
          <a:graphicData uri="http://schemas.openxmlformats.org/drawingml/2006/chart">
            <c:chart xmlns:c="http://schemas.openxmlformats.org/drawingml/2006/chart" xmlns:r="http://schemas.openxmlformats.org/officeDocument/2006/relationships" r:id="rId3"/>
          </a:graphicData>
        </a:graphic>
      </p:graphicFrame>
      <p:sp>
        <p:nvSpPr>
          <p:cNvPr id="13" name="文本框 12"/>
          <p:cNvSpPr txBox="1"/>
          <p:nvPr/>
        </p:nvSpPr>
        <p:spPr>
          <a:xfrm>
            <a:off x="532727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pSp>
        <p:nvGrpSpPr>
          <p:cNvPr id="14" name="组合 13"/>
          <p:cNvGrpSpPr/>
          <p:nvPr/>
        </p:nvGrpSpPr>
        <p:grpSpPr>
          <a:xfrm>
            <a:off x="1202186" y="1333664"/>
            <a:ext cx="2681981" cy="1022583"/>
            <a:chOff x="2330673" y="2010009"/>
            <a:chExt cx="1739454" cy="1412819"/>
          </a:xfrm>
        </p:grpSpPr>
        <p:sp>
          <p:nvSpPr>
            <p:cNvPr id="15" name="圆角矩形 14"/>
            <p:cNvSpPr/>
            <p:nvPr/>
          </p:nvSpPr>
          <p:spPr>
            <a:xfrm>
              <a:off x="23306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6" name="圆角矩形 15"/>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 name="组合 16"/>
          <p:cNvGrpSpPr/>
          <p:nvPr/>
        </p:nvGrpSpPr>
        <p:grpSpPr>
          <a:xfrm>
            <a:off x="5259835" y="1333664"/>
            <a:ext cx="2681981" cy="1022583"/>
            <a:chOff x="2330673" y="2010009"/>
            <a:chExt cx="1739454" cy="1412819"/>
          </a:xfrm>
        </p:grpSpPr>
        <p:sp>
          <p:nvSpPr>
            <p:cNvPr id="18" name="圆角矩形 17"/>
            <p:cNvSpPr/>
            <p:nvPr/>
          </p:nvSpPr>
          <p:spPr>
            <a:xfrm>
              <a:off x="23306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 name="圆角矩形 18"/>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0" name="组合 19"/>
          <p:cNvGrpSpPr/>
          <p:nvPr/>
        </p:nvGrpSpPr>
        <p:grpSpPr>
          <a:xfrm>
            <a:off x="1363148" y="1479069"/>
            <a:ext cx="2376603" cy="623462"/>
            <a:chOff x="7183565" y="3740342"/>
            <a:chExt cx="3168804" cy="831285"/>
          </a:xfrm>
        </p:grpSpPr>
        <p:sp>
          <p:nvSpPr>
            <p:cNvPr id="21" name="文本框 27"/>
            <p:cNvSpPr txBox="1"/>
            <p:nvPr/>
          </p:nvSpPr>
          <p:spPr bwMode="auto">
            <a:xfrm>
              <a:off x="7183565" y="4079187"/>
              <a:ext cx="3168804" cy="492440"/>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2" name="文本框 28"/>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595959"/>
                  </a:solidFill>
                  <a:latin typeface="+mn-ea"/>
                </a:rPr>
                <a:t>点击添加标题内容</a:t>
              </a:r>
            </a:p>
          </p:txBody>
        </p:sp>
      </p:grpSp>
      <p:grpSp>
        <p:nvGrpSpPr>
          <p:cNvPr id="23" name="组合 22"/>
          <p:cNvGrpSpPr/>
          <p:nvPr/>
        </p:nvGrpSpPr>
        <p:grpSpPr>
          <a:xfrm>
            <a:off x="5412513" y="1479066"/>
            <a:ext cx="2376603" cy="623463"/>
            <a:chOff x="7183565" y="3740342"/>
            <a:chExt cx="3168804" cy="831287"/>
          </a:xfrm>
        </p:grpSpPr>
        <p:sp>
          <p:nvSpPr>
            <p:cNvPr id="24" name="文本框 31"/>
            <p:cNvSpPr txBox="1"/>
            <p:nvPr/>
          </p:nvSpPr>
          <p:spPr bwMode="auto">
            <a:xfrm>
              <a:off x="7183565" y="4079188"/>
              <a:ext cx="3168804" cy="492441"/>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5" name="文本框 32"/>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0070C0"/>
                  </a:solidFill>
                  <a:latin typeface="+mn-ea"/>
                </a:rPr>
                <a:t>点击添加标题内容</a:t>
              </a:r>
            </a:p>
          </p:txBody>
        </p:sp>
      </p:grpSp>
    </p:spTree>
    <p:extLst>
      <p:ext uri="{BB962C8B-B14F-4D97-AF65-F5344CB8AC3E}">
        <p14:creationId xmlns:p14="http://schemas.microsoft.com/office/powerpoint/2010/main" val="9127124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4201794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p:cNvGrpSpPr/>
          <p:nvPr/>
        </p:nvGrpSpPr>
        <p:grpSpPr>
          <a:xfrm>
            <a:off x="2730854" y="2981478"/>
            <a:ext cx="5153514" cy="467806"/>
            <a:chOff x="2330673" y="2010009"/>
            <a:chExt cx="1739454" cy="1412819"/>
          </a:xfrm>
        </p:grpSpPr>
        <p:sp>
          <p:nvSpPr>
            <p:cNvPr id="117" name="圆角矩形 116"/>
            <p:cNvSpPr/>
            <p:nvPr/>
          </p:nvSpPr>
          <p:spPr>
            <a:xfrm>
              <a:off x="23306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118" name="圆角矩形 117"/>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grpSp>
        <p:nvGrpSpPr>
          <p:cNvPr id="110" name="组合 109"/>
          <p:cNvGrpSpPr/>
          <p:nvPr/>
        </p:nvGrpSpPr>
        <p:grpSpPr>
          <a:xfrm>
            <a:off x="2730854" y="1253418"/>
            <a:ext cx="5153514" cy="467806"/>
            <a:chOff x="2330673" y="2010009"/>
            <a:chExt cx="1739454" cy="1412819"/>
          </a:xfrm>
        </p:grpSpPr>
        <p:sp>
          <p:nvSpPr>
            <p:cNvPr id="111" name="圆角矩形 110"/>
            <p:cNvSpPr/>
            <p:nvPr/>
          </p:nvSpPr>
          <p:spPr>
            <a:xfrm>
              <a:off x="23306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112" name="圆角矩形 111"/>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6" name="TextBox 5"/>
          <p:cNvSpPr txBox="1"/>
          <p:nvPr/>
        </p:nvSpPr>
        <p:spPr>
          <a:xfrm>
            <a:off x="2874626" y="1345265"/>
            <a:ext cx="4148104" cy="307777"/>
          </a:xfrm>
          <a:prstGeom prst="rect">
            <a:avLst/>
          </a:prstGeom>
          <a:noFill/>
        </p:spPr>
        <p:txBody>
          <a:bodyPr wrap="square" rtlCol="0">
            <a:spAutoFit/>
          </a:bodyPr>
          <a:lstStyle/>
          <a:p>
            <a:r>
              <a:rPr lang="zh-CN" altLang="en-US" b="1" dirty="0">
                <a:solidFill>
                  <a:srgbClr val="595959"/>
                </a:solidFill>
                <a:latin typeface="微软雅黑" pitchFamily="34" charset="-122"/>
                <a:ea typeface="微软雅黑" pitchFamily="34" charset="-122"/>
              </a:rPr>
              <a:t>单击此处添加标题</a:t>
            </a:r>
          </a:p>
        </p:txBody>
      </p:sp>
      <p:sp>
        <p:nvSpPr>
          <p:cNvPr id="9" name="TextBox 8"/>
          <p:cNvSpPr txBox="1"/>
          <p:nvPr/>
        </p:nvSpPr>
        <p:spPr>
          <a:xfrm>
            <a:off x="2867761" y="3052011"/>
            <a:ext cx="2979364" cy="307777"/>
          </a:xfrm>
          <a:prstGeom prst="rect">
            <a:avLst/>
          </a:prstGeom>
          <a:noFill/>
        </p:spPr>
        <p:txBody>
          <a:bodyPr wrap="square" rtlCol="0">
            <a:spAutoFit/>
          </a:bodyPr>
          <a:lstStyle/>
          <a:p>
            <a:r>
              <a:rPr lang="zh-CN" altLang="en-US" b="1" dirty="0">
                <a:solidFill>
                  <a:srgbClr val="0070C0"/>
                </a:solidFill>
                <a:latin typeface="微软雅黑" pitchFamily="34" charset="-122"/>
                <a:ea typeface="微软雅黑" pitchFamily="34" charset="-122"/>
              </a:rPr>
              <a:t>单击此处添加标题</a:t>
            </a:r>
          </a:p>
        </p:txBody>
      </p:sp>
      <p:sp>
        <p:nvSpPr>
          <p:cNvPr id="10" name="TextBox 9"/>
          <p:cNvSpPr txBox="1"/>
          <p:nvPr/>
        </p:nvSpPr>
        <p:spPr>
          <a:xfrm>
            <a:off x="2730853" y="1815365"/>
            <a:ext cx="5223081" cy="729430"/>
          </a:xfrm>
          <a:prstGeom prst="rect">
            <a:avLst/>
          </a:prstGeom>
          <a:noFill/>
        </p:spPr>
        <p:txBody>
          <a:bodyPr wrap="square" lIns="68580" tIns="34290" rIns="68580" bIns="34290" rtlCol="0">
            <a:spAutoFit/>
          </a:bodyPr>
          <a:lstStyle/>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p:nvPr/>
        </p:nvSpPr>
        <p:spPr>
          <a:xfrm>
            <a:off x="2730853" y="3486453"/>
            <a:ext cx="5223081" cy="729430"/>
          </a:xfrm>
          <a:prstGeom prst="rect">
            <a:avLst/>
          </a:prstGeom>
          <a:noFill/>
        </p:spPr>
        <p:txBody>
          <a:bodyPr wrap="square" lIns="68580" tIns="34290" rIns="68580" bIns="34290" rtlCol="0">
            <a:spAutoFit/>
          </a:bodyPr>
          <a:lstStyle/>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68" name="Freeform 5"/>
          <p:cNvSpPr>
            <a:spLocks/>
          </p:cNvSpPr>
          <p:nvPr/>
        </p:nvSpPr>
        <p:spPr bwMode="auto">
          <a:xfrm>
            <a:off x="1228079" y="1262616"/>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9" name="Freeform 5"/>
          <p:cNvSpPr>
            <a:spLocks/>
          </p:cNvSpPr>
          <p:nvPr/>
        </p:nvSpPr>
        <p:spPr bwMode="auto">
          <a:xfrm>
            <a:off x="1308950" y="1319540"/>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70" name="矩形 69"/>
          <p:cNvSpPr/>
          <p:nvPr/>
        </p:nvSpPr>
        <p:spPr>
          <a:xfrm>
            <a:off x="1413941" y="1511692"/>
            <a:ext cx="929555" cy="623248"/>
          </a:xfrm>
          <a:prstGeom prst="rect">
            <a:avLst/>
          </a:prstGeom>
        </p:spPr>
        <p:txBody>
          <a:bodyPr wrap="square" lIns="68580" tIns="34290" rIns="68580" bIns="34290">
            <a:spAutoFit/>
          </a:bodyPr>
          <a:lstStyle/>
          <a:p>
            <a:pPr algn="ctr"/>
            <a:r>
              <a:rPr lang="zh-CN" altLang="en-US" sz="1800" b="1" dirty="0">
                <a:solidFill>
                  <a:schemeClr val="tx1">
                    <a:lumMod val="65000"/>
                    <a:lumOff val="35000"/>
                  </a:schemeClr>
                </a:solidFill>
                <a:latin typeface="ITC Avant Garde Std Bk" panose="020B0502020202020204" pitchFamily="34" charset="0"/>
              </a:rPr>
              <a:t>正面</a:t>
            </a:r>
            <a:endParaRPr lang="en-US" altLang="zh-CN" sz="1800" b="1" dirty="0">
              <a:solidFill>
                <a:schemeClr val="tx1">
                  <a:lumMod val="65000"/>
                  <a:lumOff val="35000"/>
                </a:schemeClr>
              </a:solidFill>
              <a:latin typeface="ITC Avant Garde Std Bk" panose="020B0502020202020204" pitchFamily="34" charset="0"/>
            </a:endParaRPr>
          </a:p>
          <a:p>
            <a:pPr algn="ctr"/>
            <a:r>
              <a:rPr lang="zh-CN" altLang="en-US" sz="1800" b="1" dirty="0">
                <a:solidFill>
                  <a:schemeClr val="tx1">
                    <a:lumMod val="65000"/>
                    <a:lumOff val="35000"/>
                  </a:schemeClr>
                </a:solidFill>
                <a:latin typeface="ITC Avant Garde Std Bk" panose="020B0502020202020204" pitchFamily="34" charset="0"/>
              </a:rPr>
              <a:t>观点</a:t>
            </a:r>
          </a:p>
        </p:txBody>
      </p:sp>
      <p:sp>
        <p:nvSpPr>
          <p:cNvPr id="89" name="Freeform 5"/>
          <p:cNvSpPr>
            <a:spLocks/>
          </p:cNvSpPr>
          <p:nvPr/>
        </p:nvSpPr>
        <p:spPr bwMode="auto">
          <a:xfrm>
            <a:off x="1266034" y="2981478"/>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90" name="Freeform 5"/>
          <p:cNvSpPr>
            <a:spLocks/>
          </p:cNvSpPr>
          <p:nvPr/>
        </p:nvSpPr>
        <p:spPr bwMode="auto">
          <a:xfrm>
            <a:off x="1346905" y="3038402"/>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91" name="矩形 90"/>
          <p:cNvSpPr/>
          <p:nvPr/>
        </p:nvSpPr>
        <p:spPr>
          <a:xfrm>
            <a:off x="1451896" y="3230554"/>
            <a:ext cx="929555" cy="623248"/>
          </a:xfrm>
          <a:prstGeom prst="rect">
            <a:avLst/>
          </a:prstGeom>
        </p:spPr>
        <p:txBody>
          <a:bodyPr wrap="square" lIns="68580" tIns="34290" rIns="68580" bIns="34290">
            <a:spAutoFit/>
          </a:bodyPr>
          <a:lstStyle/>
          <a:p>
            <a:pPr algn="ctr"/>
            <a:r>
              <a:rPr lang="zh-CN" altLang="en-US" sz="1800" b="1" dirty="0">
                <a:solidFill>
                  <a:schemeClr val="tx1">
                    <a:lumMod val="65000"/>
                    <a:lumOff val="35000"/>
                  </a:schemeClr>
                </a:solidFill>
                <a:latin typeface="ITC Avant Garde Std Bk" panose="020B0502020202020204" pitchFamily="34" charset="0"/>
              </a:rPr>
              <a:t>负面</a:t>
            </a:r>
            <a:endParaRPr lang="en-US" altLang="zh-CN" sz="1800" b="1" dirty="0">
              <a:solidFill>
                <a:schemeClr val="tx1">
                  <a:lumMod val="65000"/>
                  <a:lumOff val="35000"/>
                </a:schemeClr>
              </a:solidFill>
              <a:latin typeface="ITC Avant Garde Std Bk" panose="020B0502020202020204" pitchFamily="34" charset="0"/>
            </a:endParaRPr>
          </a:p>
          <a:p>
            <a:pPr algn="ctr"/>
            <a:r>
              <a:rPr lang="zh-CN" altLang="en-US" sz="1800" b="1" dirty="0">
                <a:solidFill>
                  <a:schemeClr val="tx1">
                    <a:lumMod val="65000"/>
                    <a:lumOff val="35000"/>
                  </a:schemeClr>
                </a:solidFill>
                <a:latin typeface="ITC Avant Garde Std Bk" panose="020B0502020202020204" pitchFamily="34" charset="0"/>
              </a:rPr>
              <a:t>观点</a:t>
            </a:r>
          </a:p>
        </p:txBody>
      </p:sp>
    </p:spTree>
    <p:extLst>
      <p:ext uri="{BB962C8B-B14F-4D97-AF65-F5344CB8AC3E}">
        <p14:creationId xmlns:p14="http://schemas.microsoft.com/office/powerpoint/2010/main" val="66767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1)">
                                          <p:cBhvr>
                                            <p:cTn id="13" dur="500"/>
                                            <p:tgtEl>
                                              <p:spTgt spid="6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p:stCondLst>
                                  <p:cond delay="1150"/>
                                </p:stCondLst>
                                <p:childTnLst>
                                  <p:par>
                                    <p:cTn id="20" presetID="2" presetClass="entr" presetSubtype="4" accel="60000" fill="hold" nodeType="afterEffect" p14:presetBounceEnd="40000">
                                      <p:stCondLst>
                                        <p:cond delay="0"/>
                                      </p:stCondLst>
                                      <p:childTnLst>
                                        <p:set>
                                          <p:cBhvr>
                                            <p:cTn id="21" dur="1" fill="hold">
                                              <p:stCondLst>
                                                <p:cond delay="0"/>
                                              </p:stCondLst>
                                            </p:cTn>
                                            <p:tgtEl>
                                              <p:spTgt spid="110"/>
                                            </p:tgtEl>
                                            <p:attrNameLst>
                                              <p:attrName>style.visibility</p:attrName>
                                            </p:attrNameLst>
                                          </p:cBhvr>
                                          <p:to>
                                            <p:strVal val="visible"/>
                                          </p:to>
                                        </p:set>
                                        <p:anim calcmode="lin" valueType="num" p14:bounceEnd="40000">
                                          <p:cBhvr additive="base">
                                            <p:cTn id="22" dur="500" fill="hold"/>
                                            <p:tgtEl>
                                              <p:spTgt spid="110"/>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10"/>
                                            </p:tgtEl>
                                            <p:attrNameLst>
                                              <p:attrName>ppt_y</p:attrName>
                                            </p:attrNameLst>
                                          </p:cBhvr>
                                          <p:tavLst>
                                            <p:tav tm="0">
                                              <p:val>
                                                <p:strVal val="1+#ppt_h/2"/>
                                              </p:val>
                                            </p:tav>
                                            <p:tav tm="100000">
                                              <p:val>
                                                <p:strVal val="#ppt_y"/>
                                              </p:val>
                                            </p:tav>
                                          </p:tavLst>
                                        </p:anim>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15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
                                            <p:tgtEl>
                                              <p:spTgt spid="10"/>
                                            </p:tgtEl>
                                            <p:attrNameLst>
                                              <p:attrName>ppt_y</p:attrName>
                                            </p:attrNameLst>
                                          </p:cBhvr>
                                          <p:tavLst>
                                            <p:tav tm="0">
                                              <p:val>
                                                <p:strVal val="#ppt_y+#ppt_h*1.125000"/>
                                              </p:val>
                                            </p:tav>
                                            <p:tav tm="100000">
                                              <p:val>
                                                <p:strVal val="#ppt_y"/>
                                              </p:val>
                                            </p:tav>
                                          </p:tavLst>
                                        </p:anim>
                                        <p:animEffect transition="in" filter="wipe(up)">
                                          <p:cBhvr>
                                            <p:cTn id="32" dur="300"/>
                                            <p:tgtEl>
                                              <p:spTgt spid="10"/>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heel(1)">
                                          <p:cBhvr>
                                            <p:cTn id="42" dur="500"/>
                                            <p:tgtEl>
                                              <p:spTgt spid="90"/>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91"/>
                                            </p:tgtEl>
                                            <p:attrNameLst>
                                              <p:attrName>style.visibility</p:attrName>
                                            </p:attrNameLst>
                                          </p:cBhvr>
                                          <p:to>
                                            <p:strVal val="visible"/>
                                          </p:to>
                                        </p:set>
                                        <p:anim calcmode="lin" valueType="num">
                                          <p:cBhvr>
                                            <p:cTn id="45" dur="500" fill="hold"/>
                                            <p:tgtEl>
                                              <p:spTgt spid="91"/>
                                            </p:tgtEl>
                                            <p:attrNameLst>
                                              <p:attrName>ppt_w</p:attrName>
                                            </p:attrNameLst>
                                          </p:cBhvr>
                                          <p:tavLst>
                                            <p:tav tm="0">
                                              <p:val>
                                                <p:fltVal val="0"/>
                                              </p:val>
                                            </p:tav>
                                            <p:tav tm="100000">
                                              <p:val>
                                                <p:strVal val="#ppt_w"/>
                                              </p:val>
                                            </p:tav>
                                          </p:tavLst>
                                        </p:anim>
                                        <p:anim calcmode="lin" valueType="num">
                                          <p:cBhvr>
                                            <p:cTn id="46" dur="500" fill="hold"/>
                                            <p:tgtEl>
                                              <p:spTgt spid="91"/>
                                            </p:tgtEl>
                                            <p:attrNameLst>
                                              <p:attrName>ppt_h</p:attrName>
                                            </p:attrNameLst>
                                          </p:cBhvr>
                                          <p:tavLst>
                                            <p:tav tm="0">
                                              <p:val>
                                                <p:fltVal val="0"/>
                                              </p:val>
                                            </p:tav>
                                            <p:tav tm="100000">
                                              <p:val>
                                                <p:strVal val="#ppt_h"/>
                                              </p:val>
                                            </p:tav>
                                          </p:tavLst>
                                        </p:anim>
                                        <p:animEffect transition="in" filter="fade">
                                          <p:cBhvr>
                                            <p:cTn id="47" dur="500"/>
                                            <p:tgtEl>
                                              <p:spTgt spid="91"/>
                                            </p:tgtEl>
                                          </p:cBhvr>
                                        </p:animEffect>
                                      </p:childTnLst>
                                    </p:cTn>
                                  </p:par>
                                </p:childTnLst>
                              </p:cTn>
                            </p:par>
                            <p:par>
                              <p:cTn id="48" fill="hold">
                                <p:stCondLst>
                                  <p:cond delay="5538"/>
                                </p:stCondLst>
                                <p:childTnLst>
                                  <p:par>
                                    <p:cTn id="49" presetID="2" presetClass="entr" presetSubtype="4" accel="60000" fill="hold" nodeType="afterEffect" p14:presetBounceEnd="40000">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14:bounceEnd="40000">
                                          <p:cBhvr additive="base">
                                            <p:cTn id="51" dur="500" fill="hold"/>
                                            <p:tgtEl>
                                              <p:spTgt spid="116"/>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116"/>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300"/>
                                            <p:tgtEl>
                                              <p:spTgt spid="11"/>
                                            </p:tgtEl>
                                            <p:attrNameLst>
                                              <p:attrName>ppt_y</p:attrName>
                                            </p:attrNameLst>
                                          </p:cBhvr>
                                          <p:tavLst>
                                            <p:tav tm="0">
                                              <p:val>
                                                <p:strVal val="#ppt_y+#ppt_h*1.125000"/>
                                              </p:val>
                                            </p:tav>
                                            <p:tav tm="100000">
                                              <p:val>
                                                <p:strVal val="#ppt_y"/>
                                              </p:val>
                                            </p:tav>
                                          </p:tavLst>
                                        </p:anim>
                                        <p:animEffect transition="in" filter="wipe(up)">
                                          <p:cBhvr>
                                            <p:cTn id="61"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68" grpId="0" animBg="1"/>
          <p:bldP spid="69" grpId="0" animBg="1"/>
          <p:bldP spid="70" grpId="0"/>
          <p:bldP spid="89" grpId="0" animBg="1"/>
          <p:bldP spid="90" grpId="0" animBg="1"/>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1)">
                                          <p:cBhvr>
                                            <p:cTn id="13" dur="500"/>
                                            <p:tgtEl>
                                              <p:spTgt spid="6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p:stCondLst>
                                  <p:cond delay="1150"/>
                                </p:stCondLst>
                                <p:childTnLst>
                                  <p:par>
                                    <p:cTn id="20" presetID="2" presetClass="entr" presetSubtype="4" accel="60000" fill="hold" nodeType="afterEffect">
                                      <p:stCondLst>
                                        <p:cond delay="0"/>
                                      </p:stCondLst>
                                      <p:childTnLst>
                                        <p:set>
                                          <p:cBhvr>
                                            <p:cTn id="21" dur="1" fill="hold">
                                              <p:stCondLst>
                                                <p:cond delay="0"/>
                                              </p:stCondLst>
                                            </p:cTn>
                                            <p:tgtEl>
                                              <p:spTgt spid="110"/>
                                            </p:tgtEl>
                                            <p:attrNameLst>
                                              <p:attrName>style.visibility</p:attrName>
                                            </p:attrNameLst>
                                          </p:cBhvr>
                                          <p:to>
                                            <p:strVal val="visible"/>
                                          </p:to>
                                        </p:set>
                                        <p:anim calcmode="lin" valueType="num">
                                          <p:cBhvr additive="base">
                                            <p:cTn id="22" dur="500" fill="hold"/>
                                            <p:tgtEl>
                                              <p:spTgt spid="110"/>
                                            </p:tgtEl>
                                            <p:attrNameLst>
                                              <p:attrName>ppt_x</p:attrName>
                                            </p:attrNameLst>
                                          </p:cBhvr>
                                          <p:tavLst>
                                            <p:tav tm="0">
                                              <p:val>
                                                <p:strVal val="#ppt_x"/>
                                              </p:val>
                                            </p:tav>
                                            <p:tav tm="100000">
                                              <p:val>
                                                <p:strVal val="#ppt_x"/>
                                              </p:val>
                                            </p:tav>
                                          </p:tavLst>
                                        </p:anim>
                                        <p:anim calcmode="lin" valueType="num">
                                          <p:cBhvr additive="base">
                                            <p:cTn id="23" dur="500" fill="hold"/>
                                            <p:tgtEl>
                                              <p:spTgt spid="110"/>
                                            </p:tgtEl>
                                            <p:attrNameLst>
                                              <p:attrName>ppt_y</p:attrName>
                                            </p:attrNameLst>
                                          </p:cBhvr>
                                          <p:tavLst>
                                            <p:tav tm="0">
                                              <p:val>
                                                <p:strVal val="1+#ppt_h/2"/>
                                              </p:val>
                                            </p:tav>
                                            <p:tav tm="100000">
                                              <p:val>
                                                <p:strVal val="#ppt_y"/>
                                              </p:val>
                                            </p:tav>
                                          </p:tavLst>
                                        </p:anim>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15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
                                            <p:tgtEl>
                                              <p:spTgt spid="10"/>
                                            </p:tgtEl>
                                            <p:attrNameLst>
                                              <p:attrName>ppt_y</p:attrName>
                                            </p:attrNameLst>
                                          </p:cBhvr>
                                          <p:tavLst>
                                            <p:tav tm="0">
                                              <p:val>
                                                <p:strVal val="#ppt_y+#ppt_h*1.125000"/>
                                              </p:val>
                                            </p:tav>
                                            <p:tav tm="100000">
                                              <p:val>
                                                <p:strVal val="#ppt_y"/>
                                              </p:val>
                                            </p:tav>
                                          </p:tavLst>
                                        </p:anim>
                                        <p:animEffect transition="in" filter="wipe(up)">
                                          <p:cBhvr>
                                            <p:cTn id="32" dur="300"/>
                                            <p:tgtEl>
                                              <p:spTgt spid="10"/>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heel(1)">
                                          <p:cBhvr>
                                            <p:cTn id="42" dur="500"/>
                                            <p:tgtEl>
                                              <p:spTgt spid="90"/>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91"/>
                                            </p:tgtEl>
                                            <p:attrNameLst>
                                              <p:attrName>style.visibility</p:attrName>
                                            </p:attrNameLst>
                                          </p:cBhvr>
                                          <p:to>
                                            <p:strVal val="visible"/>
                                          </p:to>
                                        </p:set>
                                        <p:anim calcmode="lin" valueType="num">
                                          <p:cBhvr>
                                            <p:cTn id="45" dur="500" fill="hold"/>
                                            <p:tgtEl>
                                              <p:spTgt spid="91"/>
                                            </p:tgtEl>
                                            <p:attrNameLst>
                                              <p:attrName>ppt_w</p:attrName>
                                            </p:attrNameLst>
                                          </p:cBhvr>
                                          <p:tavLst>
                                            <p:tav tm="0">
                                              <p:val>
                                                <p:fltVal val="0"/>
                                              </p:val>
                                            </p:tav>
                                            <p:tav tm="100000">
                                              <p:val>
                                                <p:strVal val="#ppt_w"/>
                                              </p:val>
                                            </p:tav>
                                          </p:tavLst>
                                        </p:anim>
                                        <p:anim calcmode="lin" valueType="num">
                                          <p:cBhvr>
                                            <p:cTn id="46" dur="500" fill="hold"/>
                                            <p:tgtEl>
                                              <p:spTgt spid="91"/>
                                            </p:tgtEl>
                                            <p:attrNameLst>
                                              <p:attrName>ppt_h</p:attrName>
                                            </p:attrNameLst>
                                          </p:cBhvr>
                                          <p:tavLst>
                                            <p:tav tm="0">
                                              <p:val>
                                                <p:fltVal val="0"/>
                                              </p:val>
                                            </p:tav>
                                            <p:tav tm="100000">
                                              <p:val>
                                                <p:strVal val="#ppt_h"/>
                                              </p:val>
                                            </p:tav>
                                          </p:tavLst>
                                        </p:anim>
                                        <p:animEffect transition="in" filter="fade">
                                          <p:cBhvr>
                                            <p:cTn id="47" dur="500"/>
                                            <p:tgtEl>
                                              <p:spTgt spid="91"/>
                                            </p:tgtEl>
                                          </p:cBhvr>
                                        </p:animEffect>
                                      </p:childTnLst>
                                    </p:cTn>
                                  </p:par>
                                </p:childTnLst>
                              </p:cTn>
                            </p:par>
                            <p:par>
                              <p:cTn id="48" fill="hold">
                                <p:stCondLst>
                                  <p:cond delay="5538"/>
                                </p:stCondLst>
                                <p:childTnLst>
                                  <p:par>
                                    <p:cTn id="49" presetID="2" presetClass="entr" presetSubtype="4" accel="60000"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cBhvr additive="base">
                                            <p:cTn id="51" dur="500" fill="hold"/>
                                            <p:tgtEl>
                                              <p:spTgt spid="116"/>
                                            </p:tgtEl>
                                            <p:attrNameLst>
                                              <p:attrName>ppt_x</p:attrName>
                                            </p:attrNameLst>
                                          </p:cBhvr>
                                          <p:tavLst>
                                            <p:tav tm="0">
                                              <p:val>
                                                <p:strVal val="#ppt_x"/>
                                              </p:val>
                                            </p:tav>
                                            <p:tav tm="100000">
                                              <p:val>
                                                <p:strVal val="#ppt_x"/>
                                              </p:val>
                                            </p:tav>
                                          </p:tavLst>
                                        </p:anim>
                                        <p:anim calcmode="lin" valueType="num">
                                          <p:cBhvr additive="base">
                                            <p:cTn id="52" dur="500" fill="hold"/>
                                            <p:tgtEl>
                                              <p:spTgt spid="116"/>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300"/>
                                            <p:tgtEl>
                                              <p:spTgt spid="11"/>
                                            </p:tgtEl>
                                            <p:attrNameLst>
                                              <p:attrName>ppt_y</p:attrName>
                                            </p:attrNameLst>
                                          </p:cBhvr>
                                          <p:tavLst>
                                            <p:tav tm="0">
                                              <p:val>
                                                <p:strVal val="#ppt_y+#ppt_h*1.125000"/>
                                              </p:val>
                                            </p:tav>
                                            <p:tav tm="100000">
                                              <p:val>
                                                <p:strVal val="#ppt_y"/>
                                              </p:val>
                                            </p:tav>
                                          </p:tavLst>
                                        </p:anim>
                                        <p:animEffect transition="in" filter="wipe(up)">
                                          <p:cBhvr>
                                            <p:cTn id="61"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68" grpId="0" animBg="1"/>
          <p:bldP spid="69" grpId="0" animBg="1"/>
          <p:bldP spid="70" grpId="0"/>
          <p:bldP spid="89" grpId="0" animBg="1"/>
          <p:bldP spid="90" grpId="0" animBg="1"/>
          <p:bldP spid="9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椭圆 9"/>
          <p:cNvSpPr/>
          <p:nvPr/>
        </p:nvSpPr>
        <p:spPr>
          <a:xfrm>
            <a:off x="2240767" y="2729336"/>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tx1">
                <a:lumMod val="65000"/>
                <a:lumOff val="35000"/>
              </a:schemeClr>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4" name="组合 3"/>
          <p:cNvGrpSpPr/>
          <p:nvPr/>
        </p:nvGrpSpPr>
        <p:grpSpPr>
          <a:xfrm>
            <a:off x="1754729" y="1655435"/>
            <a:ext cx="1304591" cy="1059614"/>
            <a:chOff x="3237545" y="4561747"/>
            <a:chExt cx="1146960" cy="1146960"/>
          </a:xfrm>
        </p:grpSpPr>
        <p:sp>
          <p:nvSpPr>
            <p:cNvPr id="6" name="圆角矩形 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 name="六边形 6"/>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 name="组合 7"/>
          <p:cNvGrpSpPr/>
          <p:nvPr/>
        </p:nvGrpSpPr>
        <p:grpSpPr>
          <a:xfrm>
            <a:off x="6098129" y="1655435"/>
            <a:ext cx="1304591" cy="1059614"/>
            <a:chOff x="3237545" y="4561747"/>
            <a:chExt cx="1146960" cy="1146960"/>
          </a:xfrm>
        </p:grpSpPr>
        <p:sp>
          <p:nvSpPr>
            <p:cNvPr id="9" name="圆角矩形 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0" name="六边形 9"/>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cxnSp>
        <p:nvCxnSpPr>
          <p:cNvPr id="11" name="直接箭头连接符 10"/>
          <p:cNvCxnSpPr/>
          <p:nvPr/>
        </p:nvCxnSpPr>
        <p:spPr>
          <a:xfrm>
            <a:off x="3249986" y="2192063"/>
            <a:ext cx="2643188" cy="0"/>
          </a:xfrm>
          <a:prstGeom prst="straightConnector1">
            <a:avLst/>
          </a:prstGeom>
          <a:ln w="19050">
            <a:solidFill>
              <a:schemeClr val="tx1">
                <a:lumMod val="65000"/>
                <a:lumOff val="35000"/>
              </a:schemeClr>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561403"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3" name="椭圆 12"/>
          <p:cNvSpPr/>
          <p:nvPr/>
        </p:nvSpPr>
        <p:spPr>
          <a:xfrm>
            <a:off x="5676957"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4" name="椭圆 13"/>
          <p:cNvSpPr/>
          <p:nvPr/>
        </p:nvSpPr>
        <p:spPr>
          <a:xfrm>
            <a:off x="4119180" y="3764064"/>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5" name="文本框 24"/>
          <p:cNvSpPr txBox="1"/>
          <p:nvPr/>
        </p:nvSpPr>
        <p:spPr>
          <a:xfrm>
            <a:off x="3675488" y="1885157"/>
            <a:ext cx="1790756"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6" name="文本框 25"/>
          <p:cNvSpPr txBox="1"/>
          <p:nvPr/>
        </p:nvSpPr>
        <p:spPr>
          <a:xfrm>
            <a:off x="3738263" y="3262366"/>
            <a:ext cx="1669733"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7" name="文本框 27"/>
          <p:cNvSpPr txBox="1"/>
          <p:nvPr/>
        </p:nvSpPr>
        <p:spPr>
          <a:xfrm>
            <a:off x="19537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595959"/>
                </a:solidFill>
                <a:latin typeface="+mn-ea"/>
              </a:rPr>
              <a:t>添加</a:t>
            </a:r>
            <a:endParaRPr lang="en-US" altLang="zh-CN" sz="1600" b="1" dirty="0">
              <a:solidFill>
                <a:srgbClr val="595959"/>
              </a:solidFill>
              <a:latin typeface="+mn-ea"/>
            </a:endParaRPr>
          </a:p>
          <a:p>
            <a:pPr algn="ctr"/>
            <a:r>
              <a:rPr lang="zh-CN" altLang="en-US" sz="1600" b="1" dirty="0">
                <a:solidFill>
                  <a:srgbClr val="595959"/>
                </a:solidFill>
                <a:latin typeface="+mn-ea"/>
              </a:rPr>
              <a:t>关键词</a:t>
            </a:r>
          </a:p>
        </p:txBody>
      </p:sp>
      <p:sp>
        <p:nvSpPr>
          <p:cNvPr id="19" name="文本框 30"/>
          <p:cNvSpPr txBox="1"/>
          <p:nvPr/>
        </p:nvSpPr>
        <p:spPr>
          <a:xfrm>
            <a:off x="62971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0070C0"/>
                </a:solidFill>
                <a:latin typeface="+mn-ea"/>
              </a:rPr>
              <a:t>添加</a:t>
            </a:r>
            <a:endParaRPr lang="en-US" altLang="zh-CN" sz="1600" b="1" dirty="0">
              <a:solidFill>
                <a:srgbClr val="0070C0"/>
              </a:solidFill>
              <a:latin typeface="+mn-ea"/>
            </a:endParaRPr>
          </a:p>
          <a:p>
            <a:pPr algn="ctr"/>
            <a:r>
              <a:rPr lang="zh-CN" altLang="en-US" sz="1600" b="1" dirty="0">
                <a:solidFill>
                  <a:srgbClr val="0070C0"/>
                </a:solidFill>
                <a:latin typeface="+mn-ea"/>
              </a:rPr>
              <a:t>关键词</a:t>
            </a:r>
          </a:p>
        </p:txBody>
      </p:sp>
      <p:sp>
        <p:nvSpPr>
          <p:cNvPr id="21" name="文本框 33"/>
          <p:cNvSpPr txBox="1"/>
          <p:nvPr/>
        </p:nvSpPr>
        <p:spPr>
          <a:xfrm>
            <a:off x="2634450" y="3546494"/>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2" name="文本框 34"/>
          <p:cNvSpPr txBox="1"/>
          <p:nvPr/>
        </p:nvSpPr>
        <p:spPr>
          <a:xfrm>
            <a:off x="4206540" y="3981235"/>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3" name="文本框 35"/>
          <p:cNvSpPr txBox="1"/>
          <p:nvPr/>
        </p:nvSpPr>
        <p:spPr>
          <a:xfrm>
            <a:off x="5766699" y="3549873"/>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4" name="文本框 37"/>
          <p:cNvSpPr txBox="1"/>
          <p:nvPr/>
        </p:nvSpPr>
        <p:spPr bwMode="auto">
          <a:xfrm>
            <a:off x="748192" y="990185"/>
            <a:ext cx="7627774" cy="460254"/>
          </a:xfrm>
          <a:prstGeom prst="rect">
            <a:avLst/>
          </a:prstGeom>
          <a:noFill/>
        </p:spPr>
        <p:txBody>
          <a:bodyPr wrap="square" lIns="68580" tIns="34290" rIns="68580" bIns="34290">
            <a:spAutoFit/>
          </a:bodyPr>
          <a:lstStyle/>
          <a:p>
            <a:pPr>
              <a:lnSpc>
                <a:spcPct val="150000"/>
              </a:lnSpc>
              <a:defRPr/>
            </a:pPr>
            <a:r>
              <a:rPr lang="zh-CN" altLang="en-US" sz="900" spc="75" dirty="0">
                <a:solidFill>
                  <a:schemeClr val="tx1">
                    <a:lumMod val="65000"/>
                    <a:lumOff val="35000"/>
                  </a:schemeClr>
                </a:solidFill>
                <a:latin typeface="+mn-ea"/>
              </a:rPr>
              <a:t>锐</a:t>
            </a: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extLst>
      <p:ext uri="{BB962C8B-B14F-4D97-AF65-F5344CB8AC3E}">
        <p14:creationId xmlns:p14="http://schemas.microsoft.com/office/powerpoint/2010/main" val="28481439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7" name="组合 66"/>
          <p:cNvGrpSpPr/>
          <p:nvPr/>
        </p:nvGrpSpPr>
        <p:grpSpPr>
          <a:xfrm>
            <a:off x="788592" y="1130040"/>
            <a:ext cx="2251867" cy="2251867"/>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69" name="图表 68"/>
            <p:cNvGraphicFramePr/>
            <p:nvPr>
              <p:extLst>
                <p:ext uri="{D42A27DB-BD31-4B8C-83A1-F6EECF244321}">
                  <p14:modId xmlns:p14="http://schemas.microsoft.com/office/powerpoint/2010/main" val="2988884460"/>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2"/>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72" name="矩形 71"/>
          <p:cNvSpPr/>
          <p:nvPr/>
        </p:nvSpPr>
        <p:spPr>
          <a:xfrm>
            <a:off x="1442902"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73" name="椭圆 72"/>
          <p:cNvSpPr/>
          <p:nvPr/>
        </p:nvSpPr>
        <p:spPr>
          <a:xfrm>
            <a:off x="1434162"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4" name="组合 73"/>
          <p:cNvGrpSpPr/>
          <p:nvPr/>
        </p:nvGrpSpPr>
        <p:grpSpPr>
          <a:xfrm>
            <a:off x="1008335" y="3360632"/>
            <a:ext cx="1761990" cy="1189815"/>
            <a:chOff x="1502659" y="4629752"/>
            <a:chExt cx="2067969" cy="1586420"/>
          </a:xfrm>
        </p:grpSpPr>
        <p:sp>
          <p:nvSpPr>
            <p:cNvPr id="75" name="文本框 22"/>
            <p:cNvSpPr txBox="1"/>
            <p:nvPr/>
          </p:nvSpPr>
          <p:spPr bwMode="auto">
            <a:xfrm>
              <a:off x="1502659" y="5017724"/>
              <a:ext cx="2067969" cy="1198448"/>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76" name="文本框 23"/>
            <p:cNvSpPr txBox="1"/>
            <p:nvPr/>
          </p:nvSpPr>
          <p:spPr bwMode="auto">
            <a:xfrm>
              <a:off x="1555948"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77" name="直接连接符 76"/>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3446067" y="1130040"/>
            <a:ext cx="2251867" cy="2251867"/>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80" name="图表 79"/>
            <p:cNvGraphicFramePr/>
            <p:nvPr>
              <p:extLst>
                <p:ext uri="{D42A27DB-BD31-4B8C-83A1-F6EECF244321}">
                  <p14:modId xmlns:p14="http://schemas.microsoft.com/office/powerpoint/2010/main" val="1574765922"/>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3" name="矩形 82"/>
          <p:cNvSpPr/>
          <p:nvPr/>
        </p:nvSpPr>
        <p:spPr>
          <a:xfrm>
            <a:off x="4112419"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75</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84" name="椭圆 83"/>
          <p:cNvSpPr/>
          <p:nvPr/>
        </p:nvSpPr>
        <p:spPr>
          <a:xfrm>
            <a:off x="3778785" y="21555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85" name="组合 84"/>
          <p:cNvGrpSpPr/>
          <p:nvPr/>
        </p:nvGrpSpPr>
        <p:grpSpPr>
          <a:xfrm>
            <a:off x="3677852" y="3360634"/>
            <a:ext cx="1761990" cy="1189815"/>
            <a:chOff x="5062015" y="4629752"/>
            <a:chExt cx="2067969" cy="1586419"/>
          </a:xfrm>
        </p:grpSpPr>
        <p:sp>
          <p:nvSpPr>
            <p:cNvPr id="86" name="文本框 25"/>
            <p:cNvSpPr txBox="1"/>
            <p:nvPr/>
          </p:nvSpPr>
          <p:spPr bwMode="auto">
            <a:xfrm>
              <a:off x="5062015"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87" name="文本框 26"/>
            <p:cNvSpPr txBox="1"/>
            <p:nvPr/>
          </p:nvSpPr>
          <p:spPr bwMode="auto">
            <a:xfrm>
              <a:off x="5115304"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88" name="直接连接符 87"/>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6103542" y="1130040"/>
            <a:ext cx="2251867" cy="2251867"/>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91" name="图表 90"/>
            <p:cNvGraphicFramePr/>
            <p:nvPr>
              <p:extLst>
                <p:ext uri="{D42A27DB-BD31-4B8C-83A1-F6EECF244321}">
                  <p14:modId xmlns:p14="http://schemas.microsoft.com/office/powerpoint/2010/main" val="207237177"/>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94" name="矩形 93"/>
          <p:cNvSpPr/>
          <p:nvPr/>
        </p:nvSpPr>
        <p:spPr>
          <a:xfrm>
            <a:off x="6757851"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95" name="椭圆 94"/>
          <p:cNvSpPr/>
          <p:nvPr/>
        </p:nvSpPr>
        <p:spPr>
          <a:xfrm>
            <a:off x="6749111"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6" name="组合 95"/>
          <p:cNvGrpSpPr/>
          <p:nvPr/>
        </p:nvGrpSpPr>
        <p:grpSpPr>
          <a:xfrm>
            <a:off x="6323284" y="3360634"/>
            <a:ext cx="1761990" cy="1189815"/>
            <a:chOff x="8589258" y="4629752"/>
            <a:chExt cx="2067969" cy="1586419"/>
          </a:xfrm>
        </p:grpSpPr>
        <p:sp>
          <p:nvSpPr>
            <p:cNvPr id="97" name="文本框 38"/>
            <p:cNvSpPr txBox="1"/>
            <p:nvPr/>
          </p:nvSpPr>
          <p:spPr bwMode="auto">
            <a:xfrm>
              <a:off x="8589258"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98" name="文本框 39"/>
            <p:cNvSpPr txBox="1"/>
            <p:nvPr/>
          </p:nvSpPr>
          <p:spPr bwMode="auto">
            <a:xfrm>
              <a:off x="8642547"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99" name="直接连接符 98"/>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36994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14:bounceEnd="40000">
                                          <p:cBhvr additive="base">
                                            <p:cTn id="10" dur="500" fill="hold"/>
                                            <p:tgtEl>
                                              <p:spTgt spid="73"/>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14:bounceEnd="40000">
                                          <p:cBhvr additive="base">
                                            <p:cTn id="24"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14:bounceEnd="40000">
                                          <p:cBhvr additive="base">
                                            <p:cTn id="3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cBhvr additive="base">
                                            <p:cTn id="10" dur="500" fill="hold"/>
                                            <p:tgtEl>
                                              <p:spTgt spid="73"/>
                                            </p:tgtEl>
                                            <p:attrNameLst>
                                              <p:attrName>ppt_x</p:attrName>
                                            </p:attrNameLst>
                                          </p:cBhvr>
                                          <p:tavLst>
                                            <p:tav tm="0">
                                              <p:val>
                                                <p:strVal val="#ppt_x"/>
                                              </p:val>
                                            </p:tav>
                                            <p:tav tm="100000">
                                              <p:val>
                                                <p:strVal val="#ppt_x"/>
                                              </p:val>
                                            </p:tav>
                                          </p:tavLst>
                                        </p:anim>
                                        <p:anim calcmode="lin" valueType="num">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fill="hold"/>
                                            <p:tgtEl>
                                              <p:spTgt spid="84"/>
                                            </p:tgtEl>
                                            <p:attrNameLst>
                                              <p:attrName>ppt_x</p:attrName>
                                            </p:attrNameLst>
                                          </p:cBhvr>
                                          <p:tavLst>
                                            <p:tav tm="0">
                                              <p:val>
                                                <p:strVal val="#ppt_x"/>
                                              </p:val>
                                            </p:tav>
                                            <p:tav tm="100000">
                                              <p:val>
                                                <p:strVal val="#ppt_x"/>
                                              </p:val>
                                            </p:tav>
                                          </p:tavLst>
                                        </p:anim>
                                        <p:anim calcmode="lin" valueType="num">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cBhvr additive="base">
                                            <p:cTn id="38" dur="500" fill="hold"/>
                                            <p:tgtEl>
                                              <p:spTgt spid="95"/>
                                            </p:tgtEl>
                                            <p:attrNameLst>
                                              <p:attrName>ppt_x</p:attrName>
                                            </p:attrNameLst>
                                          </p:cBhvr>
                                          <p:tavLst>
                                            <p:tav tm="0">
                                              <p:val>
                                                <p:strVal val="#ppt_x"/>
                                              </p:val>
                                            </p:tav>
                                            <p:tav tm="100000">
                                              <p:val>
                                                <p:strVal val="#ppt_x"/>
                                              </p:val>
                                            </p:tav>
                                          </p:tavLst>
                                        </p:anim>
                                        <p:anim calcmode="lin" valueType="num">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Freeform 2"/>
          <p:cNvSpPr>
            <a:spLocks/>
          </p:cNvSpPr>
          <p:nvPr/>
        </p:nvSpPr>
        <p:spPr bwMode="auto">
          <a:xfrm>
            <a:off x="1842358" y="1111418"/>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10" name="矩形 9"/>
          <p:cNvSpPr/>
          <p:nvPr/>
        </p:nvSpPr>
        <p:spPr>
          <a:xfrm>
            <a:off x="4887502" y="4019413"/>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308177" y="339564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716386" y="277187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97761" y="2148105"/>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96048" y="1581042"/>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40837"/>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6147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tx1">
                    <a:lumMod val="75000"/>
                    <a:lumOff val="25000"/>
                  </a:schemeClr>
                </a:solidFill>
                <a:latin typeface="微软雅黑" pitchFamily="34" charset="-122"/>
                <a:ea typeface="微软雅黑" pitchFamily="34" charset="-122"/>
              </a:rPr>
              <a:t>添加标题内容文字</a:t>
            </a:r>
            <a:endParaRPr lang="en-US" sz="1400" b="1" dirty="0">
              <a:solidFill>
                <a:schemeClr val="tx1">
                  <a:lumMod val="75000"/>
                  <a:lumOff val="25000"/>
                </a:schemeClr>
              </a:solidFill>
              <a:latin typeface="微软雅黑" pitchFamily="34" charset="-122"/>
              <a:ea typeface="微软雅黑" pitchFamily="34" charset="-122"/>
            </a:endParaRPr>
          </a:p>
        </p:txBody>
      </p:sp>
      <p:grpSp>
        <p:nvGrpSpPr>
          <p:cNvPr id="32" name="组合 31"/>
          <p:cNvGrpSpPr/>
          <p:nvPr/>
        </p:nvGrpSpPr>
        <p:grpSpPr>
          <a:xfrm>
            <a:off x="2334931" y="4007484"/>
            <a:ext cx="1766422" cy="357517"/>
            <a:chOff x="3237545" y="4561747"/>
            <a:chExt cx="1146960" cy="1146960"/>
          </a:xfrm>
        </p:grpSpPr>
        <p:sp>
          <p:nvSpPr>
            <p:cNvPr id="33" name="圆角矩形 32"/>
            <p:cNvSpPr/>
            <p:nvPr/>
          </p:nvSpPr>
          <p:spPr>
            <a:xfrm>
              <a:off x="3237545" y="4561747"/>
              <a:ext cx="1146960" cy="1146960"/>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34" name="圆角矩形 33"/>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mn-ea"/>
                </a:rPr>
                <a:t>2018</a:t>
              </a:r>
              <a:r>
                <a:rPr lang="zh-CN" altLang="en-US" dirty="0">
                  <a:solidFill>
                    <a:schemeClr val="accent1"/>
                  </a:solidFill>
                  <a:latin typeface="+mn-ea"/>
                </a:rPr>
                <a:t>年</a:t>
              </a:r>
              <a:r>
                <a:rPr lang="en-US" altLang="zh-CN" dirty="0">
                  <a:solidFill>
                    <a:schemeClr val="accent1"/>
                  </a:solidFill>
                  <a:latin typeface="+mn-ea"/>
                </a:rPr>
                <a:t>4</a:t>
              </a:r>
              <a:r>
                <a:rPr lang="zh-CN" altLang="en-US" dirty="0">
                  <a:solidFill>
                    <a:schemeClr val="accent1"/>
                  </a:solidFill>
                  <a:latin typeface="+mn-ea"/>
                </a:rPr>
                <a:t>月</a:t>
              </a:r>
            </a:p>
          </p:txBody>
        </p:sp>
      </p:grpSp>
      <p:grpSp>
        <p:nvGrpSpPr>
          <p:cNvPr id="35" name="组合 34"/>
          <p:cNvGrpSpPr/>
          <p:nvPr/>
        </p:nvGrpSpPr>
        <p:grpSpPr>
          <a:xfrm>
            <a:off x="2832526" y="3433295"/>
            <a:ext cx="1766422" cy="357517"/>
            <a:chOff x="3237545" y="4561747"/>
            <a:chExt cx="1146960" cy="1146960"/>
          </a:xfrm>
        </p:grpSpPr>
        <p:sp>
          <p:nvSpPr>
            <p:cNvPr id="36" name="圆角矩形 3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sp>
          <p:nvSpPr>
            <p:cNvPr id="37" name="圆角矩形 36"/>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595959"/>
                  </a:solidFill>
                  <a:latin typeface="+mn-ea"/>
                </a:rPr>
                <a:t>2018</a:t>
              </a:r>
              <a:r>
                <a:rPr lang="zh-CN" altLang="en-US" dirty="0">
                  <a:solidFill>
                    <a:srgbClr val="595959"/>
                  </a:solidFill>
                  <a:latin typeface="+mn-ea"/>
                </a:rPr>
                <a:t>年</a:t>
              </a:r>
              <a:r>
                <a:rPr lang="en-US" altLang="zh-CN" dirty="0">
                  <a:solidFill>
                    <a:srgbClr val="595959"/>
                  </a:solidFill>
                  <a:latin typeface="+mn-ea"/>
                </a:rPr>
                <a:t>6</a:t>
              </a:r>
              <a:r>
                <a:rPr lang="zh-CN" altLang="en-US" dirty="0">
                  <a:solidFill>
                    <a:srgbClr val="595959"/>
                  </a:solidFill>
                  <a:latin typeface="+mn-ea"/>
                </a:rPr>
                <a:t>月</a:t>
              </a:r>
            </a:p>
          </p:txBody>
        </p:sp>
      </p:grpSp>
      <p:grpSp>
        <p:nvGrpSpPr>
          <p:cNvPr id="38" name="组合 37"/>
          <p:cNvGrpSpPr/>
          <p:nvPr/>
        </p:nvGrpSpPr>
        <p:grpSpPr>
          <a:xfrm>
            <a:off x="3645447" y="2802808"/>
            <a:ext cx="1766422" cy="357517"/>
            <a:chOff x="3237545" y="4561747"/>
            <a:chExt cx="1146960" cy="1146960"/>
          </a:xfrm>
        </p:grpSpPr>
        <p:sp>
          <p:nvSpPr>
            <p:cNvPr id="39" name="圆角矩形 3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latin typeface="+mn-ea"/>
              </a:endParaRPr>
            </a:p>
          </p:txBody>
        </p:sp>
        <p:sp>
          <p:nvSpPr>
            <p:cNvPr id="40" name="圆角矩形 39"/>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0070C0"/>
                  </a:solidFill>
                  <a:latin typeface="+mn-ea"/>
                </a:rPr>
                <a:t>2018</a:t>
              </a:r>
              <a:r>
                <a:rPr lang="zh-CN" altLang="en-US" dirty="0">
                  <a:solidFill>
                    <a:srgbClr val="0070C0"/>
                  </a:solidFill>
                  <a:latin typeface="+mn-ea"/>
                </a:rPr>
                <a:t>年</a:t>
              </a:r>
              <a:r>
                <a:rPr lang="en-US" altLang="zh-CN" dirty="0">
                  <a:solidFill>
                    <a:srgbClr val="0070C0"/>
                  </a:solidFill>
                  <a:latin typeface="+mn-ea"/>
                </a:rPr>
                <a:t>8</a:t>
              </a:r>
              <a:r>
                <a:rPr lang="zh-CN" altLang="en-US" dirty="0">
                  <a:solidFill>
                    <a:srgbClr val="0070C0"/>
                  </a:solidFill>
                  <a:latin typeface="+mn-ea"/>
                </a:rPr>
                <a:t>月</a:t>
              </a:r>
            </a:p>
          </p:txBody>
        </p:sp>
      </p:grpSp>
      <p:grpSp>
        <p:nvGrpSpPr>
          <p:cNvPr id="41" name="组合 40"/>
          <p:cNvGrpSpPr/>
          <p:nvPr/>
        </p:nvGrpSpPr>
        <p:grpSpPr>
          <a:xfrm>
            <a:off x="4004291" y="2178773"/>
            <a:ext cx="1766422" cy="357517"/>
            <a:chOff x="3237545" y="4561747"/>
            <a:chExt cx="1146960" cy="1146960"/>
          </a:xfrm>
        </p:grpSpPr>
        <p:sp>
          <p:nvSpPr>
            <p:cNvPr id="42" name="圆角矩形 41"/>
            <p:cNvSpPr/>
            <p:nvPr/>
          </p:nvSpPr>
          <p:spPr>
            <a:xfrm>
              <a:off x="3237545" y="4561747"/>
              <a:ext cx="1146960" cy="1146960"/>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latin typeface="+mn-ea"/>
              </a:endParaRPr>
            </a:p>
          </p:txBody>
        </p:sp>
        <p:sp>
          <p:nvSpPr>
            <p:cNvPr id="43" name="圆角矩形 42"/>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4"/>
                  </a:solidFill>
                  <a:latin typeface="+mn-ea"/>
                </a:rPr>
                <a:t>2018</a:t>
              </a:r>
              <a:r>
                <a:rPr lang="zh-CN" altLang="en-US" dirty="0">
                  <a:solidFill>
                    <a:schemeClr val="accent4"/>
                  </a:solidFill>
                  <a:latin typeface="+mn-ea"/>
                </a:rPr>
                <a:t>年</a:t>
              </a:r>
              <a:r>
                <a:rPr lang="en-US" altLang="zh-CN" dirty="0">
                  <a:solidFill>
                    <a:schemeClr val="accent4"/>
                  </a:solidFill>
                  <a:latin typeface="+mn-ea"/>
                </a:rPr>
                <a:t>10</a:t>
              </a:r>
              <a:r>
                <a:rPr lang="zh-CN" altLang="en-US" dirty="0">
                  <a:solidFill>
                    <a:schemeClr val="accent4"/>
                  </a:solidFill>
                  <a:latin typeface="+mn-ea"/>
                </a:rPr>
                <a:t>月</a:t>
              </a:r>
            </a:p>
          </p:txBody>
        </p:sp>
      </p:grpSp>
      <p:grpSp>
        <p:nvGrpSpPr>
          <p:cNvPr id="44" name="组合 43"/>
          <p:cNvGrpSpPr/>
          <p:nvPr/>
        </p:nvGrpSpPr>
        <p:grpSpPr>
          <a:xfrm>
            <a:off x="4547700" y="1600526"/>
            <a:ext cx="1766422" cy="357517"/>
            <a:chOff x="3237545" y="4561747"/>
            <a:chExt cx="1146960" cy="1146960"/>
          </a:xfrm>
        </p:grpSpPr>
        <p:sp>
          <p:nvSpPr>
            <p:cNvPr id="45" name="圆角矩形 44"/>
            <p:cNvSpPr/>
            <p:nvPr/>
          </p:nvSpPr>
          <p:spPr>
            <a:xfrm>
              <a:off x="3237545" y="4561747"/>
              <a:ext cx="1146960" cy="1146960"/>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5"/>
                </a:solidFill>
                <a:latin typeface="+mn-ea"/>
              </a:endParaRPr>
            </a:p>
          </p:txBody>
        </p:sp>
        <p:sp>
          <p:nvSpPr>
            <p:cNvPr id="46" name="圆角矩形 45"/>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solidFill>
                  <a:latin typeface="+mn-ea"/>
                </a:rPr>
                <a:t>2018</a:t>
              </a:r>
              <a:r>
                <a:rPr lang="zh-CN" altLang="en-US" dirty="0">
                  <a:solidFill>
                    <a:schemeClr val="accent5"/>
                  </a:solidFill>
                  <a:latin typeface="+mn-ea"/>
                </a:rPr>
                <a:t>年</a:t>
              </a:r>
              <a:r>
                <a:rPr lang="en-US" altLang="zh-CN" dirty="0">
                  <a:solidFill>
                    <a:schemeClr val="accent5"/>
                  </a:solidFill>
                  <a:latin typeface="+mn-ea"/>
                </a:rPr>
                <a:t>12</a:t>
              </a:r>
              <a:r>
                <a:rPr lang="zh-CN" altLang="en-US" dirty="0">
                  <a:solidFill>
                    <a:schemeClr val="accent5"/>
                  </a:solidFill>
                  <a:latin typeface="+mn-ea"/>
                </a:rPr>
                <a:t>月</a:t>
              </a:r>
            </a:p>
          </p:txBody>
        </p:sp>
      </p:grpSp>
    </p:spTree>
    <p:extLst>
      <p:ext uri="{BB962C8B-B14F-4D97-AF65-F5344CB8AC3E}">
        <p14:creationId xmlns:p14="http://schemas.microsoft.com/office/powerpoint/2010/main" val="22348818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14:presetBounceEnd="40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40000">
                                          <p:cBhvr additive="base">
                                            <p:cTn id="11"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14:presetBounceEnd="40000">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14:bounceEnd="40000">
                                          <p:cBhvr additive="base">
                                            <p:cTn id="20"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14:presetBounceEnd="40000">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14:bounceEnd="40000">
                                          <p:cBhvr additive="base">
                                            <p:cTn id="29" dur="50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14:presetBounceEnd="40000">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14:bounceEnd="40000">
                                          <p:cBhvr additive="base">
                                            <p:cTn id="38"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14:presetBounceEnd="40000">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14:bounceEnd="40000">
                                          <p:cBhvr additive="base">
                                            <p:cTn id="47" dur="500" fill="hold"/>
                                            <p:tgtEl>
                                              <p:spTgt spid="44"/>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0-#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71" name="组合 70"/>
          <p:cNvGrpSpPr/>
          <p:nvPr/>
        </p:nvGrpSpPr>
        <p:grpSpPr>
          <a:xfrm>
            <a:off x="1547850" y="1248636"/>
            <a:ext cx="2013686" cy="1068427"/>
            <a:chOff x="1547850" y="1248636"/>
            <a:chExt cx="2013686" cy="1068427"/>
          </a:xfrm>
        </p:grpSpPr>
        <p:grpSp>
          <p:nvGrpSpPr>
            <p:cNvPr id="32" name="组合 31"/>
            <p:cNvGrpSpPr/>
            <p:nvPr/>
          </p:nvGrpSpPr>
          <p:grpSpPr>
            <a:xfrm flipH="1">
              <a:off x="1547850" y="1248636"/>
              <a:ext cx="2013686" cy="1068427"/>
              <a:chOff x="5947699" y="828177"/>
              <a:chExt cx="2684915" cy="1424564"/>
            </a:xfrm>
          </p:grpSpPr>
          <p:grpSp>
            <p:nvGrpSpPr>
              <p:cNvPr id="33" name="组合 32"/>
              <p:cNvGrpSpPr/>
              <p:nvPr/>
            </p:nvGrpSpPr>
            <p:grpSpPr>
              <a:xfrm flipV="1">
                <a:off x="5947699" y="1317986"/>
                <a:ext cx="2684915" cy="333365"/>
                <a:chOff x="5272248" y="4626108"/>
                <a:chExt cx="2684915" cy="333365"/>
              </a:xfrm>
            </p:grpSpPr>
            <p:sp>
              <p:nvSpPr>
                <p:cNvPr id="36" name="椭圆 35"/>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7" name="任意多边形 3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34" name="文本框 94"/>
              <p:cNvSpPr txBox="1"/>
              <p:nvPr/>
            </p:nvSpPr>
            <p:spPr>
              <a:xfrm>
                <a:off x="6852147" y="828177"/>
                <a:ext cx="1780467" cy="430885"/>
              </a:xfrm>
              <a:prstGeom prst="rect">
                <a:avLst/>
              </a:prstGeom>
              <a:noFill/>
            </p:spPr>
            <p:txBody>
              <a:bodyPr wrap="square" rtlCol="0">
                <a:spAutoFit/>
              </a:bodyPr>
              <a:lstStyle/>
              <a:p>
                <a:pPr>
                  <a:defRPr/>
                </a:pPr>
                <a:r>
                  <a:rPr lang="zh-CN" altLang="en-US" sz="1500" b="1" dirty="0">
                    <a:solidFill>
                      <a:schemeClr val="accent1"/>
                    </a:solidFill>
                    <a:latin typeface="+mn-ea"/>
                  </a:rPr>
                  <a:t>在此添加标题</a:t>
                </a:r>
              </a:p>
            </p:txBody>
          </p:sp>
          <p:sp>
            <p:nvSpPr>
              <p:cNvPr id="35" name="文本框 95"/>
              <p:cNvSpPr txBox="1"/>
              <p:nvPr/>
            </p:nvSpPr>
            <p:spPr>
              <a:xfrm>
                <a:off x="6290683" y="133129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44" name="Group 36"/>
            <p:cNvGrpSpPr>
              <a:grpSpLocks noChangeAspect="1"/>
            </p:cNvGrpSpPr>
            <p:nvPr/>
          </p:nvGrpSpPr>
          <p:grpSpPr bwMode="auto">
            <a:xfrm>
              <a:off x="2893692" y="1286138"/>
              <a:ext cx="326696" cy="282176"/>
              <a:chOff x="3321" y="1710"/>
              <a:chExt cx="1042" cy="900"/>
            </a:xfrm>
            <a:solidFill>
              <a:schemeClr val="tx1">
                <a:lumMod val="50000"/>
                <a:lumOff val="50000"/>
                <a:alpha val="40000"/>
              </a:schemeClr>
            </a:solidFill>
          </p:grpSpPr>
          <p:sp>
            <p:nvSpPr>
              <p:cNvPr id="4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48"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grpSp>
        <p:nvGrpSpPr>
          <p:cNvPr id="70" name="组合 69"/>
          <p:cNvGrpSpPr/>
          <p:nvPr/>
        </p:nvGrpSpPr>
        <p:grpSpPr>
          <a:xfrm>
            <a:off x="637929" y="3388524"/>
            <a:ext cx="2013686" cy="1024995"/>
            <a:chOff x="637929" y="3388524"/>
            <a:chExt cx="2013686" cy="1024995"/>
          </a:xfrm>
        </p:grpSpPr>
        <p:grpSp>
          <p:nvGrpSpPr>
            <p:cNvPr id="38" name="组合 37"/>
            <p:cNvGrpSpPr/>
            <p:nvPr/>
          </p:nvGrpSpPr>
          <p:grpSpPr>
            <a:xfrm flipH="1" flipV="1">
              <a:off x="637929" y="3388524"/>
              <a:ext cx="2013686" cy="1024995"/>
              <a:chOff x="5947699" y="414315"/>
              <a:chExt cx="2684915" cy="1366654"/>
            </a:xfrm>
          </p:grpSpPr>
          <p:grpSp>
            <p:nvGrpSpPr>
              <p:cNvPr id="39" name="组合 38"/>
              <p:cNvGrpSpPr/>
              <p:nvPr/>
            </p:nvGrpSpPr>
            <p:grpSpPr>
              <a:xfrm flipV="1">
                <a:off x="5947699" y="1317986"/>
                <a:ext cx="2684915" cy="333365"/>
                <a:chOff x="5272248" y="4626108"/>
                <a:chExt cx="2684915" cy="333365"/>
              </a:xfrm>
            </p:grpSpPr>
            <p:sp>
              <p:nvSpPr>
                <p:cNvPr id="42" name="椭圆 41"/>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43" name="任意多边形 4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40" name="文本框 106"/>
              <p:cNvSpPr txBox="1"/>
              <p:nvPr/>
            </p:nvSpPr>
            <p:spPr>
              <a:xfrm flipV="1">
                <a:off x="6852147" y="1350084"/>
                <a:ext cx="1780467" cy="430885"/>
              </a:xfrm>
              <a:prstGeom prst="rect">
                <a:avLst/>
              </a:prstGeom>
              <a:noFill/>
            </p:spPr>
            <p:txBody>
              <a:bodyPr wrap="square" rtlCol="0">
                <a:spAutoFit/>
              </a:bodyPr>
              <a:lstStyle/>
              <a:p>
                <a:pPr>
                  <a:defRPr/>
                </a:pPr>
                <a:r>
                  <a:rPr lang="zh-CN" altLang="en-US" sz="1500" b="1" dirty="0">
                    <a:solidFill>
                      <a:srgbClr val="0070C0"/>
                    </a:solidFill>
                    <a:latin typeface="+mn-ea"/>
                  </a:rPr>
                  <a:t>在此添加标题</a:t>
                </a:r>
              </a:p>
            </p:txBody>
          </p:sp>
          <p:sp>
            <p:nvSpPr>
              <p:cNvPr id="41" name="文本框 107"/>
              <p:cNvSpPr txBox="1"/>
              <p:nvPr/>
            </p:nvSpPr>
            <p:spPr>
              <a:xfrm flipV="1">
                <a:off x="6290683" y="41431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49" name="Freeform 53"/>
            <p:cNvSpPr>
              <a:spLocks noEditPoints="1"/>
            </p:cNvSpPr>
            <p:nvPr/>
          </p:nvSpPr>
          <p:spPr bwMode="auto">
            <a:xfrm>
              <a:off x="1951673" y="3404111"/>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nvGrpSpPr>
          <p:cNvPr id="73" name="组合 72"/>
          <p:cNvGrpSpPr/>
          <p:nvPr/>
        </p:nvGrpSpPr>
        <p:grpSpPr>
          <a:xfrm>
            <a:off x="6204877" y="1442279"/>
            <a:ext cx="2094378" cy="1075151"/>
            <a:chOff x="6204877" y="1442279"/>
            <a:chExt cx="2094378" cy="1075151"/>
          </a:xfrm>
        </p:grpSpPr>
        <p:grpSp>
          <p:nvGrpSpPr>
            <p:cNvPr id="20" name="组合 19"/>
            <p:cNvGrpSpPr/>
            <p:nvPr/>
          </p:nvGrpSpPr>
          <p:grpSpPr>
            <a:xfrm>
              <a:off x="6204877" y="1442279"/>
              <a:ext cx="2094378" cy="1075151"/>
              <a:chOff x="5947699" y="819212"/>
              <a:chExt cx="2792499" cy="1433529"/>
            </a:xfrm>
          </p:grpSpPr>
          <p:grpSp>
            <p:nvGrpSpPr>
              <p:cNvPr id="21" name="组合 20"/>
              <p:cNvGrpSpPr/>
              <p:nvPr/>
            </p:nvGrpSpPr>
            <p:grpSpPr>
              <a:xfrm flipV="1">
                <a:off x="5947699" y="1317986"/>
                <a:ext cx="2684915" cy="333365"/>
                <a:chOff x="5272248" y="4626108"/>
                <a:chExt cx="2684915" cy="333365"/>
              </a:xfrm>
            </p:grpSpPr>
            <p:sp>
              <p:nvSpPr>
                <p:cNvPr id="24" name="椭圆 23"/>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25" name="任意多边形 24"/>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2" name="文本框 82"/>
              <p:cNvSpPr txBox="1"/>
              <p:nvPr/>
            </p:nvSpPr>
            <p:spPr>
              <a:xfrm>
                <a:off x="6852147" y="819212"/>
                <a:ext cx="1780467" cy="430885"/>
              </a:xfrm>
              <a:prstGeom prst="rect">
                <a:avLst/>
              </a:prstGeom>
              <a:noFill/>
            </p:spPr>
            <p:txBody>
              <a:bodyPr wrap="square" rtlCol="0">
                <a:spAutoFit/>
              </a:bodyPr>
              <a:lstStyle/>
              <a:p>
                <a:pPr>
                  <a:defRPr/>
                </a:pPr>
                <a:r>
                  <a:rPr lang="zh-CN" altLang="en-US" sz="1500" b="1" dirty="0">
                    <a:solidFill>
                      <a:srgbClr val="595959"/>
                    </a:solidFill>
                    <a:latin typeface="+mn-ea"/>
                  </a:rPr>
                  <a:t>在此添加标题</a:t>
                </a:r>
              </a:p>
            </p:txBody>
          </p:sp>
          <p:sp>
            <p:nvSpPr>
              <p:cNvPr id="23" name="文本框 83"/>
              <p:cNvSpPr txBox="1"/>
              <p:nvPr/>
            </p:nvSpPr>
            <p:spPr>
              <a:xfrm>
                <a:off x="6398266" y="1331295"/>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50" name="Group 46"/>
            <p:cNvGrpSpPr>
              <a:grpSpLocks noChangeAspect="1"/>
            </p:cNvGrpSpPr>
            <p:nvPr/>
          </p:nvGrpSpPr>
          <p:grpSpPr bwMode="auto">
            <a:xfrm>
              <a:off x="6475053" y="1518993"/>
              <a:ext cx="385045" cy="238385"/>
              <a:chOff x="3098" y="1701"/>
              <a:chExt cx="1486" cy="920"/>
            </a:xfrm>
            <a:solidFill>
              <a:schemeClr val="tx1">
                <a:lumMod val="50000"/>
                <a:lumOff val="50000"/>
                <a:alpha val="40000"/>
              </a:schemeClr>
            </a:solidFill>
          </p:grpSpPr>
          <p:sp>
            <p:nvSpPr>
              <p:cNvPr id="51"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52"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sp>
            <p:nvSpPr>
              <p:cNvPr id="53"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Calibri"/>
                  <a:ea typeface="宋体" panose="02010600030101010101" pitchFamily="2" charset="-122"/>
                </a:endParaRPr>
              </a:p>
            </p:txBody>
          </p:sp>
        </p:grpSp>
      </p:grpSp>
      <p:grpSp>
        <p:nvGrpSpPr>
          <p:cNvPr id="74" name="组合 73"/>
          <p:cNvGrpSpPr/>
          <p:nvPr/>
        </p:nvGrpSpPr>
        <p:grpSpPr>
          <a:xfrm>
            <a:off x="5057392" y="3407154"/>
            <a:ext cx="2094378" cy="1024995"/>
            <a:chOff x="5057392" y="3407154"/>
            <a:chExt cx="2094378" cy="1024995"/>
          </a:xfrm>
        </p:grpSpPr>
        <p:grpSp>
          <p:nvGrpSpPr>
            <p:cNvPr id="26" name="组合 25"/>
            <p:cNvGrpSpPr/>
            <p:nvPr/>
          </p:nvGrpSpPr>
          <p:grpSpPr>
            <a:xfrm flipV="1">
              <a:off x="5057392" y="3407154"/>
              <a:ext cx="2094378" cy="1024995"/>
              <a:chOff x="5947699" y="405349"/>
              <a:chExt cx="2792499" cy="1366655"/>
            </a:xfrm>
          </p:grpSpPr>
          <p:grpSp>
            <p:nvGrpSpPr>
              <p:cNvPr id="27" name="组合 26"/>
              <p:cNvGrpSpPr/>
              <p:nvPr/>
            </p:nvGrpSpPr>
            <p:grpSpPr>
              <a:xfrm flipV="1">
                <a:off x="5947699" y="1317986"/>
                <a:ext cx="2684915" cy="333365"/>
                <a:chOff x="5272248" y="4626108"/>
                <a:chExt cx="2684915" cy="333365"/>
              </a:xfrm>
            </p:grpSpPr>
            <p:sp>
              <p:nvSpPr>
                <p:cNvPr id="30" name="椭圆 2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1" name="任意多边形 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8" name="文本框 88"/>
              <p:cNvSpPr txBox="1"/>
              <p:nvPr/>
            </p:nvSpPr>
            <p:spPr>
              <a:xfrm flipV="1">
                <a:off x="6852147" y="1341119"/>
                <a:ext cx="1780467" cy="430885"/>
              </a:xfrm>
              <a:prstGeom prst="rect">
                <a:avLst/>
              </a:prstGeom>
              <a:noFill/>
            </p:spPr>
            <p:txBody>
              <a:bodyPr wrap="square" rtlCol="0">
                <a:spAutoFit/>
              </a:bodyPr>
              <a:lstStyle/>
              <a:p>
                <a:pPr>
                  <a:defRPr/>
                </a:pPr>
                <a:r>
                  <a:rPr lang="zh-CN" altLang="en-US" sz="1500" b="1" dirty="0">
                    <a:solidFill>
                      <a:schemeClr val="accent4"/>
                    </a:solidFill>
                    <a:latin typeface="+mn-ea"/>
                  </a:rPr>
                  <a:t>在此添加标题</a:t>
                </a:r>
              </a:p>
            </p:txBody>
          </p:sp>
          <p:sp>
            <p:nvSpPr>
              <p:cNvPr id="29" name="文本框 89"/>
              <p:cNvSpPr txBox="1"/>
              <p:nvPr/>
            </p:nvSpPr>
            <p:spPr>
              <a:xfrm flipV="1">
                <a:off x="6398266" y="405349"/>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54" name="Freeform 57"/>
            <p:cNvSpPr>
              <a:spLocks noEditPoints="1"/>
            </p:cNvSpPr>
            <p:nvPr/>
          </p:nvSpPr>
          <p:spPr bwMode="auto">
            <a:xfrm>
              <a:off x="5436854" y="3425800"/>
              <a:ext cx="268961" cy="26947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dirty="0">
                <a:solidFill>
                  <a:prstClr val="black"/>
                </a:solidFill>
                <a:latin typeface="Calibri"/>
                <a:ea typeface="宋体" panose="02010600030101010101" pitchFamily="2" charset="-122"/>
              </a:endParaRPr>
            </a:p>
          </p:txBody>
        </p:sp>
      </p:grpSp>
      <p:grpSp>
        <p:nvGrpSpPr>
          <p:cNvPr id="67" name="组合 66"/>
          <p:cNvGrpSpPr/>
          <p:nvPr/>
        </p:nvGrpSpPr>
        <p:grpSpPr>
          <a:xfrm>
            <a:off x="2266364" y="2412705"/>
            <a:ext cx="1242073" cy="1242074"/>
            <a:chOff x="2266364" y="2412705"/>
            <a:chExt cx="1242073" cy="1242074"/>
          </a:xfrm>
        </p:grpSpPr>
        <p:grpSp>
          <p:nvGrpSpPr>
            <p:cNvPr id="3" name="组合 2"/>
            <p:cNvGrpSpPr/>
            <p:nvPr/>
          </p:nvGrpSpPr>
          <p:grpSpPr>
            <a:xfrm>
              <a:off x="2266364" y="2412705"/>
              <a:ext cx="1242073" cy="1242074"/>
              <a:chOff x="4993868" y="2326868"/>
              <a:chExt cx="2204265" cy="2204265"/>
            </a:xfrm>
            <a:effectLst>
              <a:outerShdw blurRad="292100" dist="114300" dir="2700000" algn="tl" rotWithShape="0">
                <a:prstClr val="black">
                  <a:alpha val="25000"/>
                </a:prstClr>
              </a:outerShdw>
            </a:effectLst>
          </p:grpSpPr>
          <p:sp>
            <p:nvSpPr>
              <p:cNvPr id="4" name="任意多边形 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6" name="椭圆 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7" name="椭圆 6"/>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55" name="组合 54"/>
            <p:cNvGrpSpPr/>
            <p:nvPr/>
          </p:nvGrpSpPr>
          <p:grpSpPr>
            <a:xfrm>
              <a:off x="2501338" y="2761460"/>
              <a:ext cx="750088" cy="598500"/>
              <a:chOff x="4123036" y="1197871"/>
              <a:chExt cx="1000117" cy="798000"/>
            </a:xfrm>
          </p:grpSpPr>
          <p:sp>
            <p:nvSpPr>
              <p:cNvPr id="56" name="文本框 122"/>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0070C0"/>
                    </a:solidFill>
                    <a:latin typeface="Impact" panose="020B0806030902050204" pitchFamily="34" charset="0"/>
                    <a:ea typeface="宋体" panose="02010600030101010101" pitchFamily="2" charset="-122"/>
                  </a:rPr>
                  <a:t>01</a:t>
                </a:r>
                <a:endParaRPr lang="zh-CN" altLang="en-US" sz="3000" dirty="0">
                  <a:solidFill>
                    <a:srgbClr val="0070C0"/>
                  </a:solidFill>
                  <a:latin typeface="Impact" panose="020B0806030902050204" pitchFamily="34" charset="0"/>
                  <a:ea typeface="宋体" panose="02010600030101010101" pitchFamily="2" charset="-122"/>
                </a:endParaRPr>
              </a:p>
            </p:txBody>
          </p:sp>
          <p:sp>
            <p:nvSpPr>
              <p:cNvPr id="57" name="文本框 123"/>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 name="组合 1"/>
          <p:cNvGrpSpPr/>
          <p:nvPr/>
        </p:nvGrpSpPr>
        <p:grpSpPr>
          <a:xfrm>
            <a:off x="3197576" y="1703890"/>
            <a:ext cx="1242073" cy="1242074"/>
            <a:chOff x="3197576" y="1703890"/>
            <a:chExt cx="1242073" cy="1242074"/>
          </a:xfrm>
        </p:grpSpPr>
        <p:grpSp>
          <p:nvGrpSpPr>
            <p:cNvPr id="8" name="组合 7"/>
            <p:cNvGrpSpPr/>
            <p:nvPr/>
          </p:nvGrpSpPr>
          <p:grpSpPr>
            <a:xfrm>
              <a:off x="3197576" y="1703890"/>
              <a:ext cx="1242073" cy="1242074"/>
              <a:chOff x="4993868" y="2326868"/>
              <a:chExt cx="2204265" cy="2204265"/>
            </a:xfrm>
            <a:effectLst>
              <a:outerShdw blurRad="292100" dist="114300" dir="2700000" algn="tl" rotWithShape="0">
                <a:prstClr val="black">
                  <a:alpha val="25000"/>
                </a:prstClr>
              </a:outerShdw>
            </a:effectLst>
          </p:grpSpPr>
          <p:sp>
            <p:nvSpPr>
              <p:cNvPr id="9" name="任意多边形 8"/>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0" name="椭圆 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1" name="椭圆 1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58" name="组合 57"/>
            <p:cNvGrpSpPr/>
            <p:nvPr/>
          </p:nvGrpSpPr>
          <p:grpSpPr>
            <a:xfrm>
              <a:off x="3438874" y="2064094"/>
              <a:ext cx="750088" cy="598500"/>
              <a:chOff x="4123036" y="1197871"/>
              <a:chExt cx="1000117" cy="798000"/>
            </a:xfrm>
          </p:grpSpPr>
          <p:sp>
            <p:nvSpPr>
              <p:cNvPr id="59" name="文本框 125"/>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1"/>
                    </a:solidFill>
                    <a:latin typeface="Impact" panose="020B0806030902050204" pitchFamily="34" charset="0"/>
                    <a:ea typeface="宋体" panose="02010600030101010101" pitchFamily="2" charset="-122"/>
                  </a:rPr>
                  <a:t>02</a:t>
                </a:r>
                <a:endParaRPr lang="zh-CN" altLang="en-US" sz="3000" dirty="0">
                  <a:solidFill>
                    <a:schemeClr val="accent1"/>
                  </a:solidFill>
                  <a:latin typeface="Impact" panose="020B0806030902050204" pitchFamily="34" charset="0"/>
                  <a:ea typeface="宋体" panose="02010600030101010101" pitchFamily="2" charset="-122"/>
                </a:endParaRPr>
              </a:p>
            </p:txBody>
          </p:sp>
          <p:sp>
            <p:nvSpPr>
              <p:cNvPr id="60" name="文本框 126"/>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9" name="组合 68"/>
          <p:cNvGrpSpPr/>
          <p:nvPr/>
        </p:nvGrpSpPr>
        <p:grpSpPr>
          <a:xfrm>
            <a:off x="5121182" y="1703890"/>
            <a:ext cx="1242073" cy="1242074"/>
            <a:chOff x="5121182" y="1703890"/>
            <a:chExt cx="1242073" cy="1242074"/>
          </a:xfrm>
        </p:grpSpPr>
        <p:grpSp>
          <p:nvGrpSpPr>
            <p:cNvPr id="16" name="组合 15"/>
            <p:cNvGrpSpPr/>
            <p:nvPr/>
          </p:nvGrpSpPr>
          <p:grpSpPr>
            <a:xfrm>
              <a:off x="5121182" y="1703890"/>
              <a:ext cx="1242073" cy="1242074"/>
              <a:chOff x="4993868" y="2326868"/>
              <a:chExt cx="2204265" cy="2204265"/>
            </a:xfrm>
            <a:effectLst>
              <a:outerShdw blurRad="292100" dist="114300" dir="2700000" algn="tl" rotWithShape="0">
                <a:prstClr val="black">
                  <a:alpha val="25000"/>
                </a:prstClr>
              </a:outerShdw>
            </a:effectLst>
          </p:grpSpPr>
          <p:sp>
            <p:nvSpPr>
              <p:cNvPr id="17" name="任意多边形 16"/>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8" name="椭圆 17"/>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9" name="椭圆 18"/>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61" name="组合 60"/>
            <p:cNvGrpSpPr/>
            <p:nvPr/>
          </p:nvGrpSpPr>
          <p:grpSpPr>
            <a:xfrm>
              <a:off x="5368281" y="2064094"/>
              <a:ext cx="750088" cy="598500"/>
              <a:chOff x="4123036" y="1197871"/>
              <a:chExt cx="1000117" cy="798000"/>
            </a:xfrm>
          </p:grpSpPr>
          <p:sp>
            <p:nvSpPr>
              <p:cNvPr id="62" name="文本框 128"/>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595959"/>
                    </a:solidFill>
                    <a:latin typeface="Impact" panose="020B0806030902050204" pitchFamily="34" charset="0"/>
                    <a:ea typeface="宋体" panose="02010600030101010101" pitchFamily="2" charset="-122"/>
                  </a:rPr>
                  <a:t>04</a:t>
                </a:r>
                <a:endParaRPr lang="zh-CN" altLang="en-US" sz="3000" dirty="0">
                  <a:solidFill>
                    <a:srgbClr val="595959"/>
                  </a:solidFill>
                  <a:latin typeface="Impact" panose="020B0806030902050204" pitchFamily="34" charset="0"/>
                  <a:ea typeface="宋体" panose="02010600030101010101" pitchFamily="2" charset="-122"/>
                </a:endParaRPr>
              </a:p>
            </p:txBody>
          </p:sp>
          <p:sp>
            <p:nvSpPr>
              <p:cNvPr id="63" name="文本框 129"/>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8" name="组合 67"/>
          <p:cNvGrpSpPr/>
          <p:nvPr/>
        </p:nvGrpSpPr>
        <p:grpSpPr>
          <a:xfrm>
            <a:off x="4172438" y="2412705"/>
            <a:ext cx="1242073" cy="1242074"/>
            <a:chOff x="4172438" y="2412705"/>
            <a:chExt cx="1242073" cy="1242074"/>
          </a:xfrm>
        </p:grpSpPr>
        <p:grpSp>
          <p:nvGrpSpPr>
            <p:cNvPr id="12" name="组合 11"/>
            <p:cNvGrpSpPr/>
            <p:nvPr/>
          </p:nvGrpSpPr>
          <p:grpSpPr>
            <a:xfrm>
              <a:off x="4172438" y="2412705"/>
              <a:ext cx="1242073" cy="1242074"/>
              <a:chOff x="4993868" y="2326868"/>
              <a:chExt cx="2204265" cy="2204265"/>
            </a:xfrm>
            <a:effectLst>
              <a:outerShdw blurRad="292100" dist="114300" dir="2700000" algn="tl" rotWithShape="0">
                <a:prstClr val="black">
                  <a:alpha val="25000"/>
                </a:prstClr>
              </a:outerShdw>
            </a:effectLst>
          </p:grpSpPr>
          <p:sp>
            <p:nvSpPr>
              <p:cNvPr id="13" name="任意多边形 1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4" name="椭圆 1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
            <p:nvSpPr>
              <p:cNvPr id="15" name="椭圆 14"/>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grpSp>
        <p:grpSp>
          <p:nvGrpSpPr>
            <p:cNvPr id="64" name="组合 63"/>
            <p:cNvGrpSpPr/>
            <p:nvPr/>
          </p:nvGrpSpPr>
          <p:grpSpPr>
            <a:xfrm>
              <a:off x="4411705" y="2761460"/>
              <a:ext cx="750088" cy="598500"/>
              <a:chOff x="4123036" y="1197871"/>
              <a:chExt cx="1000117" cy="798000"/>
            </a:xfrm>
          </p:grpSpPr>
          <p:sp>
            <p:nvSpPr>
              <p:cNvPr id="65" name="文本框 131"/>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4"/>
                    </a:solidFill>
                    <a:latin typeface="Impact" panose="020B0806030902050204" pitchFamily="34" charset="0"/>
                    <a:ea typeface="宋体" panose="02010600030101010101" pitchFamily="2" charset="-122"/>
                  </a:rPr>
                  <a:t>03</a:t>
                </a:r>
                <a:endParaRPr lang="zh-CN" altLang="en-US" sz="3000" dirty="0">
                  <a:solidFill>
                    <a:schemeClr val="accent4"/>
                  </a:solidFill>
                  <a:latin typeface="Impact" panose="020B0806030902050204" pitchFamily="34" charset="0"/>
                  <a:ea typeface="宋体" panose="02010600030101010101" pitchFamily="2" charset="-122"/>
                </a:endParaRPr>
              </a:p>
            </p:txBody>
          </p:sp>
          <p:sp>
            <p:nvSpPr>
              <p:cNvPr id="66" name="文本框 132"/>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74158903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 calcmode="lin" valueType="num">
                                      <p:cBhvr>
                                        <p:cTn id="9" dur="500" fill="hold"/>
                                        <p:tgtEl>
                                          <p:spTgt spid="67"/>
                                        </p:tgtEl>
                                        <p:attrNameLst>
                                          <p:attrName>style.rotation</p:attrName>
                                        </p:attrNameLst>
                                      </p:cBhvr>
                                      <p:tavLst>
                                        <p:tav tm="0">
                                          <p:val>
                                            <p:fltVal val="360"/>
                                          </p:val>
                                        </p:tav>
                                        <p:tav tm="100000">
                                          <p:val>
                                            <p:fltVal val="0"/>
                                          </p:val>
                                        </p:tav>
                                      </p:tavLst>
                                    </p:anim>
                                    <p:animEffect transition="in" filter="fade">
                                      <p:cBhvr>
                                        <p:cTn id="10" dur="500"/>
                                        <p:tgtEl>
                                          <p:spTgt spid="67"/>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randombar(horizontal)">
                                      <p:cBhvr>
                                        <p:cTn id="14" dur="500"/>
                                        <p:tgtEl>
                                          <p:spTgt spid="70"/>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randombar(horizontal)">
                                      <p:cBhvr>
                                        <p:cTn id="25" dur="500"/>
                                        <p:tgtEl>
                                          <p:spTgt spid="71"/>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 calcmode="lin" valueType="num">
                                      <p:cBhvr>
                                        <p:cTn id="31" dur="500" fill="hold"/>
                                        <p:tgtEl>
                                          <p:spTgt spid="68"/>
                                        </p:tgtEl>
                                        <p:attrNameLst>
                                          <p:attrName>style.rotation</p:attrName>
                                        </p:attrNameLst>
                                      </p:cBhvr>
                                      <p:tavLst>
                                        <p:tav tm="0">
                                          <p:val>
                                            <p:fltVal val="360"/>
                                          </p:val>
                                        </p:tav>
                                        <p:tav tm="100000">
                                          <p:val>
                                            <p:fltVal val="0"/>
                                          </p:val>
                                        </p:tav>
                                      </p:tavLst>
                                    </p:anim>
                                    <p:animEffect transition="in" filter="fade">
                                      <p:cBhvr>
                                        <p:cTn id="32" dur="500"/>
                                        <p:tgtEl>
                                          <p:spTgt spid="68"/>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randombar(horizontal)">
                                      <p:cBhvr>
                                        <p:cTn id="36" dur="500"/>
                                        <p:tgtEl>
                                          <p:spTgt spid="74"/>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ppt_w</p:attrName>
                                        </p:attrNameLst>
                                      </p:cBhvr>
                                      <p:tavLst>
                                        <p:tav tm="0">
                                          <p:val>
                                            <p:fltVal val="0"/>
                                          </p:val>
                                        </p:tav>
                                        <p:tav tm="100000">
                                          <p:val>
                                            <p:strVal val="#ppt_w"/>
                                          </p:val>
                                        </p:tav>
                                      </p:tavLst>
                                    </p:anim>
                                    <p:anim calcmode="lin" valueType="num">
                                      <p:cBhvr>
                                        <p:cTn id="41" dur="500" fill="hold"/>
                                        <p:tgtEl>
                                          <p:spTgt spid="69"/>
                                        </p:tgtEl>
                                        <p:attrNameLst>
                                          <p:attrName>ppt_h</p:attrName>
                                        </p:attrNameLst>
                                      </p:cBhvr>
                                      <p:tavLst>
                                        <p:tav tm="0">
                                          <p:val>
                                            <p:fltVal val="0"/>
                                          </p:val>
                                        </p:tav>
                                        <p:tav tm="100000">
                                          <p:val>
                                            <p:strVal val="#ppt_h"/>
                                          </p:val>
                                        </p:tav>
                                      </p:tavLst>
                                    </p:anim>
                                    <p:anim calcmode="lin" valueType="num">
                                      <p:cBhvr>
                                        <p:cTn id="42" dur="500" fill="hold"/>
                                        <p:tgtEl>
                                          <p:spTgt spid="69"/>
                                        </p:tgtEl>
                                        <p:attrNameLst>
                                          <p:attrName>style.rotation</p:attrName>
                                        </p:attrNameLst>
                                      </p:cBhvr>
                                      <p:tavLst>
                                        <p:tav tm="0">
                                          <p:val>
                                            <p:fltVal val="360"/>
                                          </p:val>
                                        </p:tav>
                                        <p:tav tm="100000">
                                          <p:val>
                                            <p:fltVal val="0"/>
                                          </p:val>
                                        </p:tav>
                                      </p:tavLst>
                                    </p:anim>
                                    <p:animEffect transition="in" filter="fade">
                                      <p:cBhvr>
                                        <p:cTn id="43" dur="500"/>
                                        <p:tgtEl>
                                          <p:spTgt spid="69"/>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randombar(horizontal)">
                                      <p:cBhvr>
                                        <p:cTn id="4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24" name="文本框 37"/>
          <p:cNvSpPr txBox="1"/>
          <p:nvPr/>
        </p:nvSpPr>
        <p:spPr bwMode="auto">
          <a:xfrm>
            <a:off x="748192" y="990185"/>
            <a:ext cx="7627774" cy="484748"/>
          </a:xfrm>
          <a:prstGeom prst="rect">
            <a:avLst/>
          </a:prstGeom>
          <a:noFill/>
        </p:spPr>
        <p:txBody>
          <a:bodyPr wrap="square" lIns="68580" tIns="34290" rIns="68580" bIns="34290">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25" name="圆角矩形 24"/>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endParaRPr>
          </a:p>
        </p:txBody>
      </p:sp>
      <p:grpSp>
        <p:nvGrpSpPr>
          <p:cNvPr id="26" name="组合 25"/>
          <p:cNvGrpSpPr/>
          <p:nvPr/>
        </p:nvGrpSpPr>
        <p:grpSpPr>
          <a:xfrm>
            <a:off x="2981909" y="2863739"/>
            <a:ext cx="1407387" cy="1407388"/>
            <a:chOff x="4184106" y="2952206"/>
            <a:chExt cx="3823790" cy="3823790"/>
          </a:xfrm>
        </p:grpSpPr>
        <p:sp>
          <p:nvSpPr>
            <p:cNvPr id="27" name="椭圆 2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8" name="组合 27"/>
            <p:cNvGrpSpPr/>
            <p:nvPr/>
          </p:nvGrpSpPr>
          <p:grpSpPr>
            <a:xfrm>
              <a:off x="4710169" y="3478269"/>
              <a:ext cx="2771663" cy="2771663"/>
              <a:chOff x="2193191" y="1899415"/>
              <a:chExt cx="2421376" cy="2421376"/>
            </a:xfrm>
            <a:effectLst/>
          </p:grpSpPr>
          <p:sp>
            <p:nvSpPr>
              <p:cNvPr id="29" name="椭圆 2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0" name="六边形 2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31" name="组合 30"/>
          <p:cNvGrpSpPr/>
          <p:nvPr/>
        </p:nvGrpSpPr>
        <p:grpSpPr>
          <a:xfrm>
            <a:off x="2975811" y="2096633"/>
            <a:ext cx="1419582" cy="599901"/>
            <a:chOff x="2061936" y="5054749"/>
            <a:chExt cx="2349784" cy="992996"/>
          </a:xfrm>
        </p:grpSpPr>
        <p:sp>
          <p:nvSpPr>
            <p:cNvPr id="32" name="文本框 10"/>
            <p:cNvSpPr txBox="1"/>
            <p:nvPr/>
          </p:nvSpPr>
          <p:spPr bwMode="auto">
            <a:xfrm>
              <a:off x="2143824" y="5436402"/>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itchFamily="34" charset="-122"/>
                  <a:ea typeface="微软雅黑"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33"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b="1" spc="75" dirty="0">
                  <a:solidFill>
                    <a:schemeClr val="accent1"/>
                  </a:solidFill>
                  <a:latin typeface="+mn-ea"/>
                </a:rPr>
                <a:t>在此添加标题</a:t>
              </a:r>
            </a:p>
          </p:txBody>
        </p:sp>
      </p:grpSp>
      <p:cxnSp>
        <p:nvCxnSpPr>
          <p:cNvPr id="34" name="直接连接符 33"/>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endParaRPr>
          </a:p>
        </p:txBody>
      </p:sp>
      <p:grpSp>
        <p:nvGrpSpPr>
          <p:cNvPr id="36" name="组合 35"/>
          <p:cNvGrpSpPr/>
          <p:nvPr/>
        </p:nvGrpSpPr>
        <p:grpSpPr>
          <a:xfrm>
            <a:off x="4754701" y="1685020"/>
            <a:ext cx="1407387" cy="1407388"/>
            <a:chOff x="4184106" y="2952206"/>
            <a:chExt cx="3823790" cy="3823790"/>
          </a:xfrm>
        </p:grpSpPr>
        <p:sp>
          <p:nvSpPr>
            <p:cNvPr id="37" name="椭圆 3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8" name="组合 37"/>
            <p:cNvGrpSpPr/>
            <p:nvPr/>
          </p:nvGrpSpPr>
          <p:grpSpPr>
            <a:xfrm>
              <a:off x="4710169" y="3478269"/>
              <a:ext cx="2771663" cy="2771663"/>
              <a:chOff x="2193191" y="1899415"/>
              <a:chExt cx="2421376" cy="2421376"/>
            </a:xfrm>
            <a:effectLst/>
          </p:grpSpPr>
          <p:sp>
            <p:nvSpPr>
              <p:cNvPr id="39" name="椭圆 38"/>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0" name="六边形 3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41" name="组合 40"/>
          <p:cNvGrpSpPr/>
          <p:nvPr/>
        </p:nvGrpSpPr>
        <p:grpSpPr>
          <a:xfrm>
            <a:off x="4748603" y="3286281"/>
            <a:ext cx="1419582" cy="606623"/>
            <a:chOff x="2061936" y="5137524"/>
            <a:chExt cx="2349784" cy="1004123"/>
          </a:xfrm>
        </p:grpSpPr>
        <p:sp>
          <p:nvSpPr>
            <p:cNvPr id="42" name="文本框 29"/>
            <p:cNvSpPr txBox="1"/>
            <p:nvPr/>
          </p:nvSpPr>
          <p:spPr bwMode="auto">
            <a:xfrm>
              <a:off x="2143824" y="5530304"/>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itchFamily="34" charset="-122"/>
                  <a:ea typeface="微软雅黑"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43" name="文本框 30"/>
            <p:cNvSpPr txBox="1"/>
            <p:nvPr/>
          </p:nvSpPr>
          <p:spPr bwMode="auto">
            <a:xfrm>
              <a:off x="2061936" y="5137524"/>
              <a:ext cx="2349784" cy="458507"/>
            </a:xfrm>
            <a:prstGeom prst="rect">
              <a:avLst/>
            </a:prstGeom>
            <a:noFill/>
          </p:spPr>
          <p:txBody>
            <a:bodyPr wrap="square">
              <a:spAutoFit/>
            </a:bodyPr>
            <a:lstStyle/>
            <a:p>
              <a:pPr algn="ctr">
                <a:defRPr/>
              </a:pPr>
              <a:r>
                <a:rPr lang="zh-CN" altLang="en-US" sz="1200" b="1" spc="75" dirty="0">
                  <a:solidFill>
                    <a:srgbClr val="0070C0"/>
                  </a:solidFill>
                  <a:latin typeface="+mn-ea"/>
                </a:rPr>
                <a:t>在此添加标题</a:t>
              </a:r>
            </a:p>
          </p:txBody>
        </p:sp>
      </p:grpSp>
      <p:cxnSp>
        <p:nvCxnSpPr>
          <p:cNvPr id="44" name="直接连接符 43"/>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207130" y="3251467"/>
            <a:ext cx="947164" cy="691679"/>
            <a:chOff x="8931338" y="2437732"/>
            <a:chExt cx="1010653" cy="922240"/>
          </a:xfrm>
        </p:grpSpPr>
        <p:sp>
          <p:nvSpPr>
            <p:cNvPr id="46" name="文本框 37"/>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01</a:t>
              </a:r>
              <a:endParaRPr lang="zh-CN" altLang="en-US" sz="2700" dirty="0">
                <a:solidFill>
                  <a:schemeClr val="tx1">
                    <a:lumMod val="65000"/>
                    <a:lumOff val="35000"/>
                  </a:schemeClr>
                </a:solidFill>
                <a:latin typeface="Impact" panose="020B0806030902050204" pitchFamily="34" charset="0"/>
              </a:endParaRPr>
            </a:p>
          </p:txBody>
        </p:sp>
        <p:sp>
          <p:nvSpPr>
            <p:cNvPr id="47" name="文本框 38"/>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grpSp>
        <p:nvGrpSpPr>
          <p:cNvPr id="48" name="组合 47"/>
          <p:cNvGrpSpPr/>
          <p:nvPr/>
        </p:nvGrpSpPr>
        <p:grpSpPr>
          <a:xfrm>
            <a:off x="4977637" y="2072748"/>
            <a:ext cx="947164" cy="691679"/>
            <a:chOff x="8931338" y="2437732"/>
            <a:chExt cx="1010653" cy="922240"/>
          </a:xfrm>
        </p:grpSpPr>
        <p:sp>
          <p:nvSpPr>
            <p:cNvPr id="49" name="文本框 41"/>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02</a:t>
              </a:r>
              <a:endParaRPr lang="zh-CN" altLang="en-US" sz="2700" dirty="0">
                <a:solidFill>
                  <a:schemeClr val="tx1">
                    <a:lumMod val="65000"/>
                    <a:lumOff val="35000"/>
                  </a:schemeClr>
                </a:solidFill>
                <a:latin typeface="Impact" panose="020B0806030902050204" pitchFamily="34" charset="0"/>
              </a:endParaRPr>
            </a:p>
          </p:txBody>
        </p:sp>
        <p:sp>
          <p:nvSpPr>
            <p:cNvPr id="50" name="文本框 42"/>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sp>
        <p:nvSpPr>
          <p:cNvPr id="51" name="文本框 43"/>
          <p:cNvSpPr txBox="1"/>
          <p:nvPr/>
        </p:nvSpPr>
        <p:spPr bwMode="auto">
          <a:xfrm>
            <a:off x="6301283" y="2042464"/>
            <a:ext cx="2136745" cy="692497"/>
          </a:xfrm>
          <a:prstGeom prst="rect">
            <a:avLst/>
          </a:prstGeom>
          <a:noFill/>
        </p:spPr>
        <p:txBody>
          <a:bodyPr wrap="square" lIns="68580" tIns="34290" rIns="68580" bIns="34290">
            <a:spAutoFit/>
          </a:bodyPr>
          <a:lstStyle/>
          <a:p>
            <a:pPr algn="just">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52" name="文本框 44"/>
          <p:cNvSpPr txBox="1"/>
          <p:nvPr/>
        </p:nvSpPr>
        <p:spPr bwMode="auto">
          <a:xfrm>
            <a:off x="730014" y="3221183"/>
            <a:ext cx="2136745" cy="692497"/>
          </a:xfrm>
          <a:prstGeom prst="rect">
            <a:avLst/>
          </a:prstGeom>
          <a:noFill/>
        </p:spPr>
        <p:txBody>
          <a:bodyPr wrap="square" lIns="68580" tIns="34290" rIns="68580" bIns="34290">
            <a:spAutoFit/>
          </a:bodyPr>
          <a:lstStyle/>
          <a:p>
            <a:pPr algn="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详写内容</a:t>
            </a:r>
            <a:r>
              <a:rPr lang="en-US" altLang="zh-CN" sz="900" dirty="0">
                <a:solidFill>
                  <a:schemeClr val="tx1">
                    <a:lumMod val="75000"/>
                    <a:lumOff val="25000"/>
                  </a:schemeClr>
                </a:solidFill>
                <a:latin typeface="微软雅黑" pitchFamily="34" charset="-122"/>
                <a:ea typeface="微软雅黑" pitchFamily="34" charset="-122"/>
              </a:rPr>
              <a:t>……</a:t>
            </a: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extLst>
      <p:ext uri="{BB962C8B-B14F-4D97-AF65-F5344CB8AC3E}">
        <p14:creationId xmlns:p14="http://schemas.microsoft.com/office/powerpoint/2010/main" val="33757325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14:bounceEnd="40000">
                                          <p:cBhvr additive="base">
                                            <p:cTn id="10" dur="50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14:presetBounceEnd="40000">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14:bounceEnd="40000">
                                          <p:cBhvr additive="base">
                                            <p:cTn id="14"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fill="hold"/>
                                            <p:tgtEl>
                                              <p:spTgt spid="25"/>
                                            </p:tgtEl>
                                            <p:attrNameLst>
                                              <p:attrName>ppt_x</p:attrName>
                                            </p:attrNameLst>
                                          </p:cBhvr>
                                          <p:tavLst>
                                            <p:tav tm="0">
                                              <p:val>
                                                <p:strVal val="#ppt_x"/>
                                              </p:val>
                                            </p:tav>
                                            <p:tav tm="100000">
                                              <p:val>
                                                <p:strVal val="#ppt_x"/>
                                              </p:val>
                                            </p:tav>
                                          </p:tavLst>
                                        </p:anim>
                                        <p:anim calcmode="lin" valueType="num">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tretch>
            <a:fillRect/>
          </a:stretch>
        </p:blipFill>
        <p:spPr>
          <a:xfrm>
            <a:off x="0" y="0"/>
            <a:ext cx="6858000" cy="5143500"/>
          </a:xfrm>
          <a:prstGeom prst="rect">
            <a:avLst/>
          </a:prstGeom>
        </p:spPr>
      </p:pic>
      <p:sp>
        <p:nvSpPr>
          <p:cNvPr id="3" name="矩形 2"/>
          <p:cNvSpPr/>
          <p:nvPr/>
        </p:nvSpPr>
        <p:spPr>
          <a:xfrm>
            <a:off x="2130496" y="0"/>
            <a:ext cx="7021124" cy="5158740"/>
          </a:xfrm>
          <a:custGeom>
            <a:avLst/>
            <a:gdLst>
              <a:gd name="connsiteX0" fmla="*/ 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0 h 914400"/>
              <a:gd name="connsiteX0" fmla="*/ 1821819 w 2736219"/>
              <a:gd name="connsiteY0" fmla="*/ 0 h 5172293"/>
              <a:gd name="connsiteX1" fmla="*/ 2736219 w 2736219"/>
              <a:gd name="connsiteY1" fmla="*/ 0 h 5172293"/>
              <a:gd name="connsiteX2" fmla="*/ 2736219 w 2736219"/>
              <a:gd name="connsiteY2" fmla="*/ 914400 h 5172293"/>
              <a:gd name="connsiteX3" fmla="*/ 0 w 2736219"/>
              <a:gd name="connsiteY3" fmla="*/ 5172293 h 5172293"/>
              <a:gd name="connsiteX4" fmla="*/ 1821819 w 2736219"/>
              <a:gd name="connsiteY4" fmla="*/ 0 h 5172293"/>
              <a:gd name="connsiteX0" fmla="*/ 1821819 w 7273318"/>
              <a:gd name="connsiteY0" fmla="*/ 0 h 5172293"/>
              <a:gd name="connsiteX1" fmla="*/ 2736219 w 7273318"/>
              <a:gd name="connsiteY1" fmla="*/ 0 h 5172293"/>
              <a:gd name="connsiteX2" fmla="*/ 7273318 w 7273318"/>
              <a:gd name="connsiteY2" fmla="*/ 5151353 h 5172293"/>
              <a:gd name="connsiteX3" fmla="*/ 0 w 7273318"/>
              <a:gd name="connsiteY3" fmla="*/ 5172293 h 5172293"/>
              <a:gd name="connsiteX4" fmla="*/ 1821819 w 7273318"/>
              <a:gd name="connsiteY4" fmla="*/ 0 h 5172293"/>
              <a:gd name="connsiteX0" fmla="*/ 1821819 w 7273318"/>
              <a:gd name="connsiteY0" fmla="*/ 0 h 5172293"/>
              <a:gd name="connsiteX1" fmla="*/ 7266338 w 7273318"/>
              <a:gd name="connsiteY1" fmla="*/ 0 h 5172293"/>
              <a:gd name="connsiteX2" fmla="*/ 7273318 w 7273318"/>
              <a:gd name="connsiteY2" fmla="*/ 5151353 h 5172293"/>
              <a:gd name="connsiteX3" fmla="*/ 0 w 7273318"/>
              <a:gd name="connsiteY3" fmla="*/ 5172293 h 5172293"/>
              <a:gd name="connsiteX4" fmla="*/ 1821819 w 7273318"/>
              <a:gd name="connsiteY4" fmla="*/ 0 h 5172293"/>
              <a:gd name="connsiteX0" fmla="*/ 2606758 w 7273318"/>
              <a:gd name="connsiteY0" fmla="*/ 7640 h 5172293"/>
              <a:gd name="connsiteX1" fmla="*/ 7266338 w 7273318"/>
              <a:gd name="connsiteY1" fmla="*/ 0 h 5172293"/>
              <a:gd name="connsiteX2" fmla="*/ 7273318 w 7273318"/>
              <a:gd name="connsiteY2" fmla="*/ 5151353 h 5172293"/>
              <a:gd name="connsiteX3" fmla="*/ 0 w 7273318"/>
              <a:gd name="connsiteY3" fmla="*/ 5172293 h 5172293"/>
              <a:gd name="connsiteX4" fmla="*/ 2606758 w 7273318"/>
              <a:gd name="connsiteY4" fmla="*/ 7640 h 5172293"/>
              <a:gd name="connsiteX0" fmla="*/ 2355273 w 7021833"/>
              <a:gd name="connsiteY0" fmla="*/ 7640 h 5172293"/>
              <a:gd name="connsiteX1" fmla="*/ 7014853 w 7021833"/>
              <a:gd name="connsiteY1" fmla="*/ 0 h 5172293"/>
              <a:gd name="connsiteX2" fmla="*/ 7021833 w 7021833"/>
              <a:gd name="connsiteY2" fmla="*/ 5151353 h 5172293"/>
              <a:gd name="connsiteX3" fmla="*/ 0 w 7021833"/>
              <a:gd name="connsiteY3" fmla="*/ 5172293 h 5172293"/>
              <a:gd name="connsiteX4" fmla="*/ 2355273 w 7021833"/>
              <a:gd name="connsiteY4" fmla="*/ 7640 h 5172293"/>
              <a:gd name="connsiteX0" fmla="*/ 2370514 w 7021833"/>
              <a:gd name="connsiteY0" fmla="*/ 7640 h 5172293"/>
              <a:gd name="connsiteX1" fmla="*/ 7014853 w 7021833"/>
              <a:gd name="connsiteY1" fmla="*/ 0 h 5172293"/>
              <a:gd name="connsiteX2" fmla="*/ 7021833 w 7021833"/>
              <a:gd name="connsiteY2" fmla="*/ 5151353 h 5172293"/>
              <a:gd name="connsiteX3" fmla="*/ 0 w 7021833"/>
              <a:gd name="connsiteY3" fmla="*/ 5172293 h 5172293"/>
              <a:gd name="connsiteX4" fmla="*/ 2370514 w 7021833"/>
              <a:gd name="connsiteY4" fmla="*/ 7640 h 5172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1833" h="5172293">
                <a:moveTo>
                  <a:pt x="2370514" y="7640"/>
                </a:moveTo>
                <a:lnTo>
                  <a:pt x="7014853" y="0"/>
                </a:lnTo>
                <a:cubicBezTo>
                  <a:pt x="7017180" y="1717118"/>
                  <a:pt x="7019506" y="3434235"/>
                  <a:pt x="7021833" y="5151353"/>
                </a:cubicBezTo>
                <a:lnTo>
                  <a:pt x="0" y="5172293"/>
                </a:lnTo>
                <a:lnTo>
                  <a:pt x="2370514" y="7640"/>
                </a:lnTo>
                <a:close/>
              </a:path>
            </a:pathLst>
          </a:cu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6" name="矩形 5"/>
          <p:cNvSpPr/>
          <p:nvPr/>
        </p:nvSpPr>
        <p:spPr>
          <a:xfrm>
            <a:off x="3346495" y="1219200"/>
            <a:ext cx="5804339" cy="1360169"/>
          </a:xfrm>
          <a:custGeom>
            <a:avLst/>
            <a:gdLst>
              <a:gd name="connsiteX0" fmla="*/ 0 w 6490139"/>
              <a:gd name="connsiteY0" fmla="*/ 0 h 1769281"/>
              <a:gd name="connsiteX1" fmla="*/ 6490139 w 6490139"/>
              <a:gd name="connsiteY1" fmla="*/ 0 h 1769281"/>
              <a:gd name="connsiteX2" fmla="*/ 6490139 w 6490139"/>
              <a:gd name="connsiteY2" fmla="*/ 1769281 h 1769281"/>
              <a:gd name="connsiteX3" fmla="*/ 0 w 6490139"/>
              <a:gd name="connsiteY3" fmla="*/ 1769281 h 1769281"/>
              <a:gd name="connsiteX4" fmla="*/ 0 w 6490139"/>
              <a:gd name="connsiteY4" fmla="*/ 0 h 1769281"/>
              <a:gd name="connsiteX0" fmla="*/ 784860 w 6490139"/>
              <a:gd name="connsiteY0" fmla="*/ 15240 h 1769281"/>
              <a:gd name="connsiteX1" fmla="*/ 6490139 w 6490139"/>
              <a:gd name="connsiteY1" fmla="*/ 0 h 1769281"/>
              <a:gd name="connsiteX2" fmla="*/ 6490139 w 6490139"/>
              <a:gd name="connsiteY2" fmla="*/ 1769281 h 1769281"/>
              <a:gd name="connsiteX3" fmla="*/ 0 w 6490139"/>
              <a:gd name="connsiteY3" fmla="*/ 1769281 h 1769281"/>
              <a:gd name="connsiteX4" fmla="*/ 784860 w 6490139"/>
              <a:gd name="connsiteY4" fmla="*/ 15240 h 1769281"/>
              <a:gd name="connsiteX0" fmla="*/ 792480 w 6490139"/>
              <a:gd name="connsiteY0" fmla="*/ 15240 h 1769281"/>
              <a:gd name="connsiteX1" fmla="*/ 6490139 w 6490139"/>
              <a:gd name="connsiteY1" fmla="*/ 0 h 1769281"/>
              <a:gd name="connsiteX2" fmla="*/ 6490139 w 6490139"/>
              <a:gd name="connsiteY2" fmla="*/ 1769281 h 1769281"/>
              <a:gd name="connsiteX3" fmla="*/ 0 w 6490139"/>
              <a:gd name="connsiteY3" fmla="*/ 1769281 h 1769281"/>
              <a:gd name="connsiteX4" fmla="*/ 792480 w 6490139"/>
              <a:gd name="connsiteY4" fmla="*/ 15240 h 1769281"/>
              <a:gd name="connsiteX0" fmla="*/ 744785 w 6442444"/>
              <a:gd name="connsiteY0" fmla="*/ 15240 h 1779584"/>
              <a:gd name="connsiteX1" fmla="*/ 6442444 w 6442444"/>
              <a:gd name="connsiteY1" fmla="*/ 0 h 1779584"/>
              <a:gd name="connsiteX2" fmla="*/ 6442444 w 6442444"/>
              <a:gd name="connsiteY2" fmla="*/ 1769281 h 1779584"/>
              <a:gd name="connsiteX3" fmla="*/ 0 w 6442444"/>
              <a:gd name="connsiteY3" fmla="*/ 1779584 h 1779584"/>
              <a:gd name="connsiteX4" fmla="*/ 744785 w 6442444"/>
              <a:gd name="connsiteY4" fmla="*/ 15240 h 1779584"/>
              <a:gd name="connsiteX0" fmla="*/ 1221735 w 6442444"/>
              <a:gd name="connsiteY0" fmla="*/ 53429 h 1779584"/>
              <a:gd name="connsiteX1" fmla="*/ 6442444 w 6442444"/>
              <a:gd name="connsiteY1" fmla="*/ 0 h 1779584"/>
              <a:gd name="connsiteX2" fmla="*/ 6442444 w 6442444"/>
              <a:gd name="connsiteY2" fmla="*/ 1769281 h 1779584"/>
              <a:gd name="connsiteX3" fmla="*/ 0 w 6442444"/>
              <a:gd name="connsiteY3" fmla="*/ 1779584 h 1779584"/>
              <a:gd name="connsiteX4" fmla="*/ 1221735 w 6442444"/>
              <a:gd name="connsiteY4" fmla="*/ 53429 h 1779584"/>
              <a:gd name="connsiteX0" fmla="*/ 592161 w 5812870"/>
              <a:gd name="connsiteY0" fmla="*/ 53429 h 1779584"/>
              <a:gd name="connsiteX1" fmla="*/ 5812870 w 5812870"/>
              <a:gd name="connsiteY1" fmla="*/ 0 h 1779584"/>
              <a:gd name="connsiteX2" fmla="*/ 5812870 w 5812870"/>
              <a:gd name="connsiteY2" fmla="*/ 1769281 h 1779584"/>
              <a:gd name="connsiteX3" fmla="*/ 0 w 5812870"/>
              <a:gd name="connsiteY3" fmla="*/ 1779584 h 1779584"/>
              <a:gd name="connsiteX4" fmla="*/ 592161 w 5812870"/>
              <a:gd name="connsiteY4" fmla="*/ 53429 h 1779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2870" h="1779584">
                <a:moveTo>
                  <a:pt x="592161" y="53429"/>
                </a:moveTo>
                <a:lnTo>
                  <a:pt x="5812870" y="0"/>
                </a:lnTo>
                <a:lnTo>
                  <a:pt x="5812870" y="1769281"/>
                </a:lnTo>
                <a:lnTo>
                  <a:pt x="0" y="1779584"/>
                </a:lnTo>
                <a:lnTo>
                  <a:pt x="592161" y="53429"/>
                </a:lnTo>
                <a:close/>
              </a:path>
            </a:pathLst>
          </a:cu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TextBox 42"/>
          <p:cNvSpPr txBox="1"/>
          <p:nvPr/>
        </p:nvSpPr>
        <p:spPr>
          <a:xfrm>
            <a:off x="3253936" y="1556883"/>
            <a:ext cx="6218057" cy="684803"/>
          </a:xfrm>
          <a:prstGeom prst="rect">
            <a:avLst/>
          </a:prstGeom>
          <a:noFill/>
        </p:spPr>
        <p:txBody>
          <a:bodyPr wrap="square" lIns="68580" tIns="34290" rIns="68580" bIns="34290" rtlCol="0">
            <a:spAutoFit/>
          </a:bodyPr>
          <a:lstStyle/>
          <a:p>
            <a:pPr lvl="0" algn="ctr" defTabSz="914400">
              <a:defRPr/>
            </a:pPr>
            <a:r>
              <a:rPr lang="zh-CN" altLang="en-US" sz="4000" b="1" kern="0" dirty="0">
                <a:solidFill>
                  <a:schemeClr val="bg1"/>
                </a:solidFill>
                <a:effectLst>
                  <a:outerShdw blurRad="38100" dist="38100" dir="2700000" algn="tl">
                    <a:srgbClr val="000000">
                      <a:alpha val="43137"/>
                    </a:srgbClr>
                  </a:outerShdw>
                </a:effectLst>
                <a:latin typeface="+mn-ea"/>
              </a:rPr>
              <a:t>汇报完毕   谢谢观看</a:t>
            </a:r>
          </a:p>
        </p:txBody>
      </p:sp>
      <p:sp>
        <p:nvSpPr>
          <p:cNvPr id="21" name="矩形 20"/>
          <p:cNvSpPr/>
          <p:nvPr/>
        </p:nvSpPr>
        <p:spPr>
          <a:xfrm>
            <a:off x="3175585" y="2917052"/>
            <a:ext cx="6146157" cy="346249"/>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适用于年终总结</a:t>
            </a:r>
            <a:r>
              <a:rPr kumimoji="0" lang="en-US" altLang="zh-CN"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a:t>
            </a:r>
            <a:r>
              <a:rPr kumimoji="0" lang="zh-CN" altLang="en-US"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新年计划</a:t>
            </a:r>
            <a:r>
              <a:rPr kumimoji="0" lang="en-US" altLang="zh-CN"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a:t>
            </a:r>
            <a:r>
              <a:rPr kumimoji="0" lang="zh-CN" altLang="en-US"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工作汇报</a:t>
            </a:r>
            <a:r>
              <a:rPr kumimoji="0" lang="en-US" altLang="zh-CN"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a:t>
            </a:r>
            <a:r>
              <a:rPr kumimoji="0" lang="zh-CN" altLang="en-US"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rPr>
              <a:t>述职报告等</a:t>
            </a:r>
            <a:endParaRPr kumimoji="0" lang="en-GB" altLang="zh-CN" sz="1800"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endParaRPr>
          </a:p>
        </p:txBody>
      </p:sp>
      <p:grpSp>
        <p:nvGrpSpPr>
          <p:cNvPr id="4" name="组合 3"/>
          <p:cNvGrpSpPr/>
          <p:nvPr/>
        </p:nvGrpSpPr>
        <p:grpSpPr>
          <a:xfrm>
            <a:off x="5085414" y="3460412"/>
            <a:ext cx="2326498" cy="369332"/>
            <a:chOff x="4885444" y="3530897"/>
            <a:chExt cx="2326498" cy="369332"/>
          </a:xfrm>
        </p:grpSpPr>
        <p:sp>
          <p:nvSpPr>
            <p:cNvPr id="46" name="圆角矩形 45"/>
            <p:cNvSpPr/>
            <p:nvPr/>
          </p:nvSpPr>
          <p:spPr>
            <a:xfrm>
              <a:off x="4885444" y="3541641"/>
              <a:ext cx="2326498" cy="32741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chemeClr val="bg2">
                    <a:lumMod val="25000"/>
                  </a:schemeClr>
                </a:solidFill>
                <a:effectLst/>
                <a:uLnTx/>
                <a:uFillTx/>
                <a:latin typeface="+mn-ea"/>
              </a:endParaRPr>
            </a:p>
          </p:txBody>
        </p:sp>
        <p:sp>
          <p:nvSpPr>
            <p:cNvPr id="14" name="TextBox 13"/>
            <p:cNvSpPr txBox="1"/>
            <p:nvPr/>
          </p:nvSpPr>
          <p:spPr>
            <a:xfrm>
              <a:off x="4949784" y="3530897"/>
              <a:ext cx="199125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rPr>
                <a:t>汇报人</a:t>
              </a:r>
              <a:r>
                <a:rPr kumimoji="0" lang="zh-CN" altLang="en-US" sz="1800" b="0" i="0" u="none" strike="noStrike" kern="0" cap="none" spc="0" normalizeH="0" baseline="0" noProof="0" dirty="0" smtClean="0">
                  <a:ln>
                    <a:noFill/>
                  </a:ln>
                  <a:solidFill>
                    <a:sysClr val="windowText" lastClr="000000"/>
                  </a:solidFill>
                  <a:effectLst/>
                  <a:uLnTx/>
                  <a:uFillTx/>
                </a:rPr>
                <a:t>：第一</a:t>
              </a:r>
              <a:r>
                <a:rPr kumimoji="0" lang="en-US" altLang="zh-CN" sz="1800" b="0" i="0" u="none" strike="noStrike" kern="0" cap="none" spc="0" normalizeH="0" baseline="0" noProof="0" dirty="0" smtClean="0">
                  <a:ln>
                    <a:noFill/>
                  </a:ln>
                  <a:solidFill>
                    <a:sysClr val="windowText" lastClr="000000"/>
                  </a:solidFill>
                  <a:effectLst/>
                  <a:uLnTx/>
                  <a:uFillTx/>
                </a:rPr>
                <a:t>PPT</a:t>
              </a: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5" name="文本框 4"/>
          <p:cNvSpPr txBox="1"/>
          <p:nvPr/>
        </p:nvSpPr>
        <p:spPr>
          <a:xfrm>
            <a:off x="8180815" y="4663440"/>
            <a:ext cx="74892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solidFill>
                <a:effectLst/>
                <a:uLnTx/>
                <a:uFillTx/>
              </a:rPr>
              <a:t>LOGO</a:t>
            </a:r>
            <a:endParaRPr kumimoji="0" lang="zh-CN" altLang="en-US" sz="1800" b="1" i="0" u="none" strike="noStrike" kern="0" cap="none" spc="0" normalizeH="0" baseline="0" noProof="0" dirty="0">
              <a:ln>
                <a:noFill/>
              </a:ln>
              <a:solidFill>
                <a:sysClr val="windowText" lastClr="000000"/>
              </a:solidFill>
              <a:effectLst/>
              <a:uLnTx/>
              <a:uFillTx/>
            </a:endParaRPr>
          </a:p>
        </p:txBody>
      </p:sp>
    </p:spTree>
    <p:custDataLst>
      <p:tags r:id="rId1"/>
    </p:custDataLst>
    <p:extLst>
      <p:ext uri="{BB962C8B-B14F-4D97-AF65-F5344CB8AC3E}">
        <p14:creationId xmlns:p14="http://schemas.microsoft.com/office/powerpoint/2010/main" val="30751873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3"/>
                                        </p:tgtEl>
                                        <p:attrNameLst>
                                          <p:attrName>ppt_y</p:attrName>
                                        </p:attrNameLst>
                                      </p:cBhvr>
                                      <p:tavLst>
                                        <p:tav tm="0">
                                          <p:val>
                                            <p:strVal val="#ppt_y"/>
                                          </p:val>
                                        </p:tav>
                                        <p:tav tm="100000">
                                          <p:val>
                                            <p:strVal val="#ppt_y"/>
                                          </p:val>
                                        </p:tav>
                                      </p:tavLst>
                                    </p:anim>
                                    <p:anim calcmode="lin" valueType="num">
                                      <p:cBhvr>
                                        <p:cTn id="1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21" grpId="0"/>
    </p:bldLst>
  </p:timing>
  <p:extLst mod="1">
    <p:ext uri="{E180D4A7-C9FB-4DFB-919C-405C955672EB}">
      <p14:showEvtLst xmlns:p14="http://schemas.microsoft.com/office/powerpoint/2010/main">
        <p14:playEvt time="0" objId="5"/>
      </p14:showEvtLst>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0111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24" name="任意多边形 23"/>
          <p:cNvSpPr/>
          <p:nvPr/>
        </p:nvSpPr>
        <p:spPr>
          <a:xfrm>
            <a:off x="-1" y="0"/>
            <a:ext cx="2039217" cy="5143500"/>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038437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组合 175"/>
          <p:cNvGrpSpPr/>
          <p:nvPr/>
        </p:nvGrpSpPr>
        <p:grpSpPr>
          <a:xfrm>
            <a:off x="790940" y="1326148"/>
            <a:ext cx="2551321" cy="525222"/>
            <a:chOff x="828467" y="1326148"/>
            <a:chExt cx="2551321" cy="525222"/>
          </a:xfrm>
        </p:grpSpPr>
        <p:sp>
          <p:nvSpPr>
            <p:cNvPr id="177" name="圆角矩形 176"/>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8" name="圆角矩形 177"/>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9" name="组合 178"/>
          <p:cNvGrpSpPr/>
          <p:nvPr/>
        </p:nvGrpSpPr>
        <p:grpSpPr>
          <a:xfrm>
            <a:off x="790940" y="2394983"/>
            <a:ext cx="2551321" cy="525222"/>
            <a:chOff x="828467" y="1326148"/>
            <a:chExt cx="2551321" cy="525222"/>
          </a:xfrm>
        </p:grpSpPr>
        <p:sp>
          <p:nvSpPr>
            <p:cNvPr id="180" name="圆角矩形 179"/>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1" name="圆角矩形 180"/>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2" name="组合 181"/>
          <p:cNvGrpSpPr/>
          <p:nvPr/>
        </p:nvGrpSpPr>
        <p:grpSpPr>
          <a:xfrm>
            <a:off x="790940" y="3509018"/>
            <a:ext cx="2551321" cy="525222"/>
            <a:chOff x="828467" y="1326148"/>
            <a:chExt cx="2551321" cy="525222"/>
          </a:xfrm>
        </p:grpSpPr>
        <p:sp>
          <p:nvSpPr>
            <p:cNvPr id="183" name="圆角矩形 182"/>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4" name="圆角矩形 183"/>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5" name="组合 184"/>
          <p:cNvGrpSpPr/>
          <p:nvPr/>
        </p:nvGrpSpPr>
        <p:grpSpPr>
          <a:xfrm>
            <a:off x="5751501" y="1325708"/>
            <a:ext cx="2551321" cy="525222"/>
            <a:chOff x="828467" y="1326148"/>
            <a:chExt cx="2551321" cy="525222"/>
          </a:xfrm>
        </p:grpSpPr>
        <p:sp>
          <p:nvSpPr>
            <p:cNvPr id="186" name="圆角矩形 185"/>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7" name="圆角矩形 186"/>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8" name="组合 187"/>
          <p:cNvGrpSpPr/>
          <p:nvPr/>
        </p:nvGrpSpPr>
        <p:grpSpPr>
          <a:xfrm>
            <a:off x="5751501" y="2394543"/>
            <a:ext cx="2551321" cy="525222"/>
            <a:chOff x="828467" y="1326148"/>
            <a:chExt cx="2551321" cy="525222"/>
          </a:xfrm>
        </p:grpSpPr>
        <p:sp>
          <p:nvSpPr>
            <p:cNvPr id="189" name="圆角矩形 188"/>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0" name="圆角矩形 189"/>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1" name="组合 190"/>
          <p:cNvGrpSpPr/>
          <p:nvPr/>
        </p:nvGrpSpPr>
        <p:grpSpPr>
          <a:xfrm>
            <a:off x="5751501" y="3508578"/>
            <a:ext cx="2551321" cy="525222"/>
            <a:chOff x="828467" y="1326148"/>
            <a:chExt cx="2551321" cy="525222"/>
          </a:xfrm>
        </p:grpSpPr>
        <p:sp>
          <p:nvSpPr>
            <p:cNvPr id="192" name="圆角矩形 191"/>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3" name="圆角矩形 192"/>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82" name="组合 81"/>
          <p:cNvGrpSpPr/>
          <p:nvPr/>
        </p:nvGrpSpPr>
        <p:grpSpPr>
          <a:xfrm>
            <a:off x="3549527" y="1649601"/>
            <a:ext cx="2018784" cy="2018784"/>
            <a:chOff x="2193191" y="1899415"/>
            <a:chExt cx="2421376" cy="2421376"/>
          </a:xfrm>
          <a:effectLst/>
        </p:grpSpPr>
        <p:sp>
          <p:nvSpPr>
            <p:cNvPr id="83" name="椭圆 82"/>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4" name="八边形 83"/>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86" name="Text Placeholder 12"/>
          <p:cNvSpPr txBox="1">
            <a:spLocks/>
          </p:cNvSpPr>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Text Placeholder 12"/>
          <p:cNvSpPr txBox="1">
            <a:spLocks/>
          </p:cNvSpPr>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 Placeholder 12"/>
          <p:cNvSpPr txBox="1">
            <a:spLocks/>
          </p:cNvSpPr>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Text Placeholder 12"/>
          <p:cNvSpPr txBox="1">
            <a:spLocks/>
          </p:cNvSpPr>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Text Placeholder 12"/>
          <p:cNvSpPr txBox="1">
            <a:spLocks/>
          </p:cNvSpPr>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Text Placeholder 12"/>
          <p:cNvSpPr txBox="1">
            <a:spLocks/>
          </p:cNvSpPr>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 Placeholder 12"/>
          <p:cNvSpPr txBox="1">
            <a:spLocks/>
          </p:cNvSpPr>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3" name="Text Placeholder 12"/>
          <p:cNvSpPr txBox="1">
            <a:spLocks/>
          </p:cNvSpPr>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4" name="Text Placeholder 12"/>
          <p:cNvSpPr txBox="1">
            <a:spLocks/>
          </p:cNvSpPr>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5" name="Text Placeholder 12"/>
          <p:cNvSpPr txBox="1">
            <a:spLocks/>
          </p:cNvSpPr>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6" name="Text Placeholder 12"/>
          <p:cNvSpPr txBox="1">
            <a:spLocks/>
          </p:cNvSpPr>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7" name="Text Placeholder 12"/>
          <p:cNvSpPr txBox="1">
            <a:spLocks/>
          </p:cNvSpPr>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 name="矩形 1"/>
          <p:cNvSpPr/>
          <p:nvPr/>
        </p:nvSpPr>
        <p:spPr>
          <a:xfrm>
            <a:off x="3797048" y="2283244"/>
            <a:ext cx="1512794"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spTree>
    <p:extLst>
      <p:ext uri="{BB962C8B-B14F-4D97-AF65-F5344CB8AC3E}">
        <p14:creationId xmlns:p14="http://schemas.microsoft.com/office/powerpoint/2010/main" val="4893439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500"/>
                                        <p:tgtEl>
                                          <p:spTgt spid="8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500" fill="hold"/>
                                        <p:tgtEl>
                                          <p:spTgt spid="176"/>
                                        </p:tgtEl>
                                        <p:attrNameLst>
                                          <p:attrName>ppt_x</p:attrName>
                                        </p:attrNameLst>
                                      </p:cBhvr>
                                      <p:tavLst>
                                        <p:tav tm="0">
                                          <p:val>
                                            <p:strVal val="0-#ppt_w/2"/>
                                          </p:val>
                                        </p:tav>
                                        <p:tav tm="100000">
                                          <p:val>
                                            <p:strVal val="#ppt_x"/>
                                          </p:val>
                                        </p:tav>
                                      </p:tavLst>
                                    </p:anim>
                                    <p:anim calcmode="lin" valueType="num">
                                      <p:cBhvr additive="base">
                                        <p:cTn id="16" dur="500" fill="hold"/>
                                        <p:tgtEl>
                                          <p:spTgt spid="17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left)">
                                      <p:cBhvr>
                                        <p:cTn id="20" dur="500"/>
                                        <p:tgtEl>
                                          <p:spTgt spid="8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2">
                                            <p:txEl>
                                              <p:pRg st="0" end="0"/>
                                            </p:txEl>
                                          </p:spTgt>
                                        </p:tgtEl>
                                        <p:attrNameLst>
                                          <p:attrName>style.visibility</p:attrName>
                                        </p:attrNameLst>
                                      </p:cBhvr>
                                      <p:to>
                                        <p:strVal val="visible"/>
                                      </p:to>
                                    </p:set>
                                    <p:animEffect transition="in" filter="fade">
                                      <p:cBhvr>
                                        <p:cTn id="24" dur="500"/>
                                        <p:tgtEl>
                                          <p:spTgt spid="92">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179"/>
                                        </p:tgtEl>
                                        <p:attrNameLst>
                                          <p:attrName>style.visibility</p:attrName>
                                        </p:attrNameLst>
                                      </p:cBhvr>
                                      <p:to>
                                        <p:strVal val="visible"/>
                                      </p:to>
                                    </p:set>
                                    <p:anim calcmode="lin" valueType="num">
                                      <p:cBhvr additive="base">
                                        <p:cTn id="28" dur="500" fill="hold"/>
                                        <p:tgtEl>
                                          <p:spTgt spid="179"/>
                                        </p:tgtEl>
                                        <p:attrNameLst>
                                          <p:attrName>ppt_x</p:attrName>
                                        </p:attrNameLst>
                                      </p:cBhvr>
                                      <p:tavLst>
                                        <p:tav tm="0">
                                          <p:val>
                                            <p:strVal val="0-#ppt_w/2"/>
                                          </p:val>
                                        </p:tav>
                                        <p:tav tm="100000">
                                          <p:val>
                                            <p:strVal val="#ppt_x"/>
                                          </p:val>
                                        </p:tav>
                                      </p:tavLst>
                                    </p:anim>
                                    <p:anim calcmode="lin" valueType="num">
                                      <p:cBhvr additive="base">
                                        <p:cTn id="29" dur="500" fill="hold"/>
                                        <p:tgtEl>
                                          <p:spTgt spid="17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left)">
                                      <p:cBhvr>
                                        <p:cTn id="33" dur="500"/>
                                        <p:tgtEl>
                                          <p:spTgt spid="8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3">
                                            <p:txEl>
                                              <p:pRg st="0" end="0"/>
                                            </p:txEl>
                                          </p:spTgt>
                                        </p:tgtEl>
                                        <p:attrNameLst>
                                          <p:attrName>style.visibility</p:attrName>
                                        </p:attrNameLst>
                                      </p:cBhvr>
                                      <p:to>
                                        <p:strVal val="visible"/>
                                      </p:to>
                                    </p:set>
                                    <p:animEffect transition="in" filter="fade">
                                      <p:cBhvr>
                                        <p:cTn id="37" dur="500"/>
                                        <p:tgtEl>
                                          <p:spTgt spid="93">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additive="base">
                                        <p:cTn id="41" dur="500" fill="hold"/>
                                        <p:tgtEl>
                                          <p:spTgt spid="182"/>
                                        </p:tgtEl>
                                        <p:attrNameLst>
                                          <p:attrName>ppt_x</p:attrName>
                                        </p:attrNameLst>
                                      </p:cBhvr>
                                      <p:tavLst>
                                        <p:tav tm="0">
                                          <p:val>
                                            <p:strVal val="0-#ppt_w/2"/>
                                          </p:val>
                                        </p:tav>
                                        <p:tav tm="100000">
                                          <p:val>
                                            <p:strVal val="#ppt_x"/>
                                          </p:val>
                                        </p:tav>
                                      </p:tavLst>
                                    </p:anim>
                                    <p:anim calcmode="lin" valueType="num">
                                      <p:cBhvr additive="base">
                                        <p:cTn id="42" dur="500" fill="hold"/>
                                        <p:tgtEl>
                                          <p:spTgt spid="18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left)">
                                      <p:cBhvr>
                                        <p:cTn id="46" dur="500"/>
                                        <p:tgtEl>
                                          <p:spTgt spid="88"/>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94">
                                            <p:txEl>
                                              <p:pRg st="0" end="0"/>
                                            </p:txEl>
                                          </p:spTgt>
                                        </p:tgtEl>
                                        <p:attrNameLst>
                                          <p:attrName>style.visibility</p:attrName>
                                        </p:attrNameLst>
                                      </p:cBhvr>
                                      <p:to>
                                        <p:strVal val="visible"/>
                                      </p:to>
                                    </p:set>
                                    <p:animEffect transition="in" filter="fade">
                                      <p:cBhvr>
                                        <p:cTn id="50" dur="500"/>
                                        <p:tgtEl>
                                          <p:spTgt spid="94">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85"/>
                                        </p:tgtEl>
                                        <p:attrNameLst>
                                          <p:attrName>style.visibility</p:attrName>
                                        </p:attrNameLst>
                                      </p:cBhvr>
                                      <p:to>
                                        <p:strVal val="visible"/>
                                      </p:to>
                                    </p:set>
                                    <p:anim calcmode="lin" valueType="num">
                                      <p:cBhvr additive="base">
                                        <p:cTn id="54" dur="500" fill="hold"/>
                                        <p:tgtEl>
                                          <p:spTgt spid="185"/>
                                        </p:tgtEl>
                                        <p:attrNameLst>
                                          <p:attrName>ppt_x</p:attrName>
                                        </p:attrNameLst>
                                      </p:cBhvr>
                                      <p:tavLst>
                                        <p:tav tm="0">
                                          <p:val>
                                            <p:strVal val="1+#ppt_w/2"/>
                                          </p:val>
                                        </p:tav>
                                        <p:tav tm="100000">
                                          <p:val>
                                            <p:strVal val="#ppt_x"/>
                                          </p:val>
                                        </p:tav>
                                      </p:tavLst>
                                    </p:anim>
                                    <p:anim calcmode="lin" valueType="num">
                                      <p:cBhvr additive="base">
                                        <p:cTn id="55" dur="500" fill="hold"/>
                                        <p:tgtEl>
                                          <p:spTgt spid="185"/>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left)">
                                      <p:cBhvr>
                                        <p:cTn id="59" dur="500"/>
                                        <p:tgtEl>
                                          <p:spTgt spid="8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95">
                                            <p:txEl>
                                              <p:pRg st="0" end="0"/>
                                            </p:txEl>
                                          </p:spTgt>
                                        </p:tgtEl>
                                        <p:attrNameLst>
                                          <p:attrName>style.visibility</p:attrName>
                                        </p:attrNameLst>
                                      </p:cBhvr>
                                      <p:to>
                                        <p:strVal val="visible"/>
                                      </p:to>
                                    </p:set>
                                    <p:animEffect transition="in" filter="fade">
                                      <p:cBhvr>
                                        <p:cTn id="63" dur="500"/>
                                        <p:tgtEl>
                                          <p:spTgt spid="95">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188"/>
                                        </p:tgtEl>
                                        <p:attrNameLst>
                                          <p:attrName>style.visibility</p:attrName>
                                        </p:attrNameLst>
                                      </p:cBhvr>
                                      <p:to>
                                        <p:strVal val="visible"/>
                                      </p:to>
                                    </p:set>
                                    <p:anim calcmode="lin" valueType="num">
                                      <p:cBhvr additive="base">
                                        <p:cTn id="67" dur="500" fill="hold"/>
                                        <p:tgtEl>
                                          <p:spTgt spid="188"/>
                                        </p:tgtEl>
                                        <p:attrNameLst>
                                          <p:attrName>ppt_x</p:attrName>
                                        </p:attrNameLst>
                                      </p:cBhvr>
                                      <p:tavLst>
                                        <p:tav tm="0">
                                          <p:val>
                                            <p:strVal val="1+#ppt_w/2"/>
                                          </p:val>
                                        </p:tav>
                                        <p:tav tm="100000">
                                          <p:val>
                                            <p:strVal val="#ppt_x"/>
                                          </p:val>
                                        </p:tav>
                                      </p:tavLst>
                                    </p:anim>
                                    <p:anim calcmode="lin" valueType="num">
                                      <p:cBhvr additive="base">
                                        <p:cTn id="68" dur="500" fill="hold"/>
                                        <p:tgtEl>
                                          <p:spTgt spid="18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left)">
                                      <p:cBhvr>
                                        <p:cTn id="72" dur="500"/>
                                        <p:tgtEl>
                                          <p:spTgt spid="90"/>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96">
                                            <p:txEl>
                                              <p:pRg st="0" end="0"/>
                                            </p:txEl>
                                          </p:spTgt>
                                        </p:tgtEl>
                                        <p:attrNameLst>
                                          <p:attrName>style.visibility</p:attrName>
                                        </p:attrNameLst>
                                      </p:cBhvr>
                                      <p:to>
                                        <p:strVal val="visible"/>
                                      </p:to>
                                    </p:set>
                                    <p:animEffect transition="in" filter="fade">
                                      <p:cBhvr>
                                        <p:cTn id="76" dur="500"/>
                                        <p:tgtEl>
                                          <p:spTgt spid="96">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191"/>
                                        </p:tgtEl>
                                        <p:attrNameLst>
                                          <p:attrName>style.visibility</p:attrName>
                                        </p:attrNameLst>
                                      </p:cBhvr>
                                      <p:to>
                                        <p:strVal val="visible"/>
                                      </p:to>
                                    </p:set>
                                    <p:anim calcmode="lin" valueType="num">
                                      <p:cBhvr additive="base">
                                        <p:cTn id="80" dur="500" fill="hold"/>
                                        <p:tgtEl>
                                          <p:spTgt spid="191"/>
                                        </p:tgtEl>
                                        <p:attrNameLst>
                                          <p:attrName>ppt_x</p:attrName>
                                        </p:attrNameLst>
                                      </p:cBhvr>
                                      <p:tavLst>
                                        <p:tav tm="0">
                                          <p:val>
                                            <p:strVal val="1+#ppt_w/2"/>
                                          </p:val>
                                        </p:tav>
                                        <p:tav tm="100000">
                                          <p:val>
                                            <p:strVal val="#ppt_x"/>
                                          </p:val>
                                        </p:tav>
                                      </p:tavLst>
                                    </p:anim>
                                    <p:anim calcmode="lin" valueType="num">
                                      <p:cBhvr additive="base">
                                        <p:cTn id="81" dur="500" fill="hold"/>
                                        <p:tgtEl>
                                          <p:spTgt spid="191"/>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wipe(left)">
                                      <p:cBhvr>
                                        <p:cTn id="85" dur="500"/>
                                        <p:tgtEl>
                                          <p:spTgt spid="9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97">
                                            <p:txEl>
                                              <p:pRg st="0" end="0"/>
                                            </p:txEl>
                                          </p:spTgt>
                                        </p:tgtEl>
                                        <p:attrNameLst>
                                          <p:attrName>style.visibility</p:attrName>
                                        </p:attrNameLst>
                                      </p:cBhvr>
                                      <p:to>
                                        <p:strVal val="visible"/>
                                      </p:to>
                                    </p:set>
                                    <p:animEffect transition="in" filter="fade">
                                      <p:cBhvr>
                                        <p:cTn id="89" dur="500"/>
                                        <p:tgtEl>
                                          <p:spTgt spid="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build="p">
        <p:tmplLst>
          <p:tmpl lvl="1">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after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build="p">
        <p:tmplLst>
          <p:tmpl lvl="1">
            <p:tnLst>
              <p:par>
                <p:cTn presetID="10" presetClass="entr" presetSubtype="0"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build="p">
        <p:tmplLst>
          <p:tmpl lvl="1">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build="p">
        <p:tmplLst>
          <p:tmpl lvl="1">
            <p:tnLst>
              <p:par>
                <p:cTn presetID="10" presetClass="entr" presetSubtype="0" fill="hold" nodeType="after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2" name="圆角矩形 41"/>
          <p:cNvSpPr/>
          <p:nvPr/>
        </p:nvSpPr>
        <p:spPr>
          <a:xfrm>
            <a:off x="899160" y="1221266"/>
            <a:ext cx="7345680" cy="1395596"/>
          </a:xfrm>
          <a:prstGeom prst="roundRect">
            <a:avLst>
              <a:gd name="adj" fmla="val 0"/>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196625" y="1464734"/>
            <a:ext cx="6750750"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4" name="矩形 93"/>
          <p:cNvSpPr/>
          <p:nvPr/>
        </p:nvSpPr>
        <p:spPr>
          <a:xfrm>
            <a:off x="861492" y="11767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93"/>
          <p:cNvSpPr/>
          <p:nvPr/>
        </p:nvSpPr>
        <p:spPr>
          <a:xfrm rot="10800000">
            <a:off x="7996471" y="237320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5"/>
          <p:cNvSpPr>
            <a:spLocks/>
          </p:cNvSpPr>
          <p:nvPr/>
        </p:nvSpPr>
        <p:spPr bwMode="auto">
          <a:xfrm>
            <a:off x="1404977"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5" name="Freeform 5"/>
          <p:cNvSpPr>
            <a:spLocks/>
          </p:cNvSpPr>
          <p:nvPr/>
        </p:nvSpPr>
        <p:spPr bwMode="auto">
          <a:xfrm>
            <a:off x="1546054" y="3031189"/>
            <a:ext cx="1204137" cy="1173938"/>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6" name="Freeform 5"/>
          <p:cNvSpPr>
            <a:spLocks/>
          </p:cNvSpPr>
          <p:nvPr/>
        </p:nvSpPr>
        <p:spPr bwMode="auto">
          <a:xfrm>
            <a:off x="2979308"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7" name="Freeform 5"/>
          <p:cNvSpPr>
            <a:spLocks/>
          </p:cNvSpPr>
          <p:nvPr/>
        </p:nvSpPr>
        <p:spPr bwMode="auto">
          <a:xfrm>
            <a:off x="3120385" y="3031189"/>
            <a:ext cx="1204137" cy="1173938"/>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8" name="Freeform 5"/>
          <p:cNvSpPr>
            <a:spLocks/>
          </p:cNvSpPr>
          <p:nvPr/>
        </p:nvSpPr>
        <p:spPr bwMode="auto">
          <a:xfrm>
            <a:off x="4578724"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9" name="Freeform 5"/>
          <p:cNvSpPr>
            <a:spLocks/>
          </p:cNvSpPr>
          <p:nvPr/>
        </p:nvSpPr>
        <p:spPr bwMode="auto">
          <a:xfrm>
            <a:off x="4719800" y="3031189"/>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60" name="矩形 59"/>
          <p:cNvSpPr/>
          <p:nvPr/>
        </p:nvSpPr>
        <p:spPr>
          <a:xfrm>
            <a:off x="1631183"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1" name="矩形 60"/>
          <p:cNvSpPr/>
          <p:nvPr/>
        </p:nvSpPr>
        <p:spPr>
          <a:xfrm>
            <a:off x="4804929"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2" name="矩形 61"/>
          <p:cNvSpPr/>
          <p:nvPr/>
        </p:nvSpPr>
        <p:spPr>
          <a:xfrm>
            <a:off x="3205514"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3" name="组合 62"/>
          <p:cNvGrpSpPr/>
          <p:nvPr/>
        </p:nvGrpSpPr>
        <p:grpSpPr>
          <a:xfrm>
            <a:off x="5192945" y="3204188"/>
            <a:ext cx="230951" cy="229729"/>
            <a:chOff x="3856417" y="4248125"/>
            <a:chExt cx="409860" cy="407692"/>
          </a:xfrm>
          <a:solidFill>
            <a:schemeClr val="accent3"/>
          </a:solidFill>
        </p:grpSpPr>
        <p:sp>
          <p:nvSpPr>
            <p:cNvPr id="64"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0"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1" name="组合 70"/>
          <p:cNvGrpSpPr/>
          <p:nvPr/>
        </p:nvGrpSpPr>
        <p:grpSpPr>
          <a:xfrm>
            <a:off x="1997345" y="3162335"/>
            <a:ext cx="273108" cy="313433"/>
            <a:chOff x="2733098" y="4187405"/>
            <a:chExt cx="484675" cy="556238"/>
          </a:xfrm>
          <a:solidFill>
            <a:schemeClr val="accent1"/>
          </a:solidFill>
        </p:grpSpPr>
        <p:sp>
          <p:nvSpPr>
            <p:cNvPr id="7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3"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9" name="组合 88"/>
          <p:cNvGrpSpPr/>
          <p:nvPr/>
        </p:nvGrpSpPr>
        <p:grpSpPr>
          <a:xfrm>
            <a:off x="3565873" y="3209382"/>
            <a:ext cx="321986" cy="219341"/>
            <a:chOff x="4895160" y="4287159"/>
            <a:chExt cx="571418" cy="389258"/>
          </a:xfrm>
          <a:solidFill>
            <a:schemeClr val="accent2"/>
          </a:solidFill>
        </p:grpSpPr>
        <p:sp>
          <p:nvSpPr>
            <p:cNvPr id="9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99" name="Freeform 5"/>
          <p:cNvSpPr>
            <a:spLocks/>
          </p:cNvSpPr>
          <p:nvPr/>
        </p:nvSpPr>
        <p:spPr bwMode="auto">
          <a:xfrm>
            <a:off x="6168236" y="295951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0" name="Freeform 5"/>
          <p:cNvSpPr>
            <a:spLocks/>
          </p:cNvSpPr>
          <p:nvPr/>
        </p:nvSpPr>
        <p:spPr bwMode="auto">
          <a:xfrm>
            <a:off x="6309312" y="3031188"/>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1" name="矩形 100"/>
          <p:cNvSpPr/>
          <p:nvPr/>
        </p:nvSpPr>
        <p:spPr>
          <a:xfrm>
            <a:off x="6394441" y="3531618"/>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110" name="组合 109"/>
          <p:cNvGrpSpPr/>
          <p:nvPr/>
        </p:nvGrpSpPr>
        <p:grpSpPr>
          <a:xfrm>
            <a:off x="6807867" y="3211806"/>
            <a:ext cx="207026" cy="195550"/>
            <a:chOff x="4882149" y="3025052"/>
            <a:chExt cx="489013" cy="461905"/>
          </a:xfrm>
          <a:solidFill>
            <a:schemeClr val="accent4"/>
          </a:solidFill>
        </p:grpSpPr>
        <p:sp>
          <p:nvSpPr>
            <p:cNvPr id="111"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2"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3"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4"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5"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6"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7"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4063919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anim calcmode="lin" valueType="num">
                                      <p:cBhvr>
                                        <p:cTn id="10" dur="500" fill="hold"/>
                                        <p:tgtEl>
                                          <p:spTgt spid="44"/>
                                        </p:tgtEl>
                                        <p:attrNameLst>
                                          <p:attrName>ppt_x</p:attrName>
                                        </p:attrNameLst>
                                      </p:cBhvr>
                                      <p:tavLst>
                                        <p:tav tm="0">
                                          <p:val>
                                            <p:fltVal val="0.5"/>
                                          </p:val>
                                        </p:tav>
                                        <p:tav tm="100000">
                                          <p:val>
                                            <p:strVal val="#ppt_x"/>
                                          </p:val>
                                        </p:tav>
                                      </p:tavLst>
                                    </p:anim>
                                    <p:anim calcmode="lin" valueType="num">
                                      <p:cBhvr>
                                        <p:cTn id="11" dur="500" fill="hold"/>
                                        <p:tgtEl>
                                          <p:spTgt spid="4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500"/>
                                        <p:tgtEl>
                                          <p:spTgt spid="43"/>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99"/>
                                        </p:tgtEl>
                                        <p:attrNameLst>
                                          <p:attrName>style.visibility</p:attrName>
                                        </p:attrNameLst>
                                      </p:cBhvr>
                                      <p:to>
                                        <p:strVal val="visible"/>
                                      </p:to>
                                    </p:set>
                                    <p:anim calcmode="lin" valueType="num">
                                      <p:cBhvr>
                                        <p:cTn id="45" dur="500" fill="hold"/>
                                        <p:tgtEl>
                                          <p:spTgt spid="99"/>
                                        </p:tgtEl>
                                        <p:attrNameLst>
                                          <p:attrName>ppt_w</p:attrName>
                                        </p:attrNameLst>
                                      </p:cBhvr>
                                      <p:tavLst>
                                        <p:tav tm="0">
                                          <p:val>
                                            <p:fltVal val="0"/>
                                          </p:val>
                                        </p:tav>
                                        <p:tav tm="100000">
                                          <p:val>
                                            <p:strVal val="#ppt_w"/>
                                          </p:val>
                                        </p:tav>
                                      </p:tavLst>
                                    </p:anim>
                                    <p:anim calcmode="lin" valueType="num">
                                      <p:cBhvr>
                                        <p:cTn id="46" dur="500" fill="hold"/>
                                        <p:tgtEl>
                                          <p:spTgt spid="99"/>
                                        </p:tgtEl>
                                        <p:attrNameLst>
                                          <p:attrName>ppt_h</p:attrName>
                                        </p:attrNameLst>
                                      </p:cBhvr>
                                      <p:tavLst>
                                        <p:tav tm="0">
                                          <p:val>
                                            <p:fltVal val="0"/>
                                          </p:val>
                                        </p:tav>
                                        <p:tav tm="100000">
                                          <p:val>
                                            <p:strVal val="#ppt_h"/>
                                          </p:val>
                                        </p:tav>
                                      </p:tavLst>
                                    </p:anim>
                                    <p:animEffect transition="in" filter="fade">
                                      <p:cBhvr>
                                        <p:cTn id="47" dur="500"/>
                                        <p:tgtEl>
                                          <p:spTgt spid="99"/>
                                        </p:tgtEl>
                                      </p:cBhvr>
                                    </p:animEffect>
                                  </p:childTnLst>
                                </p:cTn>
                              </p:par>
                            </p:childTnLst>
                          </p:cTn>
                        </p:par>
                        <p:par>
                          <p:cTn id="48" fill="hold">
                            <p:stCondLst>
                              <p:cond delay="2600"/>
                            </p:stCondLst>
                            <p:childTnLst>
                              <p:par>
                                <p:cTn id="49" presetID="21" presetClass="entr" presetSubtype="1"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heel(1)">
                                      <p:cBhvr>
                                        <p:cTn id="51" dur="500"/>
                                        <p:tgtEl>
                                          <p:spTgt spid="55"/>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57"/>
                                        </p:tgtEl>
                                        <p:attrNameLst>
                                          <p:attrName>style.visibility</p:attrName>
                                        </p:attrNameLst>
                                      </p:cBhvr>
                                      <p:to>
                                        <p:strVal val="visible"/>
                                      </p:to>
                                    </p:set>
                                    <p:animEffect transition="in" filter="wheel(1)">
                                      <p:cBhvr>
                                        <p:cTn id="54" dur="500"/>
                                        <p:tgtEl>
                                          <p:spTgt spid="57"/>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59"/>
                                        </p:tgtEl>
                                        <p:attrNameLst>
                                          <p:attrName>style.visibility</p:attrName>
                                        </p:attrNameLst>
                                      </p:cBhvr>
                                      <p:to>
                                        <p:strVal val="visible"/>
                                      </p:to>
                                    </p:set>
                                    <p:animEffect transition="in" filter="wheel(1)">
                                      <p:cBhvr>
                                        <p:cTn id="57" dur="500"/>
                                        <p:tgtEl>
                                          <p:spTgt spid="59"/>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100"/>
                                        </p:tgtEl>
                                        <p:attrNameLst>
                                          <p:attrName>style.visibility</p:attrName>
                                        </p:attrNameLst>
                                      </p:cBhvr>
                                      <p:to>
                                        <p:strVal val="visible"/>
                                      </p:to>
                                    </p:set>
                                    <p:animEffect transition="in" filter="wheel(1)">
                                      <p:cBhvr>
                                        <p:cTn id="60" dur="500"/>
                                        <p:tgtEl>
                                          <p:spTgt spid="100"/>
                                        </p:tgtEl>
                                      </p:cBhvr>
                                    </p:animEffect>
                                  </p:childTnLst>
                                </p:cTn>
                              </p:par>
                            </p:childTnLst>
                          </p:cTn>
                        </p:par>
                        <p:par>
                          <p:cTn id="61" fill="hold">
                            <p:stCondLst>
                              <p:cond delay="3700"/>
                            </p:stCondLst>
                            <p:childTnLst>
                              <p:par>
                                <p:cTn id="62" presetID="45"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500"/>
                                        <p:tgtEl>
                                          <p:spTgt spid="71"/>
                                        </p:tgtEl>
                                      </p:cBhvr>
                                    </p:animEffect>
                                    <p:anim calcmode="lin" valueType="num">
                                      <p:cBhvr>
                                        <p:cTn id="65" dur="500" fill="hold"/>
                                        <p:tgtEl>
                                          <p:spTgt spid="71"/>
                                        </p:tgtEl>
                                        <p:attrNameLst>
                                          <p:attrName>ppt_w</p:attrName>
                                        </p:attrNameLst>
                                      </p:cBhvr>
                                      <p:tavLst>
                                        <p:tav tm="0" fmla="#ppt_w*sin(2.5*pi*$)">
                                          <p:val>
                                            <p:fltVal val="0"/>
                                          </p:val>
                                        </p:tav>
                                        <p:tav tm="100000">
                                          <p:val>
                                            <p:fltVal val="1"/>
                                          </p:val>
                                        </p:tav>
                                      </p:tavLst>
                                    </p:anim>
                                    <p:anim calcmode="lin" valueType="num">
                                      <p:cBhvr>
                                        <p:cTn id="66" dur="500" fill="hold"/>
                                        <p:tgtEl>
                                          <p:spTgt spid="7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500" fill="hold"/>
                                        <p:tgtEl>
                                          <p:spTgt spid="60"/>
                                        </p:tgtEl>
                                        <p:attrNameLst>
                                          <p:attrName>ppt_w</p:attrName>
                                        </p:attrNameLst>
                                      </p:cBhvr>
                                      <p:tavLst>
                                        <p:tav tm="0">
                                          <p:val>
                                            <p:fltVal val="0"/>
                                          </p:val>
                                        </p:tav>
                                        <p:tav tm="100000">
                                          <p:val>
                                            <p:strVal val="#ppt_w"/>
                                          </p:val>
                                        </p:tav>
                                      </p:tavLst>
                                    </p:anim>
                                    <p:anim calcmode="lin" valueType="num">
                                      <p:cBhvr>
                                        <p:cTn id="70" dur="500" fill="hold"/>
                                        <p:tgtEl>
                                          <p:spTgt spid="60"/>
                                        </p:tgtEl>
                                        <p:attrNameLst>
                                          <p:attrName>ppt_h</p:attrName>
                                        </p:attrNameLst>
                                      </p:cBhvr>
                                      <p:tavLst>
                                        <p:tav tm="0">
                                          <p:val>
                                            <p:fltVal val="0"/>
                                          </p:val>
                                        </p:tav>
                                        <p:tav tm="100000">
                                          <p:val>
                                            <p:strVal val="#ppt_h"/>
                                          </p:val>
                                        </p:tav>
                                      </p:tavLst>
                                    </p:anim>
                                    <p:animEffect transition="in" filter="fade">
                                      <p:cBhvr>
                                        <p:cTn id="71" dur="500"/>
                                        <p:tgtEl>
                                          <p:spTgt spid="60"/>
                                        </p:tgtEl>
                                      </p:cBhvr>
                                    </p:animEffect>
                                  </p:childTnLst>
                                </p:cTn>
                              </p:par>
                            </p:childTnLst>
                          </p:cTn>
                        </p:par>
                        <p:par>
                          <p:cTn id="72" fill="hold">
                            <p:stCondLst>
                              <p:cond delay="4400"/>
                            </p:stCondLst>
                            <p:childTnLst>
                              <p:par>
                                <p:cTn id="73" presetID="45" presetClass="entr" presetSubtype="0" fill="hold"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anim calcmode="lin" valueType="num">
                                      <p:cBhvr>
                                        <p:cTn id="76" dur="500" fill="hold"/>
                                        <p:tgtEl>
                                          <p:spTgt spid="89"/>
                                        </p:tgtEl>
                                        <p:attrNameLst>
                                          <p:attrName>ppt_w</p:attrName>
                                        </p:attrNameLst>
                                      </p:cBhvr>
                                      <p:tavLst>
                                        <p:tav tm="0" fmla="#ppt_w*sin(2.5*pi*$)">
                                          <p:val>
                                            <p:fltVal val="0"/>
                                          </p:val>
                                        </p:tav>
                                        <p:tav tm="100000">
                                          <p:val>
                                            <p:fltVal val="1"/>
                                          </p:val>
                                        </p:tav>
                                      </p:tavLst>
                                    </p:anim>
                                    <p:anim calcmode="lin" valueType="num">
                                      <p:cBhvr>
                                        <p:cTn id="77" dur="500" fill="hold"/>
                                        <p:tgtEl>
                                          <p:spTgt spid="89"/>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childTnLst>
                                </p:cTn>
                              </p:par>
                            </p:childTnLst>
                          </p:cTn>
                        </p:par>
                        <p:par>
                          <p:cTn id="83" fill="hold">
                            <p:stCondLst>
                              <p:cond delay="5100"/>
                            </p:stCondLst>
                            <p:childTnLst>
                              <p:par>
                                <p:cTn id="84" presetID="45" presetClass="entr" presetSubtype="0"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anim calcmode="lin" valueType="num">
                                      <p:cBhvr>
                                        <p:cTn id="87" dur="500" fill="hold"/>
                                        <p:tgtEl>
                                          <p:spTgt spid="63"/>
                                        </p:tgtEl>
                                        <p:attrNameLst>
                                          <p:attrName>ppt_w</p:attrName>
                                        </p:attrNameLst>
                                      </p:cBhvr>
                                      <p:tavLst>
                                        <p:tav tm="0" fmla="#ppt_w*sin(2.5*pi*$)">
                                          <p:val>
                                            <p:fltVal val="0"/>
                                          </p:val>
                                        </p:tav>
                                        <p:tav tm="100000">
                                          <p:val>
                                            <p:fltVal val="1"/>
                                          </p:val>
                                        </p:tav>
                                      </p:tavLst>
                                    </p:anim>
                                    <p:anim calcmode="lin" valueType="num">
                                      <p:cBhvr>
                                        <p:cTn id="88" dur="500" fill="hold"/>
                                        <p:tgtEl>
                                          <p:spTgt spid="63"/>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fltVal val="0"/>
                                          </p:val>
                                        </p:tav>
                                        <p:tav tm="100000">
                                          <p:val>
                                            <p:strVal val="#ppt_w"/>
                                          </p:val>
                                        </p:tav>
                                      </p:tavLst>
                                    </p:anim>
                                    <p:anim calcmode="lin" valueType="num">
                                      <p:cBhvr>
                                        <p:cTn id="92" dur="500" fill="hold"/>
                                        <p:tgtEl>
                                          <p:spTgt spid="61"/>
                                        </p:tgtEl>
                                        <p:attrNameLst>
                                          <p:attrName>ppt_h</p:attrName>
                                        </p:attrNameLst>
                                      </p:cBhvr>
                                      <p:tavLst>
                                        <p:tav tm="0">
                                          <p:val>
                                            <p:fltVal val="0"/>
                                          </p:val>
                                        </p:tav>
                                        <p:tav tm="100000">
                                          <p:val>
                                            <p:strVal val="#ppt_h"/>
                                          </p:val>
                                        </p:tav>
                                      </p:tavLst>
                                    </p:anim>
                                    <p:animEffect transition="in" filter="fade">
                                      <p:cBhvr>
                                        <p:cTn id="93" dur="500"/>
                                        <p:tgtEl>
                                          <p:spTgt spid="61"/>
                                        </p:tgtEl>
                                      </p:cBhvr>
                                    </p:animEffect>
                                  </p:childTnLst>
                                </p:cTn>
                              </p:par>
                            </p:childTnLst>
                          </p:cTn>
                        </p:par>
                        <p:par>
                          <p:cTn id="94" fill="hold">
                            <p:stCondLst>
                              <p:cond delay="5800"/>
                            </p:stCondLst>
                            <p:childTnLst>
                              <p:par>
                                <p:cTn id="95" presetID="45" presetClass="entr" presetSubtype="0" fill="hold" nodeType="afterEffect">
                                  <p:stCondLst>
                                    <p:cond delay="0"/>
                                  </p:stCondLst>
                                  <p:childTnLst>
                                    <p:set>
                                      <p:cBhvr>
                                        <p:cTn id="96" dur="1" fill="hold">
                                          <p:stCondLst>
                                            <p:cond delay="0"/>
                                          </p:stCondLst>
                                        </p:cTn>
                                        <p:tgtEl>
                                          <p:spTgt spid="110"/>
                                        </p:tgtEl>
                                        <p:attrNameLst>
                                          <p:attrName>style.visibility</p:attrName>
                                        </p:attrNameLst>
                                      </p:cBhvr>
                                      <p:to>
                                        <p:strVal val="visible"/>
                                      </p:to>
                                    </p:set>
                                    <p:animEffect transition="in" filter="fade">
                                      <p:cBhvr>
                                        <p:cTn id="97" dur="500"/>
                                        <p:tgtEl>
                                          <p:spTgt spid="110"/>
                                        </p:tgtEl>
                                      </p:cBhvr>
                                    </p:animEffect>
                                    <p:anim calcmode="lin" valueType="num">
                                      <p:cBhvr>
                                        <p:cTn id="98" dur="500" fill="hold"/>
                                        <p:tgtEl>
                                          <p:spTgt spid="110"/>
                                        </p:tgtEl>
                                        <p:attrNameLst>
                                          <p:attrName>ppt_w</p:attrName>
                                        </p:attrNameLst>
                                      </p:cBhvr>
                                      <p:tavLst>
                                        <p:tav tm="0" fmla="#ppt_w*sin(2.5*pi*$)">
                                          <p:val>
                                            <p:fltVal val="0"/>
                                          </p:val>
                                        </p:tav>
                                        <p:tav tm="100000">
                                          <p:val>
                                            <p:fltVal val="1"/>
                                          </p:val>
                                        </p:tav>
                                      </p:tavLst>
                                    </p:anim>
                                    <p:anim calcmode="lin" valueType="num">
                                      <p:cBhvr>
                                        <p:cTn id="99" dur="500" fill="hold"/>
                                        <p:tgtEl>
                                          <p:spTgt spid="110"/>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101"/>
                                        </p:tgtEl>
                                        <p:attrNameLst>
                                          <p:attrName>style.visibility</p:attrName>
                                        </p:attrNameLst>
                                      </p:cBhvr>
                                      <p:to>
                                        <p:strVal val="visible"/>
                                      </p:to>
                                    </p:set>
                                    <p:anim calcmode="lin" valueType="num">
                                      <p:cBhvr>
                                        <p:cTn id="102" dur="500" fill="hold"/>
                                        <p:tgtEl>
                                          <p:spTgt spid="101"/>
                                        </p:tgtEl>
                                        <p:attrNameLst>
                                          <p:attrName>ppt_w</p:attrName>
                                        </p:attrNameLst>
                                      </p:cBhvr>
                                      <p:tavLst>
                                        <p:tav tm="0">
                                          <p:val>
                                            <p:fltVal val="0"/>
                                          </p:val>
                                        </p:tav>
                                        <p:tav tm="100000">
                                          <p:val>
                                            <p:strVal val="#ppt_w"/>
                                          </p:val>
                                        </p:tav>
                                      </p:tavLst>
                                    </p:anim>
                                    <p:anim calcmode="lin" valueType="num">
                                      <p:cBhvr>
                                        <p:cTn id="103" dur="500" fill="hold"/>
                                        <p:tgtEl>
                                          <p:spTgt spid="101"/>
                                        </p:tgtEl>
                                        <p:attrNameLst>
                                          <p:attrName>ppt_h</p:attrName>
                                        </p:attrNameLst>
                                      </p:cBhvr>
                                      <p:tavLst>
                                        <p:tav tm="0">
                                          <p:val>
                                            <p:fltVal val="0"/>
                                          </p:val>
                                        </p:tav>
                                        <p:tav tm="100000">
                                          <p:val>
                                            <p:strVal val="#ppt_h"/>
                                          </p:val>
                                        </p:tav>
                                      </p:tavLst>
                                    </p:anim>
                                    <p:animEffect transition="in" filter="fade">
                                      <p:cBhvr>
                                        <p:cTn id="104"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animBg="1"/>
      <p:bldP spid="54" grpId="0" animBg="1"/>
      <p:bldP spid="55" grpId="0" animBg="1"/>
      <p:bldP spid="56" grpId="0" animBg="1"/>
      <p:bldP spid="57" grpId="0" animBg="1"/>
      <p:bldP spid="58" grpId="0" animBg="1"/>
      <p:bldP spid="59" grpId="0" animBg="1"/>
      <p:bldP spid="60" grpId="0"/>
      <p:bldP spid="61" grpId="0"/>
      <p:bldP spid="62" grpId="0"/>
      <p:bldP spid="99" grpId="0" animBg="1"/>
      <p:bldP spid="100" grpId="0" animBg="1"/>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43" name="组合 32"/>
          <p:cNvGrpSpPr>
            <a:grpSpLocks/>
          </p:cNvGrpSpPr>
          <p:nvPr/>
        </p:nvGrpSpPr>
        <p:grpSpPr bwMode="auto">
          <a:xfrm>
            <a:off x="-108519" y="2553259"/>
            <a:ext cx="2967608" cy="506412"/>
            <a:chOff x="-1032447" y="0"/>
            <a:chExt cx="2967616" cy="506624"/>
          </a:xfrm>
          <a:solidFill>
            <a:schemeClr val="accent1"/>
          </a:solidFill>
        </p:grpSpPr>
        <p:sp>
          <p:nvSpPr>
            <p:cNvPr id="44" name="圆角矩形 33"/>
            <p:cNvSpPr>
              <a:spLocks noChangeArrowheads="1"/>
            </p:cNvSpPr>
            <p:nvPr/>
          </p:nvSpPr>
          <p:spPr bwMode="auto">
            <a:xfrm>
              <a:off x="-1032447" y="73989"/>
              <a:ext cx="2967616" cy="432635"/>
            </a:xfrm>
            <a:prstGeom prst="roundRect">
              <a:avLst>
                <a:gd name="adj" fmla="val 16667"/>
              </a:avLst>
            </a:prstGeom>
            <a:solidFill>
              <a:schemeClr val="accent1"/>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等腰三角形 34"/>
            <p:cNvSpPr>
              <a:spLocks noChangeArrowheads="1"/>
            </p:cNvSpPr>
            <p:nvPr/>
          </p:nvSpPr>
          <p:spPr bwMode="auto">
            <a:xfrm>
              <a:off x="902659" y="0"/>
              <a:ext cx="129852" cy="95220"/>
            </a:xfrm>
            <a:prstGeom prst="triangle">
              <a:avLst>
                <a:gd name="adj" fmla="val 50000"/>
              </a:avLst>
            </a:prstGeom>
            <a:solidFill>
              <a:schemeClr val="accent1"/>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47" name="组合 36"/>
          <p:cNvGrpSpPr>
            <a:grpSpLocks/>
          </p:cNvGrpSpPr>
          <p:nvPr/>
        </p:nvGrpSpPr>
        <p:grpSpPr bwMode="auto">
          <a:xfrm flipV="1">
            <a:off x="2743200" y="2627871"/>
            <a:ext cx="1935163" cy="506413"/>
            <a:chOff x="0" y="0"/>
            <a:chExt cx="1935168" cy="506624"/>
          </a:xfrm>
          <a:solidFill>
            <a:schemeClr val="accent2"/>
          </a:solidFill>
        </p:grpSpPr>
        <p:sp>
          <p:nvSpPr>
            <p:cNvPr id="48" name="圆角矩形 37"/>
            <p:cNvSpPr>
              <a:spLocks noChangeArrowheads="1"/>
            </p:cNvSpPr>
            <p:nvPr/>
          </p:nvSpPr>
          <p:spPr bwMode="auto">
            <a:xfrm>
              <a:off x="0" y="73989"/>
              <a:ext cx="1935168" cy="432635"/>
            </a:xfrm>
            <a:prstGeom prst="roundRect">
              <a:avLst>
                <a:gd name="adj" fmla="val 16667"/>
              </a:avLst>
            </a:prstGeom>
            <a:solidFill>
              <a:srgbClr val="595959"/>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9" name="等腰三角形 38"/>
            <p:cNvSpPr>
              <a:spLocks noChangeArrowheads="1"/>
            </p:cNvSpPr>
            <p:nvPr/>
          </p:nvSpPr>
          <p:spPr bwMode="auto">
            <a:xfrm>
              <a:off x="902659" y="0"/>
              <a:ext cx="129852" cy="95220"/>
            </a:xfrm>
            <a:prstGeom prst="triangle">
              <a:avLst>
                <a:gd name="adj" fmla="val 50000"/>
              </a:avLst>
            </a:prstGeom>
            <a:solidFill>
              <a:srgbClr val="595959"/>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51" name="组合 40"/>
          <p:cNvGrpSpPr>
            <a:grpSpLocks/>
          </p:cNvGrpSpPr>
          <p:nvPr/>
        </p:nvGrpSpPr>
        <p:grpSpPr bwMode="auto">
          <a:xfrm>
            <a:off x="4565650" y="2553259"/>
            <a:ext cx="1936750" cy="506412"/>
            <a:chOff x="0" y="0"/>
            <a:chExt cx="1935168" cy="506624"/>
          </a:xfrm>
          <a:solidFill>
            <a:schemeClr val="accent1"/>
          </a:solidFill>
        </p:grpSpPr>
        <p:sp>
          <p:nvSpPr>
            <p:cNvPr id="52" name="圆角矩形 41"/>
            <p:cNvSpPr>
              <a:spLocks noChangeArrowheads="1"/>
            </p:cNvSpPr>
            <p:nvPr/>
          </p:nvSpPr>
          <p:spPr bwMode="auto">
            <a:xfrm>
              <a:off x="0" y="73989"/>
              <a:ext cx="1935168" cy="432635"/>
            </a:xfrm>
            <a:prstGeom prst="roundRect">
              <a:avLst>
                <a:gd name="adj" fmla="val 16667"/>
              </a:avLst>
            </a:prstGeom>
            <a:solidFill>
              <a:srgbClr val="0070C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 name="等腰三角形 42"/>
            <p:cNvSpPr>
              <a:spLocks noChangeArrowheads="1"/>
            </p:cNvSpPr>
            <p:nvPr/>
          </p:nvSpPr>
          <p:spPr bwMode="auto">
            <a:xfrm>
              <a:off x="902659" y="0"/>
              <a:ext cx="129852" cy="95220"/>
            </a:xfrm>
            <a:prstGeom prst="triangle">
              <a:avLst>
                <a:gd name="adj" fmla="val 50000"/>
              </a:avLst>
            </a:prstGeom>
            <a:solidFill>
              <a:srgbClr val="0070C0"/>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6" name="TextBox 46"/>
          <p:cNvSpPr>
            <a:spLocks noChangeArrowheads="1"/>
          </p:cNvSpPr>
          <p:nvPr/>
        </p:nvSpPr>
        <p:spPr bwMode="auto">
          <a:xfrm>
            <a:off x="1192213" y="3653396"/>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85" name="TextBox 47"/>
          <p:cNvSpPr>
            <a:spLocks noChangeArrowheads="1"/>
          </p:cNvSpPr>
          <p:nvPr/>
        </p:nvSpPr>
        <p:spPr bwMode="auto">
          <a:xfrm>
            <a:off x="1293813" y="33612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86" name="TextBox 50"/>
          <p:cNvSpPr>
            <a:spLocks noChangeArrowheads="1"/>
          </p:cNvSpPr>
          <p:nvPr/>
        </p:nvSpPr>
        <p:spPr bwMode="auto">
          <a:xfrm>
            <a:off x="1293813"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87" name="TextBox 51"/>
          <p:cNvSpPr>
            <a:spLocks noChangeArrowheads="1"/>
          </p:cNvSpPr>
          <p:nvPr/>
        </p:nvSpPr>
        <p:spPr bwMode="auto">
          <a:xfrm>
            <a:off x="3113088"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88" name="TextBox 52"/>
          <p:cNvSpPr>
            <a:spLocks noChangeArrowheads="1"/>
          </p:cNvSpPr>
          <p:nvPr/>
        </p:nvSpPr>
        <p:spPr bwMode="auto">
          <a:xfrm>
            <a:off x="5016500" y="2751696"/>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89" name="组合 53"/>
          <p:cNvGrpSpPr>
            <a:grpSpLocks/>
          </p:cNvGrpSpPr>
          <p:nvPr/>
        </p:nvGrpSpPr>
        <p:grpSpPr bwMode="auto">
          <a:xfrm flipV="1">
            <a:off x="6384924" y="2627870"/>
            <a:ext cx="2867595" cy="506414"/>
            <a:chOff x="-1" y="0"/>
            <a:chExt cx="2865253" cy="506625"/>
          </a:xfrm>
          <a:solidFill>
            <a:schemeClr val="accent2"/>
          </a:solidFill>
        </p:grpSpPr>
        <p:sp>
          <p:nvSpPr>
            <p:cNvPr id="90" name="圆角矩形 54"/>
            <p:cNvSpPr>
              <a:spLocks noChangeArrowheads="1"/>
            </p:cNvSpPr>
            <p:nvPr/>
          </p:nvSpPr>
          <p:spPr bwMode="auto">
            <a:xfrm>
              <a:off x="-1" y="73990"/>
              <a:ext cx="2865253" cy="432635"/>
            </a:xfrm>
            <a:prstGeom prst="roundRect">
              <a:avLst>
                <a:gd name="adj" fmla="val 16667"/>
              </a:avLst>
            </a:prstGeom>
            <a:solidFill>
              <a:schemeClr val="accent4"/>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1" name="等腰三角形 55"/>
            <p:cNvSpPr>
              <a:spLocks noChangeArrowheads="1"/>
            </p:cNvSpPr>
            <p:nvPr/>
          </p:nvSpPr>
          <p:spPr bwMode="auto">
            <a:xfrm>
              <a:off x="902659" y="0"/>
              <a:ext cx="129852" cy="95220"/>
            </a:xfrm>
            <a:prstGeom prst="triangle">
              <a:avLst>
                <a:gd name="adj" fmla="val 50000"/>
              </a:avLst>
            </a:prstGeom>
            <a:solidFill>
              <a:schemeClr val="accent4"/>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92" name="TextBox 56"/>
          <p:cNvSpPr>
            <a:spLocks noChangeArrowheads="1"/>
          </p:cNvSpPr>
          <p:nvPr/>
        </p:nvSpPr>
        <p:spPr bwMode="auto">
          <a:xfrm>
            <a:off x="6689725" y="2751696"/>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93" name="TextBox 57"/>
          <p:cNvSpPr>
            <a:spLocks noChangeArrowheads="1"/>
          </p:cNvSpPr>
          <p:nvPr/>
        </p:nvSpPr>
        <p:spPr bwMode="auto">
          <a:xfrm>
            <a:off x="3076575"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4" name="TextBox 58"/>
          <p:cNvSpPr>
            <a:spLocks noChangeArrowheads="1"/>
          </p:cNvSpPr>
          <p:nvPr/>
        </p:nvSpPr>
        <p:spPr bwMode="auto">
          <a:xfrm>
            <a:off x="3178175" y="1135621"/>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95" name="TextBox 59"/>
          <p:cNvSpPr>
            <a:spLocks noChangeArrowheads="1"/>
          </p:cNvSpPr>
          <p:nvPr/>
        </p:nvSpPr>
        <p:spPr bwMode="auto">
          <a:xfrm>
            <a:off x="4835525" y="3666096"/>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6" name="TextBox 62"/>
          <p:cNvSpPr>
            <a:spLocks noChangeArrowheads="1"/>
          </p:cNvSpPr>
          <p:nvPr/>
        </p:nvSpPr>
        <p:spPr bwMode="auto">
          <a:xfrm>
            <a:off x="4935538" y="3372409"/>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97" name="TextBox 63"/>
          <p:cNvSpPr>
            <a:spLocks noChangeArrowheads="1"/>
          </p:cNvSpPr>
          <p:nvPr/>
        </p:nvSpPr>
        <p:spPr bwMode="auto">
          <a:xfrm>
            <a:off x="6589713"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8" name="TextBox 66"/>
          <p:cNvSpPr>
            <a:spLocks noChangeArrowheads="1"/>
          </p:cNvSpPr>
          <p:nvPr/>
        </p:nvSpPr>
        <p:spPr bwMode="auto">
          <a:xfrm>
            <a:off x="6689725" y="1135621"/>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grpSp>
        <p:nvGrpSpPr>
          <p:cNvPr id="59" name="组合 58"/>
          <p:cNvGrpSpPr/>
          <p:nvPr/>
        </p:nvGrpSpPr>
        <p:grpSpPr>
          <a:xfrm>
            <a:off x="1154670" y="1036478"/>
            <a:ext cx="1465428" cy="1465428"/>
            <a:chOff x="4184106" y="2952206"/>
            <a:chExt cx="3823790" cy="3823790"/>
          </a:xfrm>
        </p:grpSpPr>
        <p:sp>
          <p:nvSpPr>
            <p:cNvPr id="60" name="椭圆 5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1" name="组合 60"/>
            <p:cNvGrpSpPr/>
            <p:nvPr/>
          </p:nvGrpSpPr>
          <p:grpSpPr>
            <a:xfrm>
              <a:off x="4710169" y="3478269"/>
              <a:ext cx="2771663" cy="2771663"/>
              <a:chOff x="2193191" y="1899415"/>
              <a:chExt cx="2421376" cy="2421376"/>
            </a:xfrm>
            <a:effectLst/>
          </p:grpSpPr>
          <p:sp>
            <p:nvSpPr>
              <p:cNvPr id="62" name="椭圆 61"/>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63" name="八边形 62"/>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64" name="组合 63"/>
          <p:cNvGrpSpPr/>
          <p:nvPr/>
        </p:nvGrpSpPr>
        <p:grpSpPr>
          <a:xfrm>
            <a:off x="3042995" y="3086694"/>
            <a:ext cx="1465428" cy="1465428"/>
            <a:chOff x="4184106" y="2952206"/>
            <a:chExt cx="3823790" cy="3823790"/>
          </a:xfrm>
        </p:grpSpPr>
        <p:sp>
          <p:nvSpPr>
            <p:cNvPr id="65" name="椭圆 6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66" name="组合 65"/>
            <p:cNvGrpSpPr/>
            <p:nvPr/>
          </p:nvGrpSpPr>
          <p:grpSpPr>
            <a:xfrm>
              <a:off x="4710169" y="3478269"/>
              <a:ext cx="2771663" cy="2771663"/>
              <a:chOff x="2193191" y="1899415"/>
              <a:chExt cx="2421376" cy="2421376"/>
            </a:xfrm>
            <a:effectLst/>
          </p:grpSpPr>
          <p:sp>
            <p:nvSpPr>
              <p:cNvPr id="67" name="椭圆 66"/>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68" name="八边形 67"/>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69" name="组合 68"/>
          <p:cNvGrpSpPr/>
          <p:nvPr/>
        </p:nvGrpSpPr>
        <p:grpSpPr>
          <a:xfrm>
            <a:off x="4801312" y="1023030"/>
            <a:ext cx="1465428" cy="1465428"/>
            <a:chOff x="4184106" y="2952206"/>
            <a:chExt cx="3823790" cy="3823790"/>
          </a:xfrm>
        </p:grpSpPr>
        <p:sp>
          <p:nvSpPr>
            <p:cNvPr id="70" name="椭圆 6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1" name="组合 70"/>
            <p:cNvGrpSpPr/>
            <p:nvPr/>
          </p:nvGrpSpPr>
          <p:grpSpPr>
            <a:xfrm>
              <a:off x="4710169" y="3478269"/>
              <a:ext cx="2771663" cy="2771663"/>
              <a:chOff x="2193191" y="1899415"/>
              <a:chExt cx="2421376" cy="2421376"/>
            </a:xfrm>
            <a:effectLst/>
          </p:grpSpPr>
          <p:sp>
            <p:nvSpPr>
              <p:cNvPr id="72" name="椭圆 71"/>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3" name="八边形 72"/>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grpSp>
        <p:nvGrpSpPr>
          <p:cNvPr id="74" name="组合 73"/>
          <p:cNvGrpSpPr/>
          <p:nvPr/>
        </p:nvGrpSpPr>
        <p:grpSpPr>
          <a:xfrm>
            <a:off x="6620587" y="3097606"/>
            <a:ext cx="1465428" cy="1465428"/>
            <a:chOff x="4184106" y="2952206"/>
            <a:chExt cx="3823790" cy="3823790"/>
          </a:xfrm>
        </p:grpSpPr>
        <p:sp>
          <p:nvSpPr>
            <p:cNvPr id="75" name="椭圆 7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nvGrpSpPr>
            <p:cNvPr id="76" name="组合 75"/>
            <p:cNvGrpSpPr/>
            <p:nvPr/>
          </p:nvGrpSpPr>
          <p:grpSpPr>
            <a:xfrm>
              <a:off x="4710167" y="3478267"/>
              <a:ext cx="2771663" cy="2771663"/>
              <a:chOff x="2193190" y="1899413"/>
              <a:chExt cx="2421376" cy="2421376"/>
            </a:xfrm>
            <a:effectLst/>
          </p:grpSpPr>
          <p:sp>
            <p:nvSpPr>
              <p:cNvPr id="77" name="椭圆 76"/>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sp>
            <p:nvSpPr>
              <p:cNvPr id="78" name="八边形 77"/>
              <p:cNvSpPr/>
              <p:nvPr/>
            </p:nvSpPr>
            <p:spPr>
              <a:xfrm>
                <a:off x="2386802" y="2093027"/>
                <a:ext cx="2034160" cy="2034159"/>
              </a:xfrm>
              <a:prstGeom prst="octagon">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a:ea typeface="宋体" panose="02010600030101010101" pitchFamily="2" charset="-122"/>
                </a:endParaRPr>
              </a:p>
            </p:txBody>
          </p:sp>
        </p:grpSp>
      </p:grpSp>
      <p:sp>
        <p:nvSpPr>
          <p:cNvPr id="79" name="TextBox 78"/>
          <p:cNvSpPr txBox="1"/>
          <p:nvPr/>
        </p:nvSpPr>
        <p:spPr>
          <a:xfrm>
            <a:off x="1437068" y="1486597"/>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0" name="TextBox 79"/>
          <p:cNvSpPr txBox="1"/>
          <p:nvPr/>
        </p:nvSpPr>
        <p:spPr>
          <a:xfrm>
            <a:off x="3325393" y="3536813"/>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1" name="TextBox 80"/>
          <p:cNvSpPr txBox="1"/>
          <p:nvPr/>
        </p:nvSpPr>
        <p:spPr>
          <a:xfrm>
            <a:off x="5083710" y="1473149"/>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2" name="TextBox 81"/>
          <p:cNvSpPr txBox="1"/>
          <p:nvPr/>
        </p:nvSpPr>
        <p:spPr>
          <a:xfrm>
            <a:off x="6902985" y="3547725"/>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21466714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300" fill="hold"/>
                                        <p:tgtEl>
                                          <p:spTgt spid="86"/>
                                        </p:tgtEl>
                                        <p:attrNameLst>
                                          <p:attrName>ppt_w</p:attrName>
                                        </p:attrNameLst>
                                      </p:cBhvr>
                                      <p:tavLst>
                                        <p:tav tm="0">
                                          <p:val>
                                            <p:fltVal val="0"/>
                                          </p:val>
                                        </p:tav>
                                        <p:tav tm="100000">
                                          <p:val>
                                            <p:strVal val="#ppt_w"/>
                                          </p:val>
                                        </p:tav>
                                      </p:tavLst>
                                    </p:anim>
                                    <p:anim calcmode="lin" valueType="num">
                                      <p:cBhvr>
                                        <p:cTn id="8" dur="300" fill="hold"/>
                                        <p:tgtEl>
                                          <p:spTgt spid="86"/>
                                        </p:tgtEl>
                                        <p:attrNameLst>
                                          <p:attrName>ppt_h</p:attrName>
                                        </p:attrNameLst>
                                      </p:cBhvr>
                                      <p:tavLst>
                                        <p:tav tm="0">
                                          <p:val>
                                            <p:fltVal val="0"/>
                                          </p:val>
                                        </p:tav>
                                        <p:tav tm="100000">
                                          <p:val>
                                            <p:strVal val="#ppt_h"/>
                                          </p:val>
                                        </p:tav>
                                      </p:tavLst>
                                    </p:anim>
                                    <p:animEffect>
                                      <p:cBhvr>
                                        <p:cTn id="9" dur="300"/>
                                        <p:tgtEl>
                                          <p:spTgt spid="86"/>
                                        </p:tgtEl>
                                      </p:cBhvr>
                                    </p:animEffect>
                                  </p:childTnLst>
                                </p:cTn>
                              </p:par>
                              <p:par>
                                <p:cTn id="10" presetID="10" presetClass="entr" presetSubtype="0" fill="hold"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300" fill="hold"/>
                                        <p:tgtEl>
                                          <p:spTgt spid="43"/>
                                        </p:tgtEl>
                                        <p:attrNameLst>
                                          <p:attrName>ppt_w</p:attrName>
                                        </p:attrNameLst>
                                      </p:cBhvr>
                                      <p:tavLst>
                                        <p:tav tm="0">
                                          <p:val>
                                            <p:fltVal val="0"/>
                                          </p:val>
                                        </p:tav>
                                        <p:tav tm="100000">
                                          <p:val>
                                            <p:strVal val="#ppt_w"/>
                                          </p:val>
                                        </p:tav>
                                      </p:tavLst>
                                    </p:anim>
                                    <p:anim calcmode="lin" valueType="num">
                                      <p:cBhvr>
                                        <p:cTn id="13" dur="300" fill="hold"/>
                                        <p:tgtEl>
                                          <p:spTgt spid="43"/>
                                        </p:tgtEl>
                                        <p:attrNameLst>
                                          <p:attrName>ppt_h</p:attrName>
                                        </p:attrNameLst>
                                      </p:cBhvr>
                                      <p:tavLst>
                                        <p:tav tm="0">
                                          <p:val>
                                            <p:fltVal val="0"/>
                                          </p:val>
                                        </p:tav>
                                        <p:tav tm="100000">
                                          <p:val>
                                            <p:strVal val="#ppt_h"/>
                                          </p:val>
                                        </p:tav>
                                      </p:tavLst>
                                    </p:anim>
                                    <p:animEffect>
                                      <p:cBhvr>
                                        <p:cTn id="14" dur="300"/>
                                        <p:tgtEl>
                                          <p:spTgt spid="43"/>
                                        </p:tgtEl>
                                      </p:cBhvr>
                                    </p:animEffect>
                                  </p:childTnLst>
                                </p:cTn>
                              </p:par>
                            </p:childTnLst>
                          </p:cTn>
                        </p:par>
                        <p:par>
                          <p:cTn id="15" fill="hold">
                            <p:stCondLst>
                              <p:cond delay="300"/>
                            </p:stCondLst>
                            <p:childTnLst>
                              <p:par>
                                <p:cTn id="16" presetID="53" presetClass="entr" presetSubtype="16"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Effect transition="in" filter="fade">
                                      <p:cBhvr>
                                        <p:cTn id="20" dur="500"/>
                                        <p:tgtEl>
                                          <p:spTgt spid="5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p:cTn id="23" dur="500" fill="hold"/>
                                        <p:tgtEl>
                                          <p:spTgt spid="79"/>
                                        </p:tgtEl>
                                        <p:attrNameLst>
                                          <p:attrName>ppt_w</p:attrName>
                                        </p:attrNameLst>
                                      </p:cBhvr>
                                      <p:tavLst>
                                        <p:tav tm="0">
                                          <p:val>
                                            <p:fltVal val="0"/>
                                          </p:val>
                                        </p:tav>
                                        <p:tav tm="100000">
                                          <p:val>
                                            <p:strVal val="#ppt_w"/>
                                          </p:val>
                                        </p:tav>
                                      </p:tavLst>
                                    </p:anim>
                                    <p:anim calcmode="lin" valueType="num">
                                      <p:cBhvr>
                                        <p:cTn id="24" dur="500" fill="hold"/>
                                        <p:tgtEl>
                                          <p:spTgt spid="79"/>
                                        </p:tgtEl>
                                        <p:attrNameLst>
                                          <p:attrName>ppt_h</p:attrName>
                                        </p:attrNameLst>
                                      </p:cBhvr>
                                      <p:tavLst>
                                        <p:tav tm="0">
                                          <p:val>
                                            <p:fltVal val="0"/>
                                          </p:val>
                                        </p:tav>
                                        <p:tav tm="100000">
                                          <p:val>
                                            <p:strVal val="#ppt_h"/>
                                          </p:val>
                                        </p:tav>
                                      </p:tavLst>
                                    </p:anim>
                                    <p:animEffect transition="in" filter="fade">
                                      <p:cBhvr>
                                        <p:cTn id="25" dur="500"/>
                                        <p:tgtEl>
                                          <p:spTgt spid="79"/>
                                        </p:tgtEl>
                                      </p:cBhvr>
                                    </p:animEffect>
                                  </p:childTnLst>
                                </p:cTn>
                              </p:par>
                            </p:childTnLst>
                          </p:cTn>
                        </p:par>
                        <p:par>
                          <p:cTn id="26" fill="hold">
                            <p:stCondLst>
                              <p:cond delay="800"/>
                            </p:stCondLst>
                            <p:childTnLst>
                              <p:par>
                                <p:cTn id="27" presetID="42" presetClass="entr" presetSubtype="0" fill="hold" grpId="0" nodeType="afterEffect">
                                  <p:stCondLst>
                                    <p:cond delay="0"/>
                                  </p:stCondLst>
                                  <p:childTnLst>
                                    <p:set>
                                      <p:cBhvr>
                                        <p:cTn id="28" dur="1" fill="hold">
                                          <p:stCondLst>
                                            <p:cond delay="0"/>
                                          </p:stCondLst>
                                        </p:cTn>
                                        <p:tgtEl>
                                          <p:spTgt spid="85"/>
                                        </p:tgtEl>
                                        <p:attrNameLst>
                                          <p:attrName>style.visibility</p:attrName>
                                        </p:attrNameLst>
                                      </p:cBhvr>
                                      <p:to>
                                        <p:strVal val="visible"/>
                                      </p:to>
                                    </p:set>
                                    <p:animEffect>
                                      <p:cBhvr>
                                        <p:cTn id="29" dur="600"/>
                                        <p:tgtEl>
                                          <p:spTgt spid="85"/>
                                        </p:tgtEl>
                                      </p:cBhvr>
                                    </p:animEffect>
                                    <p:anim calcmode="lin" valueType="num">
                                      <p:cBhvr>
                                        <p:cTn id="30" dur="600" fill="hold"/>
                                        <p:tgtEl>
                                          <p:spTgt spid="85"/>
                                        </p:tgtEl>
                                        <p:attrNameLst>
                                          <p:attrName>ppt_x</p:attrName>
                                        </p:attrNameLst>
                                      </p:cBhvr>
                                      <p:tavLst>
                                        <p:tav tm="0">
                                          <p:val>
                                            <p:strVal val="#ppt_x"/>
                                          </p:val>
                                        </p:tav>
                                        <p:tav tm="100000">
                                          <p:val>
                                            <p:strVal val="#ppt_x"/>
                                          </p:val>
                                        </p:tav>
                                      </p:tavLst>
                                    </p:anim>
                                    <p:anim calcmode="lin" valueType="num">
                                      <p:cBhvr>
                                        <p:cTn id="31" dur="600" fill="hold"/>
                                        <p:tgtEl>
                                          <p:spTgt spid="8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p:cBhvr>
                                        <p:cTn id="34" dur="600"/>
                                        <p:tgtEl>
                                          <p:spTgt spid="56"/>
                                        </p:tgtEl>
                                      </p:cBhvr>
                                    </p:animEffect>
                                    <p:anim calcmode="lin" valueType="num">
                                      <p:cBhvr>
                                        <p:cTn id="35" dur="600" fill="hold"/>
                                        <p:tgtEl>
                                          <p:spTgt spid="56"/>
                                        </p:tgtEl>
                                        <p:attrNameLst>
                                          <p:attrName>ppt_x</p:attrName>
                                        </p:attrNameLst>
                                      </p:cBhvr>
                                      <p:tavLst>
                                        <p:tav tm="0">
                                          <p:val>
                                            <p:strVal val="#ppt_x"/>
                                          </p:val>
                                        </p:tav>
                                        <p:tav tm="100000">
                                          <p:val>
                                            <p:strVal val="#ppt_x"/>
                                          </p:val>
                                        </p:tav>
                                      </p:tavLst>
                                    </p:anim>
                                    <p:anim calcmode="lin" valueType="num">
                                      <p:cBhvr>
                                        <p:cTn id="36" dur="600" fill="hold"/>
                                        <p:tgtEl>
                                          <p:spTgt spid="56"/>
                                        </p:tgtEl>
                                        <p:attrNameLst>
                                          <p:attrName>ppt_y</p:attrName>
                                        </p:attrNameLst>
                                      </p:cBhvr>
                                      <p:tavLst>
                                        <p:tav tm="0">
                                          <p:val>
                                            <p:strVal val="#ppt_y+.1"/>
                                          </p:val>
                                        </p:tav>
                                        <p:tav tm="100000">
                                          <p:val>
                                            <p:strVal val="#ppt_y"/>
                                          </p:val>
                                        </p:tav>
                                      </p:tavLst>
                                    </p:anim>
                                  </p:childTnLst>
                                </p:cTn>
                              </p:par>
                            </p:childTnLst>
                          </p:cTn>
                        </p:par>
                        <p:par>
                          <p:cTn id="37" fill="hold">
                            <p:stCondLst>
                              <p:cond delay="1400"/>
                            </p:stCondLst>
                            <p:childTnLst>
                              <p:par>
                                <p:cTn id="38" presetID="10" presetClass="entr" presetSubtype="0" fill="hold" grpId="0"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300" fill="hold"/>
                                        <p:tgtEl>
                                          <p:spTgt spid="87"/>
                                        </p:tgtEl>
                                        <p:attrNameLst>
                                          <p:attrName>ppt_w</p:attrName>
                                        </p:attrNameLst>
                                      </p:cBhvr>
                                      <p:tavLst>
                                        <p:tav tm="0">
                                          <p:val>
                                            <p:fltVal val="0"/>
                                          </p:val>
                                        </p:tav>
                                        <p:tav tm="100000">
                                          <p:val>
                                            <p:strVal val="#ppt_w"/>
                                          </p:val>
                                        </p:tav>
                                      </p:tavLst>
                                    </p:anim>
                                    <p:anim calcmode="lin" valueType="num">
                                      <p:cBhvr>
                                        <p:cTn id="41" dur="300" fill="hold"/>
                                        <p:tgtEl>
                                          <p:spTgt spid="87"/>
                                        </p:tgtEl>
                                        <p:attrNameLst>
                                          <p:attrName>ppt_h</p:attrName>
                                        </p:attrNameLst>
                                      </p:cBhvr>
                                      <p:tavLst>
                                        <p:tav tm="0">
                                          <p:val>
                                            <p:fltVal val="0"/>
                                          </p:val>
                                        </p:tav>
                                        <p:tav tm="100000">
                                          <p:val>
                                            <p:strVal val="#ppt_h"/>
                                          </p:val>
                                        </p:tav>
                                      </p:tavLst>
                                    </p:anim>
                                    <p:animEffect>
                                      <p:cBhvr>
                                        <p:cTn id="42" dur="300"/>
                                        <p:tgtEl>
                                          <p:spTgt spid="87"/>
                                        </p:tgtEl>
                                      </p:cBhvr>
                                    </p:animEffect>
                                  </p:childTnLst>
                                </p:cTn>
                              </p:par>
                              <p:par>
                                <p:cTn id="43" presetID="10"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300" fill="hold"/>
                                        <p:tgtEl>
                                          <p:spTgt spid="47"/>
                                        </p:tgtEl>
                                        <p:attrNameLst>
                                          <p:attrName>ppt_w</p:attrName>
                                        </p:attrNameLst>
                                      </p:cBhvr>
                                      <p:tavLst>
                                        <p:tav tm="0">
                                          <p:val>
                                            <p:fltVal val="0"/>
                                          </p:val>
                                        </p:tav>
                                        <p:tav tm="100000">
                                          <p:val>
                                            <p:strVal val="#ppt_w"/>
                                          </p:val>
                                        </p:tav>
                                      </p:tavLst>
                                    </p:anim>
                                    <p:anim calcmode="lin" valueType="num">
                                      <p:cBhvr>
                                        <p:cTn id="46" dur="300" fill="hold"/>
                                        <p:tgtEl>
                                          <p:spTgt spid="47"/>
                                        </p:tgtEl>
                                        <p:attrNameLst>
                                          <p:attrName>ppt_h</p:attrName>
                                        </p:attrNameLst>
                                      </p:cBhvr>
                                      <p:tavLst>
                                        <p:tav tm="0">
                                          <p:val>
                                            <p:fltVal val="0"/>
                                          </p:val>
                                        </p:tav>
                                        <p:tav tm="100000">
                                          <p:val>
                                            <p:strVal val="#ppt_h"/>
                                          </p:val>
                                        </p:tav>
                                      </p:tavLst>
                                    </p:anim>
                                    <p:animEffect>
                                      <p:cBhvr>
                                        <p:cTn id="47" dur="300"/>
                                        <p:tgtEl>
                                          <p:spTgt spid="47"/>
                                        </p:tgtEl>
                                      </p:cBhvr>
                                    </p:animEffect>
                                  </p:childTnLst>
                                </p:cTn>
                              </p:par>
                            </p:childTnLst>
                          </p:cTn>
                        </p:par>
                        <p:par>
                          <p:cTn id="48" fill="hold">
                            <p:stCondLst>
                              <p:cond delay="1700"/>
                            </p:stCondLst>
                            <p:childTnLst>
                              <p:par>
                                <p:cTn id="49" presetID="53" presetClass="entr" presetSubtype="16"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p:stCondLst>
                              <p:cond delay="2200"/>
                            </p:stCondLst>
                            <p:childTnLst>
                              <p:par>
                                <p:cTn id="60" presetID="47" presetClass="entr" presetSubtype="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Effect>
                                      <p:cBhvr>
                                        <p:cTn id="62" dur="600"/>
                                        <p:tgtEl>
                                          <p:spTgt spid="94"/>
                                        </p:tgtEl>
                                      </p:cBhvr>
                                    </p:animEffect>
                                    <p:anim calcmode="lin" valueType="num">
                                      <p:cBhvr>
                                        <p:cTn id="63" dur="600" fill="hold"/>
                                        <p:tgtEl>
                                          <p:spTgt spid="94"/>
                                        </p:tgtEl>
                                        <p:attrNameLst>
                                          <p:attrName>ppt_x</p:attrName>
                                        </p:attrNameLst>
                                      </p:cBhvr>
                                      <p:tavLst>
                                        <p:tav tm="0">
                                          <p:val>
                                            <p:strVal val="#ppt_x"/>
                                          </p:val>
                                        </p:tav>
                                        <p:tav tm="100000">
                                          <p:val>
                                            <p:strVal val="#ppt_x"/>
                                          </p:val>
                                        </p:tav>
                                      </p:tavLst>
                                    </p:anim>
                                    <p:anim calcmode="lin" valueType="num">
                                      <p:cBhvr>
                                        <p:cTn id="64" dur="600" fill="hold"/>
                                        <p:tgtEl>
                                          <p:spTgt spid="9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93"/>
                                        </p:tgtEl>
                                        <p:attrNameLst>
                                          <p:attrName>style.visibility</p:attrName>
                                        </p:attrNameLst>
                                      </p:cBhvr>
                                      <p:to>
                                        <p:strVal val="visible"/>
                                      </p:to>
                                    </p:set>
                                    <p:animEffect>
                                      <p:cBhvr>
                                        <p:cTn id="67" dur="600"/>
                                        <p:tgtEl>
                                          <p:spTgt spid="93"/>
                                        </p:tgtEl>
                                      </p:cBhvr>
                                    </p:animEffect>
                                    <p:anim calcmode="lin" valueType="num">
                                      <p:cBhvr>
                                        <p:cTn id="68" dur="600" fill="hold"/>
                                        <p:tgtEl>
                                          <p:spTgt spid="93"/>
                                        </p:tgtEl>
                                        <p:attrNameLst>
                                          <p:attrName>ppt_x</p:attrName>
                                        </p:attrNameLst>
                                      </p:cBhvr>
                                      <p:tavLst>
                                        <p:tav tm="0">
                                          <p:val>
                                            <p:strVal val="#ppt_x"/>
                                          </p:val>
                                        </p:tav>
                                        <p:tav tm="100000">
                                          <p:val>
                                            <p:strVal val="#ppt_x"/>
                                          </p:val>
                                        </p:tav>
                                      </p:tavLst>
                                    </p:anim>
                                    <p:anim calcmode="lin" valueType="num">
                                      <p:cBhvr>
                                        <p:cTn id="69" dur="600" fill="hold"/>
                                        <p:tgtEl>
                                          <p:spTgt spid="93"/>
                                        </p:tgtEl>
                                        <p:attrNameLst>
                                          <p:attrName>ppt_y</p:attrName>
                                        </p:attrNameLst>
                                      </p:cBhvr>
                                      <p:tavLst>
                                        <p:tav tm="0">
                                          <p:val>
                                            <p:strVal val="#ppt_y-.1"/>
                                          </p:val>
                                        </p:tav>
                                        <p:tav tm="100000">
                                          <p:val>
                                            <p:strVal val="#ppt_y"/>
                                          </p:val>
                                        </p:tav>
                                      </p:tavLst>
                                    </p:anim>
                                  </p:childTnLst>
                                </p:cTn>
                              </p:par>
                            </p:childTnLst>
                          </p:cTn>
                        </p:par>
                        <p:par>
                          <p:cTn id="70" fill="hold">
                            <p:stCondLst>
                              <p:cond delay="2800"/>
                            </p:stCondLst>
                            <p:childTnLst>
                              <p:par>
                                <p:cTn id="71" presetID="10" presetClass="entr" presetSubtype="0"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p:cBhvr>
                                        <p:cTn id="75" dur="300"/>
                                        <p:tgtEl>
                                          <p:spTgt spid="88"/>
                                        </p:tgtEl>
                                      </p:cBhvr>
                                    </p:animEffect>
                                  </p:childTnLst>
                                </p:cTn>
                              </p:par>
                              <p:par>
                                <p:cTn id="76" presetID="10" presetClass="entr" presetSubtype="0" fill="hold"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300" fill="hold"/>
                                        <p:tgtEl>
                                          <p:spTgt spid="51"/>
                                        </p:tgtEl>
                                        <p:attrNameLst>
                                          <p:attrName>ppt_w</p:attrName>
                                        </p:attrNameLst>
                                      </p:cBhvr>
                                      <p:tavLst>
                                        <p:tav tm="0">
                                          <p:val>
                                            <p:fltVal val="0"/>
                                          </p:val>
                                        </p:tav>
                                        <p:tav tm="100000">
                                          <p:val>
                                            <p:strVal val="#ppt_w"/>
                                          </p:val>
                                        </p:tav>
                                      </p:tavLst>
                                    </p:anim>
                                    <p:anim calcmode="lin" valueType="num">
                                      <p:cBhvr>
                                        <p:cTn id="79" dur="300" fill="hold"/>
                                        <p:tgtEl>
                                          <p:spTgt spid="51"/>
                                        </p:tgtEl>
                                        <p:attrNameLst>
                                          <p:attrName>ppt_h</p:attrName>
                                        </p:attrNameLst>
                                      </p:cBhvr>
                                      <p:tavLst>
                                        <p:tav tm="0">
                                          <p:val>
                                            <p:fltVal val="0"/>
                                          </p:val>
                                        </p:tav>
                                        <p:tav tm="100000">
                                          <p:val>
                                            <p:strVal val="#ppt_h"/>
                                          </p:val>
                                        </p:tav>
                                      </p:tavLst>
                                    </p:anim>
                                    <p:animEffect>
                                      <p:cBhvr>
                                        <p:cTn id="80" dur="300"/>
                                        <p:tgtEl>
                                          <p:spTgt spid="51"/>
                                        </p:tgtEl>
                                      </p:cBhvr>
                                    </p:animEffect>
                                  </p:childTnLst>
                                </p:cTn>
                              </p:par>
                            </p:childTnLst>
                          </p:cTn>
                        </p:par>
                        <p:par>
                          <p:cTn id="81" fill="hold">
                            <p:stCondLst>
                              <p:cond delay="3100"/>
                            </p:stCondLst>
                            <p:childTnLst>
                              <p:par>
                                <p:cTn id="82" presetID="53" presetClass="entr" presetSubtype="16"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anim calcmode="lin" valueType="num">
                                      <p:cBhvr>
                                        <p:cTn id="89" dur="500" fill="hold"/>
                                        <p:tgtEl>
                                          <p:spTgt spid="81"/>
                                        </p:tgtEl>
                                        <p:attrNameLst>
                                          <p:attrName>ppt_w</p:attrName>
                                        </p:attrNameLst>
                                      </p:cBhvr>
                                      <p:tavLst>
                                        <p:tav tm="0">
                                          <p:val>
                                            <p:fltVal val="0"/>
                                          </p:val>
                                        </p:tav>
                                        <p:tav tm="100000">
                                          <p:val>
                                            <p:strVal val="#ppt_w"/>
                                          </p:val>
                                        </p:tav>
                                      </p:tavLst>
                                    </p:anim>
                                    <p:anim calcmode="lin" valueType="num">
                                      <p:cBhvr>
                                        <p:cTn id="90" dur="500" fill="hold"/>
                                        <p:tgtEl>
                                          <p:spTgt spid="81"/>
                                        </p:tgtEl>
                                        <p:attrNameLst>
                                          <p:attrName>ppt_h</p:attrName>
                                        </p:attrNameLst>
                                      </p:cBhvr>
                                      <p:tavLst>
                                        <p:tav tm="0">
                                          <p:val>
                                            <p:fltVal val="0"/>
                                          </p:val>
                                        </p:tav>
                                        <p:tav tm="100000">
                                          <p:val>
                                            <p:strVal val="#ppt_h"/>
                                          </p:val>
                                        </p:tav>
                                      </p:tavLst>
                                    </p:anim>
                                    <p:animEffect transition="in" filter="fade">
                                      <p:cBhvr>
                                        <p:cTn id="91" dur="500"/>
                                        <p:tgtEl>
                                          <p:spTgt spid="81"/>
                                        </p:tgtEl>
                                      </p:cBhvr>
                                    </p:animEffect>
                                  </p:childTnLst>
                                </p:cTn>
                              </p:par>
                            </p:childTnLst>
                          </p:cTn>
                        </p:par>
                        <p:par>
                          <p:cTn id="92" fill="hold">
                            <p:stCondLst>
                              <p:cond delay="3600"/>
                            </p:stCondLst>
                            <p:childTnLst>
                              <p:par>
                                <p:cTn id="93" presetID="42" presetClass="entr" presetSubtype="0" fill="hold" grpId="0" nodeType="afterEffect">
                                  <p:stCondLst>
                                    <p:cond delay="0"/>
                                  </p:stCondLst>
                                  <p:childTnLst>
                                    <p:set>
                                      <p:cBhvr>
                                        <p:cTn id="94" dur="1" fill="hold">
                                          <p:stCondLst>
                                            <p:cond delay="0"/>
                                          </p:stCondLst>
                                        </p:cTn>
                                        <p:tgtEl>
                                          <p:spTgt spid="96"/>
                                        </p:tgtEl>
                                        <p:attrNameLst>
                                          <p:attrName>style.visibility</p:attrName>
                                        </p:attrNameLst>
                                      </p:cBhvr>
                                      <p:to>
                                        <p:strVal val="visible"/>
                                      </p:to>
                                    </p:set>
                                    <p:animEffect>
                                      <p:cBhvr>
                                        <p:cTn id="95" dur="600"/>
                                        <p:tgtEl>
                                          <p:spTgt spid="96"/>
                                        </p:tgtEl>
                                      </p:cBhvr>
                                    </p:animEffect>
                                    <p:anim calcmode="lin" valueType="num">
                                      <p:cBhvr>
                                        <p:cTn id="96" dur="600" fill="hold"/>
                                        <p:tgtEl>
                                          <p:spTgt spid="96"/>
                                        </p:tgtEl>
                                        <p:attrNameLst>
                                          <p:attrName>ppt_x</p:attrName>
                                        </p:attrNameLst>
                                      </p:cBhvr>
                                      <p:tavLst>
                                        <p:tav tm="0">
                                          <p:val>
                                            <p:strVal val="#ppt_x"/>
                                          </p:val>
                                        </p:tav>
                                        <p:tav tm="100000">
                                          <p:val>
                                            <p:strVal val="#ppt_x"/>
                                          </p:val>
                                        </p:tav>
                                      </p:tavLst>
                                    </p:anim>
                                    <p:anim calcmode="lin" valueType="num">
                                      <p:cBhvr>
                                        <p:cTn id="97" dur="600" fill="hold"/>
                                        <p:tgtEl>
                                          <p:spTgt spid="9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95"/>
                                        </p:tgtEl>
                                        <p:attrNameLst>
                                          <p:attrName>style.visibility</p:attrName>
                                        </p:attrNameLst>
                                      </p:cBhvr>
                                      <p:to>
                                        <p:strVal val="visible"/>
                                      </p:to>
                                    </p:set>
                                    <p:animEffect>
                                      <p:cBhvr>
                                        <p:cTn id="100" dur="600"/>
                                        <p:tgtEl>
                                          <p:spTgt spid="95"/>
                                        </p:tgtEl>
                                      </p:cBhvr>
                                    </p:animEffect>
                                    <p:anim calcmode="lin" valueType="num">
                                      <p:cBhvr>
                                        <p:cTn id="101" dur="600" fill="hold"/>
                                        <p:tgtEl>
                                          <p:spTgt spid="95"/>
                                        </p:tgtEl>
                                        <p:attrNameLst>
                                          <p:attrName>ppt_x</p:attrName>
                                        </p:attrNameLst>
                                      </p:cBhvr>
                                      <p:tavLst>
                                        <p:tav tm="0">
                                          <p:val>
                                            <p:strVal val="#ppt_x"/>
                                          </p:val>
                                        </p:tav>
                                        <p:tav tm="100000">
                                          <p:val>
                                            <p:strVal val="#ppt_x"/>
                                          </p:val>
                                        </p:tav>
                                      </p:tavLst>
                                    </p:anim>
                                    <p:anim calcmode="lin" valueType="num">
                                      <p:cBhvr>
                                        <p:cTn id="102" dur="600" fill="hold"/>
                                        <p:tgtEl>
                                          <p:spTgt spid="95"/>
                                        </p:tgtEl>
                                        <p:attrNameLst>
                                          <p:attrName>ppt_y</p:attrName>
                                        </p:attrNameLst>
                                      </p:cBhvr>
                                      <p:tavLst>
                                        <p:tav tm="0">
                                          <p:val>
                                            <p:strVal val="#ppt_y+.1"/>
                                          </p:val>
                                        </p:tav>
                                        <p:tav tm="100000">
                                          <p:val>
                                            <p:strVal val="#ppt_y"/>
                                          </p:val>
                                        </p:tav>
                                      </p:tavLst>
                                    </p:anim>
                                  </p:childTnLst>
                                </p:cTn>
                              </p:par>
                            </p:childTnLst>
                          </p:cTn>
                        </p:par>
                        <p:par>
                          <p:cTn id="103" fill="hold">
                            <p:stCondLst>
                              <p:cond delay="4200"/>
                            </p:stCondLst>
                            <p:childTnLst>
                              <p:par>
                                <p:cTn id="104" presetID="10" presetClass="entr" presetSubtype="0" fill="hold" grpId="0" nodeType="afterEffect">
                                  <p:stCondLst>
                                    <p:cond delay="0"/>
                                  </p:stCondLst>
                                  <p:childTnLst>
                                    <p:set>
                                      <p:cBhvr>
                                        <p:cTn id="105" dur="1" fill="hold">
                                          <p:stCondLst>
                                            <p:cond delay="0"/>
                                          </p:stCondLst>
                                        </p:cTn>
                                        <p:tgtEl>
                                          <p:spTgt spid="92"/>
                                        </p:tgtEl>
                                        <p:attrNameLst>
                                          <p:attrName>style.visibility</p:attrName>
                                        </p:attrNameLst>
                                      </p:cBhvr>
                                      <p:to>
                                        <p:strVal val="visible"/>
                                      </p:to>
                                    </p:set>
                                    <p:anim calcmode="lin" valueType="num">
                                      <p:cBhvr>
                                        <p:cTn id="106" dur="300" fill="hold"/>
                                        <p:tgtEl>
                                          <p:spTgt spid="92"/>
                                        </p:tgtEl>
                                        <p:attrNameLst>
                                          <p:attrName>ppt_w</p:attrName>
                                        </p:attrNameLst>
                                      </p:cBhvr>
                                      <p:tavLst>
                                        <p:tav tm="0">
                                          <p:val>
                                            <p:fltVal val="0"/>
                                          </p:val>
                                        </p:tav>
                                        <p:tav tm="100000">
                                          <p:val>
                                            <p:strVal val="#ppt_w"/>
                                          </p:val>
                                        </p:tav>
                                      </p:tavLst>
                                    </p:anim>
                                    <p:anim calcmode="lin" valueType="num">
                                      <p:cBhvr>
                                        <p:cTn id="107" dur="300" fill="hold"/>
                                        <p:tgtEl>
                                          <p:spTgt spid="92"/>
                                        </p:tgtEl>
                                        <p:attrNameLst>
                                          <p:attrName>ppt_h</p:attrName>
                                        </p:attrNameLst>
                                      </p:cBhvr>
                                      <p:tavLst>
                                        <p:tav tm="0">
                                          <p:val>
                                            <p:fltVal val="0"/>
                                          </p:val>
                                        </p:tav>
                                        <p:tav tm="100000">
                                          <p:val>
                                            <p:strVal val="#ppt_h"/>
                                          </p:val>
                                        </p:tav>
                                      </p:tavLst>
                                    </p:anim>
                                    <p:animEffect>
                                      <p:cBhvr>
                                        <p:cTn id="108" dur="300"/>
                                        <p:tgtEl>
                                          <p:spTgt spid="92"/>
                                        </p:tgtEl>
                                      </p:cBhvr>
                                    </p:animEffect>
                                  </p:childTnLst>
                                </p:cTn>
                              </p:par>
                              <p:par>
                                <p:cTn id="109" presetID="10"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300" fill="hold"/>
                                        <p:tgtEl>
                                          <p:spTgt spid="89"/>
                                        </p:tgtEl>
                                        <p:attrNameLst>
                                          <p:attrName>ppt_w</p:attrName>
                                        </p:attrNameLst>
                                      </p:cBhvr>
                                      <p:tavLst>
                                        <p:tav tm="0">
                                          <p:val>
                                            <p:fltVal val="0"/>
                                          </p:val>
                                        </p:tav>
                                        <p:tav tm="100000">
                                          <p:val>
                                            <p:strVal val="#ppt_w"/>
                                          </p:val>
                                        </p:tav>
                                      </p:tavLst>
                                    </p:anim>
                                    <p:anim calcmode="lin" valueType="num">
                                      <p:cBhvr>
                                        <p:cTn id="112" dur="300" fill="hold"/>
                                        <p:tgtEl>
                                          <p:spTgt spid="89"/>
                                        </p:tgtEl>
                                        <p:attrNameLst>
                                          <p:attrName>ppt_h</p:attrName>
                                        </p:attrNameLst>
                                      </p:cBhvr>
                                      <p:tavLst>
                                        <p:tav tm="0">
                                          <p:val>
                                            <p:fltVal val="0"/>
                                          </p:val>
                                        </p:tav>
                                        <p:tav tm="100000">
                                          <p:val>
                                            <p:strVal val="#ppt_h"/>
                                          </p:val>
                                        </p:tav>
                                      </p:tavLst>
                                    </p:anim>
                                    <p:animEffect>
                                      <p:cBhvr>
                                        <p:cTn id="113" dur="300"/>
                                        <p:tgtEl>
                                          <p:spTgt spid="89"/>
                                        </p:tgtEl>
                                      </p:cBhvr>
                                    </p:animEffect>
                                  </p:childTnLst>
                                </p:cTn>
                              </p:par>
                            </p:childTnLst>
                          </p:cTn>
                        </p:par>
                        <p:par>
                          <p:cTn id="114" fill="hold">
                            <p:stCondLst>
                              <p:cond delay="4500"/>
                            </p:stCondLst>
                            <p:childTnLst>
                              <p:par>
                                <p:cTn id="115" presetID="53" presetClass="entr" presetSubtype="16" fill="hold" nodeType="afterEffect">
                                  <p:stCondLst>
                                    <p:cond delay="0"/>
                                  </p:stCondLst>
                                  <p:childTnLst>
                                    <p:set>
                                      <p:cBhvr>
                                        <p:cTn id="116" dur="1" fill="hold">
                                          <p:stCondLst>
                                            <p:cond delay="0"/>
                                          </p:stCondLst>
                                        </p:cTn>
                                        <p:tgtEl>
                                          <p:spTgt spid="74"/>
                                        </p:tgtEl>
                                        <p:attrNameLst>
                                          <p:attrName>style.visibility</p:attrName>
                                        </p:attrNameLst>
                                      </p:cBhvr>
                                      <p:to>
                                        <p:strVal val="visible"/>
                                      </p:to>
                                    </p:set>
                                    <p:anim calcmode="lin" valueType="num">
                                      <p:cBhvr>
                                        <p:cTn id="117" dur="500" fill="hold"/>
                                        <p:tgtEl>
                                          <p:spTgt spid="74"/>
                                        </p:tgtEl>
                                        <p:attrNameLst>
                                          <p:attrName>ppt_w</p:attrName>
                                        </p:attrNameLst>
                                      </p:cBhvr>
                                      <p:tavLst>
                                        <p:tav tm="0">
                                          <p:val>
                                            <p:fltVal val="0"/>
                                          </p:val>
                                        </p:tav>
                                        <p:tav tm="100000">
                                          <p:val>
                                            <p:strVal val="#ppt_w"/>
                                          </p:val>
                                        </p:tav>
                                      </p:tavLst>
                                    </p:anim>
                                    <p:anim calcmode="lin" valueType="num">
                                      <p:cBhvr>
                                        <p:cTn id="118" dur="500" fill="hold"/>
                                        <p:tgtEl>
                                          <p:spTgt spid="74"/>
                                        </p:tgtEl>
                                        <p:attrNameLst>
                                          <p:attrName>ppt_h</p:attrName>
                                        </p:attrNameLst>
                                      </p:cBhvr>
                                      <p:tavLst>
                                        <p:tav tm="0">
                                          <p:val>
                                            <p:fltVal val="0"/>
                                          </p:val>
                                        </p:tav>
                                        <p:tav tm="100000">
                                          <p:val>
                                            <p:strVal val="#ppt_h"/>
                                          </p:val>
                                        </p:tav>
                                      </p:tavLst>
                                    </p:anim>
                                    <p:animEffect transition="in" filter="fade">
                                      <p:cBhvr>
                                        <p:cTn id="119" dur="500"/>
                                        <p:tgtEl>
                                          <p:spTgt spid="7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p:cTn id="122" dur="500" fill="hold"/>
                                        <p:tgtEl>
                                          <p:spTgt spid="82"/>
                                        </p:tgtEl>
                                        <p:attrNameLst>
                                          <p:attrName>ppt_w</p:attrName>
                                        </p:attrNameLst>
                                      </p:cBhvr>
                                      <p:tavLst>
                                        <p:tav tm="0">
                                          <p:val>
                                            <p:fltVal val="0"/>
                                          </p:val>
                                        </p:tav>
                                        <p:tav tm="100000">
                                          <p:val>
                                            <p:strVal val="#ppt_w"/>
                                          </p:val>
                                        </p:tav>
                                      </p:tavLst>
                                    </p:anim>
                                    <p:anim calcmode="lin" valueType="num">
                                      <p:cBhvr>
                                        <p:cTn id="123" dur="500" fill="hold"/>
                                        <p:tgtEl>
                                          <p:spTgt spid="82"/>
                                        </p:tgtEl>
                                        <p:attrNameLst>
                                          <p:attrName>ppt_h</p:attrName>
                                        </p:attrNameLst>
                                      </p:cBhvr>
                                      <p:tavLst>
                                        <p:tav tm="0">
                                          <p:val>
                                            <p:fltVal val="0"/>
                                          </p:val>
                                        </p:tav>
                                        <p:tav tm="100000">
                                          <p:val>
                                            <p:strVal val="#ppt_h"/>
                                          </p:val>
                                        </p:tav>
                                      </p:tavLst>
                                    </p:anim>
                                    <p:animEffect transition="in" filter="fade">
                                      <p:cBhvr>
                                        <p:cTn id="124" dur="500"/>
                                        <p:tgtEl>
                                          <p:spTgt spid="82"/>
                                        </p:tgtEl>
                                      </p:cBhvr>
                                    </p:animEffect>
                                  </p:childTnLst>
                                </p:cTn>
                              </p:par>
                            </p:childTnLst>
                          </p:cTn>
                        </p:par>
                        <p:par>
                          <p:cTn id="125" fill="hold">
                            <p:stCondLst>
                              <p:cond delay="5000"/>
                            </p:stCondLst>
                            <p:childTnLst>
                              <p:par>
                                <p:cTn id="126" presetID="47" presetClass="entr" presetSubtype="0" fill="hold" grpId="0" nodeType="afterEffect">
                                  <p:stCondLst>
                                    <p:cond delay="0"/>
                                  </p:stCondLst>
                                  <p:childTnLst>
                                    <p:set>
                                      <p:cBhvr>
                                        <p:cTn id="127" dur="1" fill="hold">
                                          <p:stCondLst>
                                            <p:cond delay="0"/>
                                          </p:stCondLst>
                                        </p:cTn>
                                        <p:tgtEl>
                                          <p:spTgt spid="98"/>
                                        </p:tgtEl>
                                        <p:attrNameLst>
                                          <p:attrName>style.visibility</p:attrName>
                                        </p:attrNameLst>
                                      </p:cBhvr>
                                      <p:to>
                                        <p:strVal val="visible"/>
                                      </p:to>
                                    </p:set>
                                    <p:animEffect>
                                      <p:cBhvr>
                                        <p:cTn id="128" dur="600"/>
                                        <p:tgtEl>
                                          <p:spTgt spid="98"/>
                                        </p:tgtEl>
                                      </p:cBhvr>
                                    </p:animEffect>
                                    <p:anim calcmode="lin" valueType="num">
                                      <p:cBhvr>
                                        <p:cTn id="129" dur="600" fill="hold"/>
                                        <p:tgtEl>
                                          <p:spTgt spid="98"/>
                                        </p:tgtEl>
                                        <p:attrNameLst>
                                          <p:attrName>ppt_x</p:attrName>
                                        </p:attrNameLst>
                                      </p:cBhvr>
                                      <p:tavLst>
                                        <p:tav tm="0">
                                          <p:val>
                                            <p:strVal val="#ppt_x"/>
                                          </p:val>
                                        </p:tav>
                                        <p:tav tm="100000">
                                          <p:val>
                                            <p:strVal val="#ppt_x"/>
                                          </p:val>
                                        </p:tav>
                                      </p:tavLst>
                                    </p:anim>
                                    <p:anim calcmode="lin" valueType="num">
                                      <p:cBhvr>
                                        <p:cTn id="130" dur="600" fill="hold"/>
                                        <p:tgtEl>
                                          <p:spTgt spid="98"/>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97"/>
                                        </p:tgtEl>
                                        <p:attrNameLst>
                                          <p:attrName>style.visibility</p:attrName>
                                        </p:attrNameLst>
                                      </p:cBhvr>
                                      <p:to>
                                        <p:strVal val="visible"/>
                                      </p:to>
                                    </p:set>
                                    <p:animEffect>
                                      <p:cBhvr>
                                        <p:cTn id="133" dur="600"/>
                                        <p:tgtEl>
                                          <p:spTgt spid="97"/>
                                        </p:tgtEl>
                                      </p:cBhvr>
                                    </p:animEffect>
                                    <p:anim calcmode="lin" valueType="num">
                                      <p:cBhvr>
                                        <p:cTn id="134" dur="600" fill="hold"/>
                                        <p:tgtEl>
                                          <p:spTgt spid="97"/>
                                        </p:tgtEl>
                                        <p:attrNameLst>
                                          <p:attrName>ppt_x</p:attrName>
                                        </p:attrNameLst>
                                      </p:cBhvr>
                                      <p:tavLst>
                                        <p:tav tm="0">
                                          <p:val>
                                            <p:strVal val="#ppt_x"/>
                                          </p:val>
                                        </p:tav>
                                        <p:tav tm="100000">
                                          <p:val>
                                            <p:strVal val="#ppt_x"/>
                                          </p:val>
                                        </p:tav>
                                      </p:tavLst>
                                    </p:anim>
                                    <p:anim calcmode="lin" valueType="num">
                                      <p:cBhvr>
                                        <p:cTn id="135" dur="6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utoUpdateAnimBg="0"/>
      <p:bldP spid="85" grpId="0" bldLvl="0" autoUpdateAnimBg="0"/>
      <p:bldP spid="86" grpId="0" bldLvl="0" autoUpdateAnimBg="0"/>
      <p:bldP spid="87" grpId="0" bldLvl="0" autoUpdateAnimBg="0"/>
      <p:bldP spid="88" grpId="0" bldLvl="0" autoUpdateAnimBg="0"/>
      <p:bldP spid="92" grpId="0" bldLvl="0" autoUpdateAnimBg="0"/>
      <p:bldP spid="93" grpId="0" bldLvl="0" autoUpdateAnimBg="0"/>
      <p:bldP spid="94" grpId="0" bldLvl="0" autoUpdateAnimBg="0"/>
      <p:bldP spid="95" grpId="0" bldLvl="0" autoUpdateAnimBg="0"/>
      <p:bldP spid="96" grpId="0" bldLvl="0" autoUpdateAnimBg="0"/>
      <p:bldP spid="97" grpId="0" bldLvl="0" autoUpdateAnimBg="0"/>
      <p:bldP spid="98" grpId="0" bldLvl="0" autoUpdateAnimBg="0"/>
      <p:bldP spid="79" grpId="0"/>
      <p:bldP spid="80"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54" name="组合 53"/>
          <p:cNvGrpSpPr/>
          <p:nvPr/>
        </p:nvGrpSpPr>
        <p:grpSpPr>
          <a:xfrm>
            <a:off x="3216869" y="1596106"/>
            <a:ext cx="1351175" cy="1197533"/>
            <a:chOff x="1572165" y="1993205"/>
            <a:chExt cx="1962102" cy="1738992"/>
          </a:xfrm>
        </p:grpSpPr>
        <p:sp>
          <p:nvSpPr>
            <p:cNvPr id="55"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7"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58" name="组合 57"/>
          <p:cNvGrpSpPr/>
          <p:nvPr/>
        </p:nvGrpSpPr>
        <p:grpSpPr>
          <a:xfrm>
            <a:off x="3216869" y="2863970"/>
            <a:ext cx="1351175" cy="1197533"/>
            <a:chOff x="1572165" y="1993205"/>
            <a:chExt cx="1962102" cy="1738992"/>
          </a:xfrm>
        </p:grpSpPr>
        <p:sp>
          <p:nvSpPr>
            <p:cNvPr id="83"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84"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99" name="组合 98"/>
          <p:cNvGrpSpPr/>
          <p:nvPr/>
        </p:nvGrpSpPr>
        <p:grpSpPr>
          <a:xfrm>
            <a:off x="4323071" y="2230039"/>
            <a:ext cx="1351175" cy="1197533"/>
            <a:chOff x="1572165" y="1993205"/>
            <a:chExt cx="1962102" cy="1738992"/>
          </a:xfrm>
        </p:grpSpPr>
        <p:sp>
          <p:nvSpPr>
            <p:cNvPr id="100"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01" name="Freeform 5"/>
            <p:cNvSpPr>
              <a:spLocks/>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102" name="组合 101"/>
          <p:cNvGrpSpPr/>
          <p:nvPr/>
        </p:nvGrpSpPr>
        <p:grpSpPr>
          <a:xfrm>
            <a:off x="3685900" y="2017185"/>
            <a:ext cx="413113" cy="355374"/>
            <a:chOff x="3787022" y="1797643"/>
            <a:chExt cx="550817" cy="473832"/>
          </a:xfrm>
          <a:solidFill>
            <a:schemeClr val="accent1"/>
          </a:solidFill>
        </p:grpSpPr>
        <p:sp>
          <p:nvSpPr>
            <p:cNvPr id="103"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1"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12" name="组合 111"/>
          <p:cNvGrpSpPr/>
          <p:nvPr/>
        </p:nvGrpSpPr>
        <p:grpSpPr>
          <a:xfrm>
            <a:off x="4840075" y="2698284"/>
            <a:ext cx="401728" cy="261041"/>
            <a:chOff x="7058307" y="1859447"/>
            <a:chExt cx="535637" cy="348055"/>
          </a:xfrm>
          <a:solidFill>
            <a:schemeClr val="tx1">
              <a:lumMod val="65000"/>
              <a:lumOff val="35000"/>
            </a:schemeClr>
          </a:solidFill>
        </p:grpSpPr>
        <p:sp>
          <p:nvSpPr>
            <p:cNvPr id="113"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4"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5"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6"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7"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8"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9"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20" name="组合 119"/>
          <p:cNvGrpSpPr/>
          <p:nvPr/>
        </p:nvGrpSpPr>
        <p:grpSpPr>
          <a:xfrm>
            <a:off x="3715176" y="3318842"/>
            <a:ext cx="401728" cy="296010"/>
            <a:chOff x="5958843" y="1820413"/>
            <a:chExt cx="535637" cy="394680"/>
          </a:xfrm>
          <a:solidFill>
            <a:schemeClr val="accent3"/>
          </a:solidFill>
        </p:grpSpPr>
        <p:sp>
          <p:nvSpPr>
            <p:cNvPr id="121"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2"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23" name="组合 122"/>
          <p:cNvGrpSpPr/>
          <p:nvPr/>
        </p:nvGrpSpPr>
        <p:grpSpPr>
          <a:xfrm>
            <a:off x="923968" y="1221668"/>
            <a:ext cx="1889158" cy="1091527"/>
            <a:chOff x="1224476" y="1925464"/>
            <a:chExt cx="2366578" cy="1455365"/>
          </a:xfrm>
        </p:grpSpPr>
        <p:sp>
          <p:nvSpPr>
            <p:cNvPr id="127" name="文本框 40"/>
            <p:cNvSpPr txBox="1"/>
            <p:nvPr/>
          </p:nvSpPr>
          <p:spPr bwMode="auto">
            <a:xfrm>
              <a:off x="1224476" y="2395944"/>
              <a:ext cx="2349781"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5" name="矩形 124"/>
            <p:cNvSpPr/>
            <p:nvPr/>
          </p:nvSpPr>
          <p:spPr>
            <a:xfrm>
              <a:off x="3065023" y="1925464"/>
              <a:ext cx="526031" cy="533477"/>
            </a:xfrm>
            <a:prstGeom prst="rect">
              <a:avLst/>
            </a:prstGeom>
          </p:spPr>
          <p:txBody>
            <a:bodyPr wrap="none">
              <a:spAutoFit/>
            </a:bodyPr>
            <a:lstStyle/>
            <a:p>
              <a:pPr algn="r"/>
              <a:r>
                <a:rPr lang="en-US" altLang="zh-CN" sz="2000" spc="75" dirty="0">
                  <a:solidFill>
                    <a:schemeClr val="accent1"/>
                  </a:solidFill>
                  <a:latin typeface="Impact" panose="020B0806030902050204" pitchFamily="34" charset="0"/>
                  <a:ea typeface="方正正黑简体" panose="02000000000000000000" pitchFamily="2" charset="-122"/>
                </a:rPr>
                <a:t>01</a:t>
              </a:r>
              <a:endParaRPr lang="zh-CN" altLang="en-US" sz="2000" dirty="0">
                <a:solidFill>
                  <a:schemeClr val="accent1"/>
                </a:solidFill>
                <a:latin typeface="Impact" panose="020B0806030902050204" pitchFamily="34" charset="0"/>
              </a:endParaRPr>
            </a:p>
          </p:txBody>
        </p:sp>
      </p:grpSp>
      <p:grpSp>
        <p:nvGrpSpPr>
          <p:cNvPr id="128" name="组合 127"/>
          <p:cNvGrpSpPr/>
          <p:nvPr/>
        </p:nvGrpSpPr>
        <p:grpSpPr>
          <a:xfrm>
            <a:off x="923092" y="2291831"/>
            <a:ext cx="1903706" cy="1071354"/>
            <a:chOff x="1224476" y="1952360"/>
            <a:chExt cx="2384801" cy="1428469"/>
          </a:xfrm>
        </p:grpSpPr>
        <p:sp>
          <p:nvSpPr>
            <p:cNvPr id="132" name="文本框 54"/>
            <p:cNvSpPr txBox="1"/>
            <p:nvPr/>
          </p:nvSpPr>
          <p:spPr bwMode="auto">
            <a:xfrm>
              <a:off x="1224476" y="2395944"/>
              <a:ext cx="2349782"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0" name="矩形 129"/>
            <p:cNvSpPr/>
            <p:nvPr/>
          </p:nvSpPr>
          <p:spPr>
            <a:xfrm>
              <a:off x="3020500" y="1952360"/>
              <a:ext cx="588777" cy="533479"/>
            </a:xfrm>
            <a:prstGeom prst="rect">
              <a:avLst/>
            </a:prstGeom>
          </p:spPr>
          <p:txBody>
            <a:bodyPr wrap="none">
              <a:spAutoFit/>
            </a:bodyPr>
            <a:lstStyle/>
            <a:p>
              <a:pPr algn="r"/>
              <a:r>
                <a:rPr lang="en-US" altLang="zh-CN" sz="2000" spc="75" dirty="0">
                  <a:solidFill>
                    <a:srgbClr val="595959"/>
                  </a:solidFill>
                  <a:latin typeface="Impact" panose="020B0806030902050204" pitchFamily="34" charset="0"/>
                  <a:ea typeface="方正正黑简体" panose="02000000000000000000" pitchFamily="2" charset="-122"/>
                </a:rPr>
                <a:t>02</a:t>
              </a:r>
              <a:endParaRPr lang="zh-CN" altLang="en-US" sz="2000" dirty="0">
                <a:solidFill>
                  <a:srgbClr val="595959"/>
                </a:solidFill>
                <a:latin typeface="Impact" panose="020B0806030902050204" pitchFamily="34" charset="0"/>
              </a:endParaRPr>
            </a:p>
          </p:txBody>
        </p:sp>
      </p:grpSp>
      <p:grpSp>
        <p:nvGrpSpPr>
          <p:cNvPr id="133" name="组合 132"/>
          <p:cNvGrpSpPr/>
          <p:nvPr/>
        </p:nvGrpSpPr>
        <p:grpSpPr>
          <a:xfrm>
            <a:off x="922906" y="3328379"/>
            <a:ext cx="1907535" cy="1084802"/>
            <a:chOff x="1224476" y="1934430"/>
            <a:chExt cx="2389600" cy="1446399"/>
          </a:xfrm>
        </p:grpSpPr>
        <p:sp>
          <p:nvSpPr>
            <p:cNvPr id="137" name="文本框 59"/>
            <p:cNvSpPr txBox="1"/>
            <p:nvPr/>
          </p:nvSpPr>
          <p:spPr bwMode="auto">
            <a:xfrm>
              <a:off x="1224476" y="2395944"/>
              <a:ext cx="2349785"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5" name="矩形 134"/>
            <p:cNvSpPr/>
            <p:nvPr/>
          </p:nvSpPr>
          <p:spPr>
            <a:xfrm>
              <a:off x="3015258" y="1934430"/>
              <a:ext cx="598818" cy="533479"/>
            </a:xfrm>
            <a:prstGeom prst="rect">
              <a:avLst/>
            </a:prstGeom>
          </p:spPr>
          <p:txBody>
            <a:bodyPr wrap="none">
              <a:spAutoFit/>
            </a:bodyPr>
            <a:lstStyle/>
            <a:p>
              <a:pPr algn="r"/>
              <a:r>
                <a:rPr lang="en-US" altLang="zh-CN" sz="2000" spc="75" dirty="0">
                  <a:solidFill>
                    <a:srgbClr val="0070C0"/>
                  </a:solidFill>
                  <a:latin typeface="Impact" panose="020B0806030902050204" pitchFamily="34" charset="0"/>
                  <a:ea typeface="方正正黑简体" panose="02000000000000000000" pitchFamily="2" charset="-122"/>
                </a:rPr>
                <a:t>03</a:t>
              </a:r>
              <a:endParaRPr lang="zh-CN" altLang="en-US" sz="2000" dirty="0">
                <a:solidFill>
                  <a:srgbClr val="0070C0"/>
                </a:solidFill>
                <a:latin typeface="Impact" panose="020B0806030902050204" pitchFamily="34" charset="0"/>
              </a:endParaRPr>
            </a:p>
          </p:txBody>
        </p:sp>
      </p:grpSp>
      <p:sp>
        <p:nvSpPr>
          <p:cNvPr id="138" name="文本框 63"/>
          <p:cNvSpPr txBox="1"/>
          <p:nvPr/>
        </p:nvSpPr>
        <p:spPr>
          <a:xfrm>
            <a:off x="5939078" y="2655700"/>
            <a:ext cx="2149327"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9" name="文本框 64"/>
          <p:cNvSpPr txBox="1"/>
          <p:nvPr/>
        </p:nvSpPr>
        <p:spPr>
          <a:xfrm>
            <a:off x="5939077" y="2335994"/>
            <a:ext cx="1900558" cy="284693"/>
          </a:xfrm>
          <a:prstGeom prst="rect">
            <a:avLst/>
          </a:prstGeom>
          <a:noFill/>
        </p:spPr>
        <p:txBody>
          <a:bodyPr wrap="square" lIns="68580" tIns="34290" rIns="68580" bIns="3429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40" name="矩形 139"/>
          <p:cNvSpPr/>
          <p:nvPr/>
        </p:nvSpPr>
        <p:spPr>
          <a:xfrm>
            <a:off x="5936526" y="1608407"/>
            <a:ext cx="1117935" cy="746358"/>
          </a:xfrm>
          <a:prstGeom prst="rect">
            <a:avLst/>
          </a:prstGeom>
        </p:spPr>
        <p:txBody>
          <a:bodyPr wrap="none" lIns="68580" tIns="34290" rIns="68580" bIns="34290">
            <a:spAutoFit/>
          </a:bodyPr>
          <a:lstStyle/>
          <a:p>
            <a:r>
              <a:rPr lang="en-US" altLang="zh-CN" sz="4400" dirty="0">
                <a:solidFill>
                  <a:srgbClr val="595959"/>
                </a:solidFill>
                <a:latin typeface="+mn-ea"/>
              </a:rPr>
              <a:t>75</a:t>
            </a:r>
            <a:r>
              <a:rPr lang="en-US" altLang="zh-CN" sz="2800" dirty="0">
                <a:solidFill>
                  <a:srgbClr val="595959"/>
                </a:solidFill>
                <a:latin typeface="+mn-ea"/>
              </a:rPr>
              <a:t>%</a:t>
            </a:r>
            <a:endParaRPr lang="zh-CN" altLang="en-US" sz="900" dirty="0">
              <a:solidFill>
                <a:srgbClr val="595959"/>
              </a:solidFill>
              <a:latin typeface="+mn-ea"/>
            </a:endParaRPr>
          </a:p>
        </p:txBody>
      </p:sp>
      <p:sp>
        <p:nvSpPr>
          <p:cNvPr id="141" name="矩形 140"/>
          <p:cNvSpPr/>
          <p:nvPr/>
        </p:nvSpPr>
        <p:spPr>
          <a:xfrm>
            <a:off x="5936526" y="3422505"/>
            <a:ext cx="2151733"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686425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500" fill="hold"/>
                                            <p:tgtEl>
                                              <p:spTgt spid="9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14:bounceEnd="40000">
                                          <p:cBhvr additive="base">
                                            <p:cTn id="15"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1+#ppt_w/2"/>
                                              </p:val>
                                            </p:tav>
                                            <p:tav tm="100000">
                                              <p:val>
                                                <p:strVal val="#ppt_x"/>
                                              </p:val>
                                            </p:tav>
                                          </p:tavLst>
                                        </p:anim>
                                        <p:anim calcmode="lin" valueType="num">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箭头3"/>
          <p:cNvSpPr>
            <a:spLocks/>
          </p:cNvSpPr>
          <p:nvPr/>
        </p:nvSpPr>
        <p:spPr bwMode="gray">
          <a:xfrm flipV="1">
            <a:off x="1531850" y="2876219"/>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4" name="箭头2"/>
          <p:cNvSpPr>
            <a:spLocks/>
          </p:cNvSpPr>
          <p:nvPr/>
        </p:nvSpPr>
        <p:spPr bwMode="gray">
          <a:xfrm rot="16200000">
            <a:off x="1747861" y="2401564"/>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6" name="箭头1"/>
          <p:cNvSpPr>
            <a:spLocks/>
          </p:cNvSpPr>
          <p:nvPr/>
        </p:nvSpPr>
        <p:spPr bwMode="gray">
          <a:xfrm>
            <a:off x="1526579" y="1630311"/>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7" name="文本1"/>
          <p:cNvSpPr>
            <a:spLocks noChangeArrowheads="1"/>
          </p:cNvSpPr>
          <p:nvPr/>
        </p:nvSpPr>
        <p:spPr bwMode="gray">
          <a:xfrm>
            <a:off x="3378267" y="1338757"/>
            <a:ext cx="4434093" cy="896993"/>
          </a:xfrm>
          <a:prstGeom prst="roundRect">
            <a:avLst>
              <a:gd name="adj" fmla="val 11505"/>
            </a:avLst>
          </a:prstGeom>
          <a:noFill/>
          <a:ln w="15875" cap="flat" cmpd="sng" algn="ctr">
            <a:solidFill>
              <a:srgbClr val="595959"/>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9" name="文本2"/>
          <p:cNvSpPr>
            <a:spLocks noChangeArrowheads="1"/>
          </p:cNvSpPr>
          <p:nvPr/>
        </p:nvSpPr>
        <p:spPr bwMode="gray">
          <a:xfrm>
            <a:off x="3378267" y="2428790"/>
            <a:ext cx="4434093" cy="894027"/>
          </a:xfrm>
          <a:prstGeom prst="roundRect">
            <a:avLst>
              <a:gd name="adj" fmla="val 11505"/>
            </a:avLst>
          </a:prstGeom>
          <a:noFill/>
          <a:ln w="15875" cap="flat" cmpd="sng" algn="ctr">
            <a:solidFill>
              <a:srgbClr val="0070C0"/>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11" name="文本3"/>
          <p:cNvSpPr>
            <a:spLocks noChangeArrowheads="1"/>
          </p:cNvSpPr>
          <p:nvPr/>
        </p:nvSpPr>
        <p:spPr bwMode="ltGray">
          <a:xfrm>
            <a:off x="3378267" y="3509594"/>
            <a:ext cx="4434093" cy="886051"/>
          </a:xfrm>
          <a:prstGeom prst="roundRect">
            <a:avLst>
              <a:gd name="adj" fmla="val 11505"/>
            </a:avLst>
          </a:prstGeom>
          <a:noFill/>
          <a:ln w="15875" cap="flat" cmpd="sng" algn="ctr">
            <a:solidFill>
              <a:schemeClr val="accent4"/>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grpSp>
        <p:nvGrpSpPr>
          <p:cNvPr id="34" name="组合 33"/>
          <p:cNvGrpSpPr/>
          <p:nvPr/>
        </p:nvGrpSpPr>
        <p:grpSpPr>
          <a:xfrm>
            <a:off x="661509" y="2094341"/>
            <a:ext cx="1590850" cy="1590851"/>
            <a:chOff x="4184106" y="2952206"/>
            <a:chExt cx="3823790" cy="3823790"/>
          </a:xfrm>
        </p:grpSpPr>
        <p:sp>
          <p:nvSpPr>
            <p:cNvPr id="35" name="椭圆 3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6" name="组合 35"/>
            <p:cNvGrpSpPr/>
            <p:nvPr/>
          </p:nvGrpSpPr>
          <p:grpSpPr>
            <a:xfrm>
              <a:off x="4710170" y="3478267"/>
              <a:ext cx="2771662" cy="2771663"/>
              <a:chOff x="2193192" y="1899414"/>
              <a:chExt cx="2421375" cy="2421376"/>
            </a:xfrm>
            <a:effectLst/>
          </p:grpSpPr>
          <p:sp>
            <p:nvSpPr>
              <p:cNvPr id="37" name="椭圆 36"/>
              <p:cNvSpPr/>
              <p:nvPr/>
            </p:nvSpPr>
            <p:spPr>
              <a:xfrm>
                <a:off x="2193192" y="1899414"/>
                <a:ext cx="2421375"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8" name="八边形 37"/>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39" name="组合 38"/>
          <p:cNvGrpSpPr/>
          <p:nvPr/>
        </p:nvGrpSpPr>
        <p:grpSpPr>
          <a:xfrm>
            <a:off x="958857" y="2531043"/>
            <a:ext cx="955721" cy="651817"/>
            <a:chOff x="8922207" y="2437732"/>
            <a:chExt cx="1019784" cy="869092"/>
          </a:xfrm>
        </p:grpSpPr>
        <p:sp>
          <p:nvSpPr>
            <p:cNvPr id="40" name="文本框 37"/>
            <p:cNvSpPr txBox="1"/>
            <p:nvPr/>
          </p:nvSpPr>
          <p:spPr>
            <a:xfrm>
              <a:off x="8931338" y="2437732"/>
              <a:ext cx="1010653" cy="697628"/>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Impact" panose="020B0806030902050204" pitchFamily="34" charset="0"/>
              </a:endParaRPr>
            </a:p>
          </p:txBody>
        </p:sp>
        <p:sp>
          <p:nvSpPr>
            <p:cNvPr id="41" name="文本框 38"/>
            <p:cNvSpPr txBox="1"/>
            <p:nvPr/>
          </p:nvSpPr>
          <p:spPr>
            <a:xfrm>
              <a:off x="8922207" y="2445047"/>
              <a:ext cx="1010653" cy="861777"/>
            </a:xfrm>
            <a:prstGeom prst="rect">
              <a:avLst/>
            </a:prstGeom>
            <a:noFill/>
          </p:spPr>
          <p:txBody>
            <a:bodyPr wrap="square" rtlCol="0">
              <a:spAutoFit/>
            </a:bodyPr>
            <a:lstStyle/>
            <a:p>
              <a:pPr algn="ctr"/>
              <a:r>
                <a:rPr lang="zh-CN" altLang="en-US" sz="1800" b="1" dirty="0">
                  <a:solidFill>
                    <a:schemeClr val="tx1">
                      <a:lumMod val="65000"/>
                      <a:lumOff val="35000"/>
                    </a:schemeClr>
                  </a:solidFill>
                  <a:latin typeface="+mn-ea"/>
                </a:rPr>
                <a:t>添加</a:t>
              </a:r>
              <a:endParaRPr lang="en-US" altLang="zh-CN" sz="1800" b="1" dirty="0">
                <a:solidFill>
                  <a:schemeClr val="tx1">
                    <a:lumMod val="65000"/>
                    <a:lumOff val="35000"/>
                  </a:schemeClr>
                </a:solidFill>
                <a:latin typeface="+mn-ea"/>
              </a:endParaRPr>
            </a:p>
            <a:p>
              <a:pPr algn="ctr"/>
              <a:r>
                <a:rPr lang="zh-CN" altLang="en-US" sz="1800" b="1" dirty="0">
                  <a:solidFill>
                    <a:schemeClr val="tx1">
                      <a:lumMod val="65000"/>
                      <a:lumOff val="35000"/>
                    </a:schemeClr>
                  </a:solidFill>
                  <a:latin typeface="+mn-ea"/>
                </a:rPr>
                <a:t>内容</a:t>
              </a:r>
            </a:p>
          </p:txBody>
        </p:sp>
      </p:grpSp>
      <p:grpSp>
        <p:nvGrpSpPr>
          <p:cNvPr id="42" name="组合 41"/>
          <p:cNvGrpSpPr/>
          <p:nvPr/>
        </p:nvGrpSpPr>
        <p:grpSpPr>
          <a:xfrm>
            <a:off x="2397230" y="1307540"/>
            <a:ext cx="950749" cy="939547"/>
            <a:chOff x="3237545" y="4561747"/>
            <a:chExt cx="1146960" cy="1146960"/>
          </a:xfrm>
        </p:grpSpPr>
        <p:sp>
          <p:nvSpPr>
            <p:cNvPr id="43" name="圆角矩形 42"/>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4" name="椭圆 43"/>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5" name="Text Placeholder 4"/>
          <p:cNvSpPr txBox="1">
            <a:spLocks/>
          </p:cNvSpPr>
          <p:nvPr/>
        </p:nvSpPr>
        <p:spPr>
          <a:xfrm>
            <a:off x="2499684" y="1686062"/>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397756" y="2404187"/>
            <a:ext cx="950749" cy="939547"/>
            <a:chOff x="3237545" y="4561747"/>
            <a:chExt cx="1146960" cy="1146960"/>
          </a:xfrm>
        </p:grpSpPr>
        <p:sp>
          <p:nvSpPr>
            <p:cNvPr id="47" name="圆角矩形 46"/>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8" name="椭圆 47"/>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9" name="Text Placeholder 4"/>
          <p:cNvSpPr txBox="1">
            <a:spLocks/>
          </p:cNvSpPr>
          <p:nvPr/>
        </p:nvSpPr>
        <p:spPr>
          <a:xfrm>
            <a:off x="2500210" y="2782709"/>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400287" y="3479839"/>
            <a:ext cx="950749" cy="939547"/>
            <a:chOff x="3237545" y="4561747"/>
            <a:chExt cx="1146960" cy="1146960"/>
          </a:xfrm>
        </p:grpSpPr>
        <p:sp>
          <p:nvSpPr>
            <p:cNvPr id="51" name="圆角矩形 50"/>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2" name="椭圆 51"/>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3" name="Text Placeholder 4"/>
          <p:cNvSpPr txBox="1">
            <a:spLocks/>
          </p:cNvSpPr>
          <p:nvPr/>
        </p:nvSpPr>
        <p:spPr>
          <a:xfrm>
            <a:off x="2502741" y="3858361"/>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96125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5">
                                            <p:txEl>
                                              <p:pRg st="0" end="0"/>
                                            </p:txEl>
                                          </p:spTgt>
                                        </p:tgtEl>
                                        <p:attrNameLst>
                                          <p:attrName>style.visibility</p:attrName>
                                        </p:attrNameLst>
                                      </p:cBhvr>
                                      <p:to>
                                        <p:strVal val="visible"/>
                                      </p:to>
                                    </p:set>
                                    <p:animEffect transition="in" filter="fade">
                                      <p:cBhvr>
                                        <p:cTn id="32" dur="500"/>
                                        <p:tgtEl>
                                          <p:spTgt spid="45">
                                            <p:txEl>
                                              <p:pRg st="0" end="0"/>
                                            </p:txEl>
                                          </p:spTgt>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xEl>
                                              <p:pRg st="0" end="0"/>
                                            </p:txEl>
                                          </p:spTgt>
                                        </p:tgtEl>
                                        <p:attrNameLst>
                                          <p:attrName>style.visibility</p:attrName>
                                        </p:attrNameLst>
                                      </p:cBhvr>
                                      <p:to>
                                        <p:strVal val="visible"/>
                                      </p:to>
                                    </p:set>
                                    <p:animEffect transition="in" filter="fade">
                                      <p:cBhvr>
                                        <p:cTn id="46" dur="500"/>
                                        <p:tgtEl>
                                          <p:spTgt spid="49">
                                            <p:txEl>
                                              <p:pRg st="0" end="0"/>
                                            </p:txEl>
                                          </p:spTgt>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animEffect transition="in" filter="fade">
                                      <p:cBhvr>
                                        <p:cTn id="60" dur="500"/>
                                        <p:tgtEl>
                                          <p:spTgt spid="53">
                                            <p:txEl>
                                              <p:pRg st="0" end="0"/>
                                            </p:txEl>
                                          </p:spTgt>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1" grpId="0" animBg="1"/>
      <p:bldP spid="45" grpId="0" build="p"/>
      <p:bldP spid="49" grpId="0" build="p"/>
      <p:bldP spid="5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414560510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ags/tag2.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2846</TotalTime>
  <Words>5148</Words>
  <Application>Microsoft Office PowerPoint</Application>
  <PresentationFormat>全屏显示(16:9)</PresentationFormat>
  <Paragraphs>312</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subject>通用商务</dc:subject>
  <dc:creator>第一PPT</dc:creator>
  <cp:keywords>www.1ppt.com</cp:keywords>
  <cp:lastModifiedBy>Windows User</cp:lastModifiedBy>
  <cp:revision>246</cp:revision>
  <dcterms:created xsi:type="dcterms:W3CDTF">2015-10-30T14:26:48Z</dcterms:created>
  <dcterms:modified xsi:type="dcterms:W3CDTF">2018-04-25T06:35:33Z</dcterms:modified>
</cp:coreProperties>
</file>