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66" d="100"/>
          <a:sy n="66" d="100"/>
        </p:scale>
        <p:origin x="-52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88840"/>
            <a:ext cx="864533" cy="76720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532" y="1988840"/>
            <a:ext cx="1192473" cy="77135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409" y="4542400"/>
            <a:ext cx="306749" cy="396662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42400"/>
            <a:ext cx="379259" cy="39666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8302" y="4542400"/>
            <a:ext cx="481269" cy="396662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772" y="4542400"/>
            <a:ext cx="427916" cy="39666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188" y="3158270"/>
            <a:ext cx="267362" cy="81023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185" y="4542400"/>
            <a:ext cx="306283" cy="40536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324" y="3158270"/>
            <a:ext cx="815468" cy="81546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702" y="3158270"/>
            <a:ext cx="815469" cy="815469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623" y="1988840"/>
            <a:ext cx="853297" cy="75954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1467" y="1988840"/>
            <a:ext cx="759541" cy="759541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471" y="1988840"/>
            <a:ext cx="904689" cy="759542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384" y="1988840"/>
            <a:ext cx="911504" cy="759542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945" y="3158270"/>
            <a:ext cx="391020" cy="815468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4355070" y="4599357"/>
            <a:ext cx="320375" cy="345384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 flipH="1">
            <a:off x="3745081" y="4599357"/>
            <a:ext cx="320375" cy="345384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117" y="3158270"/>
            <a:ext cx="911055" cy="815468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5572837" y="4577734"/>
            <a:ext cx="318164" cy="342789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0000" flipH="1">
            <a:off x="4965059" y="4577734"/>
            <a:ext cx="318164" cy="342789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094" y="4542400"/>
            <a:ext cx="393360" cy="377304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0615" y="4542400"/>
            <a:ext cx="397865" cy="38601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51068" y="4542400"/>
            <a:ext cx="495401" cy="391859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6080" y="4542400"/>
            <a:ext cx="242808" cy="400225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1375" y="3158270"/>
            <a:ext cx="897513" cy="785378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158270"/>
            <a:ext cx="531499" cy="78026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325" y="3158270"/>
            <a:ext cx="752896" cy="81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2018-04-24T01:42:21Z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