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33" d="100"/>
          <a:sy n="33" d="100"/>
        </p:scale>
        <p:origin x="-1230" y="-1812"/>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2018/4/23</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157"/>
          <p:cNvSpPr>
            <a:spLocks noChangeArrowheads="1"/>
          </p:cNvSpPr>
          <p:nvPr/>
        </p:nvSpPr>
        <p:spPr bwMode="auto">
          <a:xfrm>
            <a:off x="1940507" y="3326571"/>
            <a:ext cx="1232348" cy="1195532"/>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rgbClr val="FFFFFF"/>
              </a:solidFill>
              <a:effectLst/>
              <a:uLnTx/>
              <a:uFillTx/>
              <a:latin typeface="宋体" pitchFamily="2" charset="-122"/>
              <a:ea typeface="宋体" pitchFamily="2" charset="-122"/>
              <a:sym typeface="宋体" pitchFamily="2" charset="-122"/>
            </a:endParaRPr>
          </a:p>
        </p:txBody>
      </p:sp>
      <p:sp>
        <p:nvSpPr>
          <p:cNvPr id="24" name="椭圆 23"/>
          <p:cNvSpPr/>
          <p:nvPr/>
        </p:nvSpPr>
        <p:spPr>
          <a:xfrm>
            <a:off x="1656581" y="3024237"/>
            <a:ext cx="1800200" cy="1800200"/>
          </a:xfrm>
          <a:prstGeom prst="ellipse">
            <a:avLst/>
          </a:prstGeom>
          <a:noFill/>
          <a:ln w="1905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25" name="直接连接符 24"/>
          <p:cNvCxnSpPr/>
          <p:nvPr/>
        </p:nvCxnSpPr>
        <p:spPr>
          <a:xfrm>
            <a:off x="4033590" y="3096245"/>
            <a:ext cx="0" cy="1641882"/>
          </a:xfrm>
          <a:prstGeom prst="line">
            <a:avLst/>
          </a:prstGeom>
          <a:noFill/>
          <a:ln w="9525" cap="flat" cmpd="sng" algn="ctr">
            <a:solidFill>
              <a:sysClr val="window" lastClr="FFFFFF">
                <a:lumMod val="85000"/>
              </a:sysClr>
            </a:solidFill>
            <a:prstDash val="solid"/>
          </a:ln>
          <a:effectLst/>
        </p:spPr>
      </p:cxnSp>
      <p:sp>
        <p:nvSpPr>
          <p:cNvPr id="26" name="TextBox 59"/>
          <p:cNvSpPr>
            <a:spLocks noChangeArrowheads="1"/>
          </p:cNvSpPr>
          <p:nvPr/>
        </p:nvSpPr>
        <p:spPr bwMode="auto">
          <a:xfrm flipH="1">
            <a:off x="4104851" y="3168253"/>
            <a:ext cx="33131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auto">
              <a:spcBef>
                <a:spcPts val="0"/>
              </a:spcBef>
              <a:spcAft>
                <a:spcPts val="0"/>
              </a:spcAft>
            </a:pP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01</a:t>
            </a:r>
            <a:r>
              <a:rPr lang="zh-CN" altLang="en-US"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a:t>
            </a:r>
            <a:r>
              <a:rPr lang="zh-CN" altLang="en-US" sz="2800" dirty="0">
                <a:solidFill>
                  <a:prstClr val="white">
                    <a:lumMod val="95000"/>
                  </a:prstClr>
                </a:solidFill>
                <a:latin typeface="造字工房情书（非商用）常规体" pitchFamily="50" charset="-122"/>
                <a:ea typeface="造字工房情书（非商用）常规体" pitchFamily="50" charset="-122"/>
              </a:rPr>
              <a:t>分析自身因素</a:t>
            </a:r>
            <a:r>
              <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endParaRPr lang="en-US" altLang="zh-CN"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7" name="TextBox 59"/>
          <p:cNvSpPr>
            <a:spLocks noChangeArrowheads="1"/>
          </p:cNvSpPr>
          <p:nvPr/>
        </p:nvSpPr>
        <p:spPr bwMode="auto">
          <a:xfrm flipH="1">
            <a:off x="4105598" y="3962082"/>
            <a:ext cx="33131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auto">
              <a:spcBef>
                <a:spcPts val="0"/>
              </a:spcBef>
              <a:spcAft>
                <a:spcPts val="0"/>
              </a:spcAft>
            </a:pP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02</a:t>
            </a:r>
            <a:r>
              <a:rPr lang="zh-CN" altLang="en-US"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a:t>
            </a: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外在环境</a:t>
            </a:r>
            <a:r>
              <a:rPr lang="zh-CN" altLang="en-US" sz="2800" dirty="0">
                <a:solidFill>
                  <a:prstClr val="white">
                    <a:lumMod val="95000"/>
                  </a:prstClr>
                </a:solidFill>
                <a:latin typeface="造字工房情书（非商用）常规体" pitchFamily="50" charset="-122"/>
                <a:ea typeface="造字工房情书（非商用）常规体" pitchFamily="50" charset="-122"/>
              </a:rPr>
              <a:t>因素</a:t>
            </a:r>
            <a:r>
              <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endParaRPr lang="en-US" altLang="zh-CN"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8" name="TextBox 59"/>
          <p:cNvSpPr>
            <a:spLocks noChangeArrowheads="1"/>
          </p:cNvSpPr>
          <p:nvPr/>
        </p:nvSpPr>
        <p:spPr bwMode="auto">
          <a:xfrm flipH="1">
            <a:off x="7344464" y="3240261"/>
            <a:ext cx="33131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auto">
              <a:spcBef>
                <a:spcPts val="0"/>
              </a:spcBef>
              <a:spcAft>
                <a:spcPts val="0"/>
              </a:spcAft>
            </a:pP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03</a:t>
            </a:r>
            <a:r>
              <a:rPr lang="zh-CN" altLang="en-US"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a:t>
            </a: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职业生涯规划</a:t>
            </a:r>
            <a:r>
              <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endParaRPr lang="en-US" altLang="zh-CN"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9" name="TextBox 59"/>
          <p:cNvSpPr>
            <a:spLocks noChangeArrowheads="1"/>
          </p:cNvSpPr>
          <p:nvPr/>
        </p:nvSpPr>
        <p:spPr bwMode="auto">
          <a:xfrm flipH="1">
            <a:off x="7345211" y="3962082"/>
            <a:ext cx="33131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fontAlgn="auto">
              <a:spcBef>
                <a:spcPts val="0"/>
              </a:spcBef>
              <a:spcAft>
                <a:spcPts val="0"/>
              </a:spcAft>
            </a:pP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04</a:t>
            </a:r>
            <a:r>
              <a:rPr lang="zh-CN" altLang="en-US"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r>
              <a:rPr lang="en-US" altLang="zh-CN" sz="32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a:t>
            </a: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如何执行计划</a:t>
            </a:r>
            <a:r>
              <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 </a:t>
            </a:r>
            <a:endParaRPr lang="en-US" altLang="zh-CN"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par>
                          <p:cTn id="14" fill="hold">
                            <p:stCondLst>
                              <p:cond delay="1000"/>
                            </p:stCondLst>
                            <p:childTnLst>
                              <p:par>
                                <p:cTn id="15" presetID="16" presetClass="entr" presetSubtype="42"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Horizontal)">
                                      <p:cBhvr>
                                        <p:cTn id="17" dur="500"/>
                                        <p:tgtEl>
                                          <p:spTgt spid="2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6" grpId="0"/>
      <p:bldP spid="27" grpId="0"/>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39"/>
          <p:cNvSpPr>
            <a:spLocks noEditPoints="1"/>
          </p:cNvSpPr>
          <p:nvPr/>
        </p:nvSpPr>
        <p:spPr bwMode="auto">
          <a:xfrm>
            <a:off x="5214614" y="310029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26" name="Freeform 240"/>
          <p:cNvSpPr>
            <a:spLocks noEditPoints="1"/>
          </p:cNvSpPr>
          <p:nvPr/>
        </p:nvSpPr>
        <p:spPr bwMode="auto">
          <a:xfrm>
            <a:off x="3335014" y="211445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27" name="Freeform 241"/>
          <p:cNvSpPr>
            <a:spLocks noEditPoints="1"/>
          </p:cNvSpPr>
          <p:nvPr/>
        </p:nvSpPr>
        <p:spPr bwMode="auto">
          <a:xfrm>
            <a:off x="5265414" y="135245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28" name="Freeform 242"/>
          <p:cNvSpPr>
            <a:spLocks noEditPoints="1"/>
          </p:cNvSpPr>
          <p:nvPr/>
        </p:nvSpPr>
        <p:spPr bwMode="auto">
          <a:xfrm>
            <a:off x="4870127" y="5391057"/>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29" name="Freeform 243"/>
          <p:cNvSpPr>
            <a:spLocks/>
          </p:cNvSpPr>
          <p:nvPr/>
        </p:nvSpPr>
        <p:spPr bwMode="auto">
          <a:xfrm>
            <a:off x="6726256" y="6237194"/>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0" name="Freeform 244"/>
          <p:cNvSpPr>
            <a:spLocks noEditPoints="1"/>
          </p:cNvSpPr>
          <p:nvPr/>
        </p:nvSpPr>
        <p:spPr bwMode="auto">
          <a:xfrm>
            <a:off x="6391294" y="5892707"/>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1" name="Freeform 245"/>
          <p:cNvSpPr>
            <a:spLocks/>
          </p:cNvSpPr>
          <p:nvPr/>
        </p:nvSpPr>
        <p:spPr bwMode="auto">
          <a:xfrm>
            <a:off x="7056114" y="267643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2" name="Freeform 246"/>
          <p:cNvSpPr>
            <a:spLocks noEditPoints="1"/>
          </p:cNvSpPr>
          <p:nvPr/>
        </p:nvSpPr>
        <p:spPr bwMode="auto">
          <a:xfrm>
            <a:off x="6721152" y="233035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3" name="Freeform 247"/>
          <p:cNvSpPr>
            <a:spLocks noEditPoints="1"/>
          </p:cNvSpPr>
          <p:nvPr/>
        </p:nvSpPr>
        <p:spPr bwMode="auto">
          <a:xfrm>
            <a:off x="4179564" y="296059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4" name="Freeform 248"/>
          <p:cNvSpPr>
            <a:spLocks noEditPoints="1"/>
          </p:cNvSpPr>
          <p:nvPr/>
        </p:nvSpPr>
        <p:spPr bwMode="auto">
          <a:xfrm>
            <a:off x="6200452" y="407184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5" name="Freeform 249"/>
          <p:cNvSpPr>
            <a:spLocks noEditPoints="1"/>
          </p:cNvSpPr>
          <p:nvPr/>
        </p:nvSpPr>
        <p:spPr bwMode="auto">
          <a:xfrm>
            <a:off x="5879777" y="196840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6" name="Freeform 250"/>
          <p:cNvSpPr>
            <a:spLocks noEditPoints="1"/>
          </p:cNvSpPr>
          <p:nvPr/>
        </p:nvSpPr>
        <p:spPr bwMode="auto">
          <a:xfrm>
            <a:off x="5368602" y="5891120"/>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7" name="Freeform 254"/>
          <p:cNvSpPr>
            <a:spLocks/>
          </p:cNvSpPr>
          <p:nvPr/>
        </p:nvSpPr>
        <p:spPr bwMode="auto">
          <a:xfrm>
            <a:off x="3810719" y="4611592"/>
            <a:ext cx="626938" cy="30060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8" name="Freeform 255"/>
          <p:cNvSpPr>
            <a:spLocks/>
          </p:cNvSpPr>
          <p:nvPr/>
        </p:nvSpPr>
        <p:spPr bwMode="auto">
          <a:xfrm>
            <a:off x="3750268" y="4717286"/>
            <a:ext cx="1257971" cy="241140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39" name="Freeform 256"/>
          <p:cNvSpPr>
            <a:spLocks/>
          </p:cNvSpPr>
          <p:nvPr/>
        </p:nvSpPr>
        <p:spPr bwMode="auto">
          <a:xfrm>
            <a:off x="3839203" y="5032280"/>
            <a:ext cx="515903" cy="278939"/>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a:ea typeface="+mn-ea"/>
            </a:endParaRPr>
          </a:p>
        </p:txBody>
      </p:sp>
      <p:sp>
        <p:nvSpPr>
          <p:cNvPr id="40" name="TextBox 55"/>
          <p:cNvSpPr txBox="1"/>
          <p:nvPr/>
        </p:nvSpPr>
        <p:spPr>
          <a:xfrm>
            <a:off x="8131294" y="2388581"/>
            <a:ext cx="960519" cy="369332"/>
          </a:xfrm>
          <a:prstGeom prst="rect">
            <a:avLst/>
          </a:prstGeom>
          <a:noFill/>
        </p:spPr>
        <p:txBody>
          <a:bodyPr wrap="none" rtlCol="0">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竞争激烈</a:t>
            </a:r>
            <a:endParaRPr lang="id-ID" dirty="0">
              <a:solidFill>
                <a:prstClr val="white">
                  <a:lumMod val="95000"/>
                </a:prstClr>
              </a:solidFill>
              <a:latin typeface="造字工房情书（非商用）常规体" pitchFamily="50" charset="-122"/>
              <a:ea typeface="造字工房情书（非商用）常规体" pitchFamily="50" charset="-122"/>
            </a:endParaRPr>
          </a:p>
        </p:txBody>
      </p:sp>
      <p:sp>
        <p:nvSpPr>
          <p:cNvPr id="41" name="TextBox 58"/>
          <p:cNvSpPr txBox="1"/>
          <p:nvPr/>
        </p:nvSpPr>
        <p:spPr>
          <a:xfrm>
            <a:off x="8131294" y="2669763"/>
            <a:ext cx="2926630" cy="623248"/>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输入你的文字信息输入你的文字信息输入你的文字信息输入你的文字信息输入你的文字信息。</a:t>
            </a:r>
            <a:endParaRPr lang="en-US" sz="1200" dirty="0">
              <a:solidFill>
                <a:prstClr val="white">
                  <a:lumMod val="95000"/>
                </a:prstClr>
              </a:solidFill>
              <a:latin typeface="造字工房情书（非商用）常规体" pitchFamily="50" charset="-122"/>
              <a:ea typeface="造字工房情书（非商用）常规体" pitchFamily="50" charset="-122"/>
            </a:endParaRPr>
          </a:p>
        </p:txBody>
      </p:sp>
      <p:sp>
        <p:nvSpPr>
          <p:cNvPr id="42" name="TextBox 63"/>
          <p:cNvSpPr txBox="1"/>
          <p:nvPr/>
        </p:nvSpPr>
        <p:spPr>
          <a:xfrm>
            <a:off x="8241654" y="4678932"/>
            <a:ext cx="960519" cy="369332"/>
          </a:xfrm>
          <a:prstGeom prst="rect">
            <a:avLst/>
          </a:prstGeom>
          <a:noFill/>
        </p:spPr>
        <p:txBody>
          <a:bodyPr wrap="none" rtlCol="0">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优胜劣汰</a:t>
            </a:r>
            <a:endParaRPr lang="id-ID" dirty="0">
              <a:solidFill>
                <a:prstClr val="white">
                  <a:lumMod val="95000"/>
                </a:prstClr>
              </a:solidFill>
              <a:latin typeface="造字工房情书（非商用）常规体" pitchFamily="50" charset="-122"/>
              <a:ea typeface="造字工房情书（非商用）常规体" pitchFamily="50" charset="-122"/>
            </a:endParaRPr>
          </a:p>
        </p:txBody>
      </p:sp>
      <p:sp>
        <p:nvSpPr>
          <p:cNvPr id="43" name="TextBox 64"/>
          <p:cNvSpPr txBox="1"/>
          <p:nvPr/>
        </p:nvSpPr>
        <p:spPr>
          <a:xfrm>
            <a:off x="8241654" y="4960114"/>
            <a:ext cx="2480617" cy="623248"/>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prstClr val="white">
                  <a:lumMod val="95000"/>
                </a:prstClr>
              </a:solidFill>
              <a:latin typeface="造字工房情书（非商用）常规体" pitchFamily="50" charset="-122"/>
              <a:ea typeface="造字工房情书（非商用）常规体" pitchFamily="50" charset="-122"/>
            </a:endParaRPr>
          </a:p>
        </p:txBody>
      </p:sp>
      <p:sp>
        <p:nvSpPr>
          <p:cNvPr id="44" name="TextBox 65"/>
          <p:cNvSpPr txBox="1"/>
          <p:nvPr/>
        </p:nvSpPr>
        <p:spPr>
          <a:xfrm>
            <a:off x="2383063" y="2000530"/>
            <a:ext cx="960519" cy="369332"/>
          </a:xfrm>
          <a:prstGeom prst="rect">
            <a:avLst/>
          </a:prstGeom>
          <a:noFill/>
        </p:spPr>
        <p:txBody>
          <a:bodyPr wrap="none" rtlCol="0">
            <a:spAutoFit/>
          </a:bodyPr>
          <a:lstStyle/>
          <a:p>
            <a:pPr algn="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就业压力</a:t>
            </a:r>
            <a:endParaRPr lang="id-ID" dirty="0">
              <a:solidFill>
                <a:prstClr val="white">
                  <a:lumMod val="95000"/>
                </a:prstClr>
              </a:solidFill>
              <a:latin typeface="造字工房情书（非商用）常规体" pitchFamily="50" charset="-122"/>
              <a:ea typeface="造字工房情书（非商用）常规体" pitchFamily="50" charset="-122"/>
            </a:endParaRPr>
          </a:p>
        </p:txBody>
      </p:sp>
      <p:sp>
        <p:nvSpPr>
          <p:cNvPr id="45" name="TextBox 66"/>
          <p:cNvSpPr txBox="1"/>
          <p:nvPr/>
        </p:nvSpPr>
        <p:spPr>
          <a:xfrm>
            <a:off x="862965" y="2281712"/>
            <a:ext cx="2480617" cy="623248"/>
          </a:xfrm>
          <a:prstGeom prst="rect">
            <a:avLst/>
          </a:prstGeom>
          <a:noFill/>
        </p:spPr>
        <p:txBody>
          <a:bodyPr wrap="square" rtlCol="0">
            <a:spAutoFit/>
          </a:bodyPr>
          <a:lstStyle/>
          <a:p>
            <a:pPr algn="r" fontAlgn="auto">
              <a:lnSpc>
                <a:spcPct val="150000"/>
              </a:lnSpc>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prstClr val="white">
                  <a:lumMod val="95000"/>
                </a:prstClr>
              </a:solidFill>
              <a:latin typeface="造字工房情书（非商用）常规体" pitchFamily="50" charset="-122"/>
              <a:ea typeface="造字工房情书（非商用）常规体" pitchFamily="50" charset="-122"/>
            </a:endParaRPr>
          </a:p>
        </p:txBody>
      </p:sp>
      <p:sp>
        <p:nvSpPr>
          <p:cNvPr id="46" name="TextBox 67"/>
          <p:cNvSpPr txBox="1"/>
          <p:nvPr/>
        </p:nvSpPr>
        <p:spPr>
          <a:xfrm>
            <a:off x="2312583" y="3944746"/>
            <a:ext cx="960519" cy="369332"/>
          </a:xfrm>
          <a:prstGeom prst="rect">
            <a:avLst/>
          </a:prstGeom>
          <a:noFill/>
        </p:spPr>
        <p:txBody>
          <a:bodyPr wrap="none" rtlCol="0">
            <a:spAutoFit/>
          </a:bodyPr>
          <a:lstStyle/>
          <a:p>
            <a:pPr algn="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未来发展</a:t>
            </a:r>
            <a:endParaRPr lang="id-ID" altLang="zh-CN" dirty="0">
              <a:solidFill>
                <a:prstClr val="white">
                  <a:lumMod val="95000"/>
                </a:prstClr>
              </a:solidFill>
              <a:latin typeface="造字工房情书（非商用）常规体" pitchFamily="50" charset="-122"/>
              <a:ea typeface="造字工房情书（非商用）常规体" pitchFamily="50" charset="-122"/>
            </a:endParaRPr>
          </a:p>
        </p:txBody>
      </p:sp>
      <p:sp>
        <p:nvSpPr>
          <p:cNvPr id="47" name="TextBox 68"/>
          <p:cNvSpPr txBox="1"/>
          <p:nvPr/>
        </p:nvSpPr>
        <p:spPr>
          <a:xfrm>
            <a:off x="792485" y="4225928"/>
            <a:ext cx="2480617" cy="623248"/>
          </a:xfrm>
          <a:prstGeom prst="rect">
            <a:avLst/>
          </a:prstGeom>
          <a:noFill/>
        </p:spPr>
        <p:txBody>
          <a:bodyPr wrap="square" rtlCol="0">
            <a:spAutoFit/>
          </a:bodyPr>
          <a:lstStyle/>
          <a:p>
            <a:pPr algn="r" fontAlgn="auto">
              <a:lnSpc>
                <a:spcPct val="150000"/>
              </a:lnSpc>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par>
                                <p:cTn id="20" presetID="53" presetClass="entr" presetSubtype="16" fill="hold" grpId="1"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grpId="1"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Effect transition="in" filter="fade">
                                      <p:cBhvr>
                                        <p:cTn id="54" dur="500"/>
                                        <p:tgtEl>
                                          <p:spTgt spid="3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8" presetClass="emph" presetSubtype="0" fill="hold" grpId="0" nodeType="withEffect">
                                  <p:stCondLst>
                                    <p:cond delay="0"/>
                                  </p:stCondLst>
                                  <p:childTnLst>
                                    <p:animRot by="21600000">
                                      <p:cBhvr>
                                        <p:cTn id="66" dur="4000" fill="hold"/>
                                        <p:tgtEl>
                                          <p:spTgt spid="26"/>
                                        </p:tgtEl>
                                        <p:attrNameLst>
                                          <p:attrName>r</p:attrName>
                                        </p:attrNameLst>
                                      </p:cBhvr>
                                    </p:animRot>
                                  </p:childTnLst>
                                </p:cTn>
                              </p:par>
                              <p:par>
                                <p:cTn id="67" presetID="8" presetClass="emph" presetSubtype="0" fill="hold" grpId="0" nodeType="withEffect">
                                  <p:stCondLst>
                                    <p:cond delay="0"/>
                                  </p:stCondLst>
                                  <p:childTnLst>
                                    <p:animRot by="-21600000">
                                      <p:cBhvr>
                                        <p:cTn id="68" dur="4000" fill="hold"/>
                                        <p:tgtEl>
                                          <p:spTgt spid="27"/>
                                        </p:tgtEl>
                                        <p:attrNameLst>
                                          <p:attrName>r</p:attrName>
                                        </p:attrNameLst>
                                      </p:cBhvr>
                                    </p:animRot>
                                  </p:childTnLst>
                                </p:cTn>
                              </p:par>
                              <p:par>
                                <p:cTn id="69" presetID="8" presetClass="emph" presetSubtype="0" fill="hold" grpId="0" nodeType="withEffect">
                                  <p:stCondLst>
                                    <p:cond delay="0"/>
                                  </p:stCondLst>
                                  <p:childTnLst>
                                    <p:animRot by="21600000">
                                      <p:cBhvr>
                                        <p:cTn id="70" dur="4000" fill="hold"/>
                                        <p:tgtEl>
                                          <p:spTgt spid="32"/>
                                        </p:tgtEl>
                                        <p:attrNameLst>
                                          <p:attrName>r</p:attrName>
                                        </p:attrNameLst>
                                      </p:cBhvr>
                                    </p:animRot>
                                  </p:childTnLst>
                                </p:cTn>
                              </p:par>
                              <p:par>
                                <p:cTn id="71" presetID="8" presetClass="emph" presetSubtype="0" fill="hold" grpId="0" nodeType="withEffect">
                                  <p:stCondLst>
                                    <p:cond delay="0"/>
                                  </p:stCondLst>
                                  <p:childTnLst>
                                    <p:animRot by="-21600000">
                                      <p:cBhvr>
                                        <p:cTn id="72" dur="4000" fill="hold"/>
                                        <p:tgtEl>
                                          <p:spTgt spid="25"/>
                                        </p:tgtEl>
                                        <p:attrNameLst>
                                          <p:attrName>r</p:attrName>
                                        </p:attrNameLst>
                                      </p:cBhvr>
                                    </p:animRot>
                                  </p:childTnLst>
                                </p:cTn>
                              </p:par>
                              <p:par>
                                <p:cTn id="73" presetID="8" presetClass="emph" presetSubtype="0" fill="hold" grpId="0" nodeType="withEffect">
                                  <p:stCondLst>
                                    <p:cond delay="0"/>
                                  </p:stCondLst>
                                  <p:childTnLst>
                                    <p:animRot by="21600000">
                                      <p:cBhvr>
                                        <p:cTn id="74" dur="4000" fill="hold"/>
                                        <p:tgtEl>
                                          <p:spTgt spid="28"/>
                                        </p:tgtEl>
                                        <p:attrNameLst>
                                          <p:attrName>r</p:attrName>
                                        </p:attrNameLst>
                                      </p:cBhvr>
                                    </p:animRot>
                                  </p:childTnLst>
                                </p:cTn>
                              </p:par>
                              <p:par>
                                <p:cTn id="75" presetID="8" presetClass="emph" presetSubtype="0" fill="hold" grpId="0" nodeType="withEffect">
                                  <p:stCondLst>
                                    <p:cond delay="0"/>
                                  </p:stCondLst>
                                  <p:childTnLst>
                                    <p:animRot by="-21600000">
                                      <p:cBhvr>
                                        <p:cTn id="76" dur="4000" fill="hold"/>
                                        <p:tgtEl>
                                          <p:spTgt spid="30"/>
                                        </p:tgtEl>
                                        <p:attrNameLst>
                                          <p:attrName>r</p:attrName>
                                        </p:attrNameLst>
                                      </p:cBhvr>
                                    </p:animRot>
                                  </p:childTnLst>
                                </p:cTn>
                              </p:par>
                              <p:par>
                                <p:cTn id="77" presetID="10"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500"/>
                                        <p:tgtEl>
                                          <p:spTgt spid="39"/>
                                        </p:tgtEl>
                                      </p:cBhvr>
                                    </p:animEffect>
                                  </p:childTnLst>
                                </p:cTn>
                              </p:par>
                              <p:par>
                                <p:cTn id="86" presetID="10" presetClass="entr" presetSubtype="0" fill="hold" grpId="0" nodeType="withEffect">
                                  <p:stCondLst>
                                    <p:cond delay="5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par>
                                <p:cTn id="89" presetID="10" presetClass="entr" presetSubtype="0" fill="hold" grpId="0" nodeType="withEffect">
                                  <p:stCondLst>
                                    <p:cond delay="5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500"/>
                                        <p:tgtEl>
                                          <p:spTgt spid="41"/>
                                        </p:tgtEl>
                                      </p:cBhvr>
                                    </p:animEffect>
                                  </p:childTnLst>
                                </p:cTn>
                              </p:par>
                              <p:par>
                                <p:cTn id="92" presetID="10" presetClass="entr" presetSubtype="0" fill="hold" grpId="0" nodeType="withEffect">
                                  <p:stCondLst>
                                    <p:cond delay="100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par>
                                <p:cTn id="95" presetID="10" presetClass="entr" presetSubtype="0" fill="hold" grpId="0" nodeType="withEffect">
                                  <p:stCondLst>
                                    <p:cond delay="100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500"/>
                                        <p:tgtEl>
                                          <p:spTgt spid="43"/>
                                        </p:tgtEl>
                                      </p:cBhvr>
                                    </p:animEffect>
                                  </p:childTnLst>
                                </p:cTn>
                              </p:par>
                              <p:par>
                                <p:cTn id="98" presetID="10" presetClass="entr" presetSubtype="0" fill="hold" grpId="0" nodeType="withEffect">
                                  <p:stCondLst>
                                    <p:cond delay="150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500"/>
                                        <p:tgtEl>
                                          <p:spTgt spid="44"/>
                                        </p:tgtEl>
                                      </p:cBhvr>
                                    </p:animEffect>
                                  </p:childTnLst>
                                </p:cTn>
                              </p:par>
                              <p:par>
                                <p:cTn id="101" presetID="10" presetClass="entr" presetSubtype="0" fill="hold" grpId="0" nodeType="withEffect">
                                  <p:stCondLst>
                                    <p:cond delay="1500"/>
                                  </p:stCondLst>
                                  <p:childTnLst>
                                    <p:set>
                                      <p:cBhvr>
                                        <p:cTn id="102" dur="1" fill="hold">
                                          <p:stCondLst>
                                            <p:cond delay="0"/>
                                          </p:stCondLst>
                                        </p:cTn>
                                        <p:tgtEl>
                                          <p:spTgt spid="45"/>
                                        </p:tgtEl>
                                        <p:attrNameLst>
                                          <p:attrName>style.visibility</p:attrName>
                                        </p:attrNameLst>
                                      </p:cBhvr>
                                      <p:to>
                                        <p:strVal val="visible"/>
                                      </p:to>
                                    </p:set>
                                    <p:animEffect transition="in" filter="fade">
                                      <p:cBhvr>
                                        <p:cTn id="103" dur="500"/>
                                        <p:tgtEl>
                                          <p:spTgt spid="45"/>
                                        </p:tgtEl>
                                      </p:cBhvr>
                                    </p:animEffect>
                                  </p:childTnLst>
                                </p:cTn>
                              </p:par>
                              <p:par>
                                <p:cTn id="104" presetID="10" presetClass="entr" presetSubtype="0" fill="hold" grpId="0" nodeType="withEffect">
                                  <p:stCondLst>
                                    <p:cond delay="200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500"/>
                                        <p:tgtEl>
                                          <p:spTgt spid="46"/>
                                        </p:tgtEl>
                                      </p:cBhvr>
                                    </p:animEffect>
                                  </p:childTnLst>
                                </p:cTn>
                              </p:par>
                              <p:par>
                                <p:cTn id="107" presetID="10" presetClass="entr" presetSubtype="0" fill="hold" grpId="0" nodeType="withEffect">
                                  <p:stCondLst>
                                    <p:cond delay="200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P spid="27" grpId="1" animBg="1"/>
      <p:bldP spid="28" grpId="0" animBg="1"/>
      <p:bldP spid="28" grpId="1" animBg="1"/>
      <p:bldP spid="29" grpId="0" animBg="1"/>
      <p:bldP spid="30" grpId="0" animBg="1"/>
      <p:bldP spid="30" grpId="1" animBg="1"/>
      <p:bldP spid="31" grpId="0" animBg="1"/>
      <p:bldP spid="32" grpId="0" animBg="1"/>
      <p:bldP spid="32" grpId="1"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六边形 25"/>
          <p:cNvSpPr/>
          <p:nvPr/>
        </p:nvSpPr>
        <p:spPr>
          <a:xfrm>
            <a:off x="1587842" y="2081250"/>
            <a:ext cx="3888432" cy="666047"/>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文本框 9"/>
          <p:cNvSpPr txBox="1"/>
          <p:nvPr/>
        </p:nvSpPr>
        <p:spPr>
          <a:xfrm>
            <a:off x="2091898" y="2243241"/>
            <a:ext cx="2880320" cy="43858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dirty="0">
                <a:solidFill>
                  <a:prstClr val="white">
                    <a:lumMod val="95000"/>
                  </a:prstClr>
                </a:solidFill>
                <a:latin typeface="造字工房情书（非商用）常规体" pitchFamily="50" charset="-122"/>
                <a:ea typeface="造字工房情书（非商用）常规体" pitchFamily="50" charset="-122"/>
              </a:rPr>
              <a:t>硬件教学设施分析</a:t>
            </a:r>
            <a:endParaRPr lang="zh-CN" altLang="en-US" sz="2800" dirty="0">
              <a:solidFill>
                <a:prstClr val="white">
                  <a:lumMod val="95000"/>
                </a:prstClr>
              </a:solidFill>
              <a:latin typeface="造字工房情书（非商用）常规体" pitchFamily="50" charset="-122"/>
              <a:ea typeface="造字工房情书（非商用）常规体" pitchFamily="50" charset="-122"/>
            </a:endParaRPr>
          </a:p>
        </p:txBody>
      </p:sp>
      <p:sp>
        <p:nvSpPr>
          <p:cNvPr id="28" name="Freeform 31"/>
          <p:cNvSpPr/>
          <p:nvPr/>
        </p:nvSpPr>
        <p:spPr>
          <a:xfrm>
            <a:off x="1440557" y="324084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29" name="Group 58"/>
          <p:cNvGrpSpPr/>
          <p:nvPr/>
        </p:nvGrpSpPr>
        <p:grpSpPr>
          <a:xfrm>
            <a:off x="1728589" y="2982581"/>
            <a:ext cx="3747685" cy="861328"/>
            <a:chOff x="7174424" y="1256132"/>
            <a:chExt cx="3747685" cy="861328"/>
          </a:xfrm>
        </p:grpSpPr>
        <p:sp>
          <p:nvSpPr>
            <p:cNvPr id="30" name="TextBox 29"/>
            <p:cNvSpPr txBox="1"/>
            <p:nvPr/>
          </p:nvSpPr>
          <p:spPr>
            <a:xfrm>
              <a:off x="7174424" y="1600395"/>
              <a:ext cx="3747685" cy="517065"/>
            </a:xfrm>
            <a:prstGeom prst="rect">
              <a:avLst/>
            </a:prstGeom>
            <a:noFill/>
          </p:spPr>
          <p:txBody>
            <a:bodyPr wrap="square" lIns="0" tIns="0" rIns="0" bIns="0" rtlCol="0">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31"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32" name="Freeform 31"/>
          <p:cNvSpPr/>
          <p:nvPr/>
        </p:nvSpPr>
        <p:spPr>
          <a:xfrm>
            <a:off x="1440557" y="429146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33" name="Group 58"/>
          <p:cNvGrpSpPr/>
          <p:nvPr/>
        </p:nvGrpSpPr>
        <p:grpSpPr>
          <a:xfrm>
            <a:off x="1728589" y="4033201"/>
            <a:ext cx="3747685" cy="1443025"/>
            <a:chOff x="7174424" y="1256132"/>
            <a:chExt cx="3747685" cy="1443025"/>
          </a:xfrm>
        </p:grpSpPr>
        <p:sp>
          <p:nvSpPr>
            <p:cNvPr id="34" name="TextBox 33"/>
            <p:cNvSpPr txBox="1"/>
            <p:nvPr/>
          </p:nvSpPr>
          <p:spPr>
            <a:xfrm>
              <a:off x="7174424" y="1600395"/>
              <a:ext cx="3747685" cy="1098762"/>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在此录入上述图表的综合描述说明，此录入上述图表的。在此录入上述图表的综合描述说明在此录入上述图表的综合描述说明。</a:t>
              </a:r>
              <a:endParaRPr lang="en-US" altLang="zh-CN"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endParaRPr>
            </a:p>
            <a:p>
              <a:pPr fontAlgn="auto">
                <a:lnSpc>
                  <a:spcPct val="120000"/>
                </a:lnSpc>
                <a:spcAft>
                  <a:spcPts val="0"/>
                </a:spcAft>
              </a:pPr>
              <a:endParaRPr lang="en-US" altLang="zh-CN"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endParaRPr>
            </a:p>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此录入上述图表的。在此录入上述在此录在此录在此录在此录图表的综合描述说明。</a:t>
              </a:r>
            </a:p>
          </p:txBody>
        </p:sp>
        <p:sp>
          <p:nvSpPr>
            <p:cNvPr id="35"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36" name="六边形 35"/>
          <p:cNvSpPr/>
          <p:nvPr/>
        </p:nvSpPr>
        <p:spPr>
          <a:xfrm>
            <a:off x="6268362" y="2081250"/>
            <a:ext cx="3888432" cy="666047"/>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7" name="文本框 9"/>
          <p:cNvSpPr txBox="1"/>
          <p:nvPr/>
        </p:nvSpPr>
        <p:spPr>
          <a:xfrm>
            <a:off x="6772418" y="2243241"/>
            <a:ext cx="2880320" cy="438582"/>
          </a:xfrm>
          <a:prstGeom prst="rect">
            <a:avLst/>
          </a:prstGeom>
          <a:noFill/>
        </p:spPr>
        <p:txBody>
          <a:bodyPr wrap="square" lIns="68580" tIns="34290" rIns="68580" bIns="34290" rtlCol="0">
            <a:spAutoFit/>
          </a:bodyPr>
          <a:lstStyle/>
          <a:p>
            <a:pPr marL="0" lvl="1" algn="ctr" fontAlgn="auto">
              <a:spcBef>
                <a:spcPts val="0"/>
              </a:spcBef>
              <a:spcAft>
                <a:spcPts val="0"/>
              </a:spcAft>
            </a:pPr>
            <a:r>
              <a:rPr lang="zh-CN" altLang="en-US" sz="2400" dirty="0">
                <a:solidFill>
                  <a:prstClr val="white">
                    <a:lumMod val="95000"/>
                  </a:prstClr>
                </a:solidFill>
                <a:latin typeface="造字工房情书（非商用）常规体" pitchFamily="50" charset="-122"/>
                <a:ea typeface="造字工房情书（非商用）常规体" pitchFamily="50" charset="-122"/>
              </a:rPr>
              <a:t>学校师资力量分析</a:t>
            </a:r>
            <a:endParaRPr lang="zh-CN" altLang="en-US" sz="2800" dirty="0">
              <a:solidFill>
                <a:prstClr val="white">
                  <a:lumMod val="95000"/>
                </a:prstClr>
              </a:solidFill>
              <a:latin typeface="造字工房情书（非商用）常规体" pitchFamily="50" charset="-122"/>
              <a:ea typeface="造字工房情书（非商用）常规体" pitchFamily="50" charset="-122"/>
            </a:endParaRPr>
          </a:p>
        </p:txBody>
      </p:sp>
      <p:sp>
        <p:nvSpPr>
          <p:cNvPr id="38" name="Freeform 31"/>
          <p:cNvSpPr/>
          <p:nvPr/>
        </p:nvSpPr>
        <p:spPr>
          <a:xfrm>
            <a:off x="6265093" y="322158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39" name="Group 58"/>
          <p:cNvGrpSpPr/>
          <p:nvPr/>
        </p:nvGrpSpPr>
        <p:grpSpPr>
          <a:xfrm>
            <a:off x="6553125" y="2963321"/>
            <a:ext cx="3747685" cy="778228"/>
            <a:chOff x="7174424" y="1256132"/>
            <a:chExt cx="3747685" cy="778228"/>
          </a:xfrm>
        </p:grpSpPr>
        <p:sp>
          <p:nvSpPr>
            <p:cNvPr id="40" name="TextBox 39"/>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41"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42" name="Freeform 31"/>
          <p:cNvSpPr/>
          <p:nvPr/>
        </p:nvSpPr>
        <p:spPr>
          <a:xfrm>
            <a:off x="6268362" y="423246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43" name="Group 58"/>
          <p:cNvGrpSpPr/>
          <p:nvPr/>
        </p:nvGrpSpPr>
        <p:grpSpPr>
          <a:xfrm>
            <a:off x="6556394" y="3974201"/>
            <a:ext cx="3747685" cy="778228"/>
            <a:chOff x="7174424" y="1256132"/>
            <a:chExt cx="3747685" cy="778228"/>
          </a:xfrm>
        </p:grpSpPr>
        <p:sp>
          <p:nvSpPr>
            <p:cNvPr id="44" name="TextBox 43"/>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45"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46" name="Freeform 31"/>
          <p:cNvSpPr/>
          <p:nvPr/>
        </p:nvSpPr>
        <p:spPr>
          <a:xfrm>
            <a:off x="6268362" y="5240580"/>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47" name="Group 58"/>
          <p:cNvGrpSpPr/>
          <p:nvPr/>
        </p:nvGrpSpPr>
        <p:grpSpPr>
          <a:xfrm>
            <a:off x="6556394" y="4982313"/>
            <a:ext cx="3747685" cy="778228"/>
            <a:chOff x="7174424" y="1256132"/>
            <a:chExt cx="3747685" cy="778228"/>
          </a:xfrm>
        </p:grpSpPr>
        <p:sp>
          <p:nvSpPr>
            <p:cNvPr id="48" name="TextBox 47"/>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49"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0-#ppt_w/2"/>
                                          </p:val>
                                        </p:tav>
                                        <p:tav tm="100000">
                                          <p:val>
                                            <p:strVal val="#ppt_x"/>
                                          </p:val>
                                        </p:tav>
                                      </p:tavLst>
                                    </p:anim>
                                    <p:anim calcmode="lin" valueType="num">
                                      <p:cBhvr additive="base">
                                        <p:cTn id="8" dur="7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par>
                          <p:cTn id="15" fill="hold">
                            <p:stCondLst>
                              <p:cond delay="1250"/>
                            </p:stCondLst>
                            <p:childTnLst>
                              <p:par>
                                <p:cTn id="16" presetID="53"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2" presetClass="entr" presetSubtype="2" accel="50000" decel="5000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1+#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53"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par>
                                <p:cTn id="31" presetID="2" presetClass="entr" presetSubtype="2" accel="50000" decel="5000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250"/>
                            </p:stCondLst>
                            <p:childTnLst>
                              <p:par>
                                <p:cTn id="36" presetID="2" presetClass="entr" presetSubtype="2"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750" fill="hold"/>
                                        <p:tgtEl>
                                          <p:spTgt spid="36"/>
                                        </p:tgtEl>
                                        <p:attrNameLst>
                                          <p:attrName>ppt_x</p:attrName>
                                        </p:attrNameLst>
                                      </p:cBhvr>
                                      <p:tavLst>
                                        <p:tav tm="0">
                                          <p:val>
                                            <p:strVal val="1+#ppt_w/2"/>
                                          </p:val>
                                        </p:tav>
                                        <p:tav tm="100000">
                                          <p:val>
                                            <p:strVal val="#ppt_x"/>
                                          </p:val>
                                        </p:tav>
                                      </p:tavLst>
                                    </p:anim>
                                    <p:anim calcmode="lin" valueType="num">
                                      <p:cBhvr additive="base">
                                        <p:cTn id="39" dur="750" fill="hold"/>
                                        <p:tgtEl>
                                          <p:spTgt spid="36"/>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par>
                                <p:cTn id="52" presetID="2" presetClass="entr" presetSubtype="2" accel="50000" decel="5000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1+#ppt_w/2"/>
                                          </p:val>
                                        </p:tav>
                                        <p:tav tm="100000">
                                          <p:val>
                                            <p:strVal val="#ppt_x"/>
                                          </p:val>
                                        </p:tav>
                                      </p:tavLst>
                                    </p:anim>
                                    <p:anim calcmode="lin" valueType="num">
                                      <p:cBhvr additive="base">
                                        <p:cTn id="55" dur="500" fill="hold"/>
                                        <p:tgtEl>
                                          <p:spTgt spid="39"/>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53" presetClass="entr" presetSubtype="0"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Effect transition="in" filter="fade">
                                      <p:cBhvr>
                                        <p:cTn id="61" dur="500"/>
                                        <p:tgtEl>
                                          <p:spTgt spid="42"/>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1+#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fill="hold"/>
                                        <p:tgtEl>
                                          <p:spTgt spid="47"/>
                                        </p:tgtEl>
                                        <p:attrNameLst>
                                          <p:attrName>ppt_x</p:attrName>
                                        </p:attrNameLst>
                                      </p:cBhvr>
                                      <p:tavLst>
                                        <p:tav tm="0">
                                          <p:val>
                                            <p:strVal val="1+#ppt_w/2"/>
                                          </p:val>
                                        </p:tav>
                                        <p:tav tm="100000">
                                          <p:val>
                                            <p:strVal val="#ppt_x"/>
                                          </p:val>
                                        </p:tav>
                                      </p:tavLst>
                                    </p:anim>
                                    <p:anim calcmode="lin" valueType="num">
                                      <p:cBhvr additive="base">
                                        <p:cTn id="75"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32" grpId="0" animBg="1"/>
      <p:bldP spid="36" grpId="0" animBg="1"/>
      <p:bldP spid="37" grpId="0"/>
      <p:bldP spid="38" grpId="0" animBg="1"/>
      <p:bldP spid="42" grpId="0" animBg="1"/>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p:cNvSpPr>
          <p:nvPr/>
        </p:nvSpPr>
        <p:spPr bwMode="auto">
          <a:xfrm>
            <a:off x="5792926" y="2301552"/>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 name="Freeform 7"/>
          <p:cNvSpPr>
            <a:spLocks/>
          </p:cNvSpPr>
          <p:nvPr/>
        </p:nvSpPr>
        <p:spPr bwMode="auto">
          <a:xfrm>
            <a:off x="6242189" y="3708077"/>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 name="Freeform 8"/>
          <p:cNvSpPr>
            <a:spLocks/>
          </p:cNvSpPr>
          <p:nvPr/>
        </p:nvSpPr>
        <p:spPr bwMode="auto">
          <a:xfrm>
            <a:off x="4080014" y="3254052"/>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 name="Freeform 9"/>
          <p:cNvSpPr>
            <a:spLocks/>
          </p:cNvSpPr>
          <p:nvPr/>
        </p:nvSpPr>
        <p:spPr bwMode="auto">
          <a:xfrm>
            <a:off x="4102239" y="4632002"/>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8" name="TextBox 17"/>
          <p:cNvSpPr txBox="1"/>
          <p:nvPr/>
        </p:nvSpPr>
        <p:spPr>
          <a:xfrm>
            <a:off x="7659555" y="3394303"/>
            <a:ext cx="1997346"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专业职业对口</a:t>
            </a:r>
          </a:p>
        </p:txBody>
      </p:sp>
      <p:sp>
        <p:nvSpPr>
          <p:cNvPr id="19" name="TextBox 18"/>
          <p:cNvSpPr txBox="1"/>
          <p:nvPr/>
        </p:nvSpPr>
        <p:spPr>
          <a:xfrm>
            <a:off x="7642462" y="3787730"/>
            <a:ext cx="3408288" cy="276999"/>
          </a:xfrm>
          <a:prstGeom prst="rect">
            <a:avLst/>
          </a:prstGeom>
          <a:noFill/>
        </p:spPr>
        <p:txBody>
          <a:bodyPr wrap="square" rtlCol="0">
            <a:spAutoFit/>
          </a:bodyPr>
          <a:lstStyle/>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20" name="TextBox 19"/>
          <p:cNvSpPr txBox="1"/>
          <p:nvPr/>
        </p:nvSpPr>
        <p:spPr>
          <a:xfrm>
            <a:off x="7659555" y="2022703"/>
            <a:ext cx="1997346"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发展前景良好</a:t>
            </a:r>
          </a:p>
        </p:txBody>
      </p:sp>
      <p:sp>
        <p:nvSpPr>
          <p:cNvPr id="21" name="TextBox 20"/>
          <p:cNvSpPr txBox="1"/>
          <p:nvPr/>
        </p:nvSpPr>
        <p:spPr>
          <a:xfrm>
            <a:off x="7642462" y="2416130"/>
            <a:ext cx="3408288" cy="276999"/>
          </a:xfrm>
          <a:prstGeom prst="rect">
            <a:avLst/>
          </a:prstGeom>
          <a:noFill/>
        </p:spPr>
        <p:txBody>
          <a:bodyPr wrap="square" rtlCol="0">
            <a:spAutoFit/>
          </a:bodyPr>
          <a:lstStyle/>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22" name="TextBox 21"/>
          <p:cNvSpPr txBox="1"/>
          <p:nvPr/>
        </p:nvSpPr>
        <p:spPr>
          <a:xfrm>
            <a:off x="2059411" y="2860625"/>
            <a:ext cx="1997346" cy="400110"/>
          </a:xfrm>
          <a:prstGeom prst="rect">
            <a:avLst/>
          </a:prstGeom>
          <a:noFill/>
        </p:spPr>
        <p:txBody>
          <a:bodyPr wrap="square" rtlCol="0">
            <a:spAutoFit/>
          </a:bodyPr>
          <a:lstStyle/>
          <a:p>
            <a:pPr algn="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新型发展行业</a:t>
            </a:r>
          </a:p>
        </p:txBody>
      </p:sp>
      <p:sp>
        <p:nvSpPr>
          <p:cNvPr id="23" name="TextBox 22"/>
          <p:cNvSpPr txBox="1"/>
          <p:nvPr/>
        </p:nvSpPr>
        <p:spPr>
          <a:xfrm>
            <a:off x="648469" y="3254052"/>
            <a:ext cx="3408288" cy="276999"/>
          </a:xfrm>
          <a:prstGeom prst="rect">
            <a:avLst/>
          </a:prstGeom>
          <a:noFill/>
        </p:spPr>
        <p:txBody>
          <a:bodyPr wrap="square" rtlCol="0">
            <a:spAutoFit/>
          </a:bodyPr>
          <a:lstStyle/>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请在这里输入段落文本内容请在这里输入段落文本内容</a:t>
            </a:r>
          </a:p>
        </p:txBody>
      </p:sp>
      <p:sp>
        <p:nvSpPr>
          <p:cNvPr id="24" name="TextBox 23"/>
          <p:cNvSpPr txBox="1"/>
          <p:nvPr/>
        </p:nvSpPr>
        <p:spPr>
          <a:xfrm>
            <a:off x="2059411" y="4468708"/>
            <a:ext cx="1997346" cy="400110"/>
          </a:xfrm>
          <a:prstGeom prst="rect">
            <a:avLst/>
          </a:prstGeom>
          <a:noFill/>
        </p:spPr>
        <p:txBody>
          <a:bodyPr wrap="square" rtlCol="0">
            <a:spAutoFit/>
          </a:bodyPr>
          <a:lstStyle/>
          <a:p>
            <a:pPr algn="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市场需求量大</a:t>
            </a:r>
          </a:p>
        </p:txBody>
      </p:sp>
      <p:sp>
        <p:nvSpPr>
          <p:cNvPr id="25" name="TextBox 24"/>
          <p:cNvSpPr txBox="1"/>
          <p:nvPr/>
        </p:nvSpPr>
        <p:spPr>
          <a:xfrm>
            <a:off x="648469" y="4862135"/>
            <a:ext cx="3408288" cy="276999"/>
          </a:xfrm>
          <a:prstGeom prst="rect">
            <a:avLst/>
          </a:prstGeom>
          <a:noFill/>
        </p:spPr>
        <p:txBody>
          <a:bodyPr wrap="square" rtlCol="0">
            <a:spAutoFit/>
          </a:bodyPr>
          <a:lstStyle/>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请在这里输入段落文本内容请在这里输入段落文本内容</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300" fill="hold"/>
                                        <p:tgtEl>
                                          <p:spTgt spid="24"/>
                                        </p:tgtEl>
                                        <p:attrNameLst>
                                          <p:attrName>ppt_w</p:attrName>
                                        </p:attrNameLst>
                                      </p:cBhvr>
                                      <p:tavLst>
                                        <p:tav tm="0">
                                          <p:val>
                                            <p:fltVal val="0"/>
                                          </p:val>
                                        </p:tav>
                                        <p:tav tm="100000">
                                          <p:val>
                                            <p:strVal val="#ppt_w"/>
                                          </p:val>
                                        </p:tav>
                                      </p:tavLst>
                                    </p:anim>
                                    <p:anim calcmode="lin" valueType="num">
                                      <p:cBhvr>
                                        <p:cTn id="12" dur="300" fill="hold"/>
                                        <p:tgtEl>
                                          <p:spTgt spid="24"/>
                                        </p:tgtEl>
                                        <p:attrNameLst>
                                          <p:attrName>ppt_h</p:attrName>
                                        </p:attrNameLst>
                                      </p:cBhvr>
                                      <p:tavLst>
                                        <p:tav tm="0">
                                          <p:val>
                                            <p:fltVal val="0"/>
                                          </p:val>
                                        </p:tav>
                                        <p:tav tm="100000">
                                          <p:val>
                                            <p:strVal val="#ppt_h"/>
                                          </p:val>
                                        </p:tav>
                                      </p:tavLst>
                                    </p:anim>
                                    <p:anim calcmode="lin" valueType="num">
                                      <p:cBhvr>
                                        <p:cTn id="13" dur="300" fill="hold"/>
                                        <p:tgtEl>
                                          <p:spTgt spid="24"/>
                                        </p:tgtEl>
                                        <p:attrNameLst>
                                          <p:attrName>style.rotation</p:attrName>
                                        </p:attrNameLst>
                                      </p:cBhvr>
                                      <p:tavLst>
                                        <p:tav tm="0">
                                          <p:val>
                                            <p:fltVal val="90"/>
                                          </p:val>
                                        </p:tav>
                                        <p:tav tm="100000">
                                          <p:val>
                                            <p:fltVal val="0"/>
                                          </p:val>
                                        </p:tav>
                                      </p:tavLst>
                                    </p:anim>
                                    <p:animEffect transition="in" filter="fade">
                                      <p:cBhvr>
                                        <p:cTn id="14" dur="300"/>
                                        <p:tgtEl>
                                          <p:spTgt spid="24"/>
                                        </p:tgtEl>
                                      </p:cBhvr>
                                    </p:animEffect>
                                  </p:childTnLst>
                                </p:cTn>
                              </p:par>
                            </p:childTnLst>
                          </p:cTn>
                        </p:par>
                        <p:par>
                          <p:cTn id="15" fill="hold">
                            <p:stCondLst>
                              <p:cond delay="800"/>
                            </p:stCondLst>
                            <p:childTnLst>
                              <p:par>
                                <p:cTn id="16" presetID="22" presetClass="entr" presetSubtype="1"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up)">
                                      <p:cBhvr>
                                        <p:cTn id="18" dur="500"/>
                                        <p:tgtEl>
                                          <p:spTgt spid="25"/>
                                        </p:tgtEl>
                                      </p:cBhvr>
                                    </p:animEffect>
                                  </p:childTnLst>
                                </p:cTn>
                              </p:par>
                            </p:childTnLst>
                          </p:cTn>
                        </p:par>
                        <p:par>
                          <p:cTn id="19" fill="hold">
                            <p:stCondLst>
                              <p:cond delay="1300"/>
                            </p:stCondLst>
                            <p:childTnLst>
                              <p:par>
                                <p:cTn id="20" presetID="2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par>
                          <p:cTn id="23" fill="hold">
                            <p:stCondLst>
                              <p:cond delay="1800"/>
                            </p:stCondLst>
                            <p:childTnLst>
                              <p:par>
                                <p:cTn id="24" presetID="31"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300" fill="hold"/>
                                        <p:tgtEl>
                                          <p:spTgt spid="18"/>
                                        </p:tgtEl>
                                        <p:attrNameLst>
                                          <p:attrName>ppt_w</p:attrName>
                                        </p:attrNameLst>
                                      </p:cBhvr>
                                      <p:tavLst>
                                        <p:tav tm="0">
                                          <p:val>
                                            <p:fltVal val="0"/>
                                          </p:val>
                                        </p:tav>
                                        <p:tav tm="100000">
                                          <p:val>
                                            <p:strVal val="#ppt_w"/>
                                          </p:val>
                                        </p:tav>
                                      </p:tavLst>
                                    </p:anim>
                                    <p:anim calcmode="lin" valueType="num">
                                      <p:cBhvr>
                                        <p:cTn id="27" dur="300" fill="hold"/>
                                        <p:tgtEl>
                                          <p:spTgt spid="18"/>
                                        </p:tgtEl>
                                        <p:attrNameLst>
                                          <p:attrName>ppt_h</p:attrName>
                                        </p:attrNameLst>
                                      </p:cBhvr>
                                      <p:tavLst>
                                        <p:tav tm="0">
                                          <p:val>
                                            <p:fltVal val="0"/>
                                          </p:val>
                                        </p:tav>
                                        <p:tav tm="100000">
                                          <p:val>
                                            <p:strVal val="#ppt_h"/>
                                          </p:val>
                                        </p:tav>
                                      </p:tavLst>
                                    </p:anim>
                                    <p:anim calcmode="lin" valueType="num">
                                      <p:cBhvr>
                                        <p:cTn id="28" dur="300" fill="hold"/>
                                        <p:tgtEl>
                                          <p:spTgt spid="18"/>
                                        </p:tgtEl>
                                        <p:attrNameLst>
                                          <p:attrName>style.rotation</p:attrName>
                                        </p:attrNameLst>
                                      </p:cBhvr>
                                      <p:tavLst>
                                        <p:tav tm="0">
                                          <p:val>
                                            <p:fltVal val="90"/>
                                          </p:val>
                                        </p:tav>
                                        <p:tav tm="100000">
                                          <p:val>
                                            <p:fltVal val="0"/>
                                          </p:val>
                                        </p:tav>
                                      </p:tavLst>
                                    </p:anim>
                                    <p:animEffect transition="in" filter="fade">
                                      <p:cBhvr>
                                        <p:cTn id="29" dur="300"/>
                                        <p:tgtEl>
                                          <p:spTgt spid="18"/>
                                        </p:tgtEl>
                                      </p:cBhvr>
                                    </p:animEffect>
                                  </p:childTnLst>
                                </p:cTn>
                              </p:par>
                            </p:childTnLst>
                          </p:cTn>
                        </p:par>
                        <p:par>
                          <p:cTn id="30" fill="hold">
                            <p:stCondLst>
                              <p:cond delay="2100"/>
                            </p:stCondLst>
                            <p:childTnLst>
                              <p:par>
                                <p:cTn id="31" presetID="22"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up)">
                                      <p:cBhvr>
                                        <p:cTn id="33" dur="500"/>
                                        <p:tgtEl>
                                          <p:spTgt spid="19"/>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par>
                          <p:cTn id="38" fill="hold">
                            <p:stCondLst>
                              <p:cond delay="3100"/>
                            </p:stCondLst>
                            <p:childTnLst>
                              <p:par>
                                <p:cTn id="39" presetID="31"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300" fill="hold"/>
                                        <p:tgtEl>
                                          <p:spTgt spid="22"/>
                                        </p:tgtEl>
                                        <p:attrNameLst>
                                          <p:attrName>ppt_w</p:attrName>
                                        </p:attrNameLst>
                                      </p:cBhvr>
                                      <p:tavLst>
                                        <p:tav tm="0">
                                          <p:val>
                                            <p:fltVal val="0"/>
                                          </p:val>
                                        </p:tav>
                                        <p:tav tm="100000">
                                          <p:val>
                                            <p:strVal val="#ppt_w"/>
                                          </p:val>
                                        </p:tav>
                                      </p:tavLst>
                                    </p:anim>
                                    <p:anim calcmode="lin" valueType="num">
                                      <p:cBhvr>
                                        <p:cTn id="42" dur="300" fill="hold"/>
                                        <p:tgtEl>
                                          <p:spTgt spid="22"/>
                                        </p:tgtEl>
                                        <p:attrNameLst>
                                          <p:attrName>ppt_h</p:attrName>
                                        </p:attrNameLst>
                                      </p:cBhvr>
                                      <p:tavLst>
                                        <p:tav tm="0">
                                          <p:val>
                                            <p:fltVal val="0"/>
                                          </p:val>
                                        </p:tav>
                                        <p:tav tm="100000">
                                          <p:val>
                                            <p:strVal val="#ppt_h"/>
                                          </p:val>
                                        </p:tav>
                                      </p:tavLst>
                                    </p:anim>
                                    <p:anim calcmode="lin" valueType="num">
                                      <p:cBhvr>
                                        <p:cTn id="43" dur="300" fill="hold"/>
                                        <p:tgtEl>
                                          <p:spTgt spid="22"/>
                                        </p:tgtEl>
                                        <p:attrNameLst>
                                          <p:attrName>style.rotation</p:attrName>
                                        </p:attrNameLst>
                                      </p:cBhvr>
                                      <p:tavLst>
                                        <p:tav tm="0">
                                          <p:val>
                                            <p:fltVal val="90"/>
                                          </p:val>
                                        </p:tav>
                                        <p:tav tm="100000">
                                          <p:val>
                                            <p:fltVal val="0"/>
                                          </p:val>
                                        </p:tav>
                                      </p:tavLst>
                                    </p:anim>
                                    <p:animEffect transition="in" filter="fade">
                                      <p:cBhvr>
                                        <p:cTn id="44" dur="300"/>
                                        <p:tgtEl>
                                          <p:spTgt spid="22"/>
                                        </p:tgtEl>
                                      </p:cBhvr>
                                    </p:animEffect>
                                  </p:childTnLst>
                                </p:cTn>
                              </p:par>
                            </p:childTnLst>
                          </p:cTn>
                        </p:par>
                        <p:par>
                          <p:cTn id="45" fill="hold">
                            <p:stCondLst>
                              <p:cond delay="3400"/>
                            </p:stCondLst>
                            <p:childTnLst>
                              <p:par>
                                <p:cTn id="46" presetID="22" presetClass="entr" presetSubtype="1"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up)">
                                      <p:cBhvr>
                                        <p:cTn id="48" dur="500"/>
                                        <p:tgtEl>
                                          <p:spTgt spid="23"/>
                                        </p:tgtEl>
                                      </p:cBhvr>
                                    </p:animEffect>
                                  </p:childTnLst>
                                </p:cTn>
                              </p:par>
                            </p:childTnLst>
                          </p:cTn>
                        </p:par>
                        <p:par>
                          <p:cTn id="49" fill="hold">
                            <p:stCondLst>
                              <p:cond delay="39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4400"/>
                            </p:stCondLst>
                            <p:childTnLst>
                              <p:par>
                                <p:cTn id="54" presetID="31"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300" fill="hold"/>
                                        <p:tgtEl>
                                          <p:spTgt spid="20"/>
                                        </p:tgtEl>
                                        <p:attrNameLst>
                                          <p:attrName>ppt_w</p:attrName>
                                        </p:attrNameLst>
                                      </p:cBhvr>
                                      <p:tavLst>
                                        <p:tav tm="0">
                                          <p:val>
                                            <p:fltVal val="0"/>
                                          </p:val>
                                        </p:tav>
                                        <p:tav tm="100000">
                                          <p:val>
                                            <p:strVal val="#ppt_w"/>
                                          </p:val>
                                        </p:tav>
                                      </p:tavLst>
                                    </p:anim>
                                    <p:anim calcmode="lin" valueType="num">
                                      <p:cBhvr>
                                        <p:cTn id="57" dur="300" fill="hold"/>
                                        <p:tgtEl>
                                          <p:spTgt spid="20"/>
                                        </p:tgtEl>
                                        <p:attrNameLst>
                                          <p:attrName>ppt_h</p:attrName>
                                        </p:attrNameLst>
                                      </p:cBhvr>
                                      <p:tavLst>
                                        <p:tav tm="0">
                                          <p:val>
                                            <p:fltVal val="0"/>
                                          </p:val>
                                        </p:tav>
                                        <p:tav tm="100000">
                                          <p:val>
                                            <p:strVal val="#ppt_h"/>
                                          </p:val>
                                        </p:tav>
                                      </p:tavLst>
                                    </p:anim>
                                    <p:anim calcmode="lin" valueType="num">
                                      <p:cBhvr>
                                        <p:cTn id="58" dur="300" fill="hold"/>
                                        <p:tgtEl>
                                          <p:spTgt spid="20"/>
                                        </p:tgtEl>
                                        <p:attrNameLst>
                                          <p:attrName>style.rotation</p:attrName>
                                        </p:attrNameLst>
                                      </p:cBhvr>
                                      <p:tavLst>
                                        <p:tav tm="0">
                                          <p:val>
                                            <p:fltVal val="90"/>
                                          </p:val>
                                        </p:tav>
                                        <p:tav tm="100000">
                                          <p:val>
                                            <p:fltVal val="0"/>
                                          </p:val>
                                        </p:tav>
                                      </p:tavLst>
                                    </p:anim>
                                    <p:animEffect transition="in" filter="fade">
                                      <p:cBhvr>
                                        <p:cTn id="59" dur="300"/>
                                        <p:tgtEl>
                                          <p:spTgt spid="20"/>
                                        </p:tgtEl>
                                      </p:cBhvr>
                                    </p:animEffect>
                                  </p:childTnLst>
                                </p:cTn>
                              </p:par>
                            </p:childTnLst>
                          </p:cTn>
                        </p:par>
                        <p:par>
                          <p:cTn id="60" fill="hold">
                            <p:stCondLst>
                              <p:cond delay="4700"/>
                            </p:stCondLst>
                            <p:childTnLst>
                              <p:par>
                                <p:cTn id="61" presetID="22" presetClass="entr" presetSubtype="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21"/>
          <p:cNvSpPr>
            <a:spLocks/>
          </p:cNvSpPr>
          <p:nvPr/>
        </p:nvSpPr>
        <p:spPr bwMode="auto">
          <a:xfrm>
            <a:off x="-84138" y="2825626"/>
            <a:ext cx="9794876" cy="3582987"/>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ysClr val="window" lastClr="FFFFFF">
                <a:lumMod val="95000"/>
              </a:sysClr>
            </a:solidFill>
            <a:prstDash val="dash"/>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sym typeface="Arial" panose="020B0604020202020204" pitchFamily="34" charset="0"/>
            </a:endParaRPr>
          </a:p>
        </p:txBody>
      </p:sp>
      <p:grpSp>
        <p:nvGrpSpPr>
          <p:cNvPr id="19" name="组合 18"/>
          <p:cNvGrpSpPr>
            <a:grpSpLocks/>
          </p:cNvGrpSpPr>
          <p:nvPr/>
        </p:nvGrpSpPr>
        <p:grpSpPr bwMode="auto">
          <a:xfrm>
            <a:off x="9655175" y="2243013"/>
            <a:ext cx="1316038" cy="790575"/>
            <a:chOff x="9654540" y="1768263"/>
            <a:chExt cx="1316691" cy="790008"/>
          </a:xfrm>
        </p:grpSpPr>
        <p:sp>
          <p:nvSpPr>
            <p:cNvPr id="20" name="Freeform 22"/>
            <p:cNvSpPr>
              <a:spLocks/>
            </p:cNvSpPr>
            <p:nvPr/>
          </p:nvSpPr>
          <p:spPr bwMode="auto">
            <a:xfrm>
              <a:off x="10008729" y="2202926"/>
              <a:ext cx="406602" cy="355345"/>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sym typeface="Arial" panose="020B0604020202020204" pitchFamily="34" charset="0"/>
              </a:endParaRPr>
            </a:p>
          </p:txBody>
        </p:sp>
        <p:sp>
          <p:nvSpPr>
            <p:cNvPr id="21" name="Freeform 23"/>
            <p:cNvSpPr>
              <a:spLocks/>
            </p:cNvSpPr>
            <p:nvPr/>
          </p:nvSpPr>
          <p:spPr bwMode="auto">
            <a:xfrm>
              <a:off x="9654540" y="1768263"/>
              <a:ext cx="1316691" cy="680550"/>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ysClr val="window" lastClr="FFFFFF">
                <a:lumMod val="95000"/>
              </a:sys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sym typeface="Arial" panose="020B0604020202020204" pitchFamily="34" charset="0"/>
              </a:endParaRPr>
            </a:p>
          </p:txBody>
        </p:sp>
        <p:sp>
          <p:nvSpPr>
            <p:cNvPr id="22" name="Freeform 24"/>
            <p:cNvSpPr>
              <a:spLocks/>
            </p:cNvSpPr>
            <p:nvPr/>
          </p:nvSpPr>
          <p:spPr bwMode="auto">
            <a:xfrm>
              <a:off x="9940432" y="1814268"/>
              <a:ext cx="933913" cy="7440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ysClr val="window" lastClr="FFFFFF">
                <a:lumMod val="85000"/>
              </a:sys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sym typeface="Arial" panose="020B0604020202020204" pitchFamily="34" charset="0"/>
              </a:endParaRPr>
            </a:p>
          </p:txBody>
        </p:sp>
      </p:grpSp>
      <p:sp>
        <p:nvSpPr>
          <p:cNvPr id="23" name="Freeform 5"/>
          <p:cNvSpPr>
            <a:spLocks/>
          </p:cNvSpPr>
          <p:nvPr/>
        </p:nvSpPr>
        <p:spPr bwMode="auto">
          <a:xfrm>
            <a:off x="1602662" y="4215639"/>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lumMod val="95000"/>
            </a:sysClr>
          </a:solid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4" name="TextBox 7"/>
          <p:cNvSpPr>
            <a:spLocks noChangeArrowheads="1"/>
          </p:cNvSpPr>
          <p:nvPr/>
        </p:nvSpPr>
        <p:spPr bwMode="auto">
          <a:xfrm>
            <a:off x="1739154" y="4474634"/>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en-US" altLang="zh-CN" sz="44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rPr>
              <a:t>1</a:t>
            </a:r>
            <a:endParaRPr lang="en-US" altLang="zh-CN" sz="28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5" name="Rectangle 17"/>
          <p:cNvSpPr>
            <a:spLocks/>
          </p:cNvSpPr>
          <p:nvPr/>
        </p:nvSpPr>
        <p:spPr bwMode="auto">
          <a:xfrm>
            <a:off x="1342678" y="5655798"/>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25000"/>
              </a:lnSpc>
            </a:pPr>
            <a:r>
              <a:rPr lang="zh-CN" alt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6" name="Freeform 5"/>
          <p:cNvSpPr>
            <a:spLocks/>
          </p:cNvSpPr>
          <p:nvPr/>
        </p:nvSpPr>
        <p:spPr bwMode="auto">
          <a:xfrm>
            <a:off x="4367994" y="4191570"/>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lumMod val="95000"/>
            </a:sysClr>
          </a:solid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7" name="TextBox 7"/>
          <p:cNvSpPr>
            <a:spLocks noChangeArrowheads="1"/>
          </p:cNvSpPr>
          <p:nvPr/>
        </p:nvSpPr>
        <p:spPr bwMode="auto">
          <a:xfrm>
            <a:off x="4504486" y="4450565"/>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en-US" altLang="zh-CN" sz="44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rPr>
              <a:t>2</a:t>
            </a:r>
            <a:endParaRPr lang="en-US" altLang="zh-CN" sz="28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8" name="Rectangle 17"/>
          <p:cNvSpPr>
            <a:spLocks/>
          </p:cNvSpPr>
          <p:nvPr/>
        </p:nvSpPr>
        <p:spPr bwMode="auto">
          <a:xfrm>
            <a:off x="4108010" y="5631729"/>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25000"/>
              </a:lnSpc>
            </a:pPr>
            <a:r>
              <a:rPr lang="zh-CN" alt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9" name="Freeform 5"/>
          <p:cNvSpPr>
            <a:spLocks/>
          </p:cNvSpPr>
          <p:nvPr/>
        </p:nvSpPr>
        <p:spPr bwMode="auto">
          <a:xfrm>
            <a:off x="7320322" y="3639575"/>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lumMod val="95000"/>
            </a:sysClr>
          </a:solid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造字工房情书（非商用）常规体" pitchFamily="50" charset="-122"/>
              <a:ea typeface="造字工房情书（非商用）常规体" pitchFamily="50" charset="-122"/>
            </a:endParaRPr>
          </a:p>
        </p:txBody>
      </p:sp>
      <p:sp>
        <p:nvSpPr>
          <p:cNvPr id="30" name="TextBox 7"/>
          <p:cNvSpPr>
            <a:spLocks noChangeArrowheads="1"/>
          </p:cNvSpPr>
          <p:nvPr/>
        </p:nvSpPr>
        <p:spPr bwMode="auto">
          <a:xfrm>
            <a:off x="7456814" y="3898570"/>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en-US" altLang="zh-CN" sz="44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rPr>
              <a:t>3</a:t>
            </a:r>
            <a:endParaRPr lang="en-US" altLang="zh-CN" sz="2800" dirty="0">
              <a:solidFill>
                <a:prstClr val="black">
                  <a:lumMod val="65000"/>
                  <a:lumOff val="3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31" name="Rectangle 17"/>
          <p:cNvSpPr>
            <a:spLocks/>
          </p:cNvSpPr>
          <p:nvPr/>
        </p:nvSpPr>
        <p:spPr bwMode="auto">
          <a:xfrm>
            <a:off x="7060338" y="5079734"/>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25000"/>
              </a:lnSpc>
            </a:pPr>
            <a:r>
              <a:rPr lang="zh-CN" alt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此处添加详细文本描述，建议与标题相关并符合整体语言风格</a:t>
            </a:r>
            <a:endParaRPr lang="en-US" sz="1200" dirty="0">
              <a:solidFill>
                <a:prstClr val="white">
                  <a:lumMod val="95000"/>
                </a:prstClr>
              </a:solidFill>
              <a:latin typeface="造字工房情书（非商用）常规体" pitchFamily="50" charset="-122"/>
              <a:ea typeface="造字工房情书（非商用）常规体" pitchFamily="50" charset="-122"/>
              <a:cs typeface="Lato Light" charset="0"/>
              <a:sym typeface="Lato Light" charset="0"/>
            </a:endParaRPr>
          </a:p>
        </p:txBody>
      </p:sp>
      <p:sp>
        <p:nvSpPr>
          <p:cNvPr id="32" name="TextBox 31"/>
          <p:cNvSpPr txBox="1"/>
          <p:nvPr/>
        </p:nvSpPr>
        <p:spPr>
          <a:xfrm>
            <a:off x="1558702" y="2588810"/>
            <a:ext cx="4176464" cy="553998"/>
          </a:xfrm>
          <a:prstGeom prst="rect">
            <a:avLst/>
          </a:prstGeom>
          <a:noFill/>
        </p:spPr>
        <p:txBody>
          <a:bodyPr wrap="square" lIns="0" tIns="0" rIns="0" bIns="0" rtlCol="0">
            <a:spAutoFit/>
          </a:bodyPr>
          <a:lstStyle/>
          <a:p>
            <a:pPr algn="just"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3" name="TextBox 32"/>
          <p:cNvSpPr txBox="1"/>
          <p:nvPr/>
        </p:nvSpPr>
        <p:spPr>
          <a:xfrm>
            <a:off x="1558702" y="2193415"/>
            <a:ext cx="2059343" cy="307777"/>
          </a:xfrm>
          <a:prstGeom prst="rect">
            <a:avLst/>
          </a:prstGeom>
          <a:noFill/>
        </p:spPr>
        <p:txBody>
          <a:bodyPr wrap="square" lIns="0" tIns="0" rIns="0" bIns="0"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1250"/>
                                        <p:tgtEl>
                                          <p:spTgt spid="18"/>
                                        </p:tgtEl>
                                      </p:cBhvr>
                                    </p:animEffect>
                                  </p:childTnLst>
                                </p:cTn>
                              </p:par>
                            </p:childTnLst>
                          </p:cTn>
                        </p:par>
                        <p:par>
                          <p:cTn id="8" fill="hold">
                            <p:stCondLst>
                              <p:cond delay="1250"/>
                            </p:stCondLst>
                            <p:childTnLst>
                              <p:par>
                                <p:cTn id="9" presetID="2" presetClass="entr" presetSubtype="12"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250" fill="hold"/>
                                        <p:tgtEl>
                                          <p:spTgt spid="19"/>
                                        </p:tgtEl>
                                        <p:attrNameLst>
                                          <p:attrName>ppt_x</p:attrName>
                                        </p:attrNameLst>
                                      </p:cBhvr>
                                      <p:tavLst>
                                        <p:tav tm="0">
                                          <p:val>
                                            <p:strVal val="0-#ppt_w/2"/>
                                          </p:val>
                                        </p:tav>
                                        <p:tav tm="100000">
                                          <p:val>
                                            <p:strVal val="#ppt_x"/>
                                          </p:val>
                                        </p:tav>
                                      </p:tavLst>
                                    </p:anim>
                                    <p:anim calcmode="lin" valueType="num">
                                      <p:cBhvr additive="base">
                                        <p:cTn id="12" dur="125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53" presetClass="entr" presetSubtype="52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anim calcmode="lin" valueType="num">
                                      <p:cBhvr>
                                        <p:cTn id="19" dur="500" fill="hold"/>
                                        <p:tgtEl>
                                          <p:spTgt spid="23"/>
                                        </p:tgtEl>
                                        <p:attrNameLst>
                                          <p:attrName>ppt_x</p:attrName>
                                        </p:attrNameLst>
                                      </p:cBhvr>
                                      <p:tavLst>
                                        <p:tav tm="0">
                                          <p:val>
                                            <p:fltVal val="0.5"/>
                                          </p:val>
                                        </p:tav>
                                        <p:tav tm="100000">
                                          <p:val>
                                            <p:strVal val="#ppt_x"/>
                                          </p:val>
                                        </p:tav>
                                      </p:tavLst>
                                    </p:anim>
                                    <p:anim calcmode="lin" valueType="num">
                                      <p:cBhvr>
                                        <p:cTn id="20" dur="500" fill="hold"/>
                                        <p:tgtEl>
                                          <p:spTgt spid="23"/>
                                        </p:tgtEl>
                                        <p:attrNameLst>
                                          <p:attrName>ppt_y</p:attrName>
                                        </p:attrNameLst>
                                      </p:cBhvr>
                                      <p:tavLst>
                                        <p:tav tm="0">
                                          <p:val>
                                            <p:fltVal val="0.5"/>
                                          </p:val>
                                        </p:tav>
                                        <p:tav tm="100000">
                                          <p:val>
                                            <p:strVal val="#ppt_y"/>
                                          </p:val>
                                        </p:tav>
                                      </p:tavLst>
                                    </p:anim>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par>
                          <p:cTn id="29" fill="hold">
                            <p:stCondLst>
                              <p:cond delay="4000"/>
                            </p:stCondLst>
                            <p:childTnLst>
                              <p:par>
                                <p:cTn id="30" presetID="53" presetClass="entr" presetSubtype="52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fltVal val="0.5"/>
                                          </p:val>
                                        </p:tav>
                                        <p:tav tm="100000">
                                          <p:val>
                                            <p:strVal val="#ppt_x"/>
                                          </p:val>
                                        </p:tav>
                                      </p:tavLst>
                                    </p:anim>
                                    <p:anim calcmode="lin" valueType="num">
                                      <p:cBhvr>
                                        <p:cTn id="36" dur="500" fill="hold"/>
                                        <p:tgtEl>
                                          <p:spTgt spid="26"/>
                                        </p:tgtEl>
                                        <p:attrNameLst>
                                          <p:attrName>ppt_y</p:attrName>
                                        </p:attrNameLst>
                                      </p:cBhvr>
                                      <p:tavLst>
                                        <p:tav tm="0">
                                          <p:val>
                                            <p:fltVal val="0.5"/>
                                          </p:val>
                                        </p:tav>
                                        <p:tav tm="100000">
                                          <p:val>
                                            <p:strVal val="#ppt_y"/>
                                          </p:val>
                                        </p:tav>
                                      </p:tavLst>
                                    </p:anim>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childTnLst>
                          </p:cTn>
                        </p:par>
                        <p:par>
                          <p:cTn id="45" fill="hold">
                            <p:stCondLst>
                              <p:cond delay="5500"/>
                            </p:stCondLst>
                            <p:childTnLst>
                              <p:par>
                                <p:cTn id="46" presetID="53" presetClass="entr" presetSubtype="528"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fltVal val="0.5"/>
                                          </p:val>
                                        </p:tav>
                                        <p:tav tm="100000">
                                          <p:val>
                                            <p:strVal val="#ppt_x"/>
                                          </p:val>
                                        </p:tav>
                                      </p:tavLst>
                                    </p:anim>
                                    <p:anim calcmode="lin" valueType="num">
                                      <p:cBhvr>
                                        <p:cTn id="52" dur="500" fill="hold"/>
                                        <p:tgtEl>
                                          <p:spTgt spid="29"/>
                                        </p:tgtEl>
                                        <p:attrNameLst>
                                          <p:attrName>ppt_y</p:attrName>
                                        </p:attrNameLst>
                                      </p:cBhvr>
                                      <p:tavLst>
                                        <p:tav tm="0">
                                          <p:val>
                                            <p:fltVal val="0.5"/>
                                          </p:val>
                                        </p:tav>
                                        <p:tav tm="100000">
                                          <p:val>
                                            <p:strVal val="#ppt_y"/>
                                          </p:val>
                                        </p:tav>
                                      </p:tavLst>
                                    </p:anim>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par>
                          <p:cTn id="61" fill="hold">
                            <p:stCondLst>
                              <p:cond delay="7000"/>
                            </p:stCondLst>
                            <p:childTnLst>
                              <p:par>
                                <p:cTn id="62" presetID="2" presetClass="entr" presetSubtype="2"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300" fill="hold"/>
                                        <p:tgtEl>
                                          <p:spTgt spid="33"/>
                                        </p:tgtEl>
                                        <p:attrNameLst>
                                          <p:attrName>ppt_x</p:attrName>
                                        </p:attrNameLst>
                                      </p:cBhvr>
                                      <p:tavLst>
                                        <p:tav tm="0">
                                          <p:val>
                                            <p:strVal val="1+#ppt_w/2"/>
                                          </p:val>
                                        </p:tav>
                                        <p:tav tm="100000">
                                          <p:val>
                                            <p:strVal val="#ppt_x"/>
                                          </p:val>
                                        </p:tav>
                                      </p:tavLst>
                                    </p:anim>
                                    <p:anim calcmode="lin" valueType="num">
                                      <p:cBhvr additive="base">
                                        <p:cTn id="65" dur="300" fill="hold"/>
                                        <p:tgtEl>
                                          <p:spTgt spid="33"/>
                                        </p:tgtEl>
                                        <p:attrNameLst>
                                          <p:attrName>ppt_y</p:attrName>
                                        </p:attrNameLst>
                                      </p:cBhvr>
                                      <p:tavLst>
                                        <p:tav tm="0">
                                          <p:val>
                                            <p:strVal val="#ppt_y"/>
                                          </p:val>
                                        </p:tav>
                                        <p:tav tm="100000">
                                          <p:val>
                                            <p:strVal val="#ppt_y"/>
                                          </p:val>
                                        </p:tav>
                                      </p:tavLst>
                                    </p:anim>
                                  </p:childTnLst>
                                </p:cTn>
                              </p:par>
                            </p:childTnLst>
                          </p:cTn>
                        </p:par>
                        <p:par>
                          <p:cTn id="66" fill="hold">
                            <p:stCondLst>
                              <p:cond delay="7300"/>
                            </p:stCondLst>
                            <p:childTnLst>
                              <p:par>
                                <p:cTn id="67" presetID="2" presetClass="entr" presetSubtype="2"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300" fill="hold"/>
                                        <p:tgtEl>
                                          <p:spTgt spid="32"/>
                                        </p:tgtEl>
                                        <p:attrNameLst>
                                          <p:attrName>ppt_x</p:attrName>
                                        </p:attrNameLst>
                                      </p:cBhvr>
                                      <p:tavLst>
                                        <p:tav tm="0">
                                          <p:val>
                                            <p:strVal val="1+#ppt_w/2"/>
                                          </p:val>
                                        </p:tav>
                                        <p:tav tm="100000">
                                          <p:val>
                                            <p:strVal val="#ppt_x"/>
                                          </p:val>
                                        </p:tav>
                                      </p:tavLst>
                                    </p:anim>
                                    <p:anim calcmode="lin" valueType="num">
                                      <p:cBhvr additive="base">
                                        <p:cTn id="70" dur="3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P spid="27" grpId="0"/>
      <p:bldP spid="28" grpId="0"/>
      <p:bldP spid="29" grpId="0" animBg="1"/>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709566" y="2498360"/>
            <a:ext cx="2444677" cy="2436655"/>
            <a:chOff x="1440917" y="1548121"/>
            <a:chExt cx="2027143" cy="2020491"/>
          </a:xfrm>
          <a:solidFill>
            <a:srgbClr val="4BACC6">
              <a:lumMod val="50000"/>
            </a:srgbClr>
          </a:solidFill>
        </p:grpSpPr>
        <p:sp>
          <p:nvSpPr>
            <p:cNvPr id="23"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4" name="TextBox 23"/>
            <p:cNvSpPr txBox="1"/>
            <p:nvPr/>
          </p:nvSpPr>
          <p:spPr>
            <a:xfrm>
              <a:off x="1889683" y="2173729"/>
              <a:ext cx="1304283" cy="25521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自身因素</a:t>
              </a:r>
            </a:p>
          </p:txBody>
        </p:sp>
        <p:sp>
          <p:nvSpPr>
            <p:cNvPr id="25" name="TextBox 24"/>
            <p:cNvSpPr txBox="1">
              <a:spLocks noChangeArrowheads="1"/>
            </p:cNvSpPr>
            <p:nvPr/>
          </p:nvSpPr>
          <p:spPr bwMode="auto">
            <a:xfrm>
              <a:off x="1970406" y="2491031"/>
              <a:ext cx="55189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40</a:t>
              </a:r>
              <a:r>
                <a:rPr kumimoji="0" lang="en-US" altLang="zh-CN"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a:t>
              </a:r>
              <a:endParaRPr kumimoji="0" lang="zh-CN" altLang="en-US"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26" name="组合 25"/>
          <p:cNvGrpSpPr/>
          <p:nvPr/>
        </p:nvGrpSpPr>
        <p:grpSpPr>
          <a:xfrm>
            <a:off x="4668529" y="4220708"/>
            <a:ext cx="1978373" cy="1971881"/>
            <a:chOff x="3111668" y="2944827"/>
            <a:chExt cx="1640481" cy="1635098"/>
          </a:xfrm>
          <a:solidFill>
            <a:srgbClr val="4BACC6">
              <a:lumMod val="75000"/>
            </a:srgbClr>
          </a:solidFill>
        </p:grpSpPr>
        <p:sp>
          <p:nvSpPr>
            <p:cNvPr id="27"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8" name="TextBox 27"/>
            <p:cNvSpPr txBox="1"/>
            <p:nvPr/>
          </p:nvSpPr>
          <p:spPr>
            <a:xfrm>
              <a:off x="3421327" y="3347926"/>
              <a:ext cx="1078663" cy="22969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职业因素</a:t>
              </a:r>
            </a:p>
          </p:txBody>
        </p:sp>
        <p:sp>
          <p:nvSpPr>
            <p:cNvPr id="29" name="TextBox 9"/>
            <p:cNvSpPr txBox="1">
              <a:spLocks noChangeArrowheads="1"/>
            </p:cNvSpPr>
            <p:nvPr/>
          </p:nvSpPr>
          <p:spPr bwMode="auto">
            <a:xfrm>
              <a:off x="3466877" y="3620484"/>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30</a:t>
              </a:r>
              <a:r>
                <a:rPr kumimoji="0" lang="en-US" altLang="zh-CN"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a:t>
              </a:r>
              <a:endParaRPr kumimoji="0" lang="zh-CN" altLang="en-US"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30" name="组合 29"/>
          <p:cNvGrpSpPr/>
          <p:nvPr/>
        </p:nvGrpSpPr>
        <p:grpSpPr>
          <a:xfrm>
            <a:off x="5993285" y="2935229"/>
            <a:ext cx="1567951" cy="1562915"/>
            <a:chOff x="4254365" y="1910376"/>
            <a:chExt cx="1300156" cy="1295980"/>
          </a:xfrm>
          <a:solidFill>
            <a:srgbClr val="2DD3C2"/>
          </a:solidFill>
        </p:grpSpPr>
        <p:sp>
          <p:nvSpPr>
            <p:cNvPr id="31"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2" name="TextBox 31"/>
            <p:cNvSpPr txBox="1"/>
            <p:nvPr/>
          </p:nvSpPr>
          <p:spPr>
            <a:xfrm>
              <a:off x="4434737" y="2241239"/>
              <a:ext cx="901312" cy="17864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家庭因素</a:t>
              </a:r>
            </a:p>
          </p:txBody>
        </p:sp>
        <p:sp>
          <p:nvSpPr>
            <p:cNvPr id="33" name="TextBox 9"/>
            <p:cNvSpPr txBox="1">
              <a:spLocks noChangeArrowheads="1"/>
            </p:cNvSpPr>
            <p:nvPr/>
          </p:nvSpPr>
          <p:spPr bwMode="auto">
            <a:xfrm>
              <a:off x="4396940" y="2413757"/>
              <a:ext cx="551893"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20</a:t>
              </a:r>
              <a:r>
                <a:rPr kumimoji="0" lang="en-US" altLang="zh-CN"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a:t>
              </a:r>
              <a:endParaRPr kumimoji="0" lang="zh-CN" altLang="en-US" sz="20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34" name="组合 33"/>
          <p:cNvGrpSpPr/>
          <p:nvPr/>
        </p:nvGrpSpPr>
        <p:grpSpPr>
          <a:xfrm>
            <a:off x="5023148" y="2054760"/>
            <a:ext cx="1294367" cy="1290210"/>
            <a:chOff x="3395261" y="1209491"/>
            <a:chExt cx="1073298" cy="1069851"/>
          </a:xfrm>
          <a:solidFill>
            <a:srgbClr val="92D050"/>
          </a:solidFill>
        </p:grpSpPr>
        <p:sp>
          <p:nvSpPr>
            <p:cNvPr id="35"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6" name="TextBox 35"/>
            <p:cNvSpPr txBox="1"/>
            <p:nvPr/>
          </p:nvSpPr>
          <p:spPr>
            <a:xfrm>
              <a:off x="3582648" y="1516900"/>
              <a:ext cx="698523" cy="15312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其他因素</a:t>
              </a:r>
            </a:p>
          </p:txBody>
        </p:sp>
        <p:sp>
          <p:nvSpPr>
            <p:cNvPr id="37" name="TextBox 9"/>
            <p:cNvSpPr txBox="1">
              <a:spLocks noChangeArrowheads="1"/>
            </p:cNvSpPr>
            <p:nvPr/>
          </p:nvSpPr>
          <p:spPr bwMode="auto">
            <a:xfrm>
              <a:off x="3555043" y="1654258"/>
              <a:ext cx="425617"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10</a:t>
              </a:r>
              <a:r>
                <a:rPr kumimoji="0" lang="en-US" altLang="zh-CN" sz="16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rPr>
                <a:t>%</a:t>
              </a:r>
              <a:endParaRPr kumimoji="0" lang="zh-CN" altLang="en-US" sz="16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38" name="TextBox 37"/>
          <p:cNvSpPr txBox="1"/>
          <p:nvPr/>
        </p:nvSpPr>
        <p:spPr>
          <a:xfrm>
            <a:off x="7462841" y="2727807"/>
            <a:ext cx="3338756"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sp>
        <p:nvSpPr>
          <p:cNvPr id="39" name="TextBox 38"/>
          <p:cNvSpPr txBox="1"/>
          <p:nvPr/>
        </p:nvSpPr>
        <p:spPr>
          <a:xfrm>
            <a:off x="7705253" y="3671826"/>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sp>
        <p:nvSpPr>
          <p:cNvPr id="40" name="TextBox 39"/>
          <p:cNvSpPr txBox="1"/>
          <p:nvPr/>
        </p:nvSpPr>
        <p:spPr>
          <a:xfrm>
            <a:off x="6813560" y="4971104"/>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sp>
        <p:nvSpPr>
          <p:cNvPr id="41" name="TextBox 40"/>
          <p:cNvSpPr txBox="1"/>
          <p:nvPr/>
        </p:nvSpPr>
        <p:spPr>
          <a:xfrm>
            <a:off x="1008509" y="4940792"/>
            <a:ext cx="266512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2" presetClass="entr" presetSubtype="2"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1+#ppt_w/2"/>
                                          </p:val>
                                        </p:tav>
                                        <p:tav tm="100000">
                                          <p:val>
                                            <p:strVal val="#ppt_x"/>
                                          </p:val>
                                        </p:tav>
                                      </p:tavLst>
                                    </p:anim>
                                    <p:anim calcmode="lin" valueType="num">
                                      <p:cBhvr additive="base">
                                        <p:cTn id="29" dur="500" fill="hold"/>
                                        <p:tgtEl>
                                          <p:spTgt spid="3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ppt_x"/>
                                          </p:val>
                                        </p:tav>
                                        <p:tav tm="100000">
                                          <p:val>
                                            <p:strVal val="#ppt_x"/>
                                          </p:val>
                                        </p:tav>
                                      </p:tavLst>
                                    </p:anim>
                                    <p:anim calcmode="lin" valueType="num">
                                      <p:cBhvr additive="base">
                                        <p:cTn id="3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367014" y="2708920"/>
            <a:ext cx="1296144" cy="1296144"/>
          </a:xfrm>
          <a:prstGeom prst="ellipse">
            <a:avLst/>
          </a:prstGeom>
          <a:noFill/>
          <a:ln w="1905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 name="Freeform 9"/>
          <p:cNvSpPr>
            <a:spLocks noEditPoints="1"/>
          </p:cNvSpPr>
          <p:nvPr/>
        </p:nvSpPr>
        <p:spPr bwMode="auto">
          <a:xfrm rot="19469485">
            <a:off x="4636250" y="2953319"/>
            <a:ext cx="757672" cy="807346"/>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8" name="TextBox 7"/>
          <p:cNvSpPr txBox="1"/>
          <p:nvPr/>
        </p:nvSpPr>
        <p:spPr>
          <a:xfrm>
            <a:off x="5591150" y="2924944"/>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fontAlgn="auto">
              <a:spcBef>
                <a:spcPts val="0"/>
              </a:spcBef>
              <a:spcAft>
                <a:spcPts val="0"/>
              </a:spcAft>
            </a:pPr>
            <a:r>
              <a:rPr lang="zh-CN" altLang="en-US" b="0" dirty="0">
                <a:solidFill>
                  <a:prstClr val="white">
                    <a:lumMod val="95000"/>
                  </a:prstClr>
                </a:solidFill>
                <a:latin typeface="造字工房情书（非商用）常规体" pitchFamily="50" charset="-122"/>
                <a:ea typeface="造字工房情书（非商用）常规体" pitchFamily="50" charset="-122"/>
              </a:rPr>
              <a:t>职业生涯规划</a:t>
            </a:r>
          </a:p>
        </p:txBody>
      </p:sp>
      <p:sp>
        <p:nvSpPr>
          <p:cNvPr id="9" name="TextBox 8"/>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fontAlgn="auto">
              <a:spcBef>
                <a:spcPts val="0"/>
              </a:spcBef>
              <a:spcAft>
                <a:spcPts val="0"/>
              </a:spcAft>
            </a:pPr>
            <a:r>
              <a:rPr lang="en-US" altLang="zh-CN" sz="1400" b="0" dirty="0">
                <a:solidFill>
                  <a:prstClr val="white">
                    <a:lumMod val="95000"/>
                  </a:prstClr>
                </a:solidFill>
                <a:latin typeface="造字工房情书（非商用）常规体" pitchFamily="50" charset="-122"/>
                <a:ea typeface="造字工房情书（非商用）常规体" pitchFamily="50" charset="-122"/>
              </a:rPr>
              <a:t>Career Planning</a:t>
            </a:r>
            <a:endParaRPr lang="zh-CN" altLang="en-US" sz="1400" b="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250" autoRev="1" fill="hold">
                                          <p:stCondLst>
                                            <p:cond delay="0"/>
                                          </p:stCondLst>
                                        </p:cTn>
                                        <p:tgtEl>
                                          <p:spTgt spid="8"/>
                                        </p:tgtEl>
                                        <p:attrNameLst>
                                          <p:attrName>ppt_w</p:attrName>
                                        </p:attrNameLst>
                                      </p:cBhvr>
                                    </p:anim>
                                    <p:anim by="(#ppt_w*0.50)" calcmode="lin" valueType="num">
                                      <p:cBhvr>
                                        <p:cTn id="17" dur="250" decel="50000" autoRev="1" fill="hold">
                                          <p:stCondLst>
                                            <p:cond delay="0"/>
                                          </p:stCondLst>
                                        </p:cTn>
                                        <p:tgtEl>
                                          <p:spTgt spid="8"/>
                                        </p:tgtEl>
                                        <p:attrNameLst>
                                          <p:attrName>ppt_x</p:attrName>
                                        </p:attrNameLst>
                                      </p:cBhvr>
                                    </p:anim>
                                    <p:anim from="(-#ppt_h/2)" to="(#ppt_y)" calcmode="lin" valueType="num">
                                      <p:cBhvr>
                                        <p:cTn id="18" dur="500" fill="hold">
                                          <p:stCondLst>
                                            <p:cond delay="0"/>
                                          </p:stCondLst>
                                        </p:cTn>
                                        <p:tgtEl>
                                          <p:spTgt spid="8"/>
                                        </p:tgtEl>
                                        <p:attrNameLst>
                                          <p:attrName>ppt_y</p:attrName>
                                        </p:attrNameLst>
                                      </p:cBhvr>
                                    </p:anim>
                                    <p:animRot by="21600000">
                                      <p:cBhvr>
                                        <p:cTn id="19" dur="500" fill="hold">
                                          <p:stCondLst>
                                            <p:cond delay="0"/>
                                          </p:stCondLst>
                                        </p:cTn>
                                        <p:tgtEl>
                                          <p:spTgt spid="8"/>
                                        </p:tgtEl>
                                        <p:attrNameLst>
                                          <p:attrName>r</p:attrName>
                                        </p:attrNameLst>
                                      </p:cBhvr>
                                    </p:animRot>
                                  </p:childTnLst>
                                </p:cTn>
                              </p:par>
                            </p:childTnLst>
                          </p:cTn>
                        </p:par>
                        <p:par>
                          <p:cTn id="20" fill="hold">
                            <p:stCondLst>
                              <p:cond delay="175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by="(-#ppt_w*2)" calcmode="lin" valueType="num">
                                      <p:cBhvr rctx="PPT">
                                        <p:cTn id="23" dur="250" autoRev="1" fill="hold">
                                          <p:stCondLst>
                                            <p:cond delay="0"/>
                                          </p:stCondLst>
                                        </p:cTn>
                                        <p:tgtEl>
                                          <p:spTgt spid="9"/>
                                        </p:tgtEl>
                                        <p:attrNameLst>
                                          <p:attrName>ppt_w</p:attrName>
                                        </p:attrNameLst>
                                      </p:cBhvr>
                                    </p:anim>
                                    <p:anim by="(#ppt_w*0.50)" calcmode="lin" valueType="num">
                                      <p:cBhvr>
                                        <p:cTn id="24" dur="250" decel="50000" autoRev="1" fill="hold">
                                          <p:stCondLst>
                                            <p:cond delay="0"/>
                                          </p:stCondLst>
                                        </p:cTn>
                                        <p:tgtEl>
                                          <p:spTgt spid="9"/>
                                        </p:tgtEl>
                                        <p:attrNameLst>
                                          <p:attrName>ppt_x</p:attrName>
                                        </p:attrNameLst>
                                      </p:cBhvr>
                                    </p:anim>
                                    <p:anim from="(-#ppt_h/2)" to="(#ppt_y)" calcmode="lin" valueType="num">
                                      <p:cBhvr>
                                        <p:cTn id="25" dur="500" fill="hold">
                                          <p:stCondLst>
                                            <p:cond delay="0"/>
                                          </p:stCondLst>
                                        </p:cTn>
                                        <p:tgtEl>
                                          <p:spTgt spid="9"/>
                                        </p:tgtEl>
                                        <p:attrNameLst>
                                          <p:attrName>ppt_y</p:attrName>
                                        </p:attrNameLst>
                                      </p:cBhvr>
                                    </p:anim>
                                    <p:animRot by="21600000">
                                      <p:cBhvr>
                                        <p:cTn id="26" dur="5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5073863" y="1733904"/>
            <a:ext cx="1123045" cy="1302732"/>
            <a:chOff x="5301679" y="1577352"/>
            <a:chExt cx="1123045" cy="1302732"/>
          </a:xfrm>
        </p:grpSpPr>
        <p:sp>
          <p:nvSpPr>
            <p:cNvPr id="43" name="六边形 42"/>
            <p:cNvSpPr/>
            <p:nvPr/>
          </p:nvSpPr>
          <p:spPr>
            <a:xfrm rot="5400000">
              <a:off x="5211836" y="1667195"/>
              <a:ext cx="1302732" cy="1123045"/>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4"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ysClr val="window" lastClr="FFFFFF">
                <a:lumMod val="95000"/>
              </a:sys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5" name="组合 44"/>
          <p:cNvGrpSpPr/>
          <p:nvPr/>
        </p:nvGrpSpPr>
        <p:grpSpPr>
          <a:xfrm>
            <a:off x="5674280" y="2806737"/>
            <a:ext cx="1123045" cy="1302732"/>
            <a:chOff x="5902096" y="2650185"/>
            <a:chExt cx="1123045" cy="1302732"/>
          </a:xfrm>
        </p:grpSpPr>
        <p:sp>
          <p:nvSpPr>
            <p:cNvPr id="46" name="六边形 45"/>
            <p:cNvSpPr/>
            <p:nvPr/>
          </p:nvSpPr>
          <p:spPr>
            <a:xfrm rot="5400000">
              <a:off x="5812253" y="2740028"/>
              <a:ext cx="1302732" cy="1123045"/>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7"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ysClr val="window" lastClr="FFFFFF">
                <a:lumMod val="95000"/>
              </a:sys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8" name="组合 47"/>
          <p:cNvGrpSpPr/>
          <p:nvPr/>
        </p:nvGrpSpPr>
        <p:grpSpPr>
          <a:xfrm>
            <a:off x="5073863" y="3880568"/>
            <a:ext cx="1123045" cy="1302732"/>
            <a:chOff x="5301679" y="3724016"/>
            <a:chExt cx="1123045" cy="1302732"/>
          </a:xfrm>
        </p:grpSpPr>
        <p:sp>
          <p:nvSpPr>
            <p:cNvPr id="49" name="六边形 48"/>
            <p:cNvSpPr/>
            <p:nvPr/>
          </p:nvSpPr>
          <p:spPr>
            <a:xfrm rot="5400000">
              <a:off x="5211836" y="3813859"/>
              <a:ext cx="1302732" cy="1123045"/>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0"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ysClr val="window" lastClr="FFFFFF">
                <a:lumMod val="95000"/>
              </a:sys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cxnSp>
        <p:nvCxnSpPr>
          <p:cNvPr id="51" name="直接连接符 50"/>
          <p:cNvCxnSpPr/>
          <p:nvPr/>
        </p:nvCxnSpPr>
        <p:spPr>
          <a:xfrm>
            <a:off x="1519140" y="2384770"/>
            <a:ext cx="3311090" cy="0"/>
          </a:xfrm>
          <a:prstGeom prst="line">
            <a:avLst/>
          </a:prstGeom>
          <a:noFill/>
          <a:ln w="9525" cap="flat" cmpd="sng" algn="ctr">
            <a:solidFill>
              <a:sysClr val="window" lastClr="FFFFFF">
                <a:lumMod val="85000"/>
              </a:sysClr>
            </a:solidFill>
            <a:prstDash val="solid"/>
            <a:headEnd type="oval" w="med" len="med"/>
            <a:tailEnd type="oval" w="med" len="med"/>
          </a:ln>
          <a:effectLst/>
        </p:spPr>
      </p:cxnSp>
      <p:grpSp>
        <p:nvGrpSpPr>
          <p:cNvPr id="52" name="组合 51"/>
          <p:cNvGrpSpPr/>
          <p:nvPr/>
        </p:nvGrpSpPr>
        <p:grpSpPr>
          <a:xfrm>
            <a:off x="6339297" y="1949928"/>
            <a:ext cx="4100531" cy="1171413"/>
            <a:chOff x="6567113" y="1793376"/>
            <a:chExt cx="4100531" cy="1171413"/>
          </a:xfrm>
        </p:grpSpPr>
        <p:sp>
          <p:nvSpPr>
            <p:cNvPr id="53" name="文本框 69"/>
            <p:cNvSpPr txBox="1"/>
            <p:nvPr/>
          </p:nvSpPr>
          <p:spPr>
            <a:xfrm>
              <a:off x="6567113" y="1810921"/>
              <a:ext cx="916058" cy="830997"/>
            </a:xfrm>
            <a:prstGeom prst="rect">
              <a:avLst/>
            </a:prstGeom>
            <a:noFill/>
          </p:spPr>
          <p:txBody>
            <a:bodyPr wrap="square" rtlCol="0">
              <a:spAutoFit/>
            </a:bodyPr>
            <a:lstStyle/>
            <a:p>
              <a:pPr algn="ctr" fontAlgn="auto">
                <a:spcBef>
                  <a:spcPts val="0"/>
                </a:spcBef>
                <a:spcAft>
                  <a:spcPts val="0"/>
                </a:spcAft>
              </a:pPr>
              <a:r>
                <a:rPr lang="en-US" altLang="zh-CN" sz="4800" dirty="0">
                  <a:solidFill>
                    <a:prstClr val="white">
                      <a:lumMod val="95000"/>
                    </a:prstClr>
                  </a:solidFill>
                  <a:latin typeface="造字工房情书（非商用）常规体" pitchFamily="50" charset="-122"/>
                  <a:ea typeface="造字工房情书（非商用）常规体" pitchFamily="50" charset="-122"/>
                </a:rPr>
                <a:t>01</a:t>
              </a:r>
              <a:endParaRPr lang="zh-CN" altLang="en-US" sz="4800" dirty="0">
                <a:solidFill>
                  <a:prstClr val="white">
                    <a:lumMod val="95000"/>
                  </a:prstClr>
                </a:solidFill>
                <a:latin typeface="造字工房情书（非商用）常规体" pitchFamily="50" charset="-122"/>
                <a:ea typeface="造字工房情书（非商用）常规体" pitchFamily="50" charset="-122"/>
              </a:endParaRPr>
            </a:p>
          </p:txBody>
        </p:sp>
        <p:grpSp>
          <p:nvGrpSpPr>
            <p:cNvPr id="54" name="组合 53"/>
            <p:cNvGrpSpPr/>
            <p:nvPr/>
          </p:nvGrpSpPr>
          <p:grpSpPr>
            <a:xfrm>
              <a:off x="7395055" y="1793376"/>
              <a:ext cx="3272589" cy="1171413"/>
              <a:chOff x="6968290" y="1689104"/>
              <a:chExt cx="3272589" cy="1171413"/>
            </a:xfrm>
          </p:grpSpPr>
          <p:sp>
            <p:nvSpPr>
              <p:cNvPr id="55" name="文本框 9"/>
              <p:cNvSpPr txBox="1"/>
              <p:nvPr/>
            </p:nvSpPr>
            <p:spPr>
              <a:xfrm>
                <a:off x="6968290" y="1689104"/>
                <a:ext cx="2329313"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输入标题</a:t>
                </a:r>
              </a:p>
            </p:txBody>
          </p:sp>
          <p:sp>
            <p:nvSpPr>
              <p:cNvPr id="56" name="文本框 11"/>
              <p:cNvSpPr txBox="1"/>
              <p:nvPr/>
            </p:nvSpPr>
            <p:spPr>
              <a:xfrm>
                <a:off x="6968290" y="2029520"/>
                <a:ext cx="3272589" cy="830997"/>
              </a:xfrm>
              <a:prstGeom prst="rect">
                <a:avLst/>
              </a:prstGeom>
              <a:noFill/>
            </p:spPr>
            <p:txBody>
              <a:bodyPr wrap="square" rtlCol="0">
                <a:spAutoFit/>
              </a:bodyPr>
              <a:lstStyle/>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pPr fontAlgn="auto">
                  <a:spcBef>
                    <a:spcPts val="0"/>
                  </a:spcBef>
                  <a:spcAft>
                    <a:spcPts val="0"/>
                  </a:spcAft>
                </a:pPr>
                <a:endParaRPr lang="zh-CN" altLang="en-US" sz="1200" dirty="0">
                  <a:solidFill>
                    <a:prstClr val="white">
                      <a:lumMod val="95000"/>
                    </a:prstClr>
                  </a:solidFill>
                  <a:latin typeface="造字工房情书（非商用）常规体" pitchFamily="50" charset="-122"/>
                  <a:ea typeface="造字工房情书（非商用）常规体" pitchFamily="50" charset="-122"/>
                </a:endParaRPr>
              </a:p>
            </p:txBody>
          </p:sp>
        </p:grpSp>
      </p:grpSp>
      <p:cxnSp>
        <p:nvCxnSpPr>
          <p:cNvPr id="57" name="直接连接符 56"/>
          <p:cNvCxnSpPr/>
          <p:nvPr/>
        </p:nvCxnSpPr>
        <p:spPr>
          <a:xfrm>
            <a:off x="7042113" y="3440193"/>
            <a:ext cx="3311090" cy="0"/>
          </a:xfrm>
          <a:prstGeom prst="line">
            <a:avLst/>
          </a:prstGeom>
          <a:noFill/>
          <a:ln w="9525" cap="flat" cmpd="sng" algn="ctr">
            <a:solidFill>
              <a:sysClr val="window" lastClr="FFFFFF">
                <a:lumMod val="85000"/>
              </a:sysClr>
            </a:solidFill>
            <a:prstDash val="solid"/>
            <a:headEnd type="oval" w="med" len="med"/>
            <a:tailEnd type="oval" w="med" len="med"/>
          </a:ln>
          <a:effectLst/>
        </p:spPr>
      </p:cxnSp>
      <p:grpSp>
        <p:nvGrpSpPr>
          <p:cNvPr id="58" name="组合 57"/>
          <p:cNvGrpSpPr/>
          <p:nvPr/>
        </p:nvGrpSpPr>
        <p:grpSpPr>
          <a:xfrm>
            <a:off x="1296541" y="2979526"/>
            <a:ext cx="4188647" cy="1014370"/>
            <a:chOff x="1524357" y="2822974"/>
            <a:chExt cx="4188647" cy="1014370"/>
          </a:xfrm>
        </p:grpSpPr>
        <p:sp>
          <p:nvSpPr>
            <p:cNvPr id="59" name="文本框 75"/>
            <p:cNvSpPr txBox="1"/>
            <p:nvPr/>
          </p:nvSpPr>
          <p:spPr>
            <a:xfrm>
              <a:off x="4796946" y="2868142"/>
              <a:ext cx="916058" cy="830997"/>
            </a:xfrm>
            <a:prstGeom prst="rect">
              <a:avLst/>
            </a:prstGeom>
            <a:noFill/>
          </p:spPr>
          <p:txBody>
            <a:bodyPr wrap="square" rtlCol="0">
              <a:spAutoFit/>
            </a:bodyPr>
            <a:lstStyle/>
            <a:p>
              <a:pPr algn="ctr" fontAlgn="auto">
                <a:spcBef>
                  <a:spcPts val="0"/>
                </a:spcBef>
                <a:spcAft>
                  <a:spcPts val="0"/>
                </a:spcAft>
              </a:pPr>
              <a:r>
                <a:rPr lang="en-US" altLang="zh-CN" sz="4800" dirty="0">
                  <a:solidFill>
                    <a:prstClr val="white">
                      <a:lumMod val="95000"/>
                    </a:prstClr>
                  </a:solidFill>
                  <a:latin typeface="造字工房情书（非商用）常规体" pitchFamily="50" charset="-122"/>
                  <a:ea typeface="造字工房情书（非商用）常规体" pitchFamily="50" charset="-122"/>
                </a:rPr>
                <a:t>02</a:t>
              </a:r>
              <a:endParaRPr lang="zh-CN" altLang="en-US" sz="4800" dirty="0">
                <a:solidFill>
                  <a:prstClr val="white">
                    <a:lumMod val="95000"/>
                  </a:prstClr>
                </a:solidFill>
                <a:latin typeface="造字工房情书（非商用）常规体" pitchFamily="50" charset="-122"/>
                <a:ea typeface="造字工房情书（非商用）常规体" pitchFamily="50" charset="-122"/>
              </a:endParaRPr>
            </a:p>
          </p:txBody>
        </p:sp>
        <p:grpSp>
          <p:nvGrpSpPr>
            <p:cNvPr id="60" name="组合 59"/>
            <p:cNvGrpSpPr/>
            <p:nvPr/>
          </p:nvGrpSpPr>
          <p:grpSpPr>
            <a:xfrm>
              <a:off x="1524357" y="2822974"/>
              <a:ext cx="3272589" cy="1014370"/>
              <a:chOff x="6968290" y="1661481"/>
              <a:chExt cx="3272589" cy="1014370"/>
            </a:xfrm>
          </p:grpSpPr>
          <p:sp>
            <p:nvSpPr>
              <p:cNvPr id="61" name="文本框 77"/>
              <p:cNvSpPr txBox="1"/>
              <p:nvPr/>
            </p:nvSpPr>
            <p:spPr>
              <a:xfrm>
                <a:off x="7911566" y="1661481"/>
                <a:ext cx="2329313" cy="400110"/>
              </a:xfrm>
              <a:prstGeom prst="rect">
                <a:avLst/>
              </a:prstGeom>
              <a:noFill/>
            </p:spPr>
            <p:txBody>
              <a:bodyPr wrap="square" rtlCol="0">
                <a:spAutoFit/>
              </a:bodyPr>
              <a:lstStyle/>
              <a:p>
                <a:pPr algn="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输入标题</a:t>
                </a:r>
              </a:p>
            </p:txBody>
          </p:sp>
          <p:sp>
            <p:nvSpPr>
              <p:cNvPr id="62" name="文本框 80"/>
              <p:cNvSpPr txBox="1"/>
              <p:nvPr/>
            </p:nvSpPr>
            <p:spPr>
              <a:xfrm>
                <a:off x="6968290" y="2029520"/>
                <a:ext cx="3272589" cy="646331"/>
              </a:xfrm>
              <a:prstGeom prst="rect">
                <a:avLst/>
              </a:prstGeom>
              <a:noFill/>
            </p:spPr>
            <p:txBody>
              <a:bodyPr wrap="square" rtlCol="0">
                <a:spAutoFit/>
              </a:bodyPr>
              <a:lstStyle/>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cxnSp>
        <p:nvCxnSpPr>
          <p:cNvPr id="63" name="直接连接符 62"/>
          <p:cNvCxnSpPr/>
          <p:nvPr/>
        </p:nvCxnSpPr>
        <p:spPr>
          <a:xfrm>
            <a:off x="1519140" y="4526767"/>
            <a:ext cx="3311090" cy="0"/>
          </a:xfrm>
          <a:prstGeom prst="line">
            <a:avLst/>
          </a:prstGeom>
          <a:noFill/>
          <a:ln w="9525" cap="flat" cmpd="sng" algn="ctr">
            <a:solidFill>
              <a:sysClr val="window" lastClr="FFFFFF">
                <a:lumMod val="85000"/>
              </a:sysClr>
            </a:solidFill>
            <a:prstDash val="solid"/>
            <a:headEnd type="oval" w="med" len="med"/>
            <a:tailEnd type="oval" w="med" len="med"/>
          </a:ln>
          <a:effectLst/>
        </p:spPr>
      </p:cxnSp>
      <p:grpSp>
        <p:nvGrpSpPr>
          <p:cNvPr id="64" name="组合 63"/>
          <p:cNvGrpSpPr/>
          <p:nvPr/>
        </p:nvGrpSpPr>
        <p:grpSpPr>
          <a:xfrm>
            <a:off x="6339297" y="4070098"/>
            <a:ext cx="4100531" cy="1212260"/>
            <a:chOff x="6567113" y="3913546"/>
            <a:chExt cx="4100531" cy="1212260"/>
          </a:xfrm>
        </p:grpSpPr>
        <p:sp>
          <p:nvSpPr>
            <p:cNvPr id="65" name="文本框 101"/>
            <p:cNvSpPr txBox="1"/>
            <p:nvPr/>
          </p:nvSpPr>
          <p:spPr>
            <a:xfrm>
              <a:off x="6567113" y="3971938"/>
              <a:ext cx="916058" cy="830997"/>
            </a:xfrm>
            <a:prstGeom prst="rect">
              <a:avLst/>
            </a:prstGeom>
            <a:noFill/>
          </p:spPr>
          <p:txBody>
            <a:bodyPr wrap="square" rtlCol="0">
              <a:spAutoFit/>
            </a:bodyPr>
            <a:lstStyle/>
            <a:p>
              <a:pPr algn="ctr" fontAlgn="auto">
                <a:spcBef>
                  <a:spcPts val="0"/>
                </a:spcBef>
                <a:spcAft>
                  <a:spcPts val="0"/>
                </a:spcAft>
              </a:pPr>
              <a:r>
                <a:rPr lang="en-US" altLang="zh-CN" sz="4800" dirty="0">
                  <a:solidFill>
                    <a:prstClr val="white">
                      <a:lumMod val="95000"/>
                    </a:prstClr>
                  </a:solidFill>
                  <a:latin typeface="造字工房情书（非商用）常规体" pitchFamily="50" charset="-122"/>
                  <a:ea typeface="造字工房情书（非商用）常规体" pitchFamily="50" charset="-122"/>
                </a:rPr>
                <a:t>03</a:t>
              </a:r>
              <a:endParaRPr lang="zh-CN" altLang="en-US" sz="4800" dirty="0">
                <a:solidFill>
                  <a:prstClr val="white">
                    <a:lumMod val="95000"/>
                  </a:prstClr>
                </a:solidFill>
                <a:latin typeface="造字工房情书（非商用）常规体" pitchFamily="50" charset="-122"/>
                <a:ea typeface="造字工房情书（非商用）常规体" pitchFamily="50" charset="-122"/>
              </a:endParaRPr>
            </a:p>
          </p:txBody>
        </p:sp>
        <p:grpSp>
          <p:nvGrpSpPr>
            <p:cNvPr id="66" name="组合 65"/>
            <p:cNvGrpSpPr/>
            <p:nvPr/>
          </p:nvGrpSpPr>
          <p:grpSpPr>
            <a:xfrm>
              <a:off x="7395055" y="3913546"/>
              <a:ext cx="3272589" cy="1212260"/>
              <a:chOff x="6968290" y="1648257"/>
              <a:chExt cx="3272589" cy="1212260"/>
            </a:xfrm>
          </p:grpSpPr>
          <p:sp>
            <p:nvSpPr>
              <p:cNvPr id="67" name="文本框 103"/>
              <p:cNvSpPr txBox="1"/>
              <p:nvPr/>
            </p:nvSpPr>
            <p:spPr>
              <a:xfrm>
                <a:off x="6968290" y="1648257"/>
                <a:ext cx="2329313"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输入标题</a:t>
                </a:r>
              </a:p>
            </p:txBody>
          </p:sp>
          <p:sp>
            <p:nvSpPr>
              <p:cNvPr id="68" name="文本框 104"/>
              <p:cNvSpPr txBox="1"/>
              <p:nvPr/>
            </p:nvSpPr>
            <p:spPr>
              <a:xfrm>
                <a:off x="6968290" y="2029520"/>
                <a:ext cx="3272589" cy="830997"/>
              </a:xfrm>
              <a:prstGeom prst="rect">
                <a:avLst/>
              </a:prstGeom>
              <a:noFill/>
            </p:spPr>
            <p:txBody>
              <a:bodyPr wrap="square" rtlCol="0">
                <a:spAutoFit/>
              </a:bodyPr>
              <a:lstStyle/>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pPr fontAlgn="auto">
                  <a:spcBef>
                    <a:spcPts val="0"/>
                  </a:spcBef>
                  <a:spcAft>
                    <a:spcPts val="0"/>
                  </a:spcAft>
                </a:pPr>
                <a:endParaRPr lang="zh-CN" altLang="en-US" sz="1200" dirty="0">
                  <a:solidFill>
                    <a:prstClr val="white">
                      <a:lumMod val="95000"/>
                    </a:prstClr>
                  </a:solidFill>
                  <a:latin typeface="造字工房情书（非商用）常规体" pitchFamily="50" charset="-122"/>
                  <a:ea typeface="造字工房情书（非商用）常规体" pitchFamily="50" charset="-122"/>
                </a:endParaRPr>
              </a:p>
            </p:txBody>
          </p:sp>
        </p:grpSp>
      </p:grpSp>
      <p:cxnSp>
        <p:nvCxnSpPr>
          <p:cNvPr id="69" name="直接连接符 68"/>
          <p:cNvCxnSpPr/>
          <p:nvPr/>
        </p:nvCxnSpPr>
        <p:spPr>
          <a:xfrm>
            <a:off x="7042113" y="5600098"/>
            <a:ext cx="3311090" cy="0"/>
          </a:xfrm>
          <a:prstGeom prst="line">
            <a:avLst/>
          </a:prstGeom>
          <a:noFill/>
          <a:ln w="9525" cap="flat" cmpd="sng" algn="ctr">
            <a:solidFill>
              <a:sysClr val="window" lastClr="FFFFFF">
                <a:lumMod val="85000"/>
              </a:sysClr>
            </a:solidFill>
            <a:prstDash val="solid"/>
            <a:headEnd type="oval" w="med" len="med"/>
            <a:tailEnd type="oval" w="med" len="med"/>
          </a:ln>
          <a:effectLst/>
        </p:spPr>
      </p:cxnSp>
      <p:grpSp>
        <p:nvGrpSpPr>
          <p:cNvPr id="70" name="组合 69"/>
          <p:cNvGrpSpPr/>
          <p:nvPr/>
        </p:nvGrpSpPr>
        <p:grpSpPr>
          <a:xfrm>
            <a:off x="1309216" y="5262296"/>
            <a:ext cx="4188647" cy="1002301"/>
            <a:chOff x="1524357" y="2835043"/>
            <a:chExt cx="4188647" cy="1002301"/>
          </a:xfrm>
        </p:grpSpPr>
        <p:sp>
          <p:nvSpPr>
            <p:cNvPr id="71" name="文本框 75"/>
            <p:cNvSpPr txBox="1"/>
            <p:nvPr/>
          </p:nvSpPr>
          <p:spPr>
            <a:xfrm>
              <a:off x="4796946" y="2868142"/>
              <a:ext cx="916058" cy="830997"/>
            </a:xfrm>
            <a:prstGeom prst="rect">
              <a:avLst/>
            </a:prstGeom>
            <a:noFill/>
          </p:spPr>
          <p:txBody>
            <a:bodyPr wrap="square" rtlCol="0">
              <a:spAutoFit/>
            </a:bodyPr>
            <a:lstStyle/>
            <a:p>
              <a:pPr algn="ctr" fontAlgn="auto">
                <a:spcBef>
                  <a:spcPts val="0"/>
                </a:spcBef>
                <a:spcAft>
                  <a:spcPts val="0"/>
                </a:spcAft>
              </a:pPr>
              <a:r>
                <a:rPr lang="en-US" altLang="zh-CN" sz="4800" dirty="0">
                  <a:solidFill>
                    <a:prstClr val="white">
                      <a:lumMod val="95000"/>
                    </a:prstClr>
                  </a:solidFill>
                  <a:latin typeface="造字工房情书（非商用）常规体" pitchFamily="50" charset="-122"/>
                  <a:ea typeface="造字工房情书（非商用）常规体" pitchFamily="50" charset="-122"/>
                </a:rPr>
                <a:t>04</a:t>
              </a:r>
              <a:endParaRPr lang="zh-CN" altLang="en-US" sz="4800" dirty="0">
                <a:solidFill>
                  <a:prstClr val="white">
                    <a:lumMod val="95000"/>
                  </a:prstClr>
                </a:solidFill>
                <a:latin typeface="造字工房情书（非商用）常规体" pitchFamily="50" charset="-122"/>
                <a:ea typeface="造字工房情书（非商用）常规体" pitchFamily="50" charset="-122"/>
              </a:endParaRPr>
            </a:p>
          </p:txBody>
        </p:sp>
        <p:grpSp>
          <p:nvGrpSpPr>
            <p:cNvPr id="72" name="组合 71"/>
            <p:cNvGrpSpPr/>
            <p:nvPr/>
          </p:nvGrpSpPr>
          <p:grpSpPr>
            <a:xfrm>
              <a:off x="1524357" y="2835043"/>
              <a:ext cx="3272589" cy="1002301"/>
              <a:chOff x="6968290" y="1673550"/>
              <a:chExt cx="3272589" cy="1002301"/>
            </a:xfrm>
          </p:grpSpPr>
          <p:sp>
            <p:nvSpPr>
              <p:cNvPr id="73" name="文本框 77"/>
              <p:cNvSpPr txBox="1"/>
              <p:nvPr/>
            </p:nvSpPr>
            <p:spPr>
              <a:xfrm>
                <a:off x="7911566" y="1673550"/>
                <a:ext cx="2329313" cy="400110"/>
              </a:xfrm>
              <a:prstGeom prst="rect">
                <a:avLst/>
              </a:prstGeom>
              <a:noFill/>
            </p:spPr>
            <p:txBody>
              <a:bodyPr wrap="square" rtlCol="0">
                <a:spAutoFit/>
              </a:bodyPr>
              <a:lstStyle/>
              <a:p>
                <a:pPr algn="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输入标题</a:t>
                </a:r>
              </a:p>
            </p:txBody>
          </p:sp>
          <p:sp>
            <p:nvSpPr>
              <p:cNvPr id="74" name="文本框 80"/>
              <p:cNvSpPr txBox="1"/>
              <p:nvPr/>
            </p:nvSpPr>
            <p:spPr>
              <a:xfrm>
                <a:off x="6968290" y="2029520"/>
                <a:ext cx="3272589" cy="646331"/>
              </a:xfrm>
              <a:prstGeom prst="rect">
                <a:avLst/>
              </a:prstGeom>
              <a:noFill/>
            </p:spPr>
            <p:txBody>
              <a:bodyPr wrap="square" rtlCol="0">
                <a:spAutoFit/>
              </a:bodyPr>
              <a:lstStyle/>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grpSp>
        <p:nvGrpSpPr>
          <p:cNvPr id="75" name="组合 74"/>
          <p:cNvGrpSpPr/>
          <p:nvPr/>
        </p:nvGrpSpPr>
        <p:grpSpPr>
          <a:xfrm>
            <a:off x="5658779" y="4954021"/>
            <a:ext cx="1123045" cy="1302732"/>
            <a:chOff x="5550606" y="4704901"/>
            <a:chExt cx="1123045" cy="1302732"/>
          </a:xfrm>
        </p:grpSpPr>
        <p:sp>
          <p:nvSpPr>
            <p:cNvPr id="76" name="六边形 75"/>
            <p:cNvSpPr/>
            <p:nvPr/>
          </p:nvSpPr>
          <p:spPr>
            <a:xfrm rot="5400000">
              <a:off x="5460763" y="4794744"/>
              <a:ext cx="1302732" cy="1123045"/>
            </a:xfrm>
            <a:prstGeom prst="hexagon">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77" name="组合 76"/>
            <p:cNvGrpSpPr/>
            <p:nvPr/>
          </p:nvGrpSpPr>
          <p:grpSpPr>
            <a:xfrm>
              <a:off x="5923329" y="5169661"/>
              <a:ext cx="348517" cy="446576"/>
              <a:chOff x="3095876" y="2479873"/>
              <a:chExt cx="366231" cy="470769"/>
            </a:xfrm>
          </p:grpSpPr>
          <p:sp>
            <p:nvSpPr>
              <p:cNvPr id="7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7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8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8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755203"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 calcmode="lin" valueType="num">
                                      <p:cBhvr>
                                        <p:cTn id="9" dur="500" fill="hold"/>
                                        <p:tgtEl>
                                          <p:spTgt spid="42"/>
                                        </p:tgtEl>
                                        <p:attrNameLst>
                                          <p:attrName>style.rotation</p:attrName>
                                        </p:attrNameLst>
                                      </p:cBhvr>
                                      <p:tavLst>
                                        <p:tav tm="0">
                                          <p:val>
                                            <p:fltVal val="360"/>
                                          </p:val>
                                        </p:tav>
                                        <p:tav tm="100000">
                                          <p:val>
                                            <p:fltVal val="0"/>
                                          </p:val>
                                        </p:tav>
                                      </p:tavLst>
                                    </p:anim>
                                    <p:animEffect transition="in" filter="fade">
                                      <p:cBhvr>
                                        <p:cTn id="10" dur="500"/>
                                        <p:tgtEl>
                                          <p:spTgt spid="42"/>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right)">
                                      <p:cBhvr>
                                        <p:cTn id="14" dur="500"/>
                                        <p:tgtEl>
                                          <p:spTgt spid="51"/>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p:tgtEl>
                                          <p:spTgt spid="52"/>
                                        </p:tgtEl>
                                        <p:attrNameLst>
                                          <p:attrName>ppt_x</p:attrName>
                                        </p:attrNameLst>
                                      </p:cBhvr>
                                      <p:tavLst>
                                        <p:tav tm="0">
                                          <p:val>
                                            <p:strVal val="#ppt_x-#ppt_w*1.125000"/>
                                          </p:val>
                                        </p:tav>
                                        <p:tav tm="100000">
                                          <p:val>
                                            <p:strVal val="#ppt_x"/>
                                          </p:val>
                                        </p:tav>
                                      </p:tavLst>
                                    </p:anim>
                                    <p:animEffect transition="in" filter="wipe(right)">
                                      <p:cBhvr>
                                        <p:cTn id="19" dur="500"/>
                                        <p:tgtEl>
                                          <p:spTgt spid="52"/>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 calcmode="lin" valueType="num">
                                      <p:cBhvr>
                                        <p:cTn id="25" dur="500" fill="hold"/>
                                        <p:tgtEl>
                                          <p:spTgt spid="45"/>
                                        </p:tgtEl>
                                        <p:attrNameLst>
                                          <p:attrName>style.rotation</p:attrName>
                                        </p:attrNameLst>
                                      </p:cBhvr>
                                      <p:tavLst>
                                        <p:tav tm="0">
                                          <p:val>
                                            <p:fltVal val="360"/>
                                          </p:val>
                                        </p:tav>
                                        <p:tav tm="100000">
                                          <p:val>
                                            <p:fltVal val="0"/>
                                          </p:val>
                                        </p:tav>
                                      </p:tavLst>
                                    </p:anim>
                                    <p:animEffect transition="in" filter="fade">
                                      <p:cBhvr>
                                        <p:cTn id="26" dur="500"/>
                                        <p:tgtEl>
                                          <p:spTgt spid="45"/>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p:tgtEl>
                                          <p:spTgt spid="58"/>
                                        </p:tgtEl>
                                        <p:attrNameLst>
                                          <p:attrName>ppt_x</p:attrName>
                                        </p:attrNameLst>
                                      </p:cBhvr>
                                      <p:tavLst>
                                        <p:tav tm="0">
                                          <p:val>
                                            <p:strVal val="#ppt_x+#ppt_w*1.125000"/>
                                          </p:val>
                                        </p:tav>
                                        <p:tav tm="100000">
                                          <p:val>
                                            <p:strVal val="#ppt_x"/>
                                          </p:val>
                                        </p:tav>
                                      </p:tavLst>
                                    </p:anim>
                                    <p:animEffect transition="in" filter="wipe(left)">
                                      <p:cBhvr>
                                        <p:cTn id="35" dur="500"/>
                                        <p:tgtEl>
                                          <p:spTgt spid="58"/>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 calcmode="lin" valueType="num">
                                      <p:cBhvr>
                                        <p:cTn id="41" dur="500" fill="hold"/>
                                        <p:tgtEl>
                                          <p:spTgt spid="48"/>
                                        </p:tgtEl>
                                        <p:attrNameLst>
                                          <p:attrName>style.rotation</p:attrName>
                                        </p:attrNameLst>
                                      </p:cBhvr>
                                      <p:tavLst>
                                        <p:tav tm="0">
                                          <p:val>
                                            <p:fltVal val="360"/>
                                          </p:val>
                                        </p:tav>
                                        <p:tav tm="100000">
                                          <p:val>
                                            <p:fltVal val="0"/>
                                          </p:val>
                                        </p:tav>
                                      </p:tavLst>
                                    </p:anim>
                                    <p:animEffect transition="in" filter="fade">
                                      <p:cBhvr>
                                        <p:cTn id="42" dur="500"/>
                                        <p:tgtEl>
                                          <p:spTgt spid="48"/>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right)">
                                      <p:cBhvr>
                                        <p:cTn id="46" dur="500"/>
                                        <p:tgtEl>
                                          <p:spTgt spid="63"/>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75"/>
                                        </p:tgtEl>
                                        <p:attrNameLst>
                                          <p:attrName>style.visibility</p:attrName>
                                        </p:attrNameLst>
                                      </p:cBhvr>
                                      <p:to>
                                        <p:strVal val="visible"/>
                                      </p:to>
                                    </p:set>
                                    <p:anim calcmode="lin" valueType="num">
                                      <p:cBhvr>
                                        <p:cTn id="55" dur="500" fill="hold"/>
                                        <p:tgtEl>
                                          <p:spTgt spid="75"/>
                                        </p:tgtEl>
                                        <p:attrNameLst>
                                          <p:attrName>ppt_w</p:attrName>
                                        </p:attrNameLst>
                                      </p:cBhvr>
                                      <p:tavLst>
                                        <p:tav tm="0">
                                          <p:val>
                                            <p:fltVal val="0"/>
                                          </p:val>
                                        </p:tav>
                                        <p:tav tm="100000">
                                          <p:val>
                                            <p:strVal val="#ppt_w"/>
                                          </p:val>
                                        </p:tav>
                                      </p:tavLst>
                                    </p:anim>
                                    <p:anim calcmode="lin" valueType="num">
                                      <p:cBhvr>
                                        <p:cTn id="56" dur="500" fill="hold"/>
                                        <p:tgtEl>
                                          <p:spTgt spid="75"/>
                                        </p:tgtEl>
                                        <p:attrNameLst>
                                          <p:attrName>ppt_h</p:attrName>
                                        </p:attrNameLst>
                                      </p:cBhvr>
                                      <p:tavLst>
                                        <p:tav tm="0">
                                          <p:val>
                                            <p:fltVal val="0"/>
                                          </p:val>
                                        </p:tav>
                                        <p:tav tm="100000">
                                          <p:val>
                                            <p:strVal val="#ppt_h"/>
                                          </p:val>
                                        </p:tav>
                                      </p:tavLst>
                                    </p:anim>
                                    <p:anim calcmode="lin" valueType="num">
                                      <p:cBhvr>
                                        <p:cTn id="57" dur="500" fill="hold"/>
                                        <p:tgtEl>
                                          <p:spTgt spid="75"/>
                                        </p:tgtEl>
                                        <p:attrNameLst>
                                          <p:attrName>style.rotation</p:attrName>
                                        </p:attrNameLst>
                                      </p:cBhvr>
                                      <p:tavLst>
                                        <p:tav tm="0">
                                          <p:val>
                                            <p:fltVal val="360"/>
                                          </p:val>
                                        </p:tav>
                                        <p:tav tm="100000">
                                          <p:val>
                                            <p:fltVal val="0"/>
                                          </p:val>
                                        </p:tav>
                                      </p:tavLst>
                                    </p:anim>
                                    <p:animEffect transition="in" filter="fade">
                                      <p:cBhvr>
                                        <p:cTn id="58" dur="500"/>
                                        <p:tgtEl>
                                          <p:spTgt spid="75"/>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500"/>
                                        <p:tgtEl>
                                          <p:spTgt spid="69"/>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500"/>
                                        <p:tgtEl>
                                          <p:spTgt spid="70"/>
                                        </p:tgtEl>
                                        <p:attrNameLst>
                                          <p:attrName>ppt_x</p:attrName>
                                        </p:attrNameLst>
                                      </p:cBhvr>
                                      <p:tavLst>
                                        <p:tav tm="0">
                                          <p:val>
                                            <p:strVal val="#ppt_x+#ppt_w*1.125000"/>
                                          </p:val>
                                        </p:tav>
                                        <p:tav tm="100000">
                                          <p:val>
                                            <p:strVal val="#ppt_x"/>
                                          </p:val>
                                        </p:tav>
                                      </p:tavLst>
                                    </p:anim>
                                    <p:animEffect transition="in" filter="wipe(left)">
                                      <p:cBhvr>
                                        <p:cTn id="6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Bent Arrow 21"/>
          <p:cNvSpPr/>
          <p:nvPr/>
        </p:nvSpPr>
        <p:spPr>
          <a:xfrm>
            <a:off x="8223177" y="3130036"/>
            <a:ext cx="2428892" cy="1550916"/>
          </a:xfrm>
          <a:prstGeom prst="bentArrow">
            <a:avLst/>
          </a:prstGeom>
          <a:noFill/>
          <a:ln w="9525" cap="flat" cmpd="sng" algn="ctr">
            <a:solidFill>
              <a:sysClr val="window" lastClr="FFFFFF">
                <a:lumMod val="95000"/>
              </a:sysClr>
            </a:solid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31" name="Bent Arrow 18"/>
          <p:cNvSpPr/>
          <p:nvPr/>
        </p:nvSpPr>
        <p:spPr>
          <a:xfrm>
            <a:off x="936501" y="4680953"/>
            <a:ext cx="2428892" cy="1550916"/>
          </a:xfrm>
          <a:prstGeom prst="bentArrow">
            <a:avLst/>
          </a:prstGeom>
          <a:noFill/>
          <a:ln w="9525" cap="flat" cmpd="sng" algn="ctr">
            <a:solidFill>
              <a:sysClr val="window" lastClr="FFFFFF">
                <a:lumMod val="85000"/>
              </a:sysClr>
            </a:solid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32" name="Bent Arrow 20"/>
          <p:cNvSpPr/>
          <p:nvPr/>
        </p:nvSpPr>
        <p:spPr>
          <a:xfrm>
            <a:off x="5794283" y="3733169"/>
            <a:ext cx="2428892" cy="1550916"/>
          </a:xfrm>
          <a:prstGeom prst="bentArrow">
            <a:avLst/>
          </a:prstGeom>
          <a:noFill/>
          <a:ln w="9525" cap="flat" cmpd="sng" algn="ctr">
            <a:solidFill>
              <a:sysClr val="window" lastClr="FFFFFF">
                <a:lumMod val="95000"/>
              </a:sysClr>
            </a:solid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33" name="Bent Arrow 19"/>
          <p:cNvSpPr/>
          <p:nvPr/>
        </p:nvSpPr>
        <p:spPr>
          <a:xfrm>
            <a:off x="3365391" y="4163981"/>
            <a:ext cx="2428892" cy="1550916"/>
          </a:xfrm>
          <a:prstGeom prst="bentArrow">
            <a:avLst/>
          </a:prstGeom>
          <a:noFill/>
          <a:ln w="9525" cap="flat" cmpd="sng" algn="ctr">
            <a:solidFill>
              <a:sysClr val="window" lastClr="FFFFFF">
                <a:lumMod val="95000"/>
              </a:sysClr>
            </a:solidFill>
            <a:prstDash val="solid"/>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34" name="组合 33"/>
          <p:cNvGrpSpPr/>
          <p:nvPr/>
        </p:nvGrpSpPr>
        <p:grpSpPr>
          <a:xfrm>
            <a:off x="9184961" y="1904706"/>
            <a:ext cx="887355" cy="1291435"/>
            <a:chOff x="8516938" y="5619750"/>
            <a:chExt cx="693738" cy="1009650"/>
          </a:xfrm>
          <a:noFill/>
        </p:grpSpPr>
        <p:sp>
          <p:nvSpPr>
            <p:cNvPr id="35"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6"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7"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8"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9"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0"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1"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42" name="Freeform 368"/>
          <p:cNvSpPr>
            <a:spLocks/>
          </p:cNvSpPr>
          <p:nvPr/>
        </p:nvSpPr>
        <p:spPr bwMode="auto">
          <a:xfrm>
            <a:off x="1922953" y="4378085"/>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noFill/>
          <a:ln>
            <a:solidFill>
              <a:sysClr val="window" lastClr="FFFFFF">
                <a:lumMod val="9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3" name="Freeform 336"/>
          <p:cNvSpPr>
            <a:spLocks noEditPoints="1"/>
          </p:cNvSpPr>
          <p:nvPr/>
        </p:nvSpPr>
        <p:spPr bwMode="auto">
          <a:xfrm>
            <a:off x="4410824" y="3905494"/>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noFill/>
          <a:ln>
            <a:solidFill>
              <a:sysClr val="window" lastClr="FFFFFF">
                <a:lumMod val="9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4" name="Freeform 261"/>
          <p:cNvSpPr>
            <a:spLocks noEditPoints="1"/>
          </p:cNvSpPr>
          <p:nvPr/>
        </p:nvSpPr>
        <p:spPr bwMode="auto">
          <a:xfrm>
            <a:off x="6781256" y="3460060"/>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noFill/>
          <a:ln>
            <a:solidFill>
              <a:sysClr val="window" lastClr="FFFFFF">
                <a:lumMod val="9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5" name="TextBox 7"/>
          <p:cNvSpPr>
            <a:spLocks noChangeArrowheads="1"/>
          </p:cNvSpPr>
          <p:nvPr/>
        </p:nvSpPr>
        <p:spPr bwMode="auto">
          <a:xfrm>
            <a:off x="1678265" y="5744259"/>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设计人员</a:t>
            </a:r>
            <a:endParaRPr lang="id-ID" altLang="zh-CN" dirty="0">
              <a:solidFill>
                <a:prstClr val="white">
                  <a:lumMod val="95000"/>
                </a:prstClr>
              </a:solidFill>
              <a:latin typeface="造字工房情书（非商用）常规体" pitchFamily="50" charset="-122"/>
              <a:ea typeface="造字工房情书（非商用）常规体" pitchFamily="50" charset="-122"/>
            </a:endParaRPr>
          </a:p>
        </p:txBody>
      </p:sp>
      <p:sp>
        <p:nvSpPr>
          <p:cNvPr id="46" name="圆角矩形 45"/>
          <p:cNvSpPr/>
          <p:nvPr/>
        </p:nvSpPr>
        <p:spPr>
          <a:xfrm>
            <a:off x="1467057" y="5649122"/>
            <a:ext cx="1646552" cy="467045"/>
          </a:xfrm>
          <a:prstGeom prst="roundRect">
            <a:avLst>
              <a:gd name="adj" fmla="val 50000"/>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7" name="文本框 49"/>
          <p:cNvSpPr txBox="1"/>
          <p:nvPr/>
        </p:nvSpPr>
        <p:spPr>
          <a:xfrm>
            <a:off x="1368549" y="6188175"/>
            <a:ext cx="1817068" cy="652486"/>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请在此处添加文字信息，表达图的含义。</a:t>
            </a:r>
          </a:p>
        </p:txBody>
      </p:sp>
      <p:sp>
        <p:nvSpPr>
          <p:cNvPr id="48" name="TextBox 7"/>
          <p:cNvSpPr>
            <a:spLocks noChangeArrowheads="1"/>
          </p:cNvSpPr>
          <p:nvPr/>
        </p:nvSpPr>
        <p:spPr bwMode="auto">
          <a:xfrm>
            <a:off x="4109669" y="5240203"/>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运营主管</a:t>
            </a:r>
            <a:endParaRPr lang="id-ID" altLang="zh-CN" dirty="0">
              <a:solidFill>
                <a:prstClr val="white">
                  <a:lumMod val="95000"/>
                </a:prstClr>
              </a:solidFill>
              <a:latin typeface="造字工房情书（非商用）常规体" pitchFamily="50" charset="-122"/>
              <a:ea typeface="造字工房情书（非商用）常规体" pitchFamily="50" charset="-122"/>
            </a:endParaRPr>
          </a:p>
        </p:txBody>
      </p:sp>
      <p:sp>
        <p:nvSpPr>
          <p:cNvPr id="49" name="圆角矩形 48"/>
          <p:cNvSpPr/>
          <p:nvPr/>
        </p:nvSpPr>
        <p:spPr>
          <a:xfrm>
            <a:off x="3898461" y="5145066"/>
            <a:ext cx="1646552" cy="467045"/>
          </a:xfrm>
          <a:prstGeom prst="roundRect">
            <a:avLst>
              <a:gd name="adj" fmla="val 50000"/>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0" name="文本框 49"/>
          <p:cNvSpPr txBox="1"/>
          <p:nvPr/>
        </p:nvSpPr>
        <p:spPr>
          <a:xfrm>
            <a:off x="3799953" y="5684119"/>
            <a:ext cx="1817068" cy="652486"/>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请在此处添加文字信息，表达图的含义。</a:t>
            </a:r>
          </a:p>
        </p:txBody>
      </p:sp>
      <p:sp>
        <p:nvSpPr>
          <p:cNvPr id="51" name="TextBox 7"/>
          <p:cNvSpPr>
            <a:spLocks noChangeArrowheads="1"/>
          </p:cNvSpPr>
          <p:nvPr/>
        </p:nvSpPr>
        <p:spPr bwMode="auto">
          <a:xfrm>
            <a:off x="6557941" y="4796059"/>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设计总监</a:t>
            </a:r>
            <a:endParaRPr lang="id-ID" altLang="zh-CN" dirty="0">
              <a:solidFill>
                <a:prstClr val="white">
                  <a:lumMod val="95000"/>
                </a:prstClr>
              </a:solidFill>
              <a:latin typeface="造字工房情书（非商用）常规体" pitchFamily="50" charset="-122"/>
              <a:ea typeface="造字工房情书（非商用）常规体" pitchFamily="50" charset="-122"/>
            </a:endParaRPr>
          </a:p>
        </p:txBody>
      </p:sp>
      <p:sp>
        <p:nvSpPr>
          <p:cNvPr id="52" name="圆角矩形 51"/>
          <p:cNvSpPr/>
          <p:nvPr/>
        </p:nvSpPr>
        <p:spPr>
          <a:xfrm>
            <a:off x="6346733" y="4700922"/>
            <a:ext cx="1646552" cy="467045"/>
          </a:xfrm>
          <a:prstGeom prst="roundRect">
            <a:avLst>
              <a:gd name="adj" fmla="val 50000"/>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3" name="文本框 49"/>
          <p:cNvSpPr txBox="1"/>
          <p:nvPr/>
        </p:nvSpPr>
        <p:spPr>
          <a:xfrm>
            <a:off x="6248225" y="5239975"/>
            <a:ext cx="1817068" cy="652486"/>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请在此处添加文字信息，表达图的含义。</a:t>
            </a:r>
          </a:p>
        </p:txBody>
      </p:sp>
      <p:sp>
        <p:nvSpPr>
          <p:cNvPr id="54" name="TextBox 7"/>
          <p:cNvSpPr>
            <a:spLocks noChangeArrowheads="1"/>
          </p:cNvSpPr>
          <p:nvPr/>
        </p:nvSpPr>
        <p:spPr bwMode="auto">
          <a:xfrm>
            <a:off x="9023081" y="421999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首席执行官</a:t>
            </a:r>
            <a:endParaRPr lang="id-ID" altLang="zh-CN" dirty="0">
              <a:solidFill>
                <a:prstClr val="white">
                  <a:lumMod val="95000"/>
                </a:prstClr>
              </a:solidFill>
              <a:latin typeface="造字工房情书（非商用）常规体" pitchFamily="50" charset="-122"/>
              <a:ea typeface="造字工房情书（非商用）常规体" pitchFamily="50" charset="-122"/>
            </a:endParaRPr>
          </a:p>
        </p:txBody>
      </p:sp>
      <p:sp>
        <p:nvSpPr>
          <p:cNvPr id="55" name="圆角矩形 54"/>
          <p:cNvSpPr/>
          <p:nvPr/>
        </p:nvSpPr>
        <p:spPr>
          <a:xfrm>
            <a:off x="8811873" y="4124858"/>
            <a:ext cx="1646552" cy="467045"/>
          </a:xfrm>
          <a:prstGeom prst="roundRect">
            <a:avLst>
              <a:gd name="adj" fmla="val 50000"/>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6" name="文本框 49"/>
          <p:cNvSpPr txBox="1"/>
          <p:nvPr/>
        </p:nvSpPr>
        <p:spPr>
          <a:xfrm>
            <a:off x="8713365" y="4663911"/>
            <a:ext cx="1817068" cy="652486"/>
          </a:xfrm>
          <a:prstGeom prst="rect">
            <a:avLst/>
          </a:prstGeom>
          <a:noFill/>
          <a:effectLst/>
        </p:spPr>
        <p:txBody>
          <a:bodyPr wrap="square" rtlCol="0">
            <a:spAutoFit/>
          </a:bodyPr>
          <a:lstStyle/>
          <a:p>
            <a:pPr algn="just" fontAlgn="auto">
              <a:lnSpc>
                <a:spcPct val="130000"/>
              </a:lnSpc>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请在此处添加文字信息，表达图的含义。</a:t>
            </a:r>
          </a:p>
        </p:txBody>
      </p:sp>
      <p:sp>
        <p:nvSpPr>
          <p:cNvPr id="57" name="TextBox 56"/>
          <p:cNvSpPr txBox="1"/>
          <p:nvPr/>
        </p:nvSpPr>
        <p:spPr>
          <a:xfrm>
            <a:off x="1008509" y="1827951"/>
            <a:ext cx="5695950" cy="1169551"/>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未来发展职业规划</a:t>
            </a:r>
            <a:endParaRPr lang="id-ID" altLang="zh-CN" dirty="0">
              <a:solidFill>
                <a:prstClr val="white">
                  <a:lumMod val="95000"/>
                </a:prstClr>
              </a:solidFill>
              <a:latin typeface="造字工房情书（非商用）常规体" pitchFamily="50" charset="-122"/>
              <a:ea typeface="造字工房情书（非商用）常规体" pitchFamily="50" charset="-122"/>
            </a:endParaRPr>
          </a:p>
          <a:p>
            <a:pPr fontAlgn="auto">
              <a:spcBef>
                <a:spcPts val="0"/>
              </a:spcBef>
              <a:spcAft>
                <a:spcPts val="0"/>
              </a:spcAft>
            </a:pPr>
            <a:endParaRPr lang="en-US" altLang="zh-CN" sz="1000" dirty="0">
              <a:solidFill>
                <a:prstClr val="white">
                  <a:lumMod val="95000"/>
                </a:prstClr>
              </a:solidFill>
              <a:latin typeface="造字工房情书（非商用）常规体" pitchFamily="50" charset="-122"/>
              <a:ea typeface="造字工房情书（非商用）常规体" pitchFamily="50" charset="-122"/>
            </a:endParaRPr>
          </a:p>
          <a:p>
            <a:pPr algn="just"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10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1000"/>
                                        <p:tgtEl>
                                          <p:spTgt spid="47"/>
                                        </p:tgtEl>
                                      </p:cBhvr>
                                    </p:animEffect>
                                    <p:anim calcmode="lin" valueType="num">
                                      <p:cBhvr>
                                        <p:cTn id="30" dur="1000" fill="hold"/>
                                        <p:tgtEl>
                                          <p:spTgt spid="47"/>
                                        </p:tgtEl>
                                        <p:attrNameLst>
                                          <p:attrName>ppt_x</p:attrName>
                                        </p:attrNameLst>
                                      </p:cBhvr>
                                      <p:tavLst>
                                        <p:tav tm="0">
                                          <p:val>
                                            <p:strVal val="#ppt_x"/>
                                          </p:val>
                                        </p:tav>
                                        <p:tav tm="100000">
                                          <p:val>
                                            <p:strVal val="#ppt_x"/>
                                          </p:val>
                                        </p:tav>
                                      </p:tavLst>
                                    </p:anim>
                                    <p:anim calcmode="lin" valueType="num">
                                      <p:cBhvr>
                                        <p:cTn id="31" dur="1000" fill="hold"/>
                                        <p:tgtEl>
                                          <p:spTgt spid="47"/>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down)">
                                      <p:cBhvr>
                                        <p:cTn id="47" dur="500"/>
                                        <p:tgtEl>
                                          <p:spTgt spid="49"/>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animEffect transition="in" filter="fade">
                                      <p:cBhvr>
                                        <p:cTn id="53" dur="500"/>
                                        <p:tgtEl>
                                          <p:spTgt spid="48"/>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1000"/>
                                        <p:tgtEl>
                                          <p:spTgt spid="50"/>
                                        </p:tgtEl>
                                      </p:cBhvr>
                                    </p:animEffect>
                                    <p:anim calcmode="lin" valueType="num">
                                      <p:cBhvr>
                                        <p:cTn id="58" dur="1000" fill="hold"/>
                                        <p:tgtEl>
                                          <p:spTgt spid="50"/>
                                        </p:tgtEl>
                                        <p:attrNameLst>
                                          <p:attrName>ppt_x</p:attrName>
                                        </p:attrNameLst>
                                      </p:cBhvr>
                                      <p:tavLst>
                                        <p:tav tm="0">
                                          <p:val>
                                            <p:strVal val="#ppt_x"/>
                                          </p:val>
                                        </p:tav>
                                        <p:tav tm="100000">
                                          <p:val>
                                            <p:strVal val="#ppt_x"/>
                                          </p:val>
                                        </p:tav>
                                      </p:tavLst>
                                    </p:anim>
                                    <p:anim calcmode="lin" valueType="num">
                                      <p:cBhvr>
                                        <p:cTn id="59" dur="1000" fill="hold"/>
                                        <p:tgtEl>
                                          <p:spTgt spid="50"/>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down)">
                                      <p:cBhvr>
                                        <p:cTn id="75" dur="500"/>
                                        <p:tgtEl>
                                          <p:spTgt spid="52"/>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p:cTn id="79" dur="500" fill="hold"/>
                                        <p:tgtEl>
                                          <p:spTgt spid="51"/>
                                        </p:tgtEl>
                                        <p:attrNameLst>
                                          <p:attrName>ppt_w</p:attrName>
                                        </p:attrNameLst>
                                      </p:cBhvr>
                                      <p:tavLst>
                                        <p:tav tm="0">
                                          <p:val>
                                            <p:fltVal val="0"/>
                                          </p:val>
                                        </p:tav>
                                        <p:tav tm="100000">
                                          <p:val>
                                            <p:strVal val="#ppt_w"/>
                                          </p:val>
                                        </p:tav>
                                      </p:tavLst>
                                    </p:anim>
                                    <p:anim calcmode="lin" valueType="num">
                                      <p:cBhvr>
                                        <p:cTn id="80" dur="500" fill="hold"/>
                                        <p:tgtEl>
                                          <p:spTgt spid="51"/>
                                        </p:tgtEl>
                                        <p:attrNameLst>
                                          <p:attrName>ppt_h</p:attrName>
                                        </p:attrNameLst>
                                      </p:cBhvr>
                                      <p:tavLst>
                                        <p:tav tm="0">
                                          <p:val>
                                            <p:fltVal val="0"/>
                                          </p:val>
                                        </p:tav>
                                        <p:tav tm="100000">
                                          <p:val>
                                            <p:strVal val="#ppt_h"/>
                                          </p:val>
                                        </p:tav>
                                      </p:tavLst>
                                    </p:anim>
                                    <p:animEffect transition="in" filter="fade">
                                      <p:cBhvr>
                                        <p:cTn id="81" dur="500"/>
                                        <p:tgtEl>
                                          <p:spTgt spid="51"/>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1000"/>
                                        <p:tgtEl>
                                          <p:spTgt spid="53"/>
                                        </p:tgtEl>
                                      </p:cBhvr>
                                    </p:animEffect>
                                    <p:anim calcmode="lin" valueType="num">
                                      <p:cBhvr>
                                        <p:cTn id="86" dur="1000" fill="hold"/>
                                        <p:tgtEl>
                                          <p:spTgt spid="53"/>
                                        </p:tgtEl>
                                        <p:attrNameLst>
                                          <p:attrName>ppt_x</p:attrName>
                                        </p:attrNameLst>
                                      </p:cBhvr>
                                      <p:tavLst>
                                        <p:tav tm="0">
                                          <p:val>
                                            <p:strVal val="#ppt_x"/>
                                          </p:val>
                                        </p:tav>
                                        <p:tav tm="100000">
                                          <p:val>
                                            <p:strVal val="#ppt_x"/>
                                          </p:val>
                                        </p:tav>
                                      </p:tavLst>
                                    </p:anim>
                                    <p:anim calcmode="lin" valueType="num">
                                      <p:cBhvr>
                                        <p:cTn id="87" dur="1000" fill="hold"/>
                                        <p:tgtEl>
                                          <p:spTgt spid="53"/>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 calcmode="lin" valueType="num">
                                      <p:cBhvr>
                                        <p:cTn id="91" dur="500" fill="hold"/>
                                        <p:tgtEl>
                                          <p:spTgt spid="34"/>
                                        </p:tgtEl>
                                        <p:attrNameLst>
                                          <p:attrName>ppt_w</p:attrName>
                                        </p:attrNameLst>
                                      </p:cBhvr>
                                      <p:tavLst>
                                        <p:tav tm="0">
                                          <p:val>
                                            <p:fltVal val="0"/>
                                          </p:val>
                                        </p:tav>
                                        <p:tav tm="100000">
                                          <p:val>
                                            <p:strVal val="#ppt_w"/>
                                          </p:val>
                                        </p:tav>
                                      </p:tavLst>
                                    </p:anim>
                                    <p:anim calcmode="lin" valueType="num">
                                      <p:cBhvr>
                                        <p:cTn id="92" dur="500" fill="hold"/>
                                        <p:tgtEl>
                                          <p:spTgt spid="34"/>
                                        </p:tgtEl>
                                        <p:attrNameLst>
                                          <p:attrName>ppt_h</p:attrName>
                                        </p:attrNameLst>
                                      </p:cBhvr>
                                      <p:tavLst>
                                        <p:tav tm="0">
                                          <p:val>
                                            <p:fltVal val="0"/>
                                          </p:val>
                                        </p:tav>
                                        <p:tav tm="100000">
                                          <p:val>
                                            <p:strVal val="#ppt_h"/>
                                          </p:val>
                                        </p:tav>
                                      </p:tavLst>
                                    </p:anim>
                                    <p:animEffect transition="in" filter="fade">
                                      <p:cBhvr>
                                        <p:cTn id="93" dur="500"/>
                                        <p:tgtEl>
                                          <p:spTgt spid="34"/>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1000"/>
                                        <p:tgtEl>
                                          <p:spTgt spid="30"/>
                                        </p:tgtEl>
                                      </p:cBhvr>
                                    </p:animEffect>
                                    <p:anim calcmode="lin" valueType="num">
                                      <p:cBhvr>
                                        <p:cTn id="98" dur="1000" fill="hold"/>
                                        <p:tgtEl>
                                          <p:spTgt spid="30"/>
                                        </p:tgtEl>
                                        <p:attrNameLst>
                                          <p:attrName>ppt_x</p:attrName>
                                        </p:attrNameLst>
                                      </p:cBhvr>
                                      <p:tavLst>
                                        <p:tav tm="0">
                                          <p:val>
                                            <p:strVal val="#ppt_x"/>
                                          </p:val>
                                        </p:tav>
                                        <p:tav tm="100000">
                                          <p:val>
                                            <p:strVal val="#ppt_x"/>
                                          </p:val>
                                        </p:tav>
                                      </p:tavLst>
                                    </p:anim>
                                    <p:anim calcmode="lin" valueType="num">
                                      <p:cBhvr>
                                        <p:cTn id="99" dur="1000" fill="hold"/>
                                        <p:tgtEl>
                                          <p:spTgt spid="30"/>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wipe(down)">
                                      <p:cBhvr>
                                        <p:cTn id="103" dur="500"/>
                                        <p:tgtEl>
                                          <p:spTgt spid="55"/>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 calcmode="lin" valueType="num">
                                      <p:cBhvr>
                                        <p:cTn id="107" dur="500" fill="hold"/>
                                        <p:tgtEl>
                                          <p:spTgt spid="54"/>
                                        </p:tgtEl>
                                        <p:attrNameLst>
                                          <p:attrName>ppt_w</p:attrName>
                                        </p:attrNameLst>
                                      </p:cBhvr>
                                      <p:tavLst>
                                        <p:tav tm="0">
                                          <p:val>
                                            <p:fltVal val="0"/>
                                          </p:val>
                                        </p:tav>
                                        <p:tav tm="100000">
                                          <p:val>
                                            <p:strVal val="#ppt_w"/>
                                          </p:val>
                                        </p:tav>
                                      </p:tavLst>
                                    </p:anim>
                                    <p:anim calcmode="lin" valueType="num">
                                      <p:cBhvr>
                                        <p:cTn id="108" dur="500" fill="hold"/>
                                        <p:tgtEl>
                                          <p:spTgt spid="54"/>
                                        </p:tgtEl>
                                        <p:attrNameLst>
                                          <p:attrName>ppt_h</p:attrName>
                                        </p:attrNameLst>
                                      </p:cBhvr>
                                      <p:tavLst>
                                        <p:tav tm="0">
                                          <p:val>
                                            <p:fltVal val="0"/>
                                          </p:val>
                                        </p:tav>
                                        <p:tav tm="100000">
                                          <p:val>
                                            <p:strVal val="#ppt_h"/>
                                          </p:val>
                                        </p:tav>
                                      </p:tavLst>
                                    </p:anim>
                                    <p:animEffect transition="in" filter="fade">
                                      <p:cBhvr>
                                        <p:cTn id="109" dur="500"/>
                                        <p:tgtEl>
                                          <p:spTgt spid="54"/>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1000"/>
                                        <p:tgtEl>
                                          <p:spTgt spid="56"/>
                                        </p:tgtEl>
                                      </p:cBhvr>
                                    </p:animEffect>
                                    <p:anim calcmode="lin" valueType="num">
                                      <p:cBhvr>
                                        <p:cTn id="114" dur="1000" fill="hold"/>
                                        <p:tgtEl>
                                          <p:spTgt spid="56"/>
                                        </p:tgtEl>
                                        <p:attrNameLst>
                                          <p:attrName>ppt_x</p:attrName>
                                        </p:attrNameLst>
                                      </p:cBhvr>
                                      <p:tavLst>
                                        <p:tav tm="0">
                                          <p:val>
                                            <p:strVal val="#ppt_x"/>
                                          </p:val>
                                        </p:tav>
                                        <p:tav tm="100000">
                                          <p:val>
                                            <p:strVal val="#ppt_x"/>
                                          </p:val>
                                        </p:tav>
                                      </p:tavLst>
                                    </p:anim>
                                    <p:anim calcmode="lin" valueType="num">
                                      <p:cBhvr>
                                        <p:cTn id="115" dur="1000" fill="hold"/>
                                        <p:tgtEl>
                                          <p:spTgt spid="56"/>
                                        </p:tgtEl>
                                        <p:attrNameLst>
                                          <p:attrName>ppt_y</p:attrName>
                                        </p:attrNameLst>
                                      </p:cBhvr>
                                      <p:tavLst>
                                        <p:tav tm="0">
                                          <p:val>
                                            <p:strVal val="#ppt_y+.1"/>
                                          </p:val>
                                        </p:tav>
                                        <p:tav tm="100000">
                                          <p:val>
                                            <p:strVal val="#ppt_y"/>
                                          </p:val>
                                        </p:tav>
                                      </p:tavLst>
                                    </p:anim>
                                  </p:childTnLst>
                                </p:cTn>
                              </p:par>
                            </p:childTnLst>
                          </p:cTn>
                        </p:par>
                        <p:par>
                          <p:cTn id="116" fill="hold">
                            <p:stCondLst>
                              <p:cond delay="14000"/>
                            </p:stCondLst>
                            <p:childTnLst>
                              <p:par>
                                <p:cTn id="117" presetID="42" presetClass="entr" presetSubtype="0"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Effect transition="in" filter="fade">
                                      <p:cBhvr>
                                        <p:cTn id="119" dur="1000"/>
                                        <p:tgtEl>
                                          <p:spTgt spid="57"/>
                                        </p:tgtEl>
                                      </p:cBhvr>
                                    </p:animEffect>
                                    <p:anim calcmode="lin" valueType="num">
                                      <p:cBhvr>
                                        <p:cTn id="120" dur="1000" fill="hold"/>
                                        <p:tgtEl>
                                          <p:spTgt spid="57"/>
                                        </p:tgtEl>
                                        <p:attrNameLst>
                                          <p:attrName>ppt_x</p:attrName>
                                        </p:attrNameLst>
                                      </p:cBhvr>
                                      <p:tavLst>
                                        <p:tav tm="0">
                                          <p:val>
                                            <p:strVal val="#ppt_x"/>
                                          </p:val>
                                        </p:tav>
                                        <p:tav tm="100000">
                                          <p:val>
                                            <p:strVal val="#ppt_x"/>
                                          </p:val>
                                        </p:tav>
                                      </p:tavLst>
                                    </p:anim>
                                    <p:anim calcmode="lin" valueType="num">
                                      <p:cBhvr>
                                        <p:cTn id="121"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42" grpId="0" animBg="1"/>
      <p:bldP spid="43" grpId="0" animBg="1"/>
      <p:bldP spid="44" grpId="0" animBg="1"/>
      <p:bldP spid="45" grpId="0"/>
      <p:bldP spid="46" grpId="0" animBg="1"/>
      <p:bldP spid="47" grpId="0"/>
      <p:bldP spid="48" grpId="0"/>
      <p:bldP spid="49" grpId="0" animBg="1"/>
      <p:bldP spid="50" grpId="0"/>
      <p:bldP spid="51" grpId="0"/>
      <p:bldP spid="52" grpId="0" animBg="1"/>
      <p:bldP spid="53" grpId="0"/>
      <p:bldP spid="54" grpId="0"/>
      <p:bldP spid="55" grpId="0" animBg="1"/>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7"/>
          <p:cNvGrpSpPr>
            <a:grpSpLocks noChangeAspect="1"/>
          </p:cNvGrpSpPr>
          <p:nvPr/>
        </p:nvGrpSpPr>
        <p:grpSpPr bwMode="auto">
          <a:xfrm>
            <a:off x="4789488" y="2378259"/>
            <a:ext cx="2316162" cy="2316162"/>
            <a:chOff x="1968848" y="2546470"/>
            <a:chExt cx="2846056" cy="2846056"/>
          </a:xfrm>
          <a:noFill/>
        </p:grpSpPr>
        <p:sp>
          <p:nvSpPr>
            <p:cNvPr id="43" name="Freeform 48"/>
            <p:cNvSpPr/>
            <p:nvPr/>
          </p:nvSpPr>
          <p:spPr>
            <a:xfrm>
              <a:off x="1968848"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grpFill/>
            <a:ln w="9525" cap="flat" cmpd="sng" algn="ctr">
              <a:solidFill>
                <a:sysClr val="window" lastClr="FFFFFF">
                  <a:lumMod val="95000"/>
                </a:sysClr>
              </a:solidFill>
              <a:prstDash val="solid"/>
            </a:ln>
            <a:effectLst/>
          </p:spPr>
          <p:txBody>
            <a:bodyPr lIns="274146" tIns="274146" rIns="274146" bIns="274146"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endParaRPr kumimoji="0" lang="id-ID" sz="29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4" name="Freeform 49"/>
            <p:cNvSpPr/>
            <p:nvPr/>
          </p:nvSpPr>
          <p:spPr>
            <a:xfrm>
              <a:off x="3424063"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grpFill/>
            <a:ln w="9525" cap="flat" cmpd="sng" algn="ctr">
              <a:solidFill>
                <a:sysClr val="window" lastClr="FFFFFF">
                  <a:lumMod val="95000"/>
                </a:sysClr>
              </a:solidFill>
              <a:prstDash val="solid"/>
            </a:ln>
            <a:effectLst/>
          </p:spPr>
          <p:txBody>
            <a:bodyPr lIns="274146" tIns="274146" rIns="274146" bIns="274146"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endParaRPr kumimoji="0" lang="id-ID" sz="29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5" name="Freeform 50"/>
            <p:cNvSpPr/>
            <p:nvPr/>
          </p:nvSpPr>
          <p:spPr>
            <a:xfrm>
              <a:off x="3424063" y="4001684"/>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grpFill/>
            <a:ln w="9525" cap="flat" cmpd="sng" algn="ctr">
              <a:solidFill>
                <a:sysClr val="window" lastClr="FFFFFF">
                  <a:lumMod val="95000"/>
                </a:sysClr>
              </a:solidFill>
              <a:prstDash val="solid"/>
            </a:ln>
            <a:effectLst/>
          </p:spPr>
          <p:txBody>
            <a:bodyPr lIns="274146" tIns="274147" rIns="274147" bIns="274146"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endParaRPr kumimoji="0" lang="id-ID" sz="29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6" name="Freeform 51"/>
            <p:cNvSpPr/>
            <p:nvPr/>
          </p:nvSpPr>
          <p:spPr>
            <a:xfrm rot="21600000">
              <a:off x="1968848" y="4001685"/>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grpFill/>
            <a:ln w="9525" cap="flat" cmpd="sng" algn="ctr">
              <a:solidFill>
                <a:sysClr val="window" lastClr="FFFFFF">
                  <a:lumMod val="95000"/>
                </a:sysClr>
              </a:solidFill>
              <a:prstDash val="solid"/>
            </a:ln>
            <a:effectLst/>
          </p:spPr>
          <p:txBody>
            <a:bodyPr lIns="274146" tIns="274146" rIns="274146" bIns="274146" spcCol="1270" anchor="ctr"/>
            <a:lstStyle/>
            <a:p>
              <a:pPr marL="0" marR="0" lvl="0" indent="0" algn="ctr" defTabSz="1289050" eaLnBrk="1" fontAlgn="auto" latinLnBrk="0" hangingPunct="1">
                <a:lnSpc>
                  <a:spcPct val="90000"/>
                </a:lnSpc>
                <a:spcBef>
                  <a:spcPts val="0"/>
                </a:spcBef>
                <a:spcAft>
                  <a:spcPct val="35000"/>
                </a:spcAft>
                <a:buClrTx/>
                <a:buSzTx/>
                <a:buFontTx/>
                <a:buNone/>
                <a:tabLst/>
                <a:defRPr/>
              </a:pPr>
              <a:endParaRPr kumimoji="0" lang="id-ID" sz="29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sp>
        <p:nvSpPr>
          <p:cNvPr id="47" name="Content Placeholder 2"/>
          <p:cNvSpPr txBox="1">
            <a:spLocks/>
          </p:cNvSpPr>
          <p:nvPr/>
        </p:nvSpPr>
        <p:spPr>
          <a:xfrm>
            <a:off x="1152525" y="2363971"/>
            <a:ext cx="2820988"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fontAlgn="auto">
              <a:spcBef>
                <a:spcPct val="20000"/>
              </a:spcBef>
              <a:spcAft>
                <a:spcPts val="600"/>
              </a:spcAft>
              <a:buClr>
                <a:srgbClr val="1F608B"/>
              </a:buClr>
              <a:buSzPct val="145000"/>
            </a:pPr>
            <a:r>
              <a:rPr lang="zh-CN" altLang="en-US" sz="2000" dirty="0">
                <a:solidFill>
                  <a:prstClr val="white">
                    <a:lumMod val="95000"/>
                  </a:prstClr>
                </a:solidFill>
                <a:latin typeface="造字工房情书（非商用）常规体" pitchFamily="50" charset="-122"/>
                <a:ea typeface="造字工房情书（非商用）常规体" pitchFamily="50" charset="-122"/>
                <a:cs typeface="Arial" pitchFamily="34" charset="0"/>
              </a:rPr>
              <a:t>优势分析</a:t>
            </a:r>
            <a:endParaRPr lang="id-ID" altLang="zh-CN" sz="2000" dirty="0">
              <a:solidFill>
                <a:prstClr val="white">
                  <a:lumMod val="95000"/>
                </a:prstClr>
              </a:solidFill>
              <a:latin typeface="造字工房情书（非商用）常规体" pitchFamily="50" charset="-122"/>
              <a:ea typeface="造字工房情书（非商用）常规体" pitchFamily="50" charset="-122"/>
              <a:cs typeface="Arial" pitchFamily="34" charset="0"/>
            </a:endParaRPr>
          </a:p>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48" name="Oval 53"/>
          <p:cNvSpPr>
            <a:spLocks noChangeAspect="1"/>
          </p:cNvSpPr>
          <p:nvPr/>
        </p:nvSpPr>
        <p:spPr>
          <a:xfrm>
            <a:off x="4111625" y="2441759"/>
            <a:ext cx="209550" cy="209550"/>
          </a:xfrm>
          <a:prstGeom prst="ellipse">
            <a:avLst/>
          </a:prstGeom>
          <a:noFill/>
          <a:ln w="9525" cap="flat" cmpd="sng" algn="ctr">
            <a:solidFill>
              <a:sysClr val="window" lastClr="FFFFFF">
                <a:lumMod val="9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49" name="Content Placeholder 2"/>
          <p:cNvSpPr txBox="1">
            <a:spLocks/>
          </p:cNvSpPr>
          <p:nvPr/>
        </p:nvSpPr>
        <p:spPr>
          <a:xfrm>
            <a:off x="1152525" y="3597459"/>
            <a:ext cx="2820988"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algn="r" fontAlgn="auto">
              <a:spcBef>
                <a:spcPct val="20000"/>
              </a:spcBef>
              <a:spcAft>
                <a:spcPts val="600"/>
              </a:spcAft>
              <a:buClr>
                <a:srgbClr val="1F608B"/>
              </a:buClr>
              <a:buSzPct val="145000"/>
            </a:pPr>
            <a:r>
              <a:rPr lang="zh-CN" altLang="en-US" sz="2000" dirty="0">
                <a:solidFill>
                  <a:prstClr val="white">
                    <a:lumMod val="95000"/>
                  </a:prstClr>
                </a:solidFill>
                <a:latin typeface="造字工房情书（非商用）常规体" pitchFamily="50" charset="-122"/>
                <a:ea typeface="造字工房情书（非商用）常规体" pitchFamily="50" charset="-122"/>
                <a:cs typeface="Arial" pitchFamily="34" charset="0"/>
              </a:rPr>
              <a:t>机遇挑战</a:t>
            </a:r>
            <a:endParaRPr lang="id-ID" altLang="zh-CN" sz="2000" dirty="0">
              <a:solidFill>
                <a:prstClr val="white">
                  <a:lumMod val="95000"/>
                </a:prstClr>
              </a:solidFill>
              <a:latin typeface="造字工房情书（非商用）常规体" pitchFamily="50" charset="-122"/>
              <a:ea typeface="造字工房情书（非商用）常规体" pitchFamily="50" charset="-122"/>
              <a:cs typeface="Arial" pitchFamily="34" charset="0"/>
            </a:endParaRPr>
          </a:p>
          <a:p>
            <a:pPr algn="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50" name="Oval 55"/>
          <p:cNvSpPr>
            <a:spLocks noChangeAspect="1"/>
          </p:cNvSpPr>
          <p:nvPr/>
        </p:nvSpPr>
        <p:spPr>
          <a:xfrm>
            <a:off x="4111625" y="3645084"/>
            <a:ext cx="209550" cy="209550"/>
          </a:xfrm>
          <a:prstGeom prst="ellipse">
            <a:avLst/>
          </a:prstGeom>
          <a:noFill/>
          <a:ln w="9525" cap="flat" cmpd="sng" algn="ctr">
            <a:solidFill>
              <a:sysClr val="window" lastClr="FFFFFF">
                <a:lumMod val="9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1" name="Content Placeholder 2"/>
          <p:cNvSpPr txBox="1">
            <a:spLocks/>
          </p:cNvSpPr>
          <p:nvPr/>
        </p:nvSpPr>
        <p:spPr>
          <a:xfrm>
            <a:off x="7827963" y="2363971"/>
            <a:ext cx="2820987" cy="1262063"/>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fontAlgn="auto">
              <a:spcBef>
                <a:spcPct val="20000"/>
              </a:spcBef>
              <a:spcAft>
                <a:spcPts val="600"/>
              </a:spcAft>
              <a:buClr>
                <a:srgbClr val="1F608B"/>
              </a:buClr>
              <a:buSzPct val="145000"/>
              <a:buFont typeface="Arial" pitchFamily="34" charset="0"/>
              <a:buNone/>
            </a:pPr>
            <a:r>
              <a:rPr lang="zh-CN" altLang="en-US" sz="2000" dirty="0">
                <a:solidFill>
                  <a:prstClr val="white">
                    <a:lumMod val="95000"/>
                  </a:prstClr>
                </a:solidFill>
                <a:latin typeface="造字工房情书（非商用）常规体" pitchFamily="50" charset="-122"/>
                <a:ea typeface="造字工房情书（非商用）常规体" pitchFamily="50" charset="-122"/>
                <a:cs typeface="Arial" pitchFamily="34" charset="0"/>
              </a:rPr>
              <a:t>劣势分析</a:t>
            </a:r>
            <a:endParaRPr lang="id-ID" altLang="zh-CN" sz="2000" dirty="0">
              <a:solidFill>
                <a:prstClr val="white">
                  <a:lumMod val="95000"/>
                </a:prstClr>
              </a:solidFill>
              <a:latin typeface="造字工房情书（非商用）常规体" pitchFamily="50" charset="-122"/>
              <a:ea typeface="造字工房情书（非商用）常规体" pitchFamily="50" charset="-122"/>
              <a:cs typeface="Arial" pitchFamily="34" charset="0"/>
            </a:endParaRPr>
          </a:p>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52" name="Oval 57"/>
          <p:cNvSpPr>
            <a:spLocks noChangeAspect="1"/>
          </p:cNvSpPr>
          <p:nvPr/>
        </p:nvSpPr>
        <p:spPr>
          <a:xfrm>
            <a:off x="7578725" y="2441759"/>
            <a:ext cx="209550" cy="209550"/>
          </a:xfrm>
          <a:prstGeom prst="ellipse">
            <a:avLst/>
          </a:prstGeom>
          <a:noFill/>
          <a:ln w="9525" cap="flat" cmpd="sng" algn="ctr">
            <a:solidFill>
              <a:sysClr val="window" lastClr="FFFFFF">
                <a:lumMod val="9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3" name="Content Placeholder 2"/>
          <p:cNvSpPr txBox="1">
            <a:spLocks/>
          </p:cNvSpPr>
          <p:nvPr/>
        </p:nvSpPr>
        <p:spPr>
          <a:xfrm>
            <a:off x="7827963" y="3597459"/>
            <a:ext cx="2820987" cy="1262062"/>
          </a:xfrm>
          <a:prstGeom prst="rect">
            <a:avLst/>
          </a:prstGeom>
        </p:spPr>
        <p:txBody>
          <a:bodyPr/>
          <a:lstStyle>
            <a:lvl1pPr defTabSz="457200">
              <a:defRPr>
                <a:solidFill>
                  <a:schemeClr val="tx1"/>
                </a:solidFill>
                <a:latin typeface="Calibri" pitchFamily="34" charset="0"/>
              </a:defRPr>
            </a:lvl1pPr>
            <a:lvl2pPr defTabSz="457200">
              <a:defRPr>
                <a:solidFill>
                  <a:schemeClr val="tx1"/>
                </a:solidFill>
                <a:latin typeface="Calibri" pitchFamily="34" charset="0"/>
              </a:defRPr>
            </a:lvl2pPr>
            <a:lvl3pPr defTabSz="457200">
              <a:defRPr>
                <a:solidFill>
                  <a:schemeClr val="tx1"/>
                </a:solidFill>
                <a:latin typeface="Calibri" pitchFamily="34" charset="0"/>
              </a:defRPr>
            </a:lvl3pPr>
            <a:lvl4pPr defTabSz="457200">
              <a:defRPr>
                <a:solidFill>
                  <a:schemeClr val="tx1"/>
                </a:solidFill>
                <a:latin typeface="Calibri" pitchFamily="34" charset="0"/>
              </a:defRPr>
            </a:lvl4pPr>
            <a:lvl5pPr defTabSz="457200">
              <a:defRPr>
                <a:solidFill>
                  <a:schemeClr val="tx1"/>
                </a:solidFill>
                <a:latin typeface="Calibri" pitchFamily="34" charset="0"/>
              </a:defRPr>
            </a:lvl5pPr>
            <a:lvl6pPr defTabSz="457200" fontAlgn="base">
              <a:spcBef>
                <a:spcPct val="0"/>
              </a:spcBef>
              <a:spcAft>
                <a:spcPct val="0"/>
              </a:spcAft>
              <a:defRPr>
                <a:solidFill>
                  <a:schemeClr val="tx1"/>
                </a:solidFill>
                <a:latin typeface="Calibri" pitchFamily="34" charset="0"/>
              </a:defRPr>
            </a:lvl6pPr>
            <a:lvl7pPr defTabSz="457200" fontAlgn="base">
              <a:spcBef>
                <a:spcPct val="0"/>
              </a:spcBef>
              <a:spcAft>
                <a:spcPct val="0"/>
              </a:spcAft>
              <a:defRPr>
                <a:solidFill>
                  <a:schemeClr val="tx1"/>
                </a:solidFill>
                <a:latin typeface="Calibri" pitchFamily="34" charset="0"/>
              </a:defRPr>
            </a:lvl7pPr>
            <a:lvl8pPr defTabSz="457200" fontAlgn="base">
              <a:spcBef>
                <a:spcPct val="0"/>
              </a:spcBef>
              <a:spcAft>
                <a:spcPct val="0"/>
              </a:spcAft>
              <a:defRPr>
                <a:solidFill>
                  <a:schemeClr val="tx1"/>
                </a:solidFill>
                <a:latin typeface="Calibri" pitchFamily="34" charset="0"/>
              </a:defRPr>
            </a:lvl8pPr>
            <a:lvl9pPr defTabSz="457200" fontAlgn="base">
              <a:spcBef>
                <a:spcPct val="0"/>
              </a:spcBef>
              <a:spcAft>
                <a:spcPct val="0"/>
              </a:spcAft>
              <a:defRPr>
                <a:solidFill>
                  <a:schemeClr val="tx1"/>
                </a:solidFill>
                <a:latin typeface="Calibri" pitchFamily="34" charset="0"/>
              </a:defRPr>
            </a:lvl9pPr>
          </a:lstStyle>
          <a:p>
            <a:pPr fontAlgn="auto">
              <a:spcBef>
                <a:spcPct val="20000"/>
              </a:spcBef>
              <a:spcAft>
                <a:spcPts val="600"/>
              </a:spcAft>
              <a:buClr>
                <a:srgbClr val="1F608B"/>
              </a:buClr>
              <a:buSzPct val="145000"/>
            </a:pPr>
            <a:r>
              <a:rPr lang="zh-CN" altLang="en-US" sz="2000" dirty="0">
                <a:solidFill>
                  <a:prstClr val="white">
                    <a:lumMod val="95000"/>
                  </a:prstClr>
                </a:solidFill>
                <a:latin typeface="造字工房情书（非商用）常规体" pitchFamily="50" charset="-122"/>
                <a:ea typeface="造字工房情书（非商用）常规体" pitchFamily="50" charset="-122"/>
                <a:cs typeface="Arial" pitchFamily="34" charset="0"/>
              </a:rPr>
              <a:t>风险不足</a:t>
            </a:r>
            <a:endParaRPr lang="id-ID" altLang="zh-CN" sz="2000" dirty="0">
              <a:solidFill>
                <a:prstClr val="white">
                  <a:lumMod val="95000"/>
                </a:prstClr>
              </a:solidFill>
              <a:latin typeface="造字工房情书（非商用）常规体" pitchFamily="50" charset="-122"/>
              <a:ea typeface="造字工房情书（非商用）常规体" pitchFamily="50" charset="-122"/>
              <a:cs typeface="Arial" pitchFamily="34" charset="0"/>
            </a:endParaRPr>
          </a:p>
          <a:p>
            <a:pPr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54" name="Oval 59"/>
          <p:cNvSpPr>
            <a:spLocks noChangeAspect="1"/>
          </p:cNvSpPr>
          <p:nvPr/>
        </p:nvSpPr>
        <p:spPr>
          <a:xfrm>
            <a:off x="7578725" y="3645084"/>
            <a:ext cx="209550" cy="209550"/>
          </a:xfrm>
          <a:prstGeom prst="ellipse">
            <a:avLst/>
          </a:prstGeom>
          <a:noFill/>
          <a:ln w="9525" cap="flat" cmpd="sng" algn="ctr">
            <a:solidFill>
              <a:sysClr val="window" lastClr="FFFFFF">
                <a:lumMod val="95000"/>
              </a:sysClr>
            </a:solidFill>
            <a:prstDash val="solid"/>
          </a:ln>
          <a:effec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55" name="Group 60"/>
          <p:cNvGrpSpPr>
            <a:grpSpLocks/>
          </p:cNvGrpSpPr>
          <p:nvPr/>
        </p:nvGrpSpPr>
        <p:grpSpPr bwMode="auto">
          <a:xfrm>
            <a:off x="5251450" y="2816409"/>
            <a:ext cx="1504950" cy="1519237"/>
            <a:chOff x="1811980" y="2710655"/>
            <a:chExt cx="1505491" cy="1520152"/>
          </a:xfrm>
        </p:grpSpPr>
        <p:grpSp>
          <p:nvGrpSpPr>
            <p:cNvPr id="56" name="Group 61"/>
            <p:cNvGrpSpPr>
              <a:grpSpLocks noChangeAspect="1"/>
            </p:cNvGrpSpPr>
            <p:nvPr/>
          </p:nvGrpSpPr>
          <p:grpSpPr bwMode="auto">
            <a:xfrm>
              <a:off x="1811980" y="2710655"/>
              <a:ext cx="1505491" cy="1520152"/>
              <a:chOff x="2262147" y="2702382"/>
              <a:chExt cx="1677861" cy="1694199"/>
            </a:xfrm>
          </p:grpSpPr>
          <p:grpSp>
            <p:nvGrpSpPr>
              <p:cNvPr id="58" name="Group 63"/>
              <p:cNvGrpSpPr/>
              <p:nvPr/>
            </p:nvGrpSpPr>
            <p:grpSpPr>
              <a:xfrm>
                <a:off x="2269086" y="2717423"/>
                <a:ext cx="389342" cy="339426"/>
                <a:chOff x="7540014" y="4306907"/>
                <a:chExt cx="389342" cy="339426"/>
              </a:xfrm>
              <a:solidFill>
                <a:sysClr val="window" lastClr="FFFFFF"/>
              </a:solidFill>
            </p:grpSpPr>
            <p:sp>
              <p:nvSpPr>
                <p:cNvPr id="6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59" name="Group 64"/>
              <p:cNvGrpSpPr/>
              <p:nvPr/>
            </p:nvGrpSpPr>
            <p:grpSpPr>
              <a:xfrm>
                <a:off x="3560649" y="2702382"/>
                <a:ext cx="379359" cy="386846"/>
                <a:chOff x="7160655" y="2178006"/>
                <a:chExt cx="379359" cy="386846"/>
              </a:xfrm>
              <a:solidFill>
                <a:sysClr val="window" lastClr="FFFFFF"/>
              </a:solidFill>
            </p:grpSpPr>
            <p:sp>
              <p:nvSpPr>
                <p:cNvPr id="66"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7"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8"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60" name="Group 65"/>
              <p:cNvGrpSpPr>
                <a:grpSpLocks noChangeAspect="1"/>
              </p:cNvGrpSpPr>
              <p:nvPr/>
            </p:nvGrpSpPr>
            <p:grpSpPr>
              <a:xfrm>
                <a:off x="2262147" y="4047702"/>
                <a:ext cx="396281" cy="348879"/>
                <a:chOff x="6040049" y="4182118"/>
                <a:chExt cx="521619" cy="459224"/>
              </a:xfrm>
              <a:solidFill>
                <a:sysClr val="window" lastClr="FFFFFF"/>
              </a:solidFill>
            </p:grpSpPr>
            <p:sp>
              <p:nvSpPr>
                <p:cNvPr id="61"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2"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3"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4"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5"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sp>
          <p:nvSpPr>
            <p:cNvPr id="57" name="Freeform 21"/>
            <p:cNvSpPr>
              <a:spLocks noChangeAspect="1" noEditPoints="1"/>
            </p:cNvSpPr>
            <p:nvPr/>
          </p:nvSpPr>
          <p:spPr bwMode="auto">
            <a:xfrm>
              <a:off x="2929982" y="3871816"/>
              <a:ext cx="339847" cy="3033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ysClr val="window" lastClr="FFFFFF">
                <a:lumMod val="9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80" name="TextBox 79"/>
          <p:cNvSpPr txBox="1"/>
          <p:nvPr/>
        </p:nvSpPr>
        <p:spPr>
          <a:xfrm>
            <a:off x="1872605" y="5679241"/>
            <a:ext cx="8172908" cy="369332"/>
          </a:xfrm>
          <a:prstGeom prst="rect">
            <a:avLst/>
          </a:prstGeom>
          <a:noFill/>
        </p:spPr>
        <p:txBody>
          <a:bodyPr wrap="square" lIns="0" tIns="0" rIns="0" bIns="0" rtlCol="0">
            <a:spAutoFit/>
          </a:bodyPr>
          <a:lstStyle/>
          <a:p>
            <a:pPr algn="just"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81" name="TextBox 80"/>
          <p:cNvSpPr txBox="1"/>
          <p:nvPr/>
        </p:nvSpPr>
        <p:spPr>
          <a:xfrm>
            <a:off x="4961834" y="5244291"/>
            <a:ext cx="2059343" cy="307777"/>
          </a:xfrm>
          <a:prstGeom prst="rect">
            <a:avLst/>
          </a:prstGeom>
          <a:noFill/>
        </p:spPr>
        <p:txBody>
          <a:bodyPr wrap="square" lIns="0" tIns="0" rIns="0" bIns="0"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点击输入标题文本</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nodeType="withEffect">
                                  <p:stCondLst>
                                    <p:cond delay="100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22" presetClass="entr" presetSubtype="8" fill="hold" grpId="0" nodeType="withEffect">
                                  <p:stCondLst>
                                    <p:cond delay="3250"/>
                                  </p:stCondLst>
                                  <p:childTnLst>
                                    <p:set>
                                      <p:cBhvr>
                                        <p:cTn id="16" dur="1" fill="hold">
                                          <p:stCondLst>
                                            <p:cond delay="0"/>
                                          </p:stCondLst>
                                        </p:cTn>
                                        <p:tgtEl>
                                          <p:spTgt spid="47"/>
                                        </p:tgtEl>
                                        <p:attrNameLst>
                                          <p:attrName>style.visibility</p:attrName>
                                        </p:attrNameLst>
                                      </p:cBhvr>
                                      <p:to>
                                        <p:strVal val="visible"/>
                                      </p:to>
                                    </p:set>
                                    <p:animEffect transition="in" filter="wipe(left)">
                                      <p:cBhvr>
                                        <p:cTn id="17" dur="750"/>
                                        <p:tgtEl>
                                          <p:spTgt spid="47"/>
                                        </p:tgtEl>
                                      </p:cBhvr>
                                    </p:animEffect>
                                  </p:childTnLst>
                                </p:cTn>
                              </p:par>
                              <p:par>
                                <p:cTn id="18" presetID="2" presetClass="entr" presetSubtype="8" fill="hold" grpId="0" nodeType="withEffect">
                                  <p:stCondLst>
                                    <p:cond delay="275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0-#ppt_w/2"/>
                                          </p:val>
                                        </p:tav>
                                        <p:tav tm="100000">
                                          <p:val>
                                            <p:strVal val="#ppt_x"/>
                                          </p:val>
                                        </p:tav>
                                      </p:tavLst>
                                    </p:anim>
                                    <p:anim calcmode="lin" valueType="num">
                                      <p:cBhvr additive="base">
                                        <p:cTn id="21" dur="500" fill="hold"/>
                                        <p:tgtEl>
                                          <p:spTgt spid="48"/>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3250"/>
                                  </p:stCondLst>
                                  <p:childTnLst>
                                    <p:set>
                                      <p:cBhvr>
                                        <p:cTn id="23" dur="1" fill="hold">
                                          <p:stCondLst>
                                            <p:cond delay="0"/>
                                          </p:stCondLst>
                                        </p:cTn>
                                        <p:tgtEl>
                                          <p:spTgt spid="49"/>
                                        </p:tgtEl>
                                        <p:attrNameLst>
                                          <p:attrName>style.visibility</p:attrName>
                                        </p:attrNameLst>
                                      </p:cBhvr>
                                      <p:to>
                                        <p:strVal val="visible"/>
                                      </p:to>
                                    </p:set>
                                    <p:animEffect transition="in" filter="wipe(left)">
                                      <p:cBhvr>
                                        <p:cTn id="24" dur="750"/>
                                        <p:tgtEl>
                                          <p:spTgt spid="49"/>
                                        </p:tgtEl>
                                      </p:cBhvr>
                                    </p:animEffect>
                                  </p:childTnLst>
                                </p:cTn>
                              </p:par>
                              <p:par>
                                <p:cTn id="25" presetID="2" presetClass="entr" presetSubtype="8" fill="hold" grpId="0" nodeType="withEffect">
                                  <p:stCondLst>
                                    <p:cond delay="275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0-#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325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750"/>
                                        <p:tgtEl>
                                          <p:spTgt spid="51"/>
                                        </p:tgtEl>
                                      </p:cBhvr>
                                    </p:animEffect>
                                  </p:childTnLst>
                                </p:cTn>
                              </p:par>
                              <p:par>
                                <p:cTn id="32" presetID="2" presetClass="entr" presetSubtype="8" fill="hold" grpId="0" nodeType="withEffect">
                                  <p:stCondLst>
                                    <p:cond delay="275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fill="hold"/>
                                        <p:tgtEl>
                                          <p:spTgt spid="52"/>
                                        </p:tgtEl>
                                        <p:attrNameLst>
                                          <p:attrName>ppt_x</p:attrName>
                                        </p:attrNameLst>
                                      </p:cBhvr>
                                      <p:tavLst>
                                        <p:tav tm="0">
                                          <p:val>
                                            <p:strVal val="0-#ppt_w/2"/>
                                          </p:val>
                                        </p:tav>
                                        <p:tav tm="100000">
                                          <p:val>
                                            <p:strVal val="#ppt_x"/>
                                          </p:val>
                                        </p:tav>
                                      </p:tavLst>
                                    </p:anim>
                                    <p:anim calcmode="lin" valueType="num">
                                      <p:cBhvr additive="base">
                                        <p:cTn id="35" dur="500" fill="hold"/>
                                        <p:tgtEl>
                                          <p:spTgt spid="52"/>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3250"/>
                                  </p:stCondLst>
                                  <p:childTnLst>
                                    <p:set>
                                      <p:cBhvr>
                                        <p:cTn id="37" dur="1" fill="hold">
                                          <p:stCondLst>
                                            <p:cond delay="0"/>
                                          </p:stCondLst>
                                        </p:cTn>
                                        <p:tgtEl>
                                          <p:spTgt spid="53"/>
                                        </p:tgtEl>
                                        <p:attrNameLst>
                                          <p:attrName>style.visibility</p:attrName>
                                        </p:attrNameLst>
                                      </p:cBhvr>
                                      <p:to>
                                        <p:strVal val="visible"/>
                                      </p:to>
                                    </p:set>
                                    <p:animEffect transition="in" filter="wipe(left)">
                                      <p:cBhvr>
                                        <p:cTn id="38" dur="750"/>
                                        <p:tgtEl>
                                          <p:spTgt spid="53"/>
                                        </p:tgtEl>
                                      </p:cBhvr>
                                    </p:animEffect>
                                  </p:childTnLst>
                                </p:cTn>
                              </p:par>
                              <p:par>
                                <p:cTn id="39" presetID="2" presetClass="entr" presetSubtype="8" fill="hold" grpId="0" nodeType="withEffect">
                                  <p:stCondLst>
                                    <p:cond delay="2750"/>
                                  </p:stCondLst>
                                  <p:childTnLst>
                                    <p:set>
                                      <p:cBhvr>
                                        <p:cTn id="40" dur="1" fill="hold">
                                          <p:stCondLst>
                                            <p:cond delay="0"/>
                                          </p:stCondLst>
                                        </p:cTn>
                                        <p:tgtEl>
                                          <p:spTgt spid="54"/>
                                        </p:tgtEl>
                                        <p:attrNameLst>
                                          <p:attrName>style.visibility</p:attrName>
                                        </p:attrNameLst>
                                      </p:cBhvr>
                                      <p:to>
                                        <p:strVal val="visible"/>
                                      </p:to>
                                    </p:set>
                                    <p:anim calcmode="lin" valueType="num">
                                      <p:cBhvr additive="base">
                                        <p:cTn id="41" dur="500" fill="hold"/>
                                        <p:tgtEl>
                                          <p:spTgt spid="54"/>
                                        </p:tgtEl>
                                        <p:attrNameLst>
                                          <p:attrName>ppt_x</p:attrName>
                                        </p:attrNameLst>
                                      </p:cBhvr>
                                      <p:tavLst>
                                        <p:tav tm="0">
                                          <p:val>
                                            <p:strVal val="0-#ppt_w/2"/>
                                          </p:val>
                                        </p:tav>
                                        <p:tav tm="100000">
                                          <p:val>
                                            <p:strVal val="#ppt_x"/>
                                          </p:val>
                                        </p:tav>
                                      </p:tavLst>
                                    </p:anim>
                                    <p:anim calcmode="lin" valueType="num">
                                      <p:cBhvr additive="base">
                                        <p:cTn id="42" dur="500" fill="hold"/>
                                        <p:tgtEl>
                                          <p:spTgt spid="54"/>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2"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 calcmode="lin" valueType="num">
                                      <p:cBhvr additive="base">
                                        <p:cTn id="46" dur="300" fill="hold"/>
                                        <p:tgtEl>
                                          <p:spTgt spid="81"/>
                                        </p:tgtEl>
                                        <p:attrNameLst>
                                          <p:attrName>ppt_x</p:attrName>
                                        </p:attrNameLst>
                                      </p:cBhvr>
                                      <p:tavLst>
                                        <p:tav tm="0">
                                          <p:val>
                                            <p:strVal val="1+#ppt_w/2"/>
                                          </p:val>
                                        </p:tav>
                                        <p:tav tm="100000">
                                          <p:val>
                                            <p:strVal val="#ppt_x"/>
                                          </p:val>
                                        </p:tav>
                                      </p:tavLst>
                                    </p:anim>
                                    <p:anim calcmode="lin" valueType="num">
                                      <p:cBhvr additive="base">
                                        <p:cTn id="47" dur="300" fill="hold"/>
                                        <p:tgtEl>
                                          <p:spTgt spid="81"/>
                                        </p:tgtEl>
                                        <p:attrNameLst>
                                          <p:attrName>ppt_y</p:attrName>
                                        </p:attrNameLst>
                                      </p:cBhvr>
                                      <p:tavLst>
                                        <p:tav tm="0">
                                          <p:val>
                                            <p:strVal val="#ppt_y"/>
                                          </p:val>
                                        </p:tav>
                                        <p:tav tm="100000">
                                          <p:val>
                                            <p:strVal val="#ppt_y"/>
                                          </p:val>
                                        </p:tav>
                                      </p:tavLst>
                                    </p:anim>
                                  </p:childTnLst>
                                </p:cTn>
                              </p:par>
                            </p:childTnLst>
                          </p:cTn>
                        </p:par>
                        <p:par>
                          <p:cTn id="48" fill="hold">
                            <p:stCondLst>
                              <p:cond delay="4300"/>
                            </p:stCondLst>
                            <p:childTnLst>
                              <p:par>
                                <p:cTn id="49" presetID="2" presetClass="entr" presetSubtype="2"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additive="base">
                                        <p:cTn id="51" dur="300" fill="hold"/>
                                        <p:tgtEl>
                                          <p:spTgt spid="80"/>
                                        </p:tgtEl>
                                        <p:attrNameLst>
                                          <p:attrName>ppt_x</p:attrName>
                                        </p:attrNameLst>
                                      </p:cBhvr>
                                      <p:tavLst>
                                        <p:tav tm="0">
                                          <p:val>
                                            <p:strVal val="1+#ppt_w/2"/>
                                          </p:val>
                                        </p:tav>
                                        <p:tav tm="100000">
                                          <p:val>
                                            <p:strVal val="#ppt_x"/>
                                          </p:val>
                                        </p:tav>
                                      </p:tavLst>
                                    </p:anim>
                                    <p:anim calcmode="lin" valueType="num">
                                      <p:cBhvr additive="base">
                                        <p:cTn id="52" dur="3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49" grpId="0"/>
      <p:bldP spid="50" grpId="0" animBg="1"/>
      <p:bldP spid="51" grpId="0"/>
      <p:bldP spid="52" grpId="0" animBg="1"/>
      <p:bldP spid="53" grpId="0"/>
      <p:bldP spid="54" grpId="0" animBg="1"/>
      <p:bldP spid="80"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11"/>
          <p:cNvSpPr>
            <a:spLocks noChangeArrowheads="1"/>
          </p:cNvSpPr>
          <p:nvPr/>
        </p:nvSpPr>
        <p:spPr bwMode="auto">
          <a:xfrm>
            <a:off x="-25474" y="3300768"/>
            <a:ext cx="3878915" cy="192269"/>
          </a:xfrm>
          <a:prstGeom prst="rect">
            <a:avLst/>
          </a:prstGeom>
          <a:noFill/>
          <a:ln>
            <a:solidFill>
              <a:sysClr val="window" lastClr="FFFFFF">
                <a:lumMod val="8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3" name="Rectangle 12"/>
          <p:cNvSpPr>
            <a:spLocks noChangeArrowheads="1"/>
          </p:cNvSpPr>
          <p:nvPr/>
        </p:nvSpPr>
        <p:spPr bwMode="auto">
          <a:xfrm>
            <a:off x="-25474" y="3628827"/>
            <a:ext cx="6185721" cy="192269"/>
          </a:xfrm>
          <a:prstGeom prst="rect">
            <a:avLst/>
          </a:prstGeom>
          <a:noFill/>
          <a:ln>
            <a:solidFill>
              <a:sysClr val="window" lastClr="FFFFFF">
                <a:lumMod val="8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4" name="Rectangle 13"/>
          <p:cNvSpPr>
            <a:spLocks noChangeArrowheads="1"/>
          </p:cNvSpPr>
          <p:nvPr/>
        </p:nvSpPr>
        <p:spPr bwMode="auto">
          <a:xfrm>
            <a:off x="-25473" y="3973709"/>
            <a:ext cx="8883596" cy="192270"/>
          </a:xfrm>
          <a:prstGeom prst="rect">
            <a:avLst/>
          </a:prstGeom>
          <a:noFill/>
          <a:ln>
            <a:solidFill>
              <a:sysClr val="window" lastClr="FFFFFF">
                <a:lumMod val="8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5" name="Rectangle 14"/>
          <p:cNvSpPr>
            <a:spLocks noChangeArrowheads="1"/>
          </p:cNvSpPr>
          <p:nvPr/>
        </p:nvSpPr>
        <p:spPr bwMode="auto">
          <a:xfrm>
            <a:off x="-25473" y="4298163"/>
            <a:ext cx="6807410" cy="192269"/>
          </a:xfrm>
          <a:prstGeom prst="rect">
            <a:avLst/>
          </a:prstGeom>
          <a:noFill/>
          <a:ln>
            <a:solidFill>
              <a:sysClr val="window" lastClr="FFFFFF">
                <a:lumMod val="8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6" name="Rectangle 15"/>
          <p:cNvSpPr>
            <a:spLocks noChangeArrowheads="1"/>
          </p:cNvSpPr>
          <p:nvPr/>
        </p:nvSpPr>
        <p:spPr bwMode="auto">
          <a:xfrm>
            <a:off x="-25474" y="4647853"/>
            <a:ext cx="4473747" cy="191067"/>
          </a:xfrm>
          <a:prstGeom prst="rect">
            <a:avLst/>
          </a:prstGeom>
          <a:noFill/>
          <a:ln>
            <a:solidFill>
              <a:sysClr val="window" lastClr="FFFFFF">
                <a:lumMod val="85000"/>
              </a:sysClr>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37" name="组合 36"/>
          <p:cNvGrpSpPr/>
          <p:nvPr/>
        </p:nvGrpSpPr>
        <p:grpSpPr>
          <a:xfrm>
            <a:off x="3240823" y="2218054"/>
            <a:ext cx="1274984" cy="1274983"/>
            <a:chOff x="2438400" y="1484313"/>
            <a:chExt cx="1684338" cy="1684337"/>
          </a:xfrm>
        </p:grpSpPr>
        <p:sp>
          <p:nvSpPr>
            <p:cNvPr id="38"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9" name="TextBox 38"/>
            <p:cNvSpPr txBox="1"/>
            <p:nvPr/>
          </p:nvSpPr>
          <p:spPr>
            <a:xfrm>
              <a:off x="2853949" y="1903716"/>
              <a:ext cx="832669" cy="9351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个人</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因素</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0" name="组合 39"/>
          <p:cNvGrpSpPr/>
          <p:nvPr/>
        </p:nvGrpSpPr>
        <p:grpSpPr>
          <a:xfrm>
            <a:off x="5534721" y="2546113"/>
            <a:ext cx="1274984" cy="1274983"/>
            <a:chOff x="4879975" y="1917700"/>
            <a:chExt cx="1684338" cy="1684337"/>
          </a:xfrm>
        </p:grpSpPr>
        <p:sp>
          <p:nvSpPr>
            <p:cNvPr id="41"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ysClr val="window" lastClr="FFFFFF">
                <a:lumMod val="95000"/>
              </a:sys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2" name="TextBox 41"/>
            <p:cNvSpPr txBox="1"/>
            <p:nvPr/>
          </p:nvSpPr>
          <p:spPr>
            <a:xfrm>
              <a:off x="5323652" y="2375830"/>
              <a:ext cx="832669" cy="9351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外在</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因素</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3" name="组合 42"/>
          <p:cNvGrpSpPr/>
          <p:nvPr/>
        </p:nvGrpSpPr>
        <p:grpSpPr>
          <a:xfrm>
            <a:off x="8246104" y="2892197"/>
            <a:ext cx="1274984" cy="1273782"/>
            <a:chOff x="8367713" y="2374900"/>
            <a:chExt cx="1684338" cy="1682750"/>
          </a:xfrm>
        </p:grpSpPr>
        <p:sp>
          <p:nvSpPr>
            <p:cNvPr id="44"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5" name="TextBox 44"/>
            <p:cNvSpPr txBox="1"/>
            <p:nvPr/>
          </p:nvSpPr>
          <p:spPr>
            <a:xfrm>
              <a:off x="8834353" y="2795749"/>
              <a:ext cx="832669" cy="9351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家庭</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因素</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6" name="组合 45"/>
          <p:cNvGrpSpPr/>
          <p:nvPr/>
        </p:nvGrpSpPr>
        <p:grpSpPr>
          <a:xfrm>
            <a:off x="6169319" y="4298163"/>
            <a:ext cx="1274984" cy="1274983"/>
            <a:chOff x="6307138" y="4232275"/>
            <a:chExt cx="1684338" cy="1684337"/>
          </a:xfrm>
        </p:grpSpPr>
        <p:sp>
          <p:nvSpPr>
            <p:cNvPr id="47"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ysClr val="window" lastClr="FFFFFF">
                <a:lumMod val="95000"/>
              </a:sys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48" name="TextBox 47"/>
            <p:cNvSpPr txBox="1"/>
            <p:nvPr/>
          </p:nvSpPr>
          <p:spPr>
            <a:xfrm>
              <a:off x="6753325" y="4698297"/>
              <a:ext cx="832669" cy="9351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专业</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因素</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49" name="组合 48"/>
          <p:cNvGrpSpPr/>
          <p:nvPr/>
        </p:nvGrpSpPr>
        <p:grpSpPr>
          <a:xfrm>
            <a:off x="3836856" y="4647853"/>
            <a:ext cx="1273782" cy="1273782"/>
            <a:chOff x="3225800" y="4694238"/>
            <a:chExt cx="1682750" cy="1682750"/>
          </a:xfrm>
        </p:grpSpPr>
        <p:sp>
          <p:nvSpPr>
            <p:cNvPr id="50"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1" name="TextBox 50"/>
            <p:cNvSpPr txBox="1"/>
            <p:nvPr/>
          </p:nvSpPr>
          <p:spPr>
            <a:xfrm>
              <a:off x="3665282" y="5108689"/>
              <a:ext cx="832669" cy="9351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社会</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因素</a:t>
              </a:r>
              <a:endParaRPr kumimoji="0" lang="en-US" altLang="zh-CN" sz="20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52" name="等腰三角形 1"/>
          <p:cNvSpPr/>
          <p:nvPr/>
        </p:nvSpPr>
        <p:spPr bwMode="auto">
          <a:xfrm flipV="1">
            <a:off x="3157077" y="2092916"/>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ysClr val="window" lastClr="FFFFFF">
                <a:lumMod val="85000"/>
              </a:sys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3" name="TextBox 52"/>
          <p:cNvSpPr txBox="1"/>
          <p:nvPr/>
        </p:nvSpPr>
        <p:spPr>
          <a:xfrm>
            <a:off x="2854846" y="1517898"/>
            <a:ext cx="2219927" cy="523220"/>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服务型团队建设情况文字可以在这里简要说明。</a:t>
            </a:r>
          </a:p>
        </p:txBody>
      </p:sp>
      <p:sp>
        <p:nvSpPr>
          <p:cNvPr id="54" name="等腰三角形 1"/>
          <p:cNvSpPr/>
          <p:nvPr/>
        </p:nvSpPr>
        <p:spPr bwMode="auto">
          <a:xfrm flipV="1">
            <a:off x="5395310" y="2447758"/>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ysClr val="window" lastClr="FFFFFF">
                <a:lumMod val="85000"/>
              </a:sys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5" name="TextBox 54"/>
          <p:cNvSpPr txBox="1"/>
          <p:nvPr/>
        </p:nvSpPr>
        <p:spPr>
          <a:xfrm>
            <a:off x="5241064" y="1858143"/>
            <a:ext cx="2219927" cy="523220"/>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竞争型团队建设情况文字可以在这里简要说明。</a:t>
            </a:r>
          </a:p>
        </p:txBody>
      </p:sp>
      <p:sp>
        <p:nvSpPr>
          <p:cNvPr id="56" name="等腰三角形 1"/>
          <p:cNvSpPr/>
          <p:nvPr/>
        </p:nvSpPr>
        <p:spPr bwMode="auto">
          <a:xfrm flipV="1">
            <a:off x="8138510" y="2802600"/>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ysClr val="window" lastClr="FFFFFF">
                <a:lumMod val="85000"/>
              </a:sys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7" name="TextBox 56"/>
          <p:cNvSpPr txBox="1"/>
          <p:nvPr/>
        </p:nvSpPr>
        <p:spPr>
          <a:xfrm>
            <a:off x="7984264" y="2212985"/>
            <a:ext cx="2219927" cy="523220"/>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学习型团队建设情况文字可以在这里简要说明。</a:t>
            </a:r>
          </a:p>
        </p:txBody>
      </p:sp>
      <p:sp>
        <p:nvSpPr>
          <p:cNvPr id="58" name="等腰三角形 1"/>
          <p:cNvSpPr/>
          <p:nvPr/>
        </p:nvSpPr>
        <p:spPr bwMode="auto">
          <a:xfrm>
            <a:off x="6104993" y="5573146"/>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ysClr val="window" lastClr="FFFFFF">
                <a:lumMod val="85000"/>
              </a:sys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9" name="TextBox 58"/>
          <p:cNvSpPr txBox="1"/>
          <p:nvPr/>
        </p:nvSpPr>
        <p:spPr>
          <a:xfrm>
            <a:off x="5950747" y="5742806"/>
            <a:ext cx="2219927" cy="523220"/>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创新型团队建设情况文字可以在这里简要说明。</a:t>
            </a:r>
          </a:p>
        </p:txBody>
      </p:sp>
      <p:sp>
        <p:nvSpPr>
          <p:cNvPr id="60" name="等腰三角形 1"/>
          <p:cNvSpPr/>
          <p:nvPr/>
        </p:nvSpPr>
        <p:spPr bwMode="auto">
          <a:xfrm>
            <a:off x="3771226" y="5859749"/>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ysClr val="window" lastClr="FFFFFF">
                <a:lumMod val="85000"/>
              </a:sys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61" name="TextBox 60"/>
          <p:cNvSpPr txBox="1"/>
          <p:nvPr/>
        </p:nvSpPr>
        <p:spPr>
          <a:xfrm>
            <a:off x="3616980" y="6029409"/>
            <a:ext cx="2219927" cy="523220"/>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合作型团队建设情况文字可以在这里简要说明。</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300" fill="hold"/>
                                        <p:tgtEl>
                                          <p:spTgt spid="52"/>
                                        </p:tgtEl>
                                        <p:attrNameLst>
                                          <p:attrName>ppt_w</p:attrName>
                                        </p:attrNameLst>
                                      </p:cBhvr>
                                      <p:tavLst>
                                        <p:tav tm="0">
                                          <p:val>
                                            <p:fltVal val="0"/>
                                          </p:val>
                                        </p:tav>
                                        <p:tav tm="100000">
                                          <p:val>
                                            <p:strVal val="#ppt_w"/>
                                          </p:val>
                                        </p:tav>
                                      </p:tavLst>
                                    </p:anim>
                                    <p:anim calcmode="lin" valueType="num">
                                      <p:cBhvr>
                                        <p:cTn id="16" dur="300" fill="hold"/>
                                        <p:tgtEl>
                                          <p:spTgt spid="52"/>
                                        </p:tgtEl>
                                        <p:attrNameLst>
                                          <p:attrName>ppt_h</p:attrName>
                                        </p:attrNameLst>
                                      </p:cBhvr>
                                      <p:tavLst>
                                        <p:tav tm="0">
                                          <p:val>
                                            <p:fltVal val="0"/>
                                          </p:val>
                                        </p:tav>
                                        <p:tav tm="100000">
                                          <p:val>
                                            <p:strVal val="#ppt_h"/>
                                          </p:val>
                                        </p:tav>
                                      </p:tavLst>
                                    </p:anim>
                                    <p:anim calcmode="lin" valueType="num">
                                      <p:cBhvr>
                                        <p:cTn id="17" dur="300" fill="hold"/>
                                        <p:tgtEl>
                                          <p:spTgt spid="52"/>
                                        </p:tgtEl>
                                        <p:attrNameLst>
                                          <p:attrName>style.rotation</p:attrName>
                                        </p:attrNameLst>
                                      </p:cBhvr>
                                      <p:tavLst>
                                        <p:tav tm="0">
                                          <p:val>
                                            <p:fltVal val="90"/>
                                          </p:val>
                                        </p:tav>
                                        <p:tav tm="100000">
                                          <p:val>
                                            <p:fltVal val="0"/>
                                          </p:val>
                                        </p:tav>
                                      </p:tavLst>
                                    </p:anim>
                                    <p:animEffect transition="in" filter="fade">
                                      <p:cBhvr>
                                        <p:cTn id="18" dur="300"/>
                                        <p:tgtEl>
                                          <p:spTgt spid="52"/>
                                        </p:tgtEl>
                                      </p:cBhvr>
                                    </p:animEffect>
                                  </p:childTnLst>
                                </p:cTn>
                              </p:par>
                            </p:childTnLst>
                          </p:cTn>
                        </p:par>
                        <p:par>
                          <p:cTn id="19" fill="hold">
                            <p:stCondLst>
                              <p:cond delay="1300"/>
                            </p:stCondLst>
                            <p:childTnLst>
                              <p:par>
                                <p:cTn id="20" presetID="22" presetClass="entr" presetSubtype="4" fill="hold" grpId="0"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down)">
                                      <p:cBhvr>
                                        <p:cTn id="22" dur="500"/>
                                        <p:tgtEl>
                                          <p:spTgt spid="53"/>
                                        </p:tgtEl>
                                      </p:cBhvr>
                                    </p:animEffect>
                                  </p:childTnLst>
                                </p:cTn>
                              </p:par>
                            </p:childTnLst>
                          </p:cTn>
                        </p:par>
                        <p:par>
                          <p:cTn id="23" fill="hold">
                            <p:stCondLst>
                              <p:cond delay="1800"/>
                            </p:stCondLst>
                            <p:childTnLst>
                              <p:par>
                                <p:cTn id="24" presetID="22" presetClass="entr" presetSubtype="8"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300"/>
                            </p:stCondLst>
                            <p:childTnLst>
                              <p:par>
                                <p:cTn id="28" presetID="22" presetClass="entr" presetSubtype="4"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down)">
                                      <p:cBhvr>
                                        <p:cTn id="30" dur="500"/>
                                        <p:tgtEl>
                                          <p:spTgt spid="40"/>
                                        </p:tgtEl>
                                      </p:cBhvr>
                                    </p:animEffect>
                                  </p:childTnLst>
                                </p:cTn>
                              </p:par>
                            </p:childTnLst>
                          </p:cTn>
                        </p:par>
                        <p:par>
                          <p:cTn id="31" fill="hold">
                            <p:stCondLst>
                              <p:cond delay="2800"/>
                            </p:stCondLst>
                            <p:childTnLst>
                              <p:par>
                                <p:cTn id="32" presetID="31"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300" fill="hold"/>
                                        <p:tgtEl>
                                          <p:spTgt spid="54"/>
                                        </p:tgtEl>
                                        <p:attrNameLst>
                                          <p:attrName>ppt_w</p:attrName>
                                        </p:attrNameLst>
                                      </p:cBhvr>
                                      <p:tavLst>
                                        <p:tav tm="0">
                                          <p:val>
                                            <p:fltVal val="0"/>
                                          </p:val>
                                        </p:tav>
                                        <p:tav tm="100000">
                                          <p:val>
                                            <p:strVal val="#ppt_w"/>
                                          </p:val>
                                        </p:tav>
                                      </p:tavLst>
                                    </p:anim>
                                    <p:anim calcmode="lin" valueType="num">
                                      <p:cBhvr>
                                        <p:cTn id="35" dur="300" fill="hold"/>
                                        <p:tgtEl>
                                          <p:spTgt spid="54"/>
                                        </p:tgtEl>
                                        <p:attrNameLst>
                                          <p:attrName>ppt_h</p:attrName>
                                        </p:attrNameLst>
                                      </p:cBhvr>
                                      <p:tavLst>
                                        <p:tav tm="0">
                                          <p:val>
                                            <p:fltVal val="0"/>
                                          </p:val>
                                        </p:tav>
                                        <p:tav tm="100000">
                                          <p:val>
                                            <p:strVal val="#ppt_h"/>
                                          </p:val>
                                        </p:tav>
                                      </p:tavLst>
                                    </p:anim>
                                    <p:anim calcmode="lin" valueType="num">
                                      <p:cBhvr>
                                        <p:cTn id="36" dur="300" fill="hold"/>
                                        <p:tgtEl>
                                          <p:spTgt spid="54"/>
                                        </p:tgtEl>
                                        <p:attrNameLst>
                                          <p:attrName>style.rotation</p:attrName>
                                        </p:attrNameLst>
                                      </p:cBhvr>
                                      <p:tavLst>
                                        <p:tav tm="0">
                                          <p:val>
                                            <p:fltVal val="90"/>
                                          </p:val>
                                        </p:tav>
                                        <p:tav tm="100000">
                                          <p:val>
                                            <p:fltVal val="0"/>
                                          </p:val>
                                        </p:tav>
                                      </p:tavLst>
                                    </p:anim>
                                    <p:animEffect transition="in" filter="fade">
                                      <p:cBhvr>
                                        <p:cTn id="37" dur="300"/>
                                        <p:tgtEl>
                                          <p:spTgt spid="54"/>
                                        </p:tgtEl>
                                      </p:cBhvr>
                                    </p:animEffect>
                                  </p:childTnLst>
                                </p:cTn>
                              </p:par>
                            </p:childTnLst>
                          </p:cTn>
                        </p:par>
                        <p:par>
                          <p:cTn id="38" fill="hold">
                            <p:stCondLst>
                              <p:cond delay="3100"/>
                            </p:stCondLst>
                            <p:childTnLst>
                              <p:par>
                                <p:cTn id="39" presetID="22" presetClass="entr" presetSubtype="4"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down)">
                                      <p:cBhvr>
                                        <p:cTn id="41" dur="500"/>
                                        <p:tgtEl>
                                          <p:spTgt spid="55"/>
                                        </p:tgtEl>
                                      </p:cBhvr>
                                    </p:animEffect>
                                  </p:childTnLst>
                                </p:cTn>
                              </p:par>
                            </p:childTnLst>
                          </p:cTn>
                        </p:par>
                        <p:par>
                          <p:cTn id="42" fill="hold">
                            <p:stCondLst>
                              <p:cond delay="36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par>
                          <p:cTn id="46" fill="hold">
                            <p:stCondLst>
                              <p:cond delay="4100"/>
                            </p:stCondLst>
                            <p:childTnLst>
                              <p:par>
                                <p:cTn id="47" presetID="22" presetClass="entr" presetSubtype="4"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down)">
                                      <p:cBhvr>
                                        <p:cTn id="49" dur="500"/>
                                        <p:tgtEl>
                                          <p:spTgt spid="43"/>
                                        </p:tgtEl>
                                      </p:cBhvr>
                                    </p:animEffect>
                                  </p:childTnLst>
                                </p:cTn>
                              </p:par>
                            </p:childTnLst>
                          </p:cTn>
                        </p:par>
                        <p:par>
                          <p:cTn id="50" fill="hold">
                            <p:stCondLst>
                              <p:cond delay="4600"/>
                            </p:stCondLst>
                            <p:childTnLst>
                              <p:par>
                                <p:cTn id="51" presetID="31"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300" fill="hold"/>
                                        <p:tgtEl>
                                          <p:spTgt spid="56"/>
                                        </p:tgtEl>
                                        <p:attrNameLst>
                                          <p:attrName>ppt_w</p:attrName>
                                        </p:attrNameLst>
                                      </p:cBhvr>
                                      <p:tavLst>
                                        <p:tav tm="0">
                                          <p:val>
                                            <p:fltVal val="0"/>
                                          </p:val>
                                        </p:tav>
                                        <p:tav tm="100000">
                                          <p:val>
                                            <p:strVal val="#ppt_w"/>
                                          </p:val>
                                        </p:tav>
                                      </p:tavLst>
                                    </p:anim>
                                    <p:anim calcmode="lin" valueType="num">
                                      <p:cBhvr>
                                        <p:cTn id="54" dur="300" fill="hold"/>
                                        <p:tgtEl>
                                          <p:spTgt spid="56"/>
                                        </p:tgtEl>
                                        <p:attrNameLst>
                                          <p:attrName>ppt_h</p:attrName>
                                        </p:attrNameLst>
                                      </p:cBhvr>
                                      <p:tavLst>
                                        <p:tav tm="0">
                                          <p:val>
                                            <p:fltVal val="0"/>
                                          </p:val>
                                        </p:tav>
                                        <p:tav tm="100000">
                                          <p:val>
                                            <p:strVal val="#ppt_h"/>
                                          </p:val>
                                        </p:tav>
                                      </p:tavLst>
                                    </p:anim>
                                    <p:anim calcmode="lin" valueType="num">
                                      <p:cBhvr>
                                        <p:cTn id="55" dur="300" fill="hold"/>
                                        <p:tgtEl>
                                          <p:spTgt spid="56"/>
                                        </p:tgtEl>
                                        <p:attrNameLst>
                                          <p:attrName>style.rotation</p:attrName>
                                        </p:attrNameLst>
                                      </p:cBhvr>
                                      <p:tavLst>
                                        <p:tav tm="0">
                                          <p:val>
                                            <p:fltVal val="90"/>
                                          </p:val>
                                        </p:tav>
                                        <p:tav tm="100000">
                                          <p:val>
                                            <p:fltVal val="0"/>
                                          </p:val>
                                        </p:tav>
                                      </p:tavLst>
                                    </p:anim>
                                    <p:animEffect transition="in" filter="fade">
                                      <p:cBhvr>
                                        <p:cTn id="56" dur="300"/>
                                        <p:tgtEl>
                                          <p:spTgt spid="56"/>
                                        </p:tgtEl>
                                      </p:cBhvr>
                                    </p:animEffect>
                                  </p:childTnLst>
                                </p:cTn>
                              </p:par>
                            </p:childTnLst>
                          </p:cTn>
                        </p:par>
                        <p:par>
                          <p:cTn id="57" fill="hold">
                            <p:stCondLst>
                              <p:cond delay="4900"/>
                            </p:stCondLst>
                            <p:childTnLst>
                              <p:par>
                                <p:cTn id="58" presetID="22" presetClass="entr" presetSubtype="4"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wipe(down)">
                                      <p:cBhvr>
                                        <p:cTn id="60" dur="500"/>
                                        <p:tgtEl>
                                          <p:spTgt spid="57"/>
                                        </p:tgtEl>
                                      </p:cBhvr>
                                    </p:animEffect>
                                  </p:childTnLst>
                                </p:cTn>
                              </p:par>
                            </p:childTnLst>
                          </p:cTn>
                        </p:par>
                        <p:par>
                          <p:cTn id="61" fill="hold">
                            <p:stCondLst>
                              <p:cond delay="5400"/>
                            </p:stCondLst>
                            <p:childTnLst>
                              <p:par>
                                <p:cTn id="62" presetID="22" presetClass="entr" presetSubtype="8"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left)">
                                      <p:cBhvr>
                                        <p:cTn id="64" dur="500"/>
                                        <p:tgtEl>
                                          <p:spTgt spid="35"/>
                                        </p:tgtEl>
                                      </p:cBhvr>
                                    </p:animEffect>
                                  </p:childTnLst>
                                </p:cTn>
                              </p:par>
                            </p:childTnLst>
                          </p:cTn>
                        </p:par>
                        <p:par>
                          <p:cTn id="65" fill="hold">
                            <p:stCondLst>
                              <p:cond delay="5900"/>
                            </p:stCondLst>
                            <p:childTnLst>
                              <p:par>
                                <p:cTn id="66" presetID="22" presetClass="entr" presetSubtype="1"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500"/>
                                        <p:tgtEl>
                                          <p:spTgt spid="46"/>
                                        </p:tgtEl>
                                      </p:cBhvr>
                                    </p:animEffect>
                                  </p:childTnLst>
                                </p:cTn>
                              </p:par>
                            </p:childTnLst>
                          </p:cTn>
                        </p:par>
                        <p:par>
                          <p:cTn id="69" fill="hold">
                            <p:stCondLst>
                              <p:cond delay="6400"/>
                            </p:stCondLst>
                            <p:childTnLst>
                              <p:par>
                                <p:cTn id="70" presetID="31" presetClass="entr" presetSubtype="0"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300" fill="hold"/>
                                        <p:tgtEl>
                                          <p:spTgt spid="58"/>
                                        </p:tgtEl>
                                        <p:attrNameLst>
                                          <p:attrName>ppt_w</p:attrName>
                                        </p:attrNameLst>
                                      </p:cBhvr>
                                      <p:tavLst>
                                        <p:tav tm="0">
                                          <p:val>
                                            <p:fltVal val="0"/>
                                          </p:val>
                                        </p:tav>
                                        <p:tav tm="100000">
                                          <p:val>
                                            <p:strVal val="#ppt_w"/>
                                          </p:val>
                                        </p:tav>
                                      </p:tavLst>
                                    </p:anim>
                                    <p:anim calcmode="lin" valueType="num">
                                      <p:cBhvr>
                                        <p:cTn id="73" dur="300" fill="hold"/>
                                        <p:tgtEl>
                                          <p:spTgt spid="58"/>
                                        </p:tgtEl>
                                        <p:attrNameLst>
                                          <p:attrName>ppt_h</p:attrName>
                                        </p:attrNameLst>
                                      </p:cBhvr>
                                      <p:tavLst>
                                        <p:tav tm="0">
                                          <p:val>
                                            <p:fltVal val="0"/>
                                          </p:val>
                                        </p:tav>
                                        <p:tav tm="100000">
                                          <p:val>
                                            <p:strVal val="#ppt_h"/>
                                          </p:val>
                                        </p:tav>
                                      </p:tavLst>
                                    </p:anim>
                                    <p:anim calcmode="lin" valueType="num">
                                      <p:cBhvr>
                                        <p:cTn id="74" dur="300" fill="hold"/>
                                        <p:tgtEl>
                                          <p:spTgt spid="58"/>
                                        </p:tgtEl>
                                        <p:attrNameLst>
                                          <p:attrName>style.rotation</p:attrName>
                                        </p:attrNameLst>
                                      </p:cBhvr>
                                      <p:tavLst>
                                        <p:tav tm="0">
                                          <p:val>
                                            <p:fltVal val="90"/>
                                          </p:val>
                                        </p:tav>
                                        <p:tav tm="100000">
                                          <p:val>
                                            <p:fltVal val="0"/>
                                          </p:val>
                                        </p:tav>
                                      </p:tavLst>
                                    </p:anim>
                                    <p:animEffect transition="in" filter="fade">
                                      <p:cBhvr>
                                        <p:cTn id="75" dur="300"/>
                                        <p:tgtEl>
                                          <p:spTgt spid="58"/>
                                        </p:tgtEl>
                                      </p:cBhvr>
                                    </p:animEffect>
                                  </p:childTnLst>
                                </p:cTn>
                              </p:par>
                            </p:childTnLst>
                          </p:cTn>
                        </p:par>
                        <p:par>
                          <p:cTn id="76" fill="hold">
                            <p:stCondLst>
                              <p:cond delay="6700"/>
                            </p:stCondLst>
                            <p:childTnLst>
                              <p:par>
                                <p:cTn id="77" presetID="22" presetClass="entr" presetSubtype="1"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wipe(up)">
                                      <p:cBhvr>
                                        <p:cTn id="79" dur="500"/>
                                        <p:tgtEl>
                                          <p:spTgt spid="59"/>
                                        </p:tgtEl>
                                      </p:cBhvr>
                                    </p:animEffect>
                                  </p:childTnLst>
                                </p:cTn>
                              </p:par>
                            </p:childTnLst>
                          </p:cTn>
                        </p:par>
                        <p:par>
                          <p:cTn id="80" fill="hold">
                            <p:stCondLst>
                              <p:cond delay="7200"/>
                            </p:stCondLst>
                            <p:childTnLst>
                              <p:par>
                                <p:cTn id="81" presetID="22" presetClass="entr" presetSubtype="8"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left)">
                                      <p:cBhvr>
                                        <p:cTn id="83" dur="500"/>
                                        <p:tgtEl>
                                          <p:spTgt spid="36"/>
                                        </p:tgtEl>
                                      </p:cBhvr>
                                    </p:animEffect>
                                  </p:childTnLst>
                                </p:cTn>
                              </p:par>
                            </p:childTnLst>
                          </p:cTn>
                        </p:par>
                        <p:par>
                          <p:cTn id="84" fill="hold">
                            <p:stCondLst>
                              <p:cond delay="7700"/>
                            </p:stCondLst>
                            <p:childTnLst>
                              <p:par>
                                <p:cTn id="85" presetID="22" presetClass="entr" presetSubtype="1"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up)">
                                      <p:cBhvr>
                                        <p:cTn id="87" dur="500"/>
                                        <p:tgtEl>
                                          <p:spTgt spid="49"/>
                                        </p:tgtEl>
                                      </p:cBhvr>
                                    </p:animEffect>
                                  </p:childTnLst>
                                </p:cTn>
                              </p:par>
                            </p:childTnLst>
                          </p:cTn>
                        </p:par>
                        <p:par>
                          <p:cTn id="88" fill="hold">
                            <p:stCondLst>
                              <p:cond delay="8200"/>
                            </p:stCondLst>
                            <p:childTnLst>
                              <p:par>
                                <p:cTn id="89" presetID="31" presetClass="entr" presetSubtype="0" fill="hold" grpId="0" nodeType="afterEffect">
                                  <p:stCondLst>
                                    <p:cond delay="0"/>
                                  </p:stCondLst>
                                  <p:childTnLst>
                                    <p:set>
                                      <p:cBhvr>
                                        <p:cTn id="90" dur="1" fill="hold">
                                          <p:stCondLst>
                                            <p:cond delay="0"/>
                                          </p:stCondLst>
                                        </p:cTn>
                                        <p:tgtEl>
                                          <p:spTgt spid="60"/>
                                        </p:tgtEl>
                                        <p:attrNameLst>
                                          <p:attrName>style.visibility</p:attrName>
                                        </p:attrNameLst>
                                      </p:cBhvr>
                                      <p:to>
                                        <p:strVal val="visible"/>
                                      </p:to>
                                    </p:set>
                                    <p:anim calcmode="lin" valueType="num">
                                      <p:cBhvr>
                                        <p:cTn id="91" dur="300" fill="hold"/>
                                        <p:tgtEl>
                                          <p:spTgt spid="60"/>
                                        </p:tgtEl>
                                        <p:attrNameLst>
                                          <p:attrName>ppt_w</p:attrName>
                                        </p:attrNameLst>
                                      </p:cBhvr>
                                      <p:tavLst>
                                        <p:tav tm="0">
                                          <p:val>
                                            <p:fltVal val="0"/>
                                          </p:val>
                                        </p:tav>
                                        <p:tav tm="100000">
                                          <p:val>
                                            <p:strVal val="#ppt_w"/>
                                          </p:val>
                                        </p:tav>
                                      </p:tavLst>
                                    </p:anim>
                                    <p:anim calcmode="lin" valueType="num">
                                      <p:cBhvr>
                                        <p:cTn id="92" dur="300" fill="hold"/>
                                        <p:tgtEl>
                                          <p:spTgt spid="60"/>
                                        </p:tgtEl>
                                        <p:attrNameLst>
                                          <p:attrName>ppt_h</p:attrName>
                                        </p:attrNameLst>
                                      </p:cBhvr>
                                      <p:tavLst>
                                        <p:tav tm="0">
                                          <p:val>
                                            <p:fltVal val="0"/>
                                          </p:val>
                                        </p:tav>
                                        <p:tav tm="100000">
                                          <p:val>
                                            <p:strVal val="#ppt_h"/>
                                          </p:val>
                                        </p:tav>
                                      </p:tavLst>
                                    </p:anim>
                                    <p:anim calcmode="lin" valueType="num">
                                      <p:cBhvr>
                                        <p:cTn id="93" dur="300" fill="hold"/>
                                        <p:tgtEl>
                                          <p:spTgt spid="60"/>
                                        </p:tgtEl>
                                        <p:attrNameLst>
                                          <p:attrName>style.rotation</p:attrName>
                                        </p:attrNameLst>
                                      </p:cBhvr>
                                      <p:tavLst>
                                        <p:tav tm="0">
                                          <p:val>
                                            <p:fltVal val="90"/>
                                          </p:val>
                                        </p:tav>
                                        <p:tav tm="100000">
                                          <p:val>
                                            <p:fltVal val="0"/>
                                          </p:val>
                                        </p:tav>
                                      </p:tavLst>
                                    </p:anim>
                                    <p:animEffect transition="in" filter="fade">
                                      <p:cBhvr>
                                        <p:cTn id="94" dur="300"/>
                                        <p:tgtEl>
                                          <p:spTgt spid="60"/>
                                        </p:tgtEl>
                                      </p:cBhvr>
                                    </p:animEffect>
                                  </p:childTnLst>
                                </p:cTn>
                              </p:par>
                            </p:childTnLst>
                          </p:cTn>
                        </p:par>
                        <p:par>
                          <p:cTn id="95" fill="hold">
                            <p:stCondLst>
                              <p:cond delay="8500"/>
                            </p:stCondLst>
                            <p:childTnLst>
                              <p:par>
                                <p:cTn id="96" presetID="22" presetClass="entr" presetSubtype="1" fill="hold" grpId="0" nodeType="afterEffect">
                                  <p:stCondLst>
                                    <p:cond delay="0"/>
                                  </p:stCondLst>
                                  <p:childTnLst>
                                    <p:set>
                                      <p:cBhvr>
                                        <p:cTn id="97" dur="1" fill="hold">
                                          <p:stCondLst>
                                            <p:cond delay="0"/>
                                          </p:stCondLst>
                                        </p:cTn>
                                        <p:tgtEl>
                                          <p:spTgt spid="61"/>
                                        </p:tgtEl>
                                        <p:attrNameLst>
                                          <p:attrName>style.visibility</p:attrName>
                                        </p:attrNameLst>
                                      </p:cBhvr>
                                      <p:to>
                                        <p:strVal val="visible"/>
                                      </p:to>
                                    </p:set>
                                    <p:animEffect transition="in" filter="wipe(up)">
                                      <p:cBhvr>
                                        <p:cTn id="9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52" grpId="0" animBg="1"/>
      <p:bldP spid="53" grpId="0"/>
      <p:bldP spid="54" grpId="0" animBg="1"/>
      <p:bldP spid="55" grpId="0"/>
      <p:bldP spid="56" grpId="0" animBg="1"/>
      <p:bldP spid="57" grpId="0"/>
      <p:bldP spid="58" grpId="0" animBg="1"/>
      <p:bldP spid="59" grpId="0"/>
      <p:bldP spid="60" grpId="0" animBg="1"/>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
          <p:cNvGrpSpPr>
            <a:grpSpLocks noChangeAspect="1"/>
          </p:cNvGrpSpPr>
          <p:nvPr/>
        </p:nvGrpSpPr>
        <p:grpSpPr bwMode="auto">
          <a:xfrm>
            <a:off x="4356418" y="3411656"/>
            <a:ext cx="504983" cy="809338"/>
            <a:chOff x="4638" y="-33"/>
            <a:chExt cx="667" cy="1069"/>
          </a:xfrm>
          <a:solidFill>
            <a:sysClr val="window" lastClr="FFFFFF">
              <a:lumMod val="95000"/>
            </a:sysClr>
          </a:solidFill>
        </p:grpSpPr>
        <p:sp>
          <p:nvSpPr>
            <p:cNvPr id="9"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a:ea typeface="宋体"/>
              </a:endParaRPr>
            </a:p>
          </p:txBody>
        </p:sp>
        <p:sp>
          <p:nvSpPr>
            <p:cNvPr id="10"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a:ea typeface="宋体"/>
              </a:endParaRPr>
            </a:p>
          </p:txBody>
        </p:sp>
      </p:grpSp>
      <p:sp>
        <p:nvSpPr>
          <p:cNvPr id="11" name="椭圆 10"/>
          <p:cNvSpPr/>
          <p:nvPr/>
        </p:nvSpPr>
        <p:spPr>
          <a:xfrm>
            <a:off x="3960837" y="3168253"/>
            <a:ext cx="1296144" cy="1296144"/>
          </a:xfrm>
          <a:prstGeom prst="ellipse">
            <a:avLst/>
          </a:prstGeom>
          <a:noFill/>
          <a:ln w="1905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 name="TextBox 11"/>
          <p:cNvSpPr txBox="1"/>
          <p:nvPr/>
        </p:nvSpPr>
        <p:spPr>
          <a:xfrm>
            <a:off x="5184973" y="3384277"/>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fontAlgn="auto">
              <a:spcBef>
                <a:spcPts val="0"/>
              </a:spcBef>
              <a:spcAft>
                <a:spcPts val="0"/>
              </a:spcAft>
            </a:pPr>
            <a:r>
              <a:rPr lang="zh-CN" altLang="en-US" b="0" dirty="0">
                <a:solidFill>
                  <a:prstClr val="white">
                    <a:lumMod val="95000"/>
                  </a:prstClr>
                </a:solidFill>
                <a:latin typeface="造字工房情书（非商用）常规体" pitchFamily="50" charset="-122"/>
                <a:ea typeface="造字工房情书（非商用）常规体" pitchFamily="50" charset="-122"/>
              </a:rPr>
              <a:t>分析自身因素</a:t>
            </a:r>
          </a:p>
        </p:txBody>
      </p:sp>
      <p:sp>
        <p:nvSpPr>
          <p:cNvPr id="13" name="TextBox 12"/>
          <p:cNvSpPr txBox="1"/>
          <p:nvPr/>
        </p:nvSpPr>
        <p:spPr>
          <a:xfrm>
            <a:off x="5400997" y="3879622"/>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fontAlgn="auto">
              <a:spcBef>
                <a:spcPts val="0"/>
              </a:spcBef>
              <a:spcAft>
                <a:spcPts val="0"/>
              </a:spcAft>
            </a:pPr>
            <a:r>
              <a:rPr lang="en-US" altLang="zh-CN" sz="1400" b="0" dirty="0">
                <a:solidFill>
                  <a:prstClr val="white">
                    <a:lumMod val="95000"/>
                  </a:prstClr>
                </a:solidFill>
                <a:latin typeface="造字工房情书（非商用）常规体" pitchFamily="50" charset="-122"/>
                <a:ea typeface="造字工房情书（非商用）常规体" pitchFamily="50" charset="-122"/>
              </a:rPr>
              <a:t>Analysis of the Internal Factors</a:t>
            </a:r>
            <a:endParaRPr lang="zh-CN" altLang="en-US" sz="1400" b="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 by="(-#ppt_w*2)" calcmode="lin" valueType="num">
                                      <p:cBhvr rctx="PPT">
                                        <p:cTn id="17" dur="250" autoRev="1" fill="hold">
                                          <p:stCondLst>
                                            <p:cond delay="0"/>
                                          </p:stCondLst>
                                        </p:cTn>
                                        <p:tgtEl>
                                          <p:spTgt spid="12"/>
                                        </p:tgtEl>
                                        <p:attrNameLst>
                                          <p:attrName>ppt_w</p:attrName>
                                        </p:attrNameLst>
                                      </p:cBhvr>
                                    </p:anim>
                                    <p:anim by="(#ppt_w*0.50)" calcmode="lin" valueType="num">
                                      <p:cBhvr>
                                        <p:cTn id="18" dur="250" decel="50000" autoRev="1" fill="hold">
                                          <p:stCondLst>
                                            <p:cond delay="0"/>
                                          </p:stCondLst>
                                        </p:cTn>
                                        <p:tgtEl>
                                          <p:spTgt spid="12"/>
                                        </p:tgtEl>
                                        <p:attrNameLst>
                                          <p:attrName>ppt_x</p:attrName>
                                        </p:attrNameLst>
                                      </p:cBhvr>
                                    </p:anim>
                                    <p:anim from="(-#ppt_h/2)" to="(#ppt_y)" calcmode="lin" valueType="num">
                                      <p:cBhvr>
                                        <p:cTn id="19" dur="500" fill="hold">
                                          <p:stCondLst>
                                            <p:cond delay="0"/>
                                          </p:stCondLst>
                                        </p:cTn>
                                        <p:tgtEl>
                                          <p:spTgt spid="12"/>
                                        </p:tgtEl>
                                        <p:attrNameLst>
                                          <p:attrName>ppt_y</p:attrName>
                                        </p:attrNameLst>
                                      </p:cBhvr>
                                    </p:anim>
                                    <p:animRot by="21600000">
                                      <p:cBhvr>
                                        <p:cTn id="20" dur="500" fill="hold">
                                          <p:stCondLst>
                                            <p:cond delay="0"/>
                                          </p:stCondLst>
                                        </p:cTn>
                                        <p:tgtEl>
                                          <p:spTgt spid="12"/>
                                        </p:tgtEl>
                                        <p:attrNameLst>
                                          <p:attrName>r</p:attrName>
                                        </p:attrNameLst>
                                      </p:cBhvr>
                                    </p:animRot>
                                  </p:childTnLst>
                                </p:cTn>
                              </p:par>
                            </p:childTnLst>
                          </p:cTn>
                        </p:par>
                        <p:par>
                          <p:cTn id="21" fill="hold">
                            <p:stCondLst>
                              <p:cond delay="22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by="(-#ppt_w*2)" calcmode="lin" valueType="num">
                                      <p:cBhvr rctx="PPT">
                                        <p:cTn id="24" dur="250" autoRev="1" fill="hold">
                                          <p:stCondLst>
                                            <p:cond delay="0"/>
                                          </p:stCondLst>
                                        </p:cTn>
                                        <p:tgtEl>
                                          <p:spTgt spid="13"/>
                                        </p:tgtEl>
                                        <p:attrNameLst>
                                          <p:attrName>ppt_w</p:attrName>
                                        </p:attrNameLst>
                                      </p:cBhvr>
                                    </p:anim>
                                    <p:anim by="(#ppt_w*0.50)" calcmode="lin" valueType="num">
                                      <p:cBhvr>
                                        <p:cTn id="25" dur="250" decel="50000" autoRev="1" fill="hold">
                                          <p:stCondLst>
                                            <p:cond delay="0"/>
                                          </p:stCondLst>
                                        </p:cTn>
                                        <p:tgtEl>
                                          <p:spTgt spid="13"/>
                                        </p:tgtEl>
                                        <p:attrNameLst>
                                          <p:attrName>ppt_x</p:attrName>
                                        </p:attrNameLst>
                                      </p:cBhvr>
                                    </p:anim>
                                    <p:anim from="(-#ppt_h/2)" to="(#ppt_y)" calcmode="lin" valueType="num">
                                      <p:cBhvr>
                                        <p:cTn id="26" dur="500" fill="hold">
                                          <p:stCondLst>
                                            <p:cond delay="0"/>
                                          </p:stCondLst>
                                        </p:cTn>
                                        <p:tgtEl>
                                          <p:spTgt spid="13"/>
                                        </p:tgtEl>
                                        <p:attrNameLst>
                                          <p:attrName>ppt_y</p:attrName>
                                        </p:attrNameLst>
                                      </p:cBhvr>
                                    </p:anim>
                                    <p:animRot by="21600000">
                                      <p:cBhvr>
                                        <p:cTn id="27"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5"/>
          <p:cNvSpPr>
            <a:spLocks/>
          </p:cNvSpPr>
          <p:nvPr/>
        </p:nvSpPr>
        <p:spPr bwMode="auto">
          <a:xfrm>
            <a:off x="1735037" y="3621814"/>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7" name="TextBox 7"/>
          <p:cNvSpPr>
            <a:spLocks noChangeArrowheads="1"/>
          </p:cNvSpPr>
          <p:nvPr/>
        </p:nvSpPr>
        <p:spPr bwMode="auto">
          <a:xfrm>
            <a:off x="1706414" y="3963949"/>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18" name="Freeform 5"/>
          <p:cNvSpPr>
            <a:spLocks/>
          </p:cNvSpPr>
          <p:nvPr/>
        </p:nvSpPr>
        <p:spPr bwMode="auto">
          <a:xfrm>
            <a:off x="3967211" y="3603909"/>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9" name="TextBox 7"/>
          <p:cNvSpPr>
            <a:spLocks noChangeArrowheads="1"/>
          </p:cNvSpPr>
          <p:nvPr/>
        </p:nvSpPr>
        <p:spPr bwMode="auto">
          <a:xfrm>
            <a:off x="3938588" y="3946044"/>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0" name="Freeform 5"/>
          <p:cNvSpPr>
            <a:spLocks/>
          </p:cNvSpPr>
          <p:nvPr/>
        </p:nvSpPr>
        <p:spPr bwMode="auto">
          <a:xfrm>
            <a:off x="6270650" y="3590070"/>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1" name="TextBox 7"/>
          <p:cNvSpPr>
            <a:spLocks noChangeArrowheads="1"/>
          </p:cNvSpPr>
          <p:nvPr/>
        </p:nvSpPr>
        <p:spPr bwMode="auto">
          <a:xfrm>
            <a:off x="6242027" y="3932205"/>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2" name="Freeform 5"/>
          <p:cNvSpPr>
            <a:spLocks/>
          </p:cNvSpPr>
          <p:nvPr/>
        </p:nvSpPr>
        <p:spPr bwMode="auto">
          <a:xfrm>
            <a:off x="8430890" y="3572165"/>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3" name="TextBox 7"/>
          <p:cNvSpPr>
            <a:spLocks noChangeArrowheads="1"/>
          </p:cNvSpPr>
          <p:nvPr/>
        </p:nvSpPr>
        <p:spPr bwMode="auto">
          <a:xfrm>
            <a:off x="8402267" y="3914300"/>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4" name="矩形 47"/>
          <p:cNvSpPr>
            <a:spLocks noChangeArrowheads="1"/>
          </p:cNvSpPr>
          <p:nvPr/>
        </p:nvSpPr>
        <p:spPr bwMode="auto">
          <a:xfrm>
            <a:off x="1562398" y="533210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25" name="矩形 47"/>
          <p:cNvSpPr>
            <a:spLocks noChangeArrowheads="1"/>
          </p:cNvSpPr>
          <p:nvPr/>
        </p:nvSpPr>
        <p:spPr bwMode="auto">
          <a:xfrm>
            <a:off x="3794646" y="533210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26" name="矩形 47"/>
          <p:cNvSpPr>
            <a:spLocks noChangeArrowheads="1"/>
          </p:cNvSpPr>
          <p:nvPr/>
        </p:nvSpPr>
        <p:spPr bwMode="auto">
          <a:xfrm>
            <a:off x="6098902" y="533210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27" name="矩形 47"/>
          <p:cNvSpPr>
            <a:spLocks noChangeArrowheads="1"/>
          </p:cNvSpPr>
          <p:nvPr/>
        </p:nvSpPr>
        <p:spPr bwMode="auto">
          <a:xfrm>
            <a:off x="8259142" y="533210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28" name="Text Placeholder 11"/>
          <p:cNvSpPr txBox="1">
            <a:spLocks/>
          </p:cNvSpPr>
          <p:nvPr/>
        </p:nvSpPr>
        <p:spPr>
          <a:xfrm>
            <a:off x="1440557" y="1987989"/>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添加标题内容信息</a:t>
            </a:r>
            <a:endParaRPr lang="en-AU" sz="2000" dirty="0">
              <a:solidFill>
                <a:prstClr val="white">
                  <a:lumMod val="95000"/>
                </a:prstClr>
              </a:solidFill>
              <a:latin typeface="造字工房情书（非商用）常规体" pitchFamily="50" charset="-122"/>
              <a:ea typeface="造字工房情书（非商用）常规体" pitchFamily="50" charset="-122"/>
            </a:endParaRPr>
          </a:p>
        </p:txBody>
      </p:sp>
      <p:sp>
        <p:nvSpPr>
          <p:cNvPr id="29" name="TextBox 28"/>
          <p:cNvSpPr txBox="1"/>
          <p:nvPr/>
        </p:nvSpPr>
        <p:spPr>
          <a:xfrm>
            <a:off x="1768077" y="2420037"/>
            <a:ext cx="8507289" cy="1015663"/>
          </a:xfrm>
          <a:prstGeom prst="rect">
            <a:avLst/>
          </a:prstGeom>
          <a:noFill/>
        </p:spPr>
        <p:txBody>
          <a:bodyPr wrap="square" rtlCol="0">
            <a:spAutoFit/>
          </a:bodyPr>
          <a:lstStyle/>
          <a:p>
            <a:pPr fontAlgn="auto">
              <a:lnSpc>
                <a:spcPct val="120000"/>
              </a:lnSpc>
              <a:spcBef>
                <a:spcPct val="2000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Arial"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prstClr val="white">
                  <a:lumMod val="95000"/>
                </a:prstClr>
              </a:solidFill>
              <a:latin typeface="造字工房情书（非商用）常规体" pitchFamily="50" charset="-122"/>
              <a:ea typeface="造字工房情书（非商用）常规体" pitchFamily="50" charset="-122"/>
              <a:sym typeface="Arial" pitchFamily="34" charset="0"/>
            </a:endParaRPr>
          </a:p>
          <a:p>
            <a:pPr fontAlgn="auto">
              <a:lnSpc>
                <a:spcPct val="120000"/>
              </a:lnSpc>
              <a:spcBef>
                <a:spcPct val="20000"/>
              </a:spcBef>
              <a:spcAft>
                <a:spcPts val="0"/>
              </a:spcAft>
            </a:pPr>
            <a:endParaRPr lang="en-US" altLang="zh-CN" sz="1200" dirty="0">
              <a:solidFill>
                <a:prstClr val="white">
                  <a:lumMod val="95000"/>
                </a:prstClr>
              </a:solidFill>
              <a:latin typeface="造字工房情书（非商用）常规体" pitchFamily="50" charset="-122"/>
              <a:ea typeface="造字工房情书（非商用）常规体" pitchFamily="50" charset="-122"/>
              <a:sym typeface="Arial" pitchFamily="34" charset="0"/>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anim calcmode="lin" valueType="num">
                                      <p:cBhvr>
                                        <p:cTn id="10" dur="500" fill="hold"/>
                                        <p:tgtEl>
                                          <p:spTgt spid="16"/>
                                        </p:tgtEl>
                                        <p:attrNameLst>
                                          <p:attrName>ppt_x</p:attrName>
                                        </p:attrNameLst>
                                      </p:cBhvr>
                                      <p:tavLst>
                                        <p:tav tm="0">
                                          <p:val>
                                            <p:fltVal val="0.5"/>
                                          </p:val>
                                        </p:tav>
                                        <p:tav tm="100000">
                                          <p:val>
                                            <p:strVal val="#ppt_x"/>
                                          </p:val>
                                        </p:tav>
                                      </p:tavLst>
                                    </p:anim>
                                    <p:anim calcmode="lin" valueType="num">
                                      <p:cBhvr>
                                        <p:cTn id="11" dur="500" fill="hold"/>
                                        <p:tgtEl>
                                          <p:spTgt spid="1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52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anim calcmode="lin" valueType="num">
                                      <p:cBhvr>
                                        <p:cTn id="22" dur="500" fill="hold"/>
                                        <p:tgtEl>
                                          <p:spTgt spid="18"/>
                                        </p:tgtEl>
                                        <p:attrNameLst>
                                          <p:attrName>ppt_x</p:attrName>
                                        </p:attrNameLst>
                                      </p:cBhvr>
                                      <p:tavLst>
                                        <p:tav tm="0">
                                          <p:val>
                                            <p:fltVal val="0.5"/>
                                          </p:val>
                                        </p:tav>
                                        <p:tav tm="100000">
                                          <p:val>
                                            <p:strVal val="#ppt_x"/>
                                          </p:val>
                                        </p:tav>
                                      </p:tavLst>
                                    </p:anim>
                                    <p:anim calcmode="lin" valueType="num">
                                      <p:cBhvr>
                                        <p:cTn id="23" dur="500" fill="hold"/>
                                        <p:tgtEl>
                                          <p:spTgt spid="18"/>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anim calcmode="lin" valueType="num">
                                      <p:cBhvr>
                                        <p:cTn id="34" dur="500" fill="hold"/>
                                        <p:tgtEl>
                                          <p:spTgt spid="20"/>
                                        </p:tgtEl>
                                        <p:attrNameLst>
                                          <p:attrName>ppt_x</p:attrName>
                                        </p:attrNameLst>
                                      </p:cBhvr>
                                      <p:tavLst>
                                        <p:tav tm="0">
                                          <p:val>
                                            <p:fltVal val="0.5"/>
                                          </p:val>
                                        </p:tav>
                                        <p:tav tm="100000">
                                          <p:val>
                                            <p:strVal val="#ppt_x"/>
                                          </p:val>
                                        </p:tav>
                                      </p:tavLst>
                                    </p:anim>
                                    <p:anim calcmode="lin" valueType="num">
                                      <p:cBhvr>
                                        <p:cTn id="35" dur="500" fill="hold"/>
                                        <p:tgtEl>
                                          <p:spTgt spid="20"/>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52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par>
                          <p:cTn id="64" fill="hold">
                            <p:stCondLst>
                              <p:cond delay="4000"/>
                            </p:stCondLst>
                            <p:childTnLst>
                              <p:par>
                                <p:cTn id="65" presetID="42"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5000"/>
                            </p:stCondLst>
                            <p:childTnLst>
                              <p:par>
                                <p:cTn id="71" presetID="53" presetClass="entr" presetSubtype="16"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1000" fill="hold"/>
                                        <p:tgtEl>
                                          <p:spTgt spid="29"/>
                                        </p:tgtEl>
                                        <p:attrNameLst>
                                          <p:attrName>ppt_w</p:attrName>
                                        </p:attrNameLst>
                                      </p:cBhvr>
                                      <p:tavLst>
                                        <p:tav tm="0">
                                          <p:val>
                                            <p:fltVal val="0"/>
                                          </p:val>
                                        </p:tav>
                                        <p:tav tm="100000">
                                          <p:val>
                                            <p:strVal val="#ppt_w"/>
                                          </p:val>
                                        </p:tav>
                                      </p:tavLst>
                                    </p:anim>
                                    <p:anim calcmode="lin" valueType="num">
                                      <p:cBhvr>
                                        <p:cTn id="74" dur="1000" fill="hold"/>
                                        <p:tgtEl>
                                          <p:spTgt spid="29"/>
                                        </p:tgtEl>
                                        <p:attrNameLst>
                                          <p:attrName>ppt_h</p:attrName>
                                        </p:attrNameLst>
                                      </p:cBhvr>
                                      <p:tavLst>
                                        <p:tav tm="0">
                                          <p:val>
                                            <p:fltVal val="0"/>
                                          </p:val>
                                        </p:tav>
                                        <p:tav tm="100000">
                                          <p:val>
                                            <p:strVal val="#ppt_h"/>
                                          </p:val>
                                        </p:tav>
                                      </p:tavLst>
                                    </p:anim>
                                    <p:animEffect transition="in" filter="fade">
                                      <p:cBhvr>
                                        <p:cTn id="7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p:bldP spid="20" grpId="0" animBg="1"/>
      <p:bldP spid="21" grpId="0"/>
      <p:bldP spid="22" grpId="0" animBg="1"/>
      <p:bldP spid="23" grpId="0"/>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p:cNvSpPr>
            <a:spLocks/>
          </p:cNvSpPr>
          <p:nvPr/>
        </p:nvSpPr>
        <p:spPr bwMode="auto">
          <a:xfrm>
            <a:off x="1037132" y="1976950"/>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3" name="TextBox 7"/>
          <p:cNvSpPr>
            <a:spLocks noChangeArrowheads="1"/>
          </p:cNvSpPr>
          <p:nvPr/>
        </p:nvSpPr>
        <p:spPr bwMode="auto">
          <a:xfrm>
            <a:off x="1008509" y="2120603"/>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14" name="TextBox 7"/>
          <p:cNvSpPr>
            <a:spLocks noChangeArrowheads="1"/>
          </p:cNvSpPr>
          <p:nvPr/>
        </p:nvSpPr>
        <p:spPr bwMode="auto">
          <a:xfrm>
            <a:off x="2520677" y="2318043"/>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5" name="Freeform 5"/>
          <p:cNvSpPr>
            <a:spLocks/>
          </p:cNvSpPr>
          <p:nvPr/>
        </p:nvSpPr>
        <p:spPr bwMode="auto">
          <a:xfrm>
            <a:off x="1037132" y="3456648"/>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6" name="TextBox 7"/>
          <p:cNvSpPr>
            <a:spLocks noChangeArrowheads="1"/>
          </p:cNvSpPr>
          <p:nvPr/>
        </p:nvSpPr>
        <p:spPr bwMode="auto">
          <a:xfrm>
            <a:off x="1008509" y="3600301"/>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17" name="TextBox 7"/>
          <p:cNvSpPr>
            <a:spLocks noChangeArrowheads="1"/>
          </p:cNvSpPr>
          <p:nvPr/>
        </p:nvSpPr>
        <p:spPr bwMode="auto">
          <a:xfrm>
            <a:off x="2520677" y="3797741"/>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8" name="Freeform 5"/>
          <p:cNvSpPr>
            <a:spLocks/>
          </p:cNvSpPr>
          <p:nvPr/>
        </p:nvSpPr>
        <p:spPr bwMode="auto">
          <a:xfrm>
            <a:off x="1058844" y="4824800"/>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8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9" name="TextBox 7"/>
          <p:cNvSpPr>
            <a:spLocks noChangeArrowheads="1"/>
          </p:cNvSpPr>
          <p:nvPr/>
        </p:nvSpPr>
        <p:spPr bwMode="auto">
          <a:xfrm>
            <a:off x="1030221" y="4968453"/>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添加</a:t>
            </a:r>
            <a:endParaRPr lang="en-US" altLang="zh-CN"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a:p>
            <a:pPr algn="ctr" fontAlgn="auto">
              <a:spcBef>
                <a:spcPts val="0"/>
              </a:spcBef>
              <a:spcAft>
                <a:spcPts val="0"/>
              </a:spcAft>
            </a:pPr>
            <a:r>
              <a:rPr lang="zh-CN" altLang="en-US" sz="28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rPr>
              <a:t>标题</a:t>
            </a:r>
            <a:endParaRPr lang="en-US" altLang="zh-CN" sz="1600" dirty="0">
              <a:solidFill>
                <a:prstClr val="white">
                  <a:lumMod val="95000"/>
                </a:prstClr>
              </a:solidFill>
              <a:latin typeface="造字工房情书（非商用）常规体" pitchFamily="50" charset="-122"/>
              <a:ea typeface="造字工房情书（非商用）常规体" pitchFamily="50" charset="-122"/>
              <a:sym typeface="方正兰亭黑_GBK" pitchFamily="2" charset="-122"/>
            </a:endParaRPr>
          </a:p>
        </p:txBody>
      </p:sp>
      <p:sp>
        <p:nvSpPr>
          <p:cNvPr id="20" name="TextBox 7"/>
          <p:cNvSpPr>
            <a:spLocks noChangeArrowheads="1"/>
          </p:cNvSpPr>
          <p:nvPr/>
        </p:nvSpPr>
        <p:spPr bwMode="auto">
          <a:xfrm>
            <a:off x="2542389" y="5165893"/>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21" name="Text Placeholder 11"/>
          <p:cNvSpPr txBox="1">
            <a:spLocks/>
          </p:cNvSpPr>
          <p:nvPr/>
        </p:nvSpPr>
        <p:spPr>
          <a:xfrm>
            <a:off x="7582949" y="2841032"/>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fontAlgn="auto">
              <a:spcAft>
                <a:spcPts val="0"/>
              </a:spcAft>
            </a:pPr>
            <a:r>
              <a:rPr lang="zh-CN" altLang="en-US" sz="4800" dirty="0">
                <a:solidFill>
                  <a:prstClr val="white">
                    <a:lumMod val="95000"/>
                  </a:prstClr>
                </a:solidFill>
                <a:latin typeface="造字工房情书（非商用）常规体" pitchFamily="50" charset="-122"/>
                <a:ea typeface="造字工房情书（非商用）常规体" pitchFamily="50" charset="-122"/>
              </a:rPr>
              <a:t>职业生涯</a:t>
            </a:r>
            <a:endParaRPr lang="en-US" altLang="zh-CN" sz="4800" dirty="0">
              <a:solidFill>
                <a:prstClr val="white">
                  <a:lumMod val="95000"/>
                </a:prstClr>
              </a:solidFill>
              <a:latin typeface="造字工房情书（非商用）常规体" pitchFamily="50" charset="-122"/>
              <a:ea typeface="造字工房情书（非商用）常规体" pitchFamily="50" charset="-122"/>
            </a:endParaRPr>
          </a:p>
          <a:p>
            <a:pPr algn="ctr" fontAlgn="auto">
              <a:spcAft>
                <a:spcPts val="0"/>
              </a:spcAft>
            </a:pPr>
            <a:r>
              <a:rPr lang="zh-CN" altLang="en-US" sz="4800" dirty="0">
                <a:solidFill>
                  <a:prstClr val="white">
                    <a:lumMod val="95000"/>
                  </a:prstClr>
                </a:solidFill>
                <a:latin typeface="造字工房情书（非商用）常规体" pitchFamily="50" charset="-122"/>
                <a:ea typeface="造字工房情书（非商用）常规体" pitchFamily="50" charset="-122"/>
              </a:rPr>
              <a:t>定位</a:t>
            </a:r>
            <a:endParaRPr lang="en-AU" sz="480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anim calcmode="lin" valueType="num">
                                      <p:cBhvr>
                                        <p:cTn id="10" dur="500" fill="hold"/>
                                        <p:tgtEl>
                                          <p:spTgt spid="12"/>
                                        </p:tgtEl>
                                        <p:attrNameLst>
                                          <p:attrName>ppt_x</p:attrName>
                                        </p:attrNameLst>
                                      </p:cBhvr>
                                      <p:tavLst>
                                        <p:tav tm="0">
                                          <p:val>
                                            <p:fltVal val="0.5"/>
                                          </p:val>
                                        </p:tav>
                                        <p:tav tm="100000">
                                          <p:val>
                                            <p:strVal val="#ppt_x"/>
                                          </p:val>
                                        </p:tav>
                                      </p:tavLst>
                                    </p:anim>
                                    <p:anim calcmode="lin" valueType="num">
                                      <p:cBhvr>
                                        <p:cTn id="11" dur="500" fill="hold"/>
                                        <p:tgtEl>
                                          <p:spTgt spid="1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53" presetClass="entr" presetSubtype="528" fill="hold" grpId="0" nodeType="withEffect">
                                  <p:stCondLst>
                                    <p:cond delay="6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fltVal val="0.5"/>
                                          </p:val>
                                        </p:tav>
                                        <p:tav tm="100000">
                                          <p:val>
                                            <p:strVal val="#ppt_x"/>
                                          </p:val>
                                        </p:tav>
                                      </p:tavLst>
                                    </p:anim>
                                    <p:anim calcmode="lin" valueType="num">
                                      <p:cBhvr>
                                        <p:cTn id="28" dur="500" fill="hold"/>
                                        <p:tgtEl>
                                          <p:spTgt spid="15"/>
                                        </p:tgtEl>
                                        <p:attrNameLst>
                                          <p:attrName>ppt_y</p:attrName>
                                        </p:attrNameLst>
                                      </p:cBhvr>
                                      <p:tavLst>
                                        <p:tav tm="0">
                                          <p:val>
                                            <p:fltVal val="0.5"/>
                                          </p:val>
                                        </p:tav>
                                        <p:tav tm="100000">
                                          <p:val>
                                            <p:strVal val="#ppt_y"/>
                                          </p:val>
                                        </p:tav>
                                      </p:tavLst>
                                    </p:anim>
                                  </p:childTnLst>
                                </p:cTn>
                              </p:par>
                            </p:childTnLst>
                          </p:cTn>
                        </p:par>
                        <p:par>
                          <p:cTn id="29" fill="hold">
                            <p:stCondLst>
                              <p:cond delay="21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2600"/>
                            </p:stCondLst>
                            <p:childTnLst>
                              <p:par>
                                <p:cTn id="34" presetID="4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53" presetClass="entr" presetSubtype="528" fill="hold" grpId="0" nodeType="withEffect">
                                  <p:stCondLst>
                                    <p:cond delay="60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anim calcmode="lin" valueType="num">
                                      <p:cBhvr>
                                        <p:cTn id="44" dur="500" fill="hold"/>
                                        <p:tgtEl>
                                          <p:spTgt spid="18"/>
                                        </p:tgtEl>
                                        <p:attrNameLst>
                                          <p:attrName>ppt_x</p:attrName>
                                        </p:attrNameLst>
                                      </p:cBhvr>
                                      <p:tavLst>
                                        <p:tav tm="0">
                                          <p:val>
                                            <p:fltVal val="0.5"/>
                                          </p:val>
                                        </p:tav>
                                        <p:tav tm="100000">
                                          <p:val>
                                            <p:strVal val="#ppt_x"/>
                                          </p:val>
                                        </p:tav>
                                      </p:tavLst>
                                    </p:anim>
                                    <p:anim calcmode="lin" valueType="num">
                                      <p:cBhvr>
                                        <p:cTn id="45" dur="500" fill="hold"/>
                                        <p:tgtEl>
                                          <p:spTgt spid="18"/>
                                        </p:tgtEl>
                                        <p:attrNameLst>
                                          <p:attrName>ppt_y</p:attrName>
                                        </p:attrNameLst>
                                      </p:cBhvr>
                                      <p:tavLst>
                                        <p:tav tm="0">
                                          <p:val>
                                            <p:fltVal val="0.5"/>
                                          </p:val>
                                        </p:tav>
                                        <p:tav tm="100000">
                                          <p:val>
                                            <p:strVal val="#ppt_y"/>
                                          </p:val>
                                        </p:tav>
                                      </p:tavLst>
                                    </p:anim>
                                  </p:childTnLst>
                                </p:cTn>
                              </p:par>
                            </p:childTnLst>
                          </p:cTn>
                        </p:par>
                        <p:par>
                          <p:cTn id="46" fill="hold">
                            <p:stCondLst>
                              <p:cond delay="37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par>
                          <p:cTn id="50" fill="hold">
                            <p:stCondLst>
                              <p:cond delay="42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5200"/>
                            </p:stCondLst>
                            <p:childTnLst>
                              <p:par>
                                <p:cTn id="57" presetID="42"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anim calcmode="lin" valueType="num">
                                      <p:cBhvr>
                                        <p:cTn id="60" dur="1000" fill="hold"/>
                                        <p:tgtEl>
                                          <p:spTgt spid="21"/>
                                        </p:tgtEl>
                                        <p:attrNameLst>
                                          <p:attrName>ppt_x</p:attrName>
                                        </p:attrNameLst>
                                      </p:cBhvr>
                                      <p:tavLst>
                                        <p:tav tm="0">
                                          <p:val>
                                            <p:strVal val="#ppt_x"/>
                                          </p:val>
                                        </p:tav>
                                        <p:tav tm="100000">
                                          <p:val>
                                            <p:strVal val="#ppt_x"/>
                                          </p:val>
                                        </p:tav>
                                      </p:tavLst>
                                    </p:anim>
                                    <p:anim calcmode="lin" valueType="num">
                                      <p:cBhvr>
                                        <p:cTn id="6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16" grpId="0"/>
      <p:bldP spid="17" grpId="0"/>
      <p:bldP spid="18" grpId="0" animBg="1"/>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176861" y="3168253"/>
            <a:ext cx="1296144" cy="1296144"/>
          </a:xfrm>
          <a:prstGeom prst="ellipse">
            <a:avLst/>
          </a:prstGeom>
          <a:noFill/>
          <a:ln w="1905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 name="Freeform 206"/>
          <p:cNvSpPr>
            <a:spLocks noChangeAspect="1" noEditPoints="1"/>
          </p:cNvSpPr>
          <p:nvPr/>
        </p:nvSpPr>
        <p:spPr bwMode="auto">
          <a:xfrm>
            <a:off x="4536901" y="3468155"/>
            <a:ext cx="576064" cy="69634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sp>
        <p:nvSpPr>
          <p:cNvPr id="8" name="TextBox 7"/>
          <p:cNvSpPr txBox="1"/>
          <p:nvPr/>
        </p:nvSpPr>
        <p:spPr>
          <a:xfrm>
            <a:off x="5400997" y="3384277"/>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fontAlgn="auto">
              <a:spcBef>
                <a:spcPts val="0"/>
              </a:spcBef>
              <a:spcAft>
                <a:spcPts val="0"/>
              </a:spcAft>
            </a:pPr>
            <a:r>
              <a:rPr lang="zh-CN" altLang="en-US" b="0" dirty="0">
                <a:solidFill>
                  <a:prstClr val="white">
                    <a:lumMod val="95000"/>
                  </a:prstClr>
                </a:solidFill>
                <a:latin typeface="造字工房情书（非商用）常规体" pitchFamily="50" charset="-122"/>
                <a:ea typeface="造字工房情书（非商用）常规体" pitchFamily="50" charset="-122"/>
              </a:rPr>
              <a:t>如何执行计划</a:t>
            </a:r>
          </a:p>
        </p:txBody>
      </p:sp>
      <p:sp>
        <p:nvSpPr>
          <p:cNvPr id="9" name="TextBox 8"/>
          <p:cNvSpPr txBox="1"/>
          <p:nvPr/>
        </p:nvSpPr>
        <p:spPr>
          <a:xfrm>
            <a:off x="5617021" y="3879622"/>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fontAlgn="auto">
              <a:spcBef>
                <a:spcPts val="0"/>
              </a:spcBef>
              <a:spcAft>
                <a:spcPts val="0"/>
              </a:spcAft>
            </a:pPr>
            <a:r>
              <a:rPr lang="en-US" altLang="zh-CN" sz="1400" b="0" dirty="0">
                <a:solidFill>
                  <a:prstClr val="white">
                    <a:lumMod val="95000"/>
                  </a:prstClr>
                </a:solidFill>
                <a:latin typeface="造字工房情书（非商用）常规体" pitchFamily="50" charset="-122"/>
                <a:ea typeface="造字工房情书（非商用）常规体" pitchFamily="50" charset="-122"/>
              </a:rPr>
              <a:t>How to Plan of Implementation</a:t>
            </a:r>
            <a:endParaRPr lang="zh-CN" altLang="en-US" sz="1400" b="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250" autoRev="1" fill="hold">
                                          <p:stCondLst>
                                            <p:cond delay="0"/>
                                          </p:stCondLst>
                                        </p:cTn>
                                        <p:tgtEl>
                                          <p:spTgt spid="8"/>
                                        </p:tgtEl>
                                        <p:attrNameLst>
                                          <p:attrName>ppt_w</p:attrName>
                                        </p:attrNameLst>
                                      </p:cBhvr>
                                    </p:anim>
                                    <p:anim by="(#ppt_w*0.50)" calcmode="lin" valueType="num">
                                      <p:cBhvr>
                                        <p:cTn id="17" dur="250" decel="50000" autoRev="1" fill="hold">
                                          <p:stCondLst>
                                            <p:cond delay="0"/>
                                          </p:stCondLst>
                                        </p:cTn>
                                        <p:tgtEl>
                                          <p:spTgt spid="8"/>
                                        </p:tgtEl>
                                        <p:attrNameLst>
                                          <p:attrName>ppt_x</p:attrName>
                                        </p:attrNameLst>
                                      </p:cBhvr>
                                    </p:anim>
                                    <p:anim from="(-#ppt_h/2)" to="(#ppt_y)" calcmode="lin" valueType="num">
                                      <p:cBhvr>
                                        <p:cTn id="18" dur="500" fill="hold">
                                          <p:stCondLst>
                                            <p:cond delay="0"/>
                                          </p:stCondLst>
                                        </p:cTn>
                                        <p:tgtEl>
                                          <p:spTgt spid="8"/>
                                        </p:tgtEl>
                                        <p:attrNameLst>
                                          <p:attrName>ppt_y</p:attrName>
                                        </p:attrNameLst>
                                      </p:cBhvr>
                                    </p:anim>
                                    <p:animRot by="21600000">
                                      <p:cBhvr>
                                        <p:cTn id="19" dur="500" fill="hold">
                                          <p:stCondLst>
                                            <p:cond delay="0"/>
                                          </p:stCondLst>
                                        </p:cTn>
                                        <p:tgtEl>
                                          <p:spTgt spid="8"/>
                                        </p:tgtEl>
                                        <p:attrNameLst>
                                          <p:attrName>r</p:attrName>
                                        </p:attrNameLst>
                                      </p:cBhvr>
                                    </p:animRot>
                                  </p:childTnLst>
                                </p:cTn>
                              </p:par>
                            </p:childTnLst>
                          </p:cTn>
                        </p:par>
                        <p:par>
                          <p:cTn id="20" fill="hold">
                            <p:stCondLst>
                              <p:cond delay="175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by="(-#ppt_w*2)" calcmode="lin" valueType="num">
                                      <p:cBhvr rctx="PPT">
                                        <p:cTn id="23" dur="250" autoRev="1" fill="hold">
                                          <p:stCondLst>
                                            <p:cond delay="0"/>
                                          </p:stCondLst>
                                        </p:cTn>
                                        <p:tgtEl>
                                          <p:spTgt spid="9"/>
                                        </p:tgtEl>
                                        <p:attrNameLst>
                                          <p:attrName>ppt_w</p:attrName>
                                        </p:attrNameLst>
                                      </p:cBhvr>
                                    </p:anim>
                                    <p:anim by="(#ppt_w*0.50)" calcmode="lin" valueType="num">
                                      <p:cBhvr>
                                        <p:cTn id="24" dur="250" decel="50000" autoRev="1" fill="hold">
                                          <p:stCondLst>
                                            <p:cond delay="0"/>
                                          </p:stCondLst>
                                        </p:cTn>
                                        <p:tgtEl>
                                          <p:spTgt spid="9"/>
                                        </p:tgtEl>
                                        <p:attrNameLst>
                                          <p:attrName>ppt_x</p:attrName>
                                        </p:attrNameLst>
                                      </p:cBhvr>
                                    </p:anim>
                                    <p:anim from="(-#ppt_h/2)" to="(#ppt_y)" calcmode="lin" valueType="num">
                                      <p:cBhvr>
                                        <p:cTn id="25" dur="500" fill="hold">
                                          <p:stCondLst>
                                            <p:cond delay="0"/>
                                          </p:stCondLst>
                                        </p:cTn>
                                        <p:tgtEl>
                                          <p:spTgt spid="9"/>
                                        </p:tgtEl>
                                        <p:attrNameLst>
                                          <p:attrName>ppt_y</p:attrName>
                                        </p:attrNameLst>
                                      </p:cBhvr>
                                    </p:anim>
                                    <p:animRot by="21600000">
                                      <p:cBhvr>
                                        <p:cTn id="26" dur="5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2"/>
          <p:cNvCxnSpPr/>
          <p:nvPr/>
        </p:nvCxnSpPr>
        <p:spPr>
          <a:xfrm>
            <a:off x="2719303" y="5539272"/>
            <a:ext cx="1476000" cy="0"/>
          </a:xfrm>
          <a:prstGeom prst="line">
            <a:avLst/>
          </a:prstGeom>
          <a:noFill/>
          <a:ln w="9525" cap="flat" cmpd="sng" algn="ctr">
            <a:solidFill>
              <a:schemeClr val="bg1">
                <a:lumMod val="95000"/>
              </a:schemeClr>
            </a:solidFill>
            <a:prstDash val="solid"/>
            <a:miter lim="800000"/>
          </a:ln>
          <a:effectLst/>
        </p:spPr>
      </p:cxnSp>
      <p:cxnSp>
        <p:nvCxnSpPr>
          <p:cNvPr id="3" name="Straight Connector 43"/>
          <p:cNvCxnSpPr/>
          <p:nvPr/>
        </p:nvCxnSpPr>
        <p:spPr>
          <a:xfrm>
            <a:off x="4283328" y="5539272"/>
            <a:ext cx="1476000" cy="0"/>
          </a:xfrm>
          <a:prstGeom prst="line">
            <a:avLst/>
          </a:prstGeom>
          <a:noFill/>
          <a:ln w="9525" cap="flat" cmpd="sng" algn="ctr">
            <a:solidFill>
              <a:schemeClr val="bg1">
                <a:lumMod val="95000"/>
              </a:schemeClr>
            </a:solidFill>
            <a:prstDash val="solid"/>
            <a:miter lim="800000"/>
          </a:ln>
          <a:effectLst/>
        </p:spPr>
      </p:cxnSp>
      <p:cxnSp>
        <p:nvCxnSpPr>
          <p:cNvPr id="4" name="Straight Connector 44"/>
          <p:cNvCxnSpPr/>
          <p:nvPr/>
        </p:nvCxnSpPr>
        <p:spPr>
          <a:xfrm>
            <a:off x="5862009" y="5539272"/>
            <a:ext cx="1476000" cy="0"/>
          </a:xfrm>
          <a:prstGeom prst="line">
            <a:avLst/>
          </a:prstGeom>
          <a:noFill/>
          <a:ln w="9525" cap="flat" cmpd="sng" algn="ctr">
            <a:solidFill>
              <a:schemeClr val="bg1">
                <a:lumMod val="95000"/>
              </a:schemeClr>
            </a:solidFill>
            <a:prstDash val="solid"/>
            <a:miter lim="800000"/>
          </a:ln>
          <a:effectLst/>
        </p:spPr>
      </p:cxnSp>
      <p:cxnSp>
        <p:nvCxnSpPr>
          <p:cNvPr id="5" name="Straight Connector 45"/>
          <p:cNvCxnSpPr/>
          <p:nvPr/>
        </p:nvCxnSpPr>
        <p:spPr>
          <a:xfrm>
            <a:off x="7426034" y="5539272"/>
            <a:ext cx="1476000" cy="0"/>
          </a:xfrm>
          <a:prstGeom prst="line">
            <a:avLst/>
          </a:prstGeom>
          <a:noFill/>
          <a:ln w="9525" cap="flat" cmpd="sng" algn="ctr">
            <a:solidFill>
              <a:schemeClr val="bg1">
                <a:lumMod val="95000"/>
              </a:schemeClr>
            </a:solidFill>
            <a:prstDash val="solid"/>
            <a:miter lim="800000"/>
          </a:ln>
          <a:effectLst/>
        </p:spPr>
      </p:cxnSp>
      <p:cxnSp>
        <p:nvCxnSpPr>
          <p:cNvPr id="6" name="Straight Connector 47"/>
          <p:cNvCxnSpPr/>
          <p:nvPr/>
        </p:nvCxnSpPr>
        <p:spPr>
          <a:xfrm rot="10800000">
            <a:off x="9004489" y="5539272"/>
            <a:ext cx="1476000" cy="0"/>
          </a:xfrm>
          <a:prstGeom prst="line">
            <a:avLst/>
          </a:prstGeom>
          <a:noFill/>
          <a:ln w="9525" cap="flat" cmpd="sng" algn="ctr">
            <a:solidFill>
              <a:schemeClr val="bg1">
                <a:lumMod val="95000"/>
              </a:schemeClr>
            </a:solidFill>
            <a:prstDash val="solid"/>
            <a:miter lim="800000"/>
          </a:ln>
          <a:effectLst/>
        </p:spPr>
      </p:cxnSp>
      <p:cxnSp>
        <p:nvCxnSpPr>
          <p:cNvPr id="7" name="Straight Connector 48"/>
          <p:cNvCxnSpPr/>
          <p:nvPr/>
        </p:nvCxnSpPr>
        <p:spPr>
          <a:xfrm rot="10800000">
            <a:off x="1440558" y="5539272"/>
            <a:ext cx="1188000" cy="0"/>
          </a:xfrm>
          <a:prstGeom prst="line">
            <a:avLst/>
          </a:prstGeom>
          <a:noFill/>
          <a:ln w="9525" cap="flat" cmpd="sng" algn="ctr">
            <a:solidFill>
              <a:schemeClr val="bg1">
                <a:lumMod val="95000"/>
              </a:schemeClr>
            </a:solidFill>
            <a:prstDash val="solid"/>
            <a:miter lim="800000"/>
          </a:ln>
          <a:effectLst/>
        </p:spPr>
      </p:cxnSp>
      <p:sp>
        <p:nvSpPr>
          <p:cNvPr id="8" name="TextBox 49"/>
          <p:cNvSpPr txBox="1"/>
          <p:nvPr/>
        </p:nvSpPr>
        <p:spPr>
          <a:xfrm>
            <a:off x="1791360" y="4133324"/>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 name="TextBox 50"/>
          <p:cNvSpPr txBox="1"/>
          <p:nvPr/>
        </p:nvSpPr>
        <p:spPr>
          <a:xfrm>
            <a:off x="1766382" y="44415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 name="TextBox 52"/>
          <p:cNvSpPr txBox="1"/>
          <p:nvPr/>
        </p:nvSpPr>
        <p:spPr>
          <a:xfrm>
            <a:off x="8692262" y="5638011"/>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21</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1" name="TextBox 53"/>
          <p:cNvSpPr txBox="1"/>
          <p:nvPr/>
        </p:nvSpPr>
        <p:spPr>
          <a:xfrm>
            <a:off x="7138285" y="5628486"/>
            <a:ext cx="511679"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20</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2" name="TextBox 54"/>
          <p:cNvSpPr txBox="1"/>
          <p:nvPr/>
        </p:nvSpPr>
        <p:spPr>
          <a:xfrm>
            <a:off x="5574685" y="5638011"/>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9</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3" name="TextBox 55"/>
          <p:cNvSpPr txBox="1"/>
          <p:nvPr/>
        </p:nvSpPr>
        <p:spPr>
          <a:xfrm>
            <a:off x="3984804" y="5638011"/>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8</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56"/>
          <p:cNvSpPr txBox="1"/>
          <p:nvPr/>
        </p:nvSpPr>
        <p:spPr>
          <a:xfrm>
            <a:off x="2411720" y="5638011"/>
            <a:ext cx="484428" cy="338554"/>
          </a:xfrm>
          <a:prstGeom prst="rect">
            <a:avLst/>
          </a:prstGeom>
          <a:noFill/>
        </p:spPr>
        <p:txBody>
          <a:bodyPr wrap="none" rtlCol="0">
            <a:spAutoFit/>
          </a:bodyPr>
          <a:lstStyle/>
          <a:p>
            <a:r>
              <a:rPr lang="id-ID" sz="1600" dirty="0">
                <a:solidFill>
                  <a:schemeClr val="bg1">
                    <a:lumMod val="95000"/>
                  </a:schemeClr>
                </a:solidFill>
                <a:latin typeface="造字工房情书（非商用）常规体" pitchFamily="50" charset="-122"/>
                <a:ea typeface="造字工房情书（非商用）常规体" pitchFamily="50" charset="-122"/>
              </a:rPr>
              <a:t>20</a:t>
            </a:r>
            <a:r>
              <a:rPr lang="en-US" sz="1600" dirty="0">
                <a:solidFill>
                  <a:schemeClr val="bg1">
                    <a:lumMod val="95000"/>
                  </a:schemeClr>
                </a:solidFill>
                <a:latin typeface="造字工房情书（非商用）常规体" pitchFamily="50" charset="-122"/>
                <a:ea typeface="造字工房情书（非商用）常规体" pitchFamily="50" charset="-122"/>
              </a:rPr>
              <a:t>17</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Oval 57"/>
          <p:cNvSpPr/>
          <p:nvPr/>
        </p:nvSpPr>
        <p:spPr>
          <a:xfrm>
            <a:off x="2631192" y="5485272"/>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6" name="Oval 58"/>
          <p:cNvSpPr/>
          <p:nvPr/>
        </p:nvSpPr>
        <p:spPr>
          <a:xfrm>
            <a:off x="4191452" y="5485272"/>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7" name="Oval 59"/>
          <p:cNvSpPr/>
          <p:nvPr/>
        </p:nvSpPr>
        <p:spPr>
          <a:xfrm>
            <a:off x="5766906" y="5485272"/>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8" name="Oval 60"/>
          <p:cNvSpPr/>
          <p:nvPr/>
        </p:nvSpPr>
        <p:spPr>
          <a:xfrm>
            <a:off x="7338521" y="5485272"/>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9" name="Oval 61"/>
          <p:cNvSpPr/>
          <p:nvPr/>
        </p:nvSpPr>
        <p:spPr>
          <a:xfrm>
            <a:off x="8886598" y="5485272"/>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cxnSp>
        <p:nvCxnSpPr>
          <p:cNvPr id="20" name="Straight Connector 63"/>
          <p:cNvCxnSpPr/>
          <p:nvPr/>
        </p:nvCxnSpPr>
        <p:spPr>
          <a:xfrm flipV="1">
            <a:off x="2685192" y="5064598"/>
            <a:ext cx="0" cy="360000"/>
          </a:xfrm>
          <a:prstGeom prst="line">
            <a:avLst/>
          </a:prstGeom>
          <a:noFill/>
          <a:ln w="19050" cap="rnd" cmpd="sng" algn="ctr">
            <a:solidFill>
              <a:schemeClr val="bg1">
                <a:lumMod val="95000"/>
              </a:schemeClr>
            </a:solidFill>
            <a:prstDash val="sysDot"/>
            <a:round/>
          </a:ln>
          <a:effectLst/>
        </p:spPr>
      </p:cxnSp>
      <p:cxnSp>
        <p:nvCxnSpPr>
          <p:cNvPr id="21" name="Straight Connector 64"/>
          <p:cNvCxnSpPr/>
          <p:nvPr/>
        </p:nvCxnSpPr>
        <p:spPr>
          <a:xfrm flipV="1">
            <a:off x="2685192" y="3691226"/>
            <a:ext cx="0" cy="396000"/>
          </a:xfrm>
          <a:prstGeom prst="line">
            <a:avLst/>
          </a:prstGeom>
          <a:noFill/>
          <a:ln w="19050" cap="rnd" cmpd="sng" algn="ctr">
            <a:solidFill>
              <a:schemeClr val="bg1">
                <a:lumMod val="95000"/>
              </a:schemeClr>
            </a:solidFill>
            <a:prstDash val="sysDot"/>
            <a:round/>
          </a:ln>
          <a:effectLst/>
        </p:spPr>
      </p:cxnSp>
      <p:grpSp>
        <p:nvGrpSpPr>
          <p:cNvPr id="22" name="Group 65"/>
          <p:cNvGrpSpPr/>
          <p:nvPr/>
        </p:nvGrpSpPr>
        <p:grpSpPr>
          <a:xfrm>
            <a:off x="2420803" y="3106129"/>
            <a:ext cx="540000" cy="540000"/>
            <a:chOff x="1895475" y="3190875"/>
            <a:chExt cx="540000" cy="540000"/>
          </a:xfrm>
        </p:grpSpPr>
        <p:sp>
          <p:nvSpPr>
            <p:cNvPr id="23" name="Oval 66"/>
            <p:cNvSpPr/>
            <p:nvPr/>
          </p:nvSpPr>
          <p:spPr>
            <a:xfrm>
              <a:off x="1895475" y="31908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4" name="Freeform 5"/>
            <p:cNvSpPr>
              <a:spLocks/>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25" name="TextBox 68"/>
          <p:cNvSpPr txBox="1"/>
          <p:nvPr/>
        </p:nvSpPr>
        <p:spPr>
          <a:xfrm>
            <a:off x="3361561" y="2847449"/>
            <a:ext cx="1787669" cy="369332"/>
          </a:xfrm>
          <a:prstGeom prst="rect">
            <a:avLst/>
          </a:prstGeom>
          <a:noFill/>
        </p:spPr>
        <p:txBody>
          <a:bodyPr wrap="none" rtlCol="0">
            <a:spAutoFit/>
          </a:bodyPr>
          <a:lstStyle/>
          <a:p>
            <a:pPr algn="ctr"/>
            <a:r>
              <a:rPr lang="zh-CN" altLang="en-US" b="1"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b="1" dirty="0">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69"/>
          <p:cNvSpPr txBox="1"/>
          <p:nvPr/>
        </p:nvSpPr>
        <p:spPr>
          <a:xfrm>
            <a:off x="3336581" y="3155639"/>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27" name="Straight Connector 70"/>
          <p:cNvCxnSpPr/>
          <p:nvPr/>
        </p:nvCxnSpPr>
        <p:spPr>
          <a:xfrm flipV="1">
            <a:off x="4255391" y="3778723"/>
            <a:ext cx="0" cy="1656000"/>
          </a:xfrm>
          <a:prstGeom prst="line">
            <a:avLst/>
          </a:prstGeom>
          <a:noFill/>
          <a:ln w="19050" cap="rnd" cmpd="sng" algn="ctr">
            <a:solidFill>
              <a:schemeClr val="bg1">
                <a:lumMod val="95000"/>
              </a:schemeClr>
            </a:solidFill>
            <a:prstDash val="sysDot"/>
            <a:round/>
          </a:ln>
          <a:effectLst/>
        </p:spPr>
      </p:cxnSp>
      <p:cxnSp>
        <p:nvCxnSpPr>
          <p:cNvPr id="28" name="Straight Connector 71"/>
          <p:cNvCxnSpPr/>
          <p:nvPr/>
        </p:nvCxnSpPr>
        <p:spPr>
          <a:xfrm flipV="1">
            <a:off x="4245452" y="2395826"/>
            <a:ext cx="0" cy="396000"/>
          </a:xfrm>
          <a:prstGeom prst="line">
            <a:avLst/>
          </a:prstGeom>
          <a:noFill/>
          <a:ln w="19050" cap="rnd" cmpd="sng" algn="ctr">
            <a:solidFill>
              <a:schemeClr val="bg1">
                <a:lumMod val="95000"/>
              </a:schemeClr>
            </a:solidFill>
            <a:prstDash val="sysDot"/>
            <a:round/>
          </a:ln>
          <a:effectLst/>
        </p:spPr>
      </p:cxnSp>
      <p:grpSp>
        <p:nvGrpSpPr>
          <p:cNvPr id="29" name="Group 72"/>
          <p:cNvGrpSpPr/>
          <p:nvPr/>
        </p:nvGrpSpPr>
        <p:grpSpPr>
          <a:xfrm>
            <a:off x="3985391" y="1810729"/>
            <a:ext cx="540000" cy="540000"/>
            <a:chOff x="3450124" y="2009775"/>
            <a:chExt cx="540000" cy="540000"/>
          </a:xfrm>
        </p:grpSpPr>
        <p:sp>
          <p:nvSpPr>
            <p:cNvPr id="30" name="Oval 73"/>
            <p:cNvSpPr/>
            <p:nvPr/>
          </p:nvSpPr>
          <p:spPr>
            <a:xfrm>
              <a:off x="3450124" y="20097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31" name="Group 74"/>
            <p:cNvGrpSpPr/>
            <p:nvPr/>
          </p:nvGrpSpPr>
          <p:grpSpPr>
            <a:xfrm>
              <a:off x="3567883" y="2071836"/>
              <a:ext cx="304483" cy="415879"/>
              <a:chOff x="5772150" y="2981325"/>
              <a:chExt cx="650875" cy="889001"/>
            </a:xfrm>
            <a:solidFill>
              <a:sysClr val="window" lastClr="FFFFFF"/>
            </a:solidFill>
          </p:grpSpPr>
          <p:sp>
            <p:nvSpPr>
              <p:cNvPr id="32"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3"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4"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5"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6" name="Freeform 13"/>
              <p:cNvSpPr>
                <a:spLocks/>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7" name="Freeform 14"/>
              <p:cNvSpPr>
                <a:spLocks/>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8"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9" name="Freeform 16"/>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40" name="TextBox 83"/>
          <p:cNvSpPr txBox="1"/>
          <p:nvPr/>
        </p:nvSpPr>
        <p:spPr>
          <a:xfrm>
            <a:off x="4935614" y="4132103"/>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41" name="TextBox 84"/>
          <p:cNvSpPr txBox="1"/>
          <p:nvPr/>
        </p:nvSpPr>
        <p:spPr>
          <a:xfrm>
            <a:off x="4910636" y="4440293"/>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42" name="Straight Connector 85"/>
          <p:cNvCxnSpPr/>
          <p:nvPr/>
        </p:nvCxnSpPr>
        <p:spPr>
          <a:xfrm flipV="1">
            <a:off x="5829446" y="5043499"/>
            <a:ext cx="0" cy="396000"/>
          </a:xfrm>
          <a:prstGeom prst="line">
            <a:avLst/>
          </a:prstGeom>
          <a:noFill/>
          <a:ln w="19050" cap="rnd" cmpd="sng" algn="ctr">
            <a:solidFill>
              <a:schemeClr val="bg1">
                <a:lumMod val="95000"/>
              </a:schemeClr>
            </a:solidFill>
            <a:prstDash val="sysDot"/>
            <a:round/>
          </a:ln>
          <a:effectLst/>
        </p:spPr>
      </p:cxnSp>
      <p:cxnSp>
        <p:nvCxnSpPr>
          <p:cNvPr id="43" name="Straight Connector 86"/>
          <p:cNvCxnSpPr/>
          <p:nvPr/>
        </p:nvCxnSpPr>
        <p:spPr>
          <a:xfrm flipV="1">
            <a:off x="5829446" y="3729761"/>
            <a:ext cx="0" cy="324000"/>
          </a:xfrm>
          <a:prstGeom prst="line">
            <a:avLst/>
          </a:prstGeom>
          <a:noFill/>
          <a:ln w="19050" cap="rnd" cmpd="sng" algn="ctr">
            <a:solidFill>
              <a:schemeClr val="bg1">
                <a:lumMod val="95000"/>
              </a:schemeClr>
            </a:solidFill>
            <a:prstDash val="sysDot"/>
            <a:round/>
          </a:ln>
          <a:effectLst/>
        </p:spPr>
      </p:cxnSp>
      <p:sp>
        <p:nvSpPr>
          <p:cNvPr id="44" name="TextBox 87"/>
          <p:cNvSpPr txBox="1"/>
          <p:nvPr/>
        </p:nvSpPr>
        <p:spPr>
          <a:xfrm>
            <a:off x="6495879" y="3025130"/>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45" name="TextBox 88"/>
          <p:cNvSpPr txBox="1"/>
          <p:nvPr/>
        </p:nvSpPr>
        <p:spPr>
          <a:xfrm>
            <a:off x="6470896" y="3333320"/>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46" name="Straight Connector 89"/>
          <p:cNvCxnSpPr/>
          <p:nvPr/>
        </p:nvCxnSpPr>
        <p:spPr>
          <a:xfrm flipV="1">
            <a:off x="7389706" y="3956404"/>
            <a:ext cx="0" cy="1476000"/>
          </a:xfrm>
          <a:prstGeom prst="line">
            <a:avLst/>
          </a:prstGeom>
          <a:noFill/>
          <a:ln w="19050" cap="rnd" cmpd="sng" algn="ctr">
            <a:solidFill>
              <a:schemeClr val="bg1">
                <a:lumMod val="95000"/>
              </a:schemeClr>
            </a:solidFill>
            <a:prstDash val="sysDot"/>
            <a:round/>
          </a:ln>
          <a:effectLst/>
        </p:spPr>
      </p:cxnSp>
      <p:cxnSp>
        <p:nvCxnSpPr>
          <p:cNvPr id="47" name="Straight Connector 90"/>
          <p:cNvCxnSpPr/>
          <p:nvPr/>
        </p:nvCxnSpPr>
        <p:spPr>
          <a:xfrm flipV="1">
            <a:off x="7389706" y="2573507"/>
            <a:ext cx="0" cy="396000"/>
          </a:xfrm>
          <a:prstGeom prst="line">
            <a:avLst/>
          </a:prstGeom>
          <a:noFill/>
          <a:ln w="19050" cap="rnd" cmpd="sng" algn="ctr">
            <a:solidFill>
              <a:schemeClr val="bg1">
                <a:lumMod val="95000"/>
              </a:schemeClr>
            </a:solidFill>
            <a:prstDash val="sysDot"/>
            <a:round/>
          </a:ln>
          <a:effectLst/>
        </p:spPr>
      </p:cxnSp>
      <p:grpSp>
        <p:nvGrpSpPr>
          <p:cNvPr id="48" name="Group 91"/>
          <p:cNvGrpSpPr/>
          <p:nvPr/>
        </p:nvGrpSpPr>
        <p:grpSpPr>
          <a:xfrm>
            <a:off x="5565057" y="3124786"/>
            <a:ext cx="540000" cy="540000"/>
            <a:chOff x="5039729" y="3314307"/>
            <a:chExt cx="540000" cy="540000"/>
          </a:xfrm>
        </p:grpSpPr>
        <p:sp>
          <p:nvSpPr>
            <p:cNvPr id="49" name="Oval 92"/>
            <p:cNvSpPr/>
            <p:nvPr/>
          </p:nvSpPr>
          <p:spPr>
            <a:xfrm>
              <a:off x="5039729" y="3314307"/>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50" name="Freeform 20"/>
            <p:cNvSpPr>
              <a:spLocks/>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51" name="Group 94"/>
          <p:cNvGrpSpPr/>
          <p:nvPr/>
        </p:nvGrpSpPr>
        <p:grpSpPr>
          <a:xfrm>
            <a:off x="7119706" y="1810729"/>
            <a:ext cx="540000" cy="540000"/>
            <a:chOff x="6594378" y="2177931"/>
            <a:chExt cx="540000" cy="540000"/>
          </a:xfrm>
        </p:grpSpPr>
        <p:sp>
          <p:nvSpPr>
            <p:cNvPr id="52" name="Oval 95"/>
            <p:cNvSpPr/>
            <p:nvPr/>
          </p:nvSpPr>
          <p:spPr>
            <a:xfrm>
              <a:off x="6594378" y="2177931"/>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53" name="Group 96"/>
            <p:cNvGrpSpPr/>
            <p:nvPr/>
          </p:nvGrpSpPr>
          <p:grpSpPr>
            <a:xfrm>
              <a:off x="6675953" y="2239847"/>
              <a:ext cx="371937" cy="351888"/>
              <a:chOff x="8493125" y="2289175"/>
              <a:chExt cx="854075" cy="808038"/>
            </a:xfrm>
            <a:solidFill>
              <a:sysClr val="window" lastClr="FFFFFF"/>
            </a:solidFill>
          </p:grpSpPr>
          <p:sp>
            <p:nvSpPr>
              <p:cNvPr id="54"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55"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1"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56" name="TextBox 99"/>
          <p:cNvSpPr txBox="1"/>
          <p:nvPr/>
        </p:nvSpPr>
        <p:spPr>
          <a:xfrm>
            <a:off x="8054237" y="4108949"/>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57" name="TextBox 100"/>
          <p:cNvSpPr txBox="1"/>
          <p:nvPr/>
        </p:nvSpPr>
        <p:spPr>
          <a:xfrm>
            <a:off x="8029256" y="4417139"/>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58" name="Straight Connector 101"/>
          <p:cNvCxnSpPr/>
          <p:nvPr/>
        </p:nvCxnSpPr>
        <p:spPr>
          <a:xfrm flipV="1">
            <a:off x="8948066" y="5040223"/>
            <a:ext cx="0" cy="396000"/>
          </a:xfrm>
          <a:prstGeom prst="line">
            <a:avLst/>
          </a:prstGeom>
          <a:noFill/>
          <a:ln w="19050" cap="rnd" cmpd="sng" algn="ctr">
            <a:solidFill>
              <a:schemeClr val="bg1">
                <a:lumMod val="95000"/>
              </a:schemeClr>
            </a:solidFill>
            <a:prstDash val="sysDot"/>
            <a:round/>
          </a:ln>
          <a:effectLst/>
        </p:spPr>
      </p:cxnSp>
      <p:cxnSp>
        <p:nvCxnSpPr>
          <p:cNvPr id="59" name="Straight Connector 102"/>
          <p:cNvCxnSpPr/>
          <p:nvPr/>
        </p:nvCxnSpPr>
        <p:spPr>
          <a:xfrm flipV="1">
            <a:off x="8948066" y="3666851"/>
            <a:ext cx="0" cy="396000"/>
          </a:xfrm>
          <a:prstGeom prst="line">
            <a:avLst/>
          </a:prstGeom>
          <a:noFill/>
          <a:ln w="19050" cap="rnd" cmpd="sng" algn="ctr">
            <a:solidFill>
              <a:schemeClr val="bg1">
                <a:lumMod val="95000"/>
              </a:schemeClr>
            </a:solidFill>
            <a:prstDash val="sysDot"/>
            <a:round/>
          </a:ln>
          <a:effectLst/>
        </p:spPr>
      </p:cxnSp>
      <p:grpSp>
        <p:nvGrpSpPr>
          <p:cNvPr id="60" name="Group 107"/>
          <p:cNvGrpSpPr/>
          <p:nvPr/>
        </p:nvGrpSpPr>
        <p:grpSpPr>
          <a:xfrm>
            <a:off x="8683677" y="3081754"/>
            <a:ext cx="540000" cy="540000"/>
            <a:chOff x="8158349" y="3271275"/>
            <a:chExt cx="540000" cy="540000"/>
          </a:xfrm>
        </p:grpSpPr>
        <p:sp>
          <p:nvSpPr>
            <p:cNvPr id="61" name="Oval 108"/>
            <p:cNvSpPr/>
            <p:nvPr/>
          </p:nvSpPr>
          <p:spPr>
            <a:xfrm>
              <a:off x="8158349" y="32712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2" name="Group 109"/>
            <p:cNvGrpSpPr/>
            <p:nvPr/>
          </p:nvGrpSpPr>
          <p:grpSpPr>
            <a:xfrm>
              <a:off x="8252383" y="3379973"/>
              <a:ext cx="351933" cy="322605"/>
              <a:chOff x="7816850" y="1350963"/>
              <a:chExt cx="895350" cy="820737"/>
            </a:xfrm>
            <a:solidFill>
              <a:sysClr val="window" lastClr="FFFFFF"/>
            </a:solidFill>
          </p:grpSpPr>
          <p:sp>
            <p:nvSpPr>
              <p:cNvPr id="63" name="Freeform 29"/>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4"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i="0" u="none" strike="noStrike" kern="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500"/>
                                        <p:tgtEl>
                                          <p:spTgt spid="21"/>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left)">
                                      <p:cBhvr>
                                        <p:cTn id="41" dur="500"/>
                                        <p:tgtEl>
                                          <p:spTgt spid="2"/>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par>
                          <p:cTn id="51" fill="hold">
                            <p:stCondLst>
                              <p:cond delay="4000"/>
                            </p:stCondLst>
                            <p:childTnLst>
                              <p:par>
                                <p:cTn id="52" presetID="22" presetClass="entr" presetSubtype="4"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500"/>
                                        <p:tgtEl>
                                          <p:spTgt spid="25"/>
                                        </p:tgtEl>
                                      </p:cBhvr>
                                    </p:animEffect>
                                  </p:childTnLst>
                                </p:cTn>
                              </p:par>
                            </p:childTnLst>
                          </p:cTn>
                        </p:par>
                        <p:par>
                          <p:cTn id="62" fill="hold">
                            <p:stCondLst>
                              <p:cond delay="5000"/>
                            </p:stCondLst>
                            <p:childTnLst>
                              <p:par>
                                <p:cTn id="63" presetID="22" presetClass="entr" presetSubtype="4"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down)">
                                      <p:cBhvr>
                                        <p:cTn id="65" dur="500"/>
                                        <p:tgtEl>
                                          <p:spTgt spid="28"/>
                                        </p:tgtEl>
                                      </p:cBhvr>
                                    </p:animEffect>
                                  </p:childTnLst>
                                </p:cTn>
                              </p:par>
                            </p:childTnLst>
                          </p:cTn>
                        </p:par>
                        <p:par>
                          <p:cTn id="66" fill="hold">
                            <p:stCondLst>
                              <p:cond delay="5500"/>
                            </p:stCondLst>
                            <p:childTnLst>
                              <p:par>
                                <p:cTn id="67" presetID="53" presetClass="entr" presetSubtype="16"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60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childTnLst>
                          </p:cTn>
                        </p:par>
                        <p:par>
                          <p:cTn id="76" fill="hold">
                            <p:stCondLst>
                              <p:cond delay="6500"/>
                            </p:stCondLst>
                            <p:childTnLst>
                              <p:par>
                                <p:cTn id="77" presetID="53" presetClass="entr" presetSubtype="16"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par>
                          <p:cTn id="85" fill="hold">
                            <p:stCondLst>
                              <p:cond delay="7000"/>
                            </p:stCondLst>
                            <p:childTnLst>
                              <p:par>
                                <p:cTn id="86" presetID="22" presetClass="entr" presetSubtype="4"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wipe(down)">
                                      <p:cBhvr>
                                        <p:cTn id="88" dur="500"/>
                                        <p:tgtEl>
                                          <p:spTgt spid="42"/>
                                        </p:tgtEl>
                                      </p:cBhvr>
                                    </p:animEffect>
                                  </p:childTnLst>
                                </p:cTn>
                              </p:par>
                            </p:childTnLst>
                          </p:cTn>
                        </p:par>
                        <p:par>
                          <p:cTn id="89" fill="hold">
                            <p:stCondLst>
                              <p:cond delay="7500"/>
                            </p:stCondLst>
                            <p:childTnLst>
                              <p:par>
                                <p:cTn id="90" presetID="10" presetClass="entr" presetSubtype="0"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childTnLst>
                          </p:cTn>
                        </p:par>
                        <p:par>
                          <p:cTn id="96" fill="hold">
                            <p:stCondLst>
                              <p:cond delay="8000"/>
                            </p:stCondLst>
                            <p:childTnLst>
                              <p:par>
                                <p:cTn id="97" presetID="22" presetClass="entr" presetSubtype="4"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wipe(down)">
                                      <p:cBhvr>
                                        <p:cTn id="99" dur="500"/>
                                        <p:tgtEl>
                                          <p:spTgt spid="43"/>
                                        </p:tgtEl>
                                      </p:cBhvr>
                                    </p:animEffect>
                                  </p:childTnLst>
                                </p:cTn>
                              </p:par>
                            </p:childTnLst>
                          </p:cTn>
                        </p:par>
                        <p:par>
                          <p:cTn id="100" fill="hold">
                            <p:stCondLst>
                              <p:cond delay="8500"/>
                            </p:stCondLst>
                            <p:childTnLst>
                              <p:par>
                                <p:cTn id="101" presetID="53" presetClass="entr" presetSubtype="16" fill="hold" nodeType="afterEffect">
                                  <p:stCondLst>
                                    <p:cond delay="0"/>
                                  </p:stCondLst>
                                  <p:childTnLst>
                                    <p:set>
                                      <p:cBhvr>
                                        <p:cTn id="102" dur="1" fill="hold">
                                          <p:stCondLst>
                                            <p:cond delay="0"/>
                                          </p:stCondLst>
                                        </p:cTn>
                                        <p:tgtEl>
                                          <p:spTgt spid="48"/>
                                        </p:tgtEl>
                                        <p:attrNameLst>
                                          <p:attrName>style.visibility</p:attrName>
                                        </p:attrNameLst>
                                      </p:cBhvr>
                                      <p:to>
                                        <p:strVal val="visible"/>
                                      </p:to>
                                    </p:set>
                                    <p:anim calcmode="lin" valueType="num">
                                      <p:cBhvr>
                                        <p:cTn id="103" dur="500" fill="hold"/>
                                        <p:tgtEl>
                                          <p:spTgt spid="48"/>
                                        </p:tgtEl>
                                        <p:attrNameLst>
                                          <p:attrName>ppt_w</p:attrName>
                                        </p:attrNameLst>
                                      </p:cBhvr>
                                      <p:tavLst>
                                        <p:tav tm="0">
                                          <p:val>
                                            <p:fltVal val="0"/>
                                          </p:val>
                                        </p:tav>
                                        <p:tav tm="100000">
                                          <p:val>
                                            <p:strVal val="#ppt_w"/>
                                          </p:val>
                                        </p:tav>
                                      </p:tavLst>
                                    </p:anim>
                                    <p:anim calcmode="lin" valueType="num">
                                      <p:cBhvr>
                                        <p:cTn id="104" dur="500" fill="hold"/>
                                        <p:tgtEl>
                                          <p:spTgt spid="48"/>
                                        </p:tgtEl>
                                        <p:attrNameLst>
                                          <p:attrName>ppt_h</p:attrName>
                                        </p:attrNameLst>
                                      </p:cBhvr>
                                      <p:tavLst>
                                        <p:tav tm="0">
                                          <p:val>
                                            <p:fltVal val="0"/>
                                          </p:val>
                                        </p:tav>
                                        <p:tav tm="100000">
                                          <p:val>
                                            <p:strVal val="#ppt_h"/>
                                          </p:val>
                                        </p:tav>
                                      </p:tavLst>
                                    </p:anim>
                                    <p:animEffect transition="in" filter="fade">
                                      <p:cBhvr>
                                        <p:cTn id="105" dur="500"/>
                                        <p:tgtEl>
                                          <p:spTgt spid="48"/>
                                        </p:tgtEl>
                                      </p:cBhvr>
                                    </p:animEffect>
                                  </p:childTnLst>
                                </p:cTn>
                              </p:par>
                            </p:childTnLst>
                          </p:cTn>
                        </p:par>
                        <p:par>
                          <p:cTn id="106" fill="hold">
                            <p:stCondLst>
                              <p:cond delay="9000"/>
                            </p:stCondLst>
                            <p:childTnLst>
                              <p:par>
                                <p:cTn id="107" presetID="22" presetClass="entr" presetSubtype="8" fill="hold" nodeType="afterEffect">
                                  <p:stCondLst>
                                    <p:cond delay="0"/>
                                  </p:stCondLst>
                                  <p:childTnLst>
                                    <p:set>
                                      <p:cBhvr>
                                        <p:cTn id="108" dur="1" fill="hold">
                                          <p:stCondLst>
                                            <p:cond delay="0"/>
                                          </p:stCondLst>
                                        </p:cTn>
                                        <p:tgtEl>
                                          <p:spTgt spid="4"/>
                                        </p:tgtEl>
                                        <p:attrNameLst>
                                          <p:attrName>style.visibility</p:attrName>
                                        </p:attrNameLst>
                                      </p:cBhvr>
                                      <p:to>
                                        <p:strVal val="visible"/>
                                      </p:to>
                                    </p:set>
                                    <p:animEffect transition="in" filter="wipe(left)">
                                      <p:cBhvr>
                                        <p:cTn id="109" dur="500"/>
                                        <p:tgtEl>
                                          <p:spTgt spid="4"/>
                                        </p:tgtEl>
                                      </p:cBhvr>
                                    </p:animEffect>
                                  </p:childTnLst>
                                </p:cTn>
                              </p:par>
                            </p:childTnLst>
                          </p:cTn>
                        </p:par>
                        <p:par>
                          <p:cTn id="110" fill="hold">
                            <p:stCondLst>
                              <p:cond delay="9500"/>
                            </p:stCondLst>
                            <p:childTnLst>
                              <p:par>
                                <p:cTn id="111" presetID="53" presetClass="entr" presetSubtype="16"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 calcmode="lin" valueType="num">
                                      <p:cBhvr>
                                        <p:cTn id="113" dur="500" fill="hold"/>
                                        <p:tgtEl>
                                          <p:spTgt spid="18"/>
                                        </p:tgtEl>
                                        <p:attrNameLst>
                                          <p:attrName>ppt_w</p:attrName>
                                        </p:attrNameLst>
                                      </p:cBhvr>
                                      <p:tavLst>
                                        <p:tav tm="0">
                                          <p:val>
                                            <p:fltVal val="0"/>
                                          </p:val>
                                        </p:tav>
                                        <p:tav tm="100000">
                                          <p:val>
                                            <p:strVal val="#ppt_w"/>
                                          </p:val>
                                        </p:tav>
                                      </p:tavLst>
                                    </p:anim>
                                    <p:anim calcmode="lin" valueType="num">
                                      <p:cBhvr>
                                        <p:cTn id="114" dur="500" fill="hold"/>
                                        <p:tgtEl>
                                          <p:spTgt spid="18"/>
                                        </p:tgtEl>
                                        <p:attrNameLst>
                                          <p:attrName>ppt_h</p:attrName>
                                        </p:attrNameLst>
                                      </p:cBhvr>
                                      <p:tavLst>
                                        <p:tav tm="0">
                                          <p:val>
                                            <p:fltVal val="0"/>
                                          </p:val>
                                        </p:tav>
                                        <p:tav tm="100000">
                                          <p:val>
                                            <p:strVal val="#ppt_h"/>
                                          </p:val>
                                        </p:tav>
                                      </p:tavLst>
                                    </p:anim>
                                    <p:animEffect transition="in" filter="fade">
                                      <p:cBhvr>
                                        <p:cTn id="115" dur="500"/>
                                        <p:tgtEl>
                                          <p:spTgt spid="18"/>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1"/>
                                        </p:tgtEl>
                                        <p:attrNameLst>
                                          <p:attrName>style.visibility</p:attrName>
                                        </p:attrNameLst>
                                      </p:cBhvr>
                                      <p:to>
                                        <p:strVal val="visible"/>
                                      </p:to>
                                    </p:set>
                                    <p:animEffect transition="in" filter="fade">
                                      <p:cBhvr>
                                        <p:cTn id="118" dur="500"/>
                                        <p:tgtEl>
                                          <p:spTgt spid="11"/>
                                        </p:tgtEl>
                                      </p:cBhvr>
                                    </p:animEffect>
                                  </p:childTnLst>
                                </p:cTn>
                              </p:par>
                            </p:childTnLst>
                          </p:cTn>
                        </p:par>
                        <p:par>
                          <p:cTn id="119" fill="hold">
                            <p:stCondLst>
                              <p:cond delay="10000"/>
                            </p:stCondLst>
                            <p:childTnLst>
                              <p:par>
                                <p:cTn id="120" presetID="22" presetClass="entr" presetSubtype="4" fill="hold" nodeType="afterEffect">
                                  <p:stCondLst>
                                    <p:cond delay="0"/>
                                  </p:stCondLst>
                                  <p:childTnLst>
                                    <p:set>
                                      <p:cBhvr>
                                        <p:cTn id="121" dur="1" fill="hold">
                                          <p:stCondLst>
                                            <p:cond delay="0"/>
                                          </p:stCondLst>
                                        </p:cTn>
                                        <p:tgtEl>
                                          <p:spTgt spid="46"/>
                                        </p:tgtEl>
                                        <p:attrNameLst>
                                          <p:attrName>style.visibility</p:attrName>
                                        </p:attrNameLst>
                                      </p:cBhvr>
                                      <p:to>
                                        <p:strVal val="visible"/>
                                      </p:to>
                                    </p:set>
                                    <p:animEffect transition="in" filter="wipe(down)">
                                      <p:cBhvr>
                                        <p:cTn id="122" dur="500"/>
                                        <p:tgtEl>
                                          <p:spTgt spid="46"/>
                                        </p:tgtEl>
                                      </p:cBhvr>
                                    </p:animEffect>
                                  </p:childTnLst>
                                </p:cTn>
                              </p:par>
                            </p:childTnLst>
                          </p:cTn>
                        </p:par>
                        <p:par>
                          <p:cTn id="123" fill="hold">
                            <p:stCondLst>
                              <p:cond delay="10500"/>
                            </p:stCondLst>
                            <p:childTnLst>
                              <p:par>
                                <p:cTn id="124" presetID="10" presetClass="entr" presetSubtype="0" fill="hold" grpId="0" nodeType="afterEffect">
                                  <p:stCondLst>
                                    <p:cond delay="0"/>
                                  </p:stCondLst>
                                  <p:childTnLst>
                                    <p:set>
                                      <p:cBhvr>
                                        <p:cTn id="125" dur="1" fill="hold">
                                          <p:stCondLst>
                                            <p:cond delay="0"/>
                                          </p:stCondLst>
                                        </p:cTn>
                                        <p:tgtEl>
                                          <p:spTgt spid="45"/>
                                        </p:tgtEl>
                                        <p:attrNameLst>
                                          <p:attrName>style.visibility</p:attrName>
                                        </p:attrNameLst>
                                      </p:cBhvr>
                                      <p:to>
                                        <p:strVal val="visible"/>
                                      </p:to>
                                    </p:set>
                                    <p:animEffect transition="in" filter="fade">
                                      <p:cBhvr>
                                        <p:cTn id="126" dur="500"/>
                                        <p:tgtEl>
                                          <p:spTgt spid="45"/>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500"/>
                                        <p:tgtEl>
                                          <p:spTgt spid="44"/>
                                        </p:tgtEl>
                                      </p:cBhvr>
                                    </p:animEffect>
                                  </p:childTnLst>
                                </p:cTn>
                              </p:par>
                            </p:childTnLst>
                          </p:cTn>
                        </p:par>
                        <p:par>
                          <p:cTn id="130" fill="hold">
                            <p:stCondLst>
                              <p:cond delay="11000"/>
                            </p:stCondLst>
                            <p:childTnLst>
                              <p:par>
                                <p:cTn id="131" presetID="22" presetClass="entr" presetSubtype="4" fill="hold" nodeType="after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wipe(down)">
                                      <p:cBhvr>
                                        <p:cTn id="133" dur="500"/>
                                        <p:tgtEl>
                                          <p:spTgt spid="47"/>
                                        </p:tgtEl>
                                      </p:cBhvr>
                                    </p:animEffect>
                                  </p:childTnLst>
                                </p:cTn>
                              </p:par>
                            </p:childTnLst>
                          </p:cTn>
                        </p:par>
                        <p:par>
                          <p:cTn id="134" fill="hold">
                            <p:stCondLst>
                              <p:cond delay="11500"/>
                            </p:stCondLst>
                            <p:childTnLst>
                              <p:par>
                                <p:cTn id="135" presetID="53" presetClass="entr" presetSubtype="16" fill="hold" nodeType="afterEffect">
                                  <p:stCondLst>
                                    <p:cond delay="0"/>
                                  </p:stCondLst>
                                  <p:childTnLst>
                                    <p:set>
                                      <p:cBhvr>
                                        <p:cTn id="136" dur="1" fill="hold">
                                          <p:stCondLst>
                                            <p:cond delay="0"/>
                                          </p:stCondLst>
                                        </p:cTn>
                                        <p:tgtEl>
                                          <p:spTgt spid="51"/>
                                        </p:tgtEl>
                                        <p:attrNameLst>
                                          <p:attrName>style.visibility</p:attrName>
                                        </p:attrNameLst>
                                      </p:cBhvr>
                                      <p:to>
                                        <p:strVal val="visible"/>
                                      </p:to>
                                    </p:set>
                                    <p:anim calcmode="lin" valueType="num">
                                      <p:cBhvr>
                                        <p:cTn id="137" dur="500" fill="hold"/>
                                        <p:tgtEl>
                                          <p:spTgt spid="51"/>
                                        </p:tgtEl>
                                        <p:attrNameLst>
                                          <p:attrName>ppt_w</p:attrName>
                                        </p:attrNameLst>
                                      </p:cBhvr>
                                      <p:tavLst>
                                        <p:tav tm="0">
                                          <p:val>
                                            <p:fltVal val="0"/>
                                          </p:val>
                                        </p:tav>
                                        <p:tav tm="100000">
                                          <p:val>
                                            <p:strVal val="#ppt_w"/>
                                          </p:val>
                                        </p:tav>
                                      </p:tavLst>
                                    </p:anim>
                                    <p:anim calcmode="lin" valueType="num">
                                      <p:cBhvr>
                                        <p:cTn id="138" dur="500" fill="hold"/>
                                        <p:tgtEl>
                                          <p:spTgt spid="51"/>
                                        </p:tgtEl>
                                        <p:attrNameLst>
                                          <p:attrName>ppt_h</p:attrName>
                                        </p:attrNameLst>
                                      </p:cBhvr>
                                      <p:tavLst>
                                        <p:tav tm="0">
                                          <p:val>
                                            <p:fltVal val="0"/>
                                          </p:val>
                                        </p:tav>
                                        <p:tav tm="100000">
                                          <p:val>
                                            <p:strVal val="#ppt_h"/>
                                          </p:val>
                                        </p:tav>
                                      </p:tavLst>
                                    </p:anim>
                                    <p:animEffect transition="in" filter="fade">
                                      <p:cBhvr>
                                        <p:cTn id="139" dur="500"/>
                                        <p:tgtEl>
                                          <p:spTgt spid="51"/>
                                        </p:tgtEl>
                                      </p:cBhvr>
                                    </p:animEffect>
                                  </p:childTnLst>
                                </p:cTn>
                              </p:par>
                            </p:childTnLst>
                          </p:cTn>
                        </p:par>
                        <p:par>
                          <p:cTn id="140" fill="hold">
                            <p:stCondLst>
                              <p:cond delay="12000"/>
                            </p:stCondLst>
                            <p:childTnLst>
                              <p:par>
                                <p:cTn id="141" presetID="22" presetClass="entr" presetSubtype="8" fill="hold" nodeType="afterEffect">
                                  <p:stCondLst>
                                    <p:cond delay="0"/>
                                  </p:stCondLst>
                                  <p:childTnLst>
                                    <p:set>
                                      <p:cBhvr>
                                        <p:cTn id="142" dur="1" fill="hold">
                                          <p:stCondLst>
                                            <p:cond delay="0"/>
                                          </p:stCondLst>
                                        </p:cTn>
                                        <p:tgtEl>
                                          <p:spTgt spid="5"/>
                                        </p:tgtEl>
                                        <p:attrNameLst>
                                          <p:attrName>style.visibility</p:attrName>
                                        </p:attrNameLst>
                                      </p:cBhvr>
                                      <p:to>
                                        <p:strVal val="visible"/>
                                      </p:to>
                                    </p:set>
                                    <p:animEffect transition="in" filter="wipe(left)">
                                      <p:cBhvr>
                                        <p:cTn id="143" dur="500"/>
                                        <p:tgtEl>
                                          <p:spTgt spid="5"/>
                                        </p:tgtEl>
                                      </p:cBhvr>
                                    </p:animEffect>
                                  </p:childTnLst>
                                </p:cTn>
                              </p:par>
                            </p:childTnLst>
                          </p:cTn>
                        </p:par>
                        <p:par>
                          <p:cTn id="144" fill="hold">
                            <p:stCondLst>
                              <p:cond delay="12500"/>
                            </p:stCondLst>
                            <p:childTnLst>
                              <p:par>
                                <p:cTn id="145" presetID="53" presetClass="entr" presetSubtype="16" fill="hold" grpId="0" nodeType="afterEffect">
                                  <p:stCondLst>
                                    <p:cond delay="0"/>
                                  </p:stCondLst>
                                  <p:childTnLst>
                                    <p:set>
                                      <p:cBhvr>
                                        <p:cTn id="146" dur="1" fill="hold">
                                          <p:stCondLst>
                                            <p:cond delay="0"/>
                                          </p:stCondLst>
                                        </p:cTn>
                                        <p:tgtEl>
                                          <p:spTgt spid="19"/>
                                        </p:tgtEl>
                                        <p:attrNameLst>
                                          <p:attrName>style.visibility</p:attrName>
                                        </p:attrNameLst>
                                      </p:cBhvr>
                                      <p:to>
                                        <p:strVal val="visible"/>
                                      </p:to>
                                    </p:set>
                                    <p:anim calcmode="lin" valueType="num">
                                      <p:cBhvr>
                                        <p:cTn id="147" dur="500" fill="hold"/>
                                        <p:tgtEl>
                                          <p:spTgt spid="19"/>
                                        </p:tgtEl>
                                        <p:attrNameLst>
                                          <p:attrName>ppt_w</p:attrName>
                                        </p:attrNameLst>
                                      </p:cBhvr>
                                      <p:tavLst>
                                        <p:tav tm="0">
                                          <p:val>
                                            <p:fltVal val="0"/>
                                          </p:val>
                                        </p:tav>
                                        <p:tav tm="100000">
                                          <p:val>
                                            <p:strVal val="#ppt_w"/>
                                          </p:val>
                                        </p:tav>
                                      </p:tavLst>
                                    </p:anim>
                                    <p:anim calcmode="lin" valueType="num">
                                      <p:cBhvr>
                                        <p:cTn id="148" dur="500" fill="hold"/>
                                        <p:tgtEl>
                                          <p:spTgt spid="19"/>
                                        </p:tgtEl>
                                        <p:attrNameLst>
                                          <p:attrName>ppt_h</p:attrName>
                                        </p:attrNameLst>
                                      </p:cBhvr>
                                      <p:tavLst>
                                        <p:tav tm="0">
                                          <p:val>
                                            <p:fltVal val="0"/>
                                          </p:val>
                                        </p:tav>
                                        <p:tav tm="100000">
                                          <p:val>
                                            <p:strVal val="#ppt_h"/>
                                          </p:val>
                                        </p:tav>
                                      </p:tavLst>
                                    </p:anim>
                                    <p:animEffect transition="in" filter="fade">
                                      <p:cBhvr>
                                        <p:cTn id="149" dur="500"/>
                                        <p:tgtEl>
                                          <p:spTgt spid="19"/>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10"/>
                                        </p:tgtEl>
                                        <p:attrNameLst>
                                          <p:attrName>style.visibility</p:attrName>
                                        </p:attrNameLst>
                                      </p:cBhvr>
                                      <p:to>
                                        <p:strVal val="visible"/>
                                      </p:to>
                                    </p:set>
                                    <p:animEffect transition="in" filter="fade">
                                      <p:cBhvr>
                                        <p:cTn id="152" dur="500"/>
                                        <p:tgtEl>
                                          <p:spTgt spid="10"/>
                                        </p:tgtEl>
                                      </p:cBhvr>
                                    </p:animEffect>
                                  </p:childTnLst>
                                </p:cTn>
                              </p:par>
                            </p:childTnLst>
                          </p:cTn>
                        </p:par>
                        <p:par>
                          <p:cTn id="153" fill="hold">
                            <p:stCondLst>
                              <p:cond delay="13000"/>
                            </p:stCondLst>
                            <p:childTnLst>
                              <p:par>
                                <p:cTn id="154" presetID="22" presetClass="entr" presetSubtype="4" fill="hold" nodeType="afterEffect">
                                  <p:stCondLst>
                                    <p:cond delay="0"/>
                                  </p:stCondLst>
                                  <p:childTnLst>
                                    <p:set>
                                      <p:cBhvr>
                                        <p:cTn id="155" dur="1" fill="hold">
                                          <p:stCondLst>
                                            <p:cond delay="0"/>
                                          </p:stCondLst>
                                        </p:cTn>
                                        <p:tgtEl>
                                          <p:spTgt spid="58"/>
                                        </p:tgtEl>
                                        <p:attrNameLst>
                                          <p:attrName>style.visibility</p:attrName>
                                        </p:attrNameLst>
                                      </p:cBhvr>
                                      <p:to>
                                        <p:strVal val="visible"/>
                                      </p:to>
                                    </p:set>
                                    <p:animEffect transition="in" filter="wipe(down)">
                                      <p:cBhvr>
                                        <p:cTn id="156" dur="500"/>
                                        <p:tgtEl>
                                          <p:spTgt spid="58"/>
                                        </p:tgtEl>
                                      </p:cBhvr>
                                    </p:animEffect>
                                  </p:childTnLst>
                                </p:cTn>
                              </p:par>
                            </p:childTnLst>
                          </p:cTn>
                        </p:par>
                        <p:par>
                          <p:cTn id="157" fill="hold">
                            <p:stCondLst>
                              <p:cond delay="13500"/>
                            </p:stCondLst>
                            <p:childTnLst>
                              <p:par>
                                <p:cTn id="158" presetID="10" presetClass="entr" presetSubtype="0" fill="hold" grpId="0" nodeType="afterEffect">
                                  <p:stCondLst>
                                    <p:cond delay="0"/>
                                  </p:stCondLst>
                                  <p:childTnLst>
                                    <p:set>
                                      <p:cBhvr>
                                        <p:cTn id="159" dur="1" fill="hold">
                                          <p:stCondLst>
                                            <p:cond delay="0"/>
                                          </p:stCondLst>
                                        </p:cTn>
                                        <p:tgtEl>
                                          <p:spTgt spid="57"/>
                                        </p:tgtEl>
                                        <p:attrNameLst>
                                          <p:attrName>style.visibility</p:attrName>
                                        </p:attrNameLst>
                                      </p:cBhvr>
                                      <p:to>
                                        <p:strVal val="visible"/>
                                      </p:to>
                                    </p:set>
                                    <p:animEffect transition="in" filter="fade">
                                      <p:cBhvr>
                                        <p:cTn id="160" dur="500"/>
                                        <p:tgtEl>
                                          <p:spTgt spid="57"/>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56"/>
                                        </p:tgtEl>
                                        <p:attrNameLst>
                                          <p:attrName>style.visibility</p:attrName>
                                        </p:attrNameLst>
                                      </p:cBhvr>
                                      <p:to>
                                        <p:strVal val="visible"/>
                                      </p:to>
                                    </p:set>
                                    <p:animEffect transition="in" filter="fade">
                                      <p:cBhvr>
                                        <p:cTn id="163" dur="500"/>
                                        <p:tgtEl>
                                          <p:spTgt spid="56"/>
                                        </p:tgtEl>
                                      </p:cBhvr>
                                    </p:animEffect>
                                  </p:childTnLst>
                                </p:cTn>
                              </p:par>
                            </p:childTnLst>
                          </p:cTn>
                        </p:par>
                        <p:par>
                          <p:cTn id="164" fill="hold">
                            <p:stCondLst>
                              <p:cond delay="14000"/>
                            </p:stCondLst>
                            <p:childTnLst>
                              <p:par>
                                <p:cTn id="165" presetID="22" presetClass="entr" presetSubtype="4" fill="hold" nodeType="afterEffect">
                                  <p:stCondLst>
                                    <p:cond delay="0"/>
                                  </p:stCondLst>
                                  <p:childTnLst>
                                    <p:set>
                                      <p:cBhvr>
                                        <p:cTn id="166" dur="1" fill="hold">
                                          <p:stCondLst>
                                            <p:cond delay="0"/>
                                          </p:stCondLst>
                                        </p:cTn>
                                        <p:tgtEl>
                                          <p:spTgt spid="59"/>
                                        </p:tgtEl>
                                        <p:attrNameLst>
                                          <p:attrName>style.visibility</p:attrName>
                                        </p:attrNameLst>
                                      </p:cBhvr>
                                      <p:to>
                                        <p:strVal val="visible"/>
                                      </p:to>
                                    </p:set>
                                    <p:animEffect transition="in" filter="wipe(down)">
                                      <p:cBhvr>
                                        <p:cTn id="167" dur="500"/>
                                        <p:tgtEl>
                                          <p:spTgt spid="59"/>
                                        </p:tgtEl>
                                      </p:cBhvr>
                                    </p:animEffect>
                                  </p:childTnLst>
                                </p:cTn>
                              </p:par>
                            </p:childTnLst>
                          </p:cTn>
                        </p:par>
                        <p:par>
                          <p:cTn id="168" fill="hold">
                            <p:stCondLst>
                              <p:cond delay="14500"/>
                            </p:stCondLst>
                            <p:childTnLst>
                              <p:par>
                                <p:cTn id="169" presetID="53" presetClass="entr" presetSubtype="16" fill="hold" nodeType="afterEffect">
                                  <p:stCondLst>
                                    <p:cond delay="0"/>
                                  </p:stCondLst>
                                  <p:childTnLst>
                                    <p:set>
                                      <p:cBhvr>
                                        <p:cTn id="170" dur="1" fill="hold">
                                          <p:stCondLst>
                                            <p:cond delay="0"/>
                                          </p:stCondLst>
                                        </p:cTn>
                                        <p:tgtEl>
                                          <p:spTgt spid="60"/>
                                        </p:tgtEl>
                                        <p:attrNameLst>
                                          <p:attrName>style.visibility</p:attrName>
                                        </p:attrNameLst>
                                      </p:cBhvr>
                                      <p:to>
                                        <p:strVal val="visible"/>
                                      </p:to>
                                    </p:set>
                                    <p:anim calcmode="lin" valueType="num">
                                      <p:cBhvr>
                                        <p:cTn id="171" dur="500" fill="hold"/>
                                        <p:tgtEl>
                                          <p:spTgt spid="60"/>
                                        </p:tgtEl>
                                        <p:attrNameLst>
                                          <p:attrName>ppt_w</p:attrName>
                                        </p:attrNameLst>
                                      </p:cBhvr>
                                      <p:tavLst>
                                        <p:tav tm="0">
                                          <p:val>
                                            <p:fltVal val="0"/>
                                          </p:val>
                                        </p:tav>
                                        <p:tav tm="100000">
                                          <p:val>
                                            <p:strVal val="#ppt_w"/>
                                          </p:val>
                                        </p:tav>
                                      </p:tavLst>
                                    </p:anim>
                                    <p:anim calcmode="lin" valueType="num">
                                      <p:cBhvr>
                                        <p:cTn id="172" dur="500" fill="hold"/>
                                        <p:tgtEl>
                                          <p:spTgt spid="60"/>
                                        </p:tgtEl>
                                        <p:attrNameLst>
                                          <p:attrName>ppt_h</p:attrName>
                                        </p:attrNameLst>
                                      </p:cBhvr>
                                      <p:tavLst>
                                        <p:tav tm="0">
                                          <p:val>
                                            <p:fltVal val="0"/>
                                          </p:val>
                                        </p:tav>
                                        <p:tav tm="100000">
                                          <p:val>
                                            <p:strVal val="#ppt_h"/>
                                          </p:val>
                                        </p:tav>
                                      </p:tavLst>
                                    </p:anim>
                                    <p:animEffect transition="in" filter="fade">
                                      <p:cBhvr>
                                        <p:cTn id="173" dur="500"/>
                                        <p:tgtEl>
                                          <p:spTgt spid="60"/>
                                        </p:tgtEl>
                                      </p:cBhvr>
                                    </p:animEffect>
                                  </p:childTnLst>
                                </p:cTn>
                              </p:par>
                            </p:childTnLst>
                          </p:cTn>
                        </p:par>
                        <p:par>
                          <p:cTn id="174" fill="hold">
                            <p:stCondLst>
                              <p:cond delay="15000"/>
                            </p:stCondLst>
                            <p:childTnLst>
                              <p:par>
                                <p:cTn id="175" presetID="22" presetClass="entr" presetSubtype="8" fill="hold" nodeType="afterEffect">
                                  <p:stCondLst>
                                    <p:cond delay="0"/>
                                  </p:stCondLst>
                                  <p:childTnLst>
                                    <p:set>
                                      <p:cBhvr>
                                        <p:cTn id="176" dur="1" fill="hold">
                                          <p:stCondLst>
                                            <p:cond delay="0"/>
                                          </p:stCondLst>
                                        </p:cTn>
                                        <p:tgtEl>
                                          <p:spTgt spid="6"/>
                                        </p:tgtEl>
                                        <p:attrNameLst>
                                          <p:attrName>style.visibility</p:attrName>
                                        </p:attrNameLst>
                                      </p:cBhvr>
                                      <p:to>
                                        <p:strVal val="visible"/>
                                      </p:to>
                                    </p:set>
                                    <p:animEffect transition="in" filter="wipe(left)">
                                      <p:cBhvr>
                                        <p:cTn id="17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5" grpId="0"/>
      <p:bldP spid="26" grpId="0"/>
      <p:bldP spid="40" grpId="0"/>
      <p:bldP spid="41" grpId="0"/>
      <p:bldP spid="44" grpId="0"/>
      <p:bldP spid="45" grpId="0"/>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5479543" y="4674212"/>
            <a:ext cx="1293763" cy="1152128"/>
          </a:xfrm>
          <a:prstGeom prst="rect">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矩形 25"/>
          <p:cNvSpPr/>
          <p:nvPr/>
        </p:nvSpPr>
        <p:spPr>
          <a:xfrm>
            <a:off x="6847695" y="4314172"/>
            <a:ext cx="1293763" cy="1512168"/>
          </a:xfrm>
          <a:prstGeom prst="rect">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矩形 26"/>
          <p:cNvSpPr/>
          <p:nvPr/>
        </p:nvSpPr>
        <p:spPr>
          <a:xfrm>
            <a:off x="8213466" y="3954132"/>
            <a:ext cx="1293763" cy="1872208"/>
          </a:xfrm>
          <a:prstGeom prst="rect">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矩形 27"/>
          <p:cNvSpPr/>
          <p:nvPr/>
        </p:nvSpPr>
        <p:spPr>
          <a:xfrm>
            <a:off x="9581618" y="3532118"/>
            <a:ext cx="1293763" cy="2294222"/>
          </a:xfrm>
          <a:prstGeom prst="rect">
            <a:avLst/>
          </a:prstGeom>
          <a:noFill/>
          <a:ln w="9525" cap="flat" cmpd="sng" algn="ctr">
            <a:solidFill>
              <a:sysClr val="window" lastClr="FFFFFF">
                <a:lumMod val="8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9" name="组合 28"/>
          <p:cNvGrpSpPr/>
          <p:nvPr/>
        </p:nvGrpSpPr>
        <p:grpSpPr>
          <a:xfrm>
            <a:off x="6032984" y="2462033"/>
            <a:ext cx="964280" cy="2140171"/>
            <a:chOff x="3975294" y="2876618"/>
            <a:chExt cx="1046034" cy="2321620"/>
          </a:xfrm>
          <a:effectLst>
            <a:outerShdw dist="88900" dir="13500000" algn="br" rotWithShape="0">
              <a:prstClr val="black">
                <a:alpha val="10000"/>
              </a:prstClr>
            </a:outerShdw>
          </a:effectLst>
        </p:grpSpPr>
        <p:sp>
          <p:nvSpPr>
            <p:cNvPr id="30" name="Freeform 398"/>
            <p:cNvSpPr>
              <a:spLocks/>
            </p:cNvSpPr>
            <p:nvPr/>
          </p:nvSpPr>
          <p:spPr bwMode="auto">
            <a:xfrm>
              <a:off x="4001771" y="2876618"/>
              <a:ext cx="1019557" cy="2321620"/>
            </a:xfrm>
            <a:custGeom>
              <a:avLst/>
              <a:gdLst>
                <a:gd name="T0" fmla="*/ 209 w 236"/>
                <a:gd name="T1" fmla="*/ 439 h 540"/>
                <a:gd name="T2" fmla="*/ 224 w 236"/>
                <a:gd name="T3" fmla="*/ 304 h 540"/>
                <a:gd name="T4" fmla="*/ 151 w 236"/>
                <a:gd name="T5" fmla="*/ 250 h 540"/>
                <a:gd name="T6" fmla="*/ 189 w 236"/>
                <a:gd name="T7" fmla="*/ 240 h 540"/>
                <a:gd name="T8" fmla="*/ 191 w 236"/>
                <a:gd name="T9" fmla="*/ 237 h 540"/>
                <a:gd name="T10" fmla="*/ 217 w 236"/>
                <a:gd name="T11" fmla="*/ 247 h 540"/>
                <a:gd name="T12" fmla="*/ 227 w 236"/>
                <a:gd name="T13" fmla="*/ 237 h 540"/>
                <a:gd name="T14" fmla="*/ 228 w 236"/>
                <a:gd name="T15" fmla="*/ 222 h 540"/>
                <a:gd name="T16" fmla="*/ 218 w 236"/>
                <a:gd name="T17" fmla="*/ 217 h 540"/>
                <a:gd name="T18" fmla="*/ 198 w 236"/>
                <a:gd name="T19" fmla="*/ 219 h 540"/>
                <a:gd name="T20" fmla="*/ 142 w 236"/>
                <a:gd name="T21" fmla="*/ 195 h 540"/>
                <a:gd name="T22" fmla="*/ 126 w 236"/>
                <a:gd name="T23" fmla="*/ 135 h 540"/>
                <a:gd name="T24" fmla="*/ 117 w 236"/>
                <a:gd name="T25" fmla="*/ 97 h 540"/>
                <a:gd name="T26" fmla="*/ 109 w 236"/>
                <a:gd name="T27" fmla="*/ 78 h 540"/>
                <a:gd name="T28" fmla="*/ 119 w 236"/>
                <a:gd name="T29" fmla="*/ 79 h 540"/>
                <a:gd name="T30" fmla="*/ 121 w 236"/>
                <a:gd name="T31" fmla="*/ 70 h 540"/>
                <a:gd name="T32" fmla="*/ 123 w 236"/>
                <a:gd name="T33" fmla="*/ 60 h 540"/>
                <a:gd name="T34" fmla="*/ 121 w 236"/>
                <a:gd name="T35" fmla="*/ 51 h 540"/>
                <a:gd name="T36" fmla="*/ 125 w 236"/>
                <a:gd name="T37" fmla="*/ 43 h 540"/>
                <a:gd name="T38" fmla="*/ 122 w 236"/>
                <a:gd name="T39" fmla="*/ 32 h 540"/>
                <a:gd name="T40" fmla="*/ 116 w 236"/>
                <a:gd name="T41" fmla="*/ 21 h 540"/>
                <a:gd name="T42" fmla="*/ 81 w 236"/>
                <a:gd name="T43" fmla="*/ 6 h 540"/>
                <a:gd name="T44" fmla="*/ 67 w 236"/>
                <a:gd name="T45" fmla="*/ 68 h 540"/>
                <a:gd name="T46" fmla="*/ 70 w 236"/>
                <a:gd name="T47" fmla="*/ 72 h 540"/>
                <a:gd name="T48" fmla="*/ 70 w 236"/>
                <a:gd name="T49" fmla="*/ 82 h 540"/>
                <a:gd name="T50" fmla="*/ 41 w 236"/>
                <a:gd name="T51" fmla="*/ 139 h 540"/>
                <a:gd name="T52" fmla="*/ 35 w 236"/>
                <a:gd name="T53" fmla="*/ 266 h 540"/>
                <a:gd name="T54" fmla="*/ 38 w 236"/>
                <a:gd name="T55" fmla="*/ 285 h 540"/>
                <a:gd name="T56" fmla="*/ 59 w 236"/>
                <a:gd name="T57" fmla="*/ 313 h 540"/>
                <a:gd name="T58" fmla="*/ 1 w 236"/>
                <a:gd name="T59" fmla="*/ 323 h 540"/>
                <a:gd name="T60" fmla="*/ 8 w 236"/>
                <a:gd name="T61" fmla="*/ 426 h 540"/>
                <a:gd name="T62" fmla="*/ 25 w 236"/>
                <a:gd name="T63" fmla="*/ 430 h 540"/>
                <a:gd name="T64" fmla="*/ 41 w 236"/>
                <a:gd name="T65" fmla="*/ 427 h 540"/>
                <a:gd name="T66" fmla="*/ 14 w 236"/>
                <a:gd name="T67" fmla="*/ 498 h 540"/>
                <a:gd name="T68" fmla="*/ 19 w 236"/>
                <a:gd name="T69" fmla="*/ 522 h 540"/>
                <a:gd name="T70" fmla="*/ 26 w 236"/>
                <a:gd name="T71" fmla="*/ 526 h 540"/>
                <a:gd name="T72" fmla="*/ 84 w 236"/>
                <a:gd name="T73" fmla="*/ 538 h 540"/>
                <a:gd name="T74" fmla="*/ 48 w 236"/>
                <a:gd name="T75" fmla="*/ 505 h 540"/>
                <a:gd name="T76" fmla="*/ 122 w 236"/>
                <a:gd name="T77" fmla="*/ 427 h 540"/>
                <a:gd name="T78" fmla="*/ 140 w 236"/>
                <a:gd name="T79" fmla="*/ 430 h 540"/>
                <a:gd name="T80" fmla="*/ 150 w 236"/>
                <a:gd name="T81" fmla="*/ 427 h 540"/>
                <a:gd name="T82" fmla="*/ 110 w 236"/>
                <a:gd name="T83" fmla="*/ 324 h 540"/>
                <a:gd name="T84" fmla="*/ 172 w 236"/>
                <a:gd name="T85" fmla="*/ 320 h 540"/>
                <a:gd name="T86" fmla="*/ 164 w 236"/>
                <a:gd name="T87" fmla="*/ 435 h 540"/>
                <a:gd name="T88" fmla="*/ 164 w 236"/>
                <a:gd name="T89" fmla="*/ 457 h 540"/>
                <a:gd name="T90" fmla="*/ 183 w 236"/>
                <a:gd name="T91" fmla="*/ 453 h 540"/>
                <a:gd name="T92" fmla="*/ 235 w 236"/>
                <a:gd name="T93" fmla="*/ 45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540">
                  <a:moveTo>
                    <a:pt x="234" y="454"/>
                  </a:moveTo>
                  <a:cubicBezTo>
                    <a:pt x="224" y="446"/>
                    <a:pt x="221" y="444"/>
                    <a:pt x="209" y="439"/>
                  </a:cubicBezTo>
                  <a:cubicBezTo>
                    <a:pt x="196" y="433"/>
                    <a:pt x="202" y="419"/>
                    <a:pt x="202" y="419"/>
                  </a:cubicBezTo>
                  <a:cubicBezTo>
                    <a:pt x="224" y="304"/>
                    <a:pt x="224" y="304"/>
                    <a:pt x="224" y="304"/>
                  </a:cubicBezTo>
                  <a:cubicBezTo>
                    <a:pt x="227" y="284"/>
                    <a:pt x="215" y="277"/>
                    <a:pt x="215" y="277"/>
                  </a:cubicBezTo>
                  <a:cubicBezTo>
                    <a:pt x="209" y="272"/>
                    <a:pt x="151" y="250"/>
                    <a:pt x="151" y="250"/>
                  </a:cubicBezTo>
                  <a:cubicBezTo>
                    <a:pt x="151" y="250"/>
                    <a:pt x="149" y="240"/>
                    <a:pt x="147" y="228"/>
                  </a:cubicBezTo>
                  <a:cubicBezTo>
                    <a:pt x="189" y="240"/>
                    <a:pt x="189" y="240"/>
                    <a:pt x="189" y="240"/>
                  </a:cubicBezTo>
                  <a:cubicBezTo>
                    <a:pt x="190" y="237"/>
                    <a:pt x="190" y="237"/>
                    <a:pt x="190" y="237"/>
                  </a:cubicBezTo>
                  <a:cubicBezTo>
                    <a:pt x="191" y="237"/>
                    <a:pt x="191" y="237"/>
                    <a:pt x="191" y="237"/>
                  </a:cubicBezTo>
                  <a:cubicBezTo>
                    <a:pt x="194" y="239"/>
                    <a:pt x="197" y="242"/>
                    <a:pt x="200" y="245"/>
                  </a:cubicBezTo>
                  <a:cubicBezTo>
                    <a:pt x="203" y="249"/>
                    <a:pt x="214" y="247"/>
                    <a:pt x="217" y="247"/>
                  </a:cubicBezTo>
                  <a:cubicBezTo>
                    <a:pt x="221" y="246"/>
                    <a:pt x="222" y="246"/>
                    <a:pt x="222" y="244"/>
                  </a:cubicBezTo>
                  <a:cubicBezTo>
                    <a:pt x="223" y="241"/>
                    <a:pt x="227" y="239"/>
                    <a:pt x="227" y="237"/>
                  </a:cubicBezTo>
                  <a:cubicBezTo>
                    <a:pt x="227" y="235"/>
                    <a:pt x="229" y="231"/>
                    <a:pt x="229" y="229"/>
                  </a:cubicBezTo>
                  <a:cubicBezTo>
                    <a:pt x="230" y="227"/>
                    <a:pt x="230" y="224"/>
                    <a:pt x="228" y="222"/>
                  </a:cubicBezTo>
                  <a:cubicBezTo>
                    <a:pt x="226" y="220"/>
                    <a:pt x="219" y="220"/>
                    <a:pt x="219" y="220"/>
                  </a:cubicBezTo>
                  <a:cubicBezTo>
                    <a:pt x="219" y="220"/>
                    <a:pt x="219" y="220"/>
                    <a:pt x="218" y="217"/>
                  </a:cubicBezTo>
                  <a:cubicBezTo>
                    <a:pt x="218" y="214"/>
                    <a:pt x="214" y="216"/>
                    <a:pt x="208" y="216"/>
                  </a:cubicBezTo>
                  <a:cubicBezTo>
                    <a:pt x="203" y="217"/>
                    <a:pt x="199" y="219"/>
                    <a:pt x="198" y="219"/>
                  </a:cubicBezTo>
                  <a:cubicBezTo>
                    <a:pt x="199" y="216"/>
                    <a:pt x="199" y="216"/>
                    <a:pt x="199" y="216"/>
                  </a:cubicBezTo>
                  <a:cubicBezTo>
                    <a:pt x="142" y="195"/>
                    <a:pt x="142" y="195"/>
                    <a:pt x="142" y="195"/>
                  </a:cubicBezTo>
                  <a:cubicBezTo>
                    <a:pt x="142" y="190"/>
                    <a:pt x="141" y="186"/>
                    <a:pt x="141" y="183"/>
                  </a:cubicBezTo>
                  <a:cubicBezTo>
                    <a:pt x="140" y="168"/>
                    <a:pt x="131" y="143"/>
                    <a:pt x="126" y="135"/>
                  </a:cubicBezTo>
                  <a:cubicBezTo>
                    <a:pt x="121" y="127"/>
                    <a:pt x="116" y="114"/>
                    <a:pt x="116" y="114"/>
                  </a:cubicBezTo>
                  <a:cubicBezTo>
                    <a:pt x="116" y="114"/>
                    <a:pt x="118" y="103"/>
                    <a:pt x="117" y="97"/>
                  </a:cubicBezTo>
                  <a:cubicBezTo>
                    <a:pt x="116" y="91"/>
                    <a:pt x="107" y="88"/>
                    <a:pt x="107" y="88"/>
                  </a:cubicBezTo>
                  <a:cubicBezTo>
                    <a:pt x="109" y="78"/>
                    <a:pt x="109" y="78"/>
                    <a:pt x="109" y="78"/>
                  </a:cubicBezTo>
                  <a:cubicBezTo>
                    <a:pt x="111" y="79"/>
                    <a:pt x="112" y="80"/>
                    <a:pt x="114" y="80"/>
                  </a:cubicBezTo>
                  <a:cubicBezTo>
                    <a:pt x="117" y="80"/>
                    <a:pt x="117" y="80"/>
                    <a:pt x="119" y="79"/>
                  </a:cubicBezTo>
                  <a:cubicBezTo>
                    <a:pt x="120" y="78"/>
                    <a:pt x="122" y="78"/>
                    <a:pt x="121" y="76"/>
                  </a:cubicBezTo>
                  <a:cubicBezTo>
                    <a:pt x="121" y="73"/>
                    <a:pt x="122" y="72"/>
                    <a:pt x="121" y="70"/>
                  </a:cubicBezTo>
                  <a:cubicBezTo>
                    <a:pt x="121" y="69"/>
                    <a:pt x="122" y="67"/>
                    <a:pt x="123" y="65"/>
                  </a:cubicBezTo>
                  <a:cubicBezTo>
                    <a:pt x="123" y="62"/>
                    <a:pt x="123" y="60"/>
                    <a:pt x="123" y="60"/>
                  </a:cubicBezTo>
                  <a:cubicBezTo>
                    <a:pt x="123" y="60"/>
                    <a:pt x="123" y="58"/>
                    <a:pt x="122" y="57"/>
                  </a:cubicBezTo>
                  <a:cubicBezTo>
                    <a:pt x="122" y="56"/>
                    <a:pt x="121" y="51"/>
                    <a:pt x="121" y="51"/>
                  </a:cubicBezTo>
                  <a:cubicBezTo>
                    <a:pt x="121" y="51"/>
                    <a:pt x="123" y="50"/>
                    <a:pt x="125" y="47"/>
                  </a:cubicBezTo>
                  <a:cubicBezTo>
                    <a:pt x="127" y="45"/>
                    <a:pt x="125" y="43"/>
                    <a:pt x="125" y="43"/>
                  </a:cubicBezTo>
                  <a:cubicBezTo>
                    <a:pt x="123" y="43"/>
                    <a:pt x="120" y="39"/>
                    <a:pt x="120" y="39"/>
                  </a:cubicBezTo>
                  <a:cubicBezTo>
                    <a:pt x="120" y="39"/>
                    <a:pt x="122" y="34"/>
                    <a:pt x="122" y="32"/>
                  </a:cubicBezTo>
                  <a:cubicBezTo>
                    <a:pt x="122" y="30"/>
                    <a:pt x="120" y="29"/>
                    <a:pt x="119" y="29"/>
                  </a:cubicBezTo>
                  <a:cubicBezTo>
                    <a:pt x="119" y="28"/>
                    <a:pt x="117" y="25"/>
                    <a:pt x="116" y="21"/>
                  </a:cubicBezTo>
                  <a:cubicBezTo>
                    <a:pt x="115" y="17"/>
                    <a:pt x="108" y="13"/>
                    <a:pt x="108" y="13"/>
                  </a:cubicBezTo>
                  <a:cubicBezTo>
                    <a:pt x="111" y="6"/>
                    <a:pt x="107" y="0"/>
                    <a:pt x="81" y="6"/>
                  </a:cubicBezTo>
                  <a:cubicBezTo>
                    <a:pt x="55" y="13"/>
                    <a:pt x="54" y="31"/>
                    <a:pt x="57" y="43"/>
                  </a:cubicBezTo>
                  <a:cubicBezTo>
                    <a:pt x="59" y="55"/>
                    <a:pt x="66" y="66"/>
                    <a:pt x="67" y="68"/>
                  </a:cubicBezTo>
                  <a:cubicBezTo>
                    <a:pt x="68" y="70"/>
                    <a:pt x="68" y="75"/>
                    <a:pt x="68" y="75"/>
                  </a:cubicBezTo>
                  <a:cubicBezTo>
                    <a:pt x="68" y="75"/>
                    <a:pt x="69" y="71"/>
                    <a:pt x="70" y="72"/>
                  </a:cubicBezTo>
                  <a:cubicBezTo>
                    <a:pt x="70" y="73"/>
                    <a:pt x="70" y="75"/>
                    <a:pt x="70" y="78"/>
                  </a:cubicBezTo>
                  <a:cubicBezTo>
                    <a:pt x="70" y="79"/>
                    <a:pt x="70" y="80"/>
                    <a:pt x="70" y="82"/>
                  </a:cubicBezTo>
                  <a:cubicBezTo>
                    <a:pt x="65" y="92"/>
                    <a:pt x="54" y="108"/>
                    <a:pt x="49" y="119"/>
                  </a:cubicBezTo>
                  <a:cubicBezTo>
                    <a:pt x="48" y="120"/>
                    <a:pt x="44" y="131"/>
                    <a:pt x="41" y="139"/>
                  </a:cubicBezTo>
                  <a:cubicBezTo>
                    <a:pt x="20" y="176"/>
                    <a:pt x="20" y="176"/>
                    <a:pt x="20" y="176"/>
                  </a:cubicBezTo>
                  <a:cubicBezTo>
                    <a:pt x="35" y="266"/>
                    <a:pt x="35" y="266"/>
                    <a:pt x="35" y="266"/>
                  </a:cubicBezTo>
                  <a:cubicBezTo>
                    <a:pt x="41" y="266"/>
                    <a:pt x="41" y="266"/>
                    <a:pt x="41" y="266"/>
                  </a:cubicBezTo>
                  <a:cubicBezTo>
                    <a:pt x="39" y="276"/>
                    <a:pt x="38" y="285"/>
                    <a:pt x="38" y="285"/>
                  </a:cubicBezTo>
                  <a:cubicBezTo>
                    <a:pt x="59" y="293"/>
                    <a:pt x="59" y="293"/>
                    <a:pt x="59" y="293"/>
                  </a:cubicBezTo>
                  <a:cubicBezTo>
                    <a:pt x="59" y="313"/>
                    <a:pt x="59" y="313"/>
                    <a:pt x="59" y="313"/>
                  </a:cubicBezTo>
                  <a:cubicBezTo>
                    <a:pt x="57" y="316"/>
                    <a:pt x="56" y="319"/>
                    <a:pt x="56" y="324"/>
                  </a:cubicBezTo>
                  <a:cubicBezTo>
                    <a:pt x="1" y="323"/>
                    <a:pt x="1" y="323"/>
                    <a:pt x="1" y="323"/>
                  </a:cubicBezTo>
                  <a:cubicBezTo>
                    <a:pt x="0" y="426"/>
                    <a:pt x="0" y="426"/>
                    <a:pt x="0" y="426"/>
                  </a:cubicBezTo>
                  <a:cubicBezTo>
                    <a:pt x="8" y="426"/>
                    <a:pt x="8" y="426"/>
                    <a:pt x="8" y="426"/>
                  </a:cubicBezTo>
                  <a:cubicBezTo>
                    <a:pt x="8" y="430"/>
                    <a:pt x="8" y="430"/>
                    <a:pt x="8" y="430"/>
                  </a:cubicBezTo>
                  <a:cubicBezTo>
                    <a:pt x="25" y="430"/>
                    <a:pt x="25" y="430"/>
                    <a:pt x="25" y="430"/>
                  </a:cubicBezTo>
                  <a:cubicBezTo>
                    <a:pt x="25" y="426"/>
                    <a:pt x="25" y="426"/>
                    <a:pt x="25" y="426"/>
                  </a:cubicBezTo>
                  <a:cubicBezTo>
                    <a:pt x="41" y="427"/>
                    <a:pt x="41" y="427"/>
                    <a:pt x="41" y="427"/>
                  </a:cubicBezTo>
                  <a:cubicBezTo>
                    <a:pt x="14" y="494"/>
                    <a:pt x="14" y="494"/>
                    <a:pt x="14" y="494"/>
                  </a:cubicBezTo>
                  <a:cubicBezTo>
                    <a:pt x="14" y="498"/>
                    <a:pt x="14" y="498"/>
                    <a:pt x="14" y="498"/>
                  </a:cubicBezTo>
                  <a:cubicBezTo>
                    <a:pt x="16" y="499"/>
                    <a:pt x="6" y="511"/>
                    <a:pt x="8" y="513"/>
                  </a:cubicBezTo>
                  <a:cubicBezTo>
                    <a:pt x="10" y="516"/>
                    <a:pt x="14" y="519"/>
                    <a:pt x="19" y="522"/>
                  </a:cubicBezTo>
                  <a:cubicBezTo>
                    <a:pt x="20" y="523"/>
                    <a:pt x="23" y="521"/>
                    <a:pt x="24" y="521"/>
                  </a:cubicBezTo>
                  <a:cubicBezTo>
                    <a:pt x="26" y="522"/>
                    <a:pt x="25" y="526"/>
                    <a:pt x="26" y="526"/>
                  </a:cubicBezTo>
                  <a:cubicBezTo>
                    <a:pt x="35" y="531"/>
                    <a:pt x="44" y="536"/>
                    <a:pt x="49" y="537"/>
                  </a:cubicBezTo>
                  <a:cubicBezTo>
                    <a:pt x="59" y="539"/>
                    <a:pt x="77" y="540"/>
                    <a:pt x="84" y="538"/>
                  </a:cubicBezTo>
                  <a:cubicBezTo>
                    <a:pt x="92" y="535"/>
                    <a:pt x="73" y="526"/>
                    <a:pt x="66" y="522"/>
                  </a:cubicBezTo>
                  <a:cubicBezTo>
                    <a:pt x="58" y="519"/>
                    <a:pt x="48" y="505"/>
                    <a:pt x="48" y="505"/>
                  </a:cubicBezTo>
                  <a:cubicBezTo>
                    <a:pt x="48" y="505"/>
                    <a:pt x="71" y="457"/>
                    <a:pt x="86" y="427"/>
                  </a:cubicBezTo>
                  <a:cubicBezTo>
                    <a:pt x="122" y="427"/>
                    <a:pt x="122" y="427"/>
                    <a:pt x="122" y="427"/>
                  </a:cubicBezTo>
                  <a:cubicBezTo>
                    <a:pt x="122" y="430"/>
                    <a:pt x="122" y="430"/>
                    <a:pt x="122" y="430"/>
                  </a:cubicBezTo>
                  <a:cubicBezTo>
                    <a:pt x="140" y="430"/>
                    <a:pt x="140" y="430"/>
                    <a:pt x="140" y="430"/>
                  </a:cubicBezTo>
                  <a:cubicBezTo>
                    <a:pt x="140" y="427"/>
                    <a:pt x="140" y="427"/>
                    <a:pt x="140" y="427"/>
                  </a:cubicBezTo>
                  <a:cubicBezTo>
                    <a:pt x="150" y="427"/>
                    <a:pt x="150" y="427"/>
                    <a:pt x="150" y="427"/>
                  </a:cubicBezTo>
                  <a:cubicBezTo>
                    <a:pt x="150" y="324"/>
                    <a:pt x="150" y="324"/>
                    <a:pt x="150" y="324"/>
                  </a:cubicBezTo>
                  <a:cubicBezTo>
                    <a:pt x="110" y="324"/>
                    <a:pt x="110" y="324"/>
                    <a:pt x="110" y="324"/>
                  </a:cubicBezTo>
                  <a:cubicBezTo>
                    <a:pt x="112" y="311"/>
                    <a:pt x="113" y="301"/>
                    <a:pt x="113" y="301"/>
                  </a:cubicBezTo>
                  <a:cubicBezTo>
                    <a:pt x="172" y="320"/>
                    <a:pt x="172" y="320"/>
                    <a:pt x="172" y="320"/>
                  </a:cubicBezTo>
                  <a:cubicBezTo>
                    <a:pt x="179" y="323"/>
                    <a:pt x="177" y="326"/>
                    <a:pt x="177" y="326"/>
                  </a:cubicBezTo>
                  <a:cubicBezTo>
                    <a:pt x="176" y="331"/>
                    <a:pt x="164" y="435"/>
                    <a:pt x="164" y="435"/>
                  </a:cubicBezTo>
                  <a:cubicBezTo>
                    <a:pt x="166" y="437"/>
                    <a:pt x="166" y="437"/>
                    <a:pt x="166" y="437"/>
                  </a:cubicBezTo>
                  <a:cubicBezTo>
                    <a:pt x="161" y="443"/>
                    <a:pt x="164" y="457"/>
                    <a:pt x="164" y="457"/>
                  </a:cubicBezTo>
                  <a:cubicBezTo>
                    <a:pt x="179" y="457"/>
                    <a:pt x="179" y="457"/>
                    <a:pt x="179" y="457"/>
                  </a:cubicBezTo>
                  <a:cubicBezTo>
                    <a:pt x="180" y="456"/>
                    <a:pt x="183" y="453"/>
                    <a:pt x="183" y="453"/>
                  </a:cubicBezTo>
                  <a:cubicBezTo>
                    <a:pt x="186" y="456"/>
                    <a:pt x="190" y="457"/>
                    <a:pt x="190" y="457"/>
                  </a:cubicBezTo>
                  <a:cubicBezTo>
                    <a:pt x="195" y="458"/>
                    <a:pt x="235" y="458"/>
                    <a:pt x="235" y="457"/>
                  </a:cubicBezTo>
                  <a:cubicBezTo>
                    <a:pt x="236" y="456"/>
                    <a:pt x="234" y="454"/>
                    <a:pt x="234" y="454"/>
                  </a:cubicBezTo>
                  <a:close/>
                </a:path>
              </a:pathLst>
            </a:custGeom>
            <a:noFill/>
            <a:ln>
              <a:solidFill>
                <a:sysClr val="window" lastClr="FFFFFF">
                  <a:lumMod val="9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1" name="Freeform 5"/>
            <p:cNvSpPr>
              <a:spLocks/>
            </p:cNvSpPr>
            <p:nvPr/>
          </p:nvSpPr>
          <p:spPr bwMode="auto">
            <a:xfrm>
              <a:off x="3975294" y="3297054"/>
              <a:ext cx="579500" cy="633828"/>
            </a:xfrm>
            <a:custGeom>
              <a:avLst/>
              <a:gdLst>
                <a:gd name="T0" fmla="*/ 123 w 132"/>
                <a:gd name="T1" fmla="*/ 20 h 145"/>
                <a:gd name="T2" fmla="*/ 61 w 132"/>
                <a:gd name="T3" fmla="*/ 74 h 145"/>
                <a:gd name="T4" fmla="*/ 31 w 132"/>
                <a:gd name="T5" fmla="*/ 138 h 145"/>
                <a:gd name="T6" fmla="*/ 2 w 132"/>
                <a:gd name="T7" fmla="*/ 145 h 145"/>
                <a:gd name="T8" fmla="*/ 0 w 132"/>
                <a:gd name="T9" fmla="*/ 130 h 145"/>
                <a:gd name="T10" fmla="*/ 113 w 132"/>
                <a:gd name="T11" fmla="*/ 18 h 145"/>
                <a:gd name="T12" fmla="*/ 121 w 132"/>
                <a:gd name="T13" fmla="*/ 0 h 145"/>
                <a:gd name="T14" fmla="*/ 123 w 132"/>
                <a:gd name="T15" fmla="*/ 2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45">
                  <a:moveTo>
                    <a:pt x="123" y="20"/>
                  </a:moveTo>
                  <a:cubicBezTo>
                    <a:pt x="123" y="20"/>
                    <a:pt x="85" y="47"/>
                    <a:pt x="61" y="74"/>
                  </a:cubicBezTo>
                  <a:cubicBezTo>
                    <a:pt x="38" y="102"/>
                    <a:pt x="32" y="125"/>
                    <a:pt x="31" y="138"/>
                  </a:cubicBezTo>
                  <a:cubicBezTo>
                    <a:pt x="2" y="145"/>
                    <a:pt x="2" y="145"/>
                    <a:pt x="2" y="145"/>
                  </a:cubicBezTo>
                  <a:cubicBezTo>
                    <a:pt x="0" y="130"/>
                    <a:pt x="0" y="130"/>
                    <a:pt x="0" y="130"/>
                  </a:cubicBezTo>
                  <a:cubicBezTo>
                    <a:pt x="0" y="130"/>
                    <a:pt x="39" y="47"/>
                    <a:pt x="113" y="18"/>
                  </a:cubicBezTo>
                  <a:cubicBezTo>
                    <a:pt x="113" y="18"/>
                    <a:pt x="126" y="11"/>
                    <a:pt x="121" y="0"/>
                  </a:cubicBezTo>
                  <a:cubicBezTo>
                    <a:pt x="121" y="0"/>
                    <a:pt x="132" y="5"/>
                    <a:pt x="123" y="20"/>
                  </a:cubicBez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32" name="Freeform 31"/>
          <p:cNvSpPr/>
          <p:nvPr/>
        </p:nvSpPr>
        <p:spPr>
          <a:xfrm>
            <a:off x="792485" y="243226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33" name="Group 58"/>
          <p:cNvGrpSpPr/>
          <p:nvPr/>
        </p:nvGrpSpPr>
        <p:grpSpPr>
          <a:xfrm>
            <a:off x="1080517" y="2174001"/>
            <a:ext cx="3747685" cy="778228"/>
            <a:chOff x="7174424" y="1256132"/>
            <a:chExt cx="3747685" cy="778228"/>
          </a:xfrm>
        </p:grpSpPr>
        <p:sp>
          <p:nvSpPr>
            <p:cNvPr id="34" name="TextBox 33"/>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35"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36" name="Freeform 31"/>
          <p:cNvSpPr/>
          <p:nvPr/>
        </p:nvSpPr>
        <p:spPr>
          <a:xfrm>
            <a:off x="795754" y="3443148"/>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37" name="Group 58"/>
          <p:cNvGrpSpPr/>
          <p:nvPr/>
        </p:nvGrpSpPr>
        <p:grpSpPr>
          <a:xfrm>
            <a:off x="1083786" y="3184881"/>
            <a:ext cx="3747685" cy="778228"/>
            <a:chOff x="7174424" y="1256132"/>
            <a:chExt cx="3747685" cy="778228"/>
          </a:xfrm>
        </p:grpSpPr>
        <p:sp>
          <p:nvSpPr>
            <p:cNvPr id="38" name="TextBox 37"/>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39"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40" name="Freeform 31"/>
          <p:cNvSpPr/>
          <p:nvPr/>
        </p:nvSpPr>
        <p:spPr>
          <a:xfrm>
            <a:off x="795754" y="4451260"/>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41" name="Group 58"/>
          <p:cNvGrpSpPr/>
          <p:nvPr/>
        </p:nvGrpSpPr>
        <p:grpSpPr>
          <a:xfrm>
            <a:off x="1083786" y="4192993"/>
            <a:ext cx="3747685" cy="778228"/>
            <a:chOff x="7174424" y="1256132"/>
            <a:chExt cx="3747685" cy="778228"/>
          </a:xfrm>
        </p:grpSpPr>
        <p:sp>
          <p:nvSpPr>
            <p:cNvPr id="42" name="TextBox 41"/>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43"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44" name="Freeform 31"/>
          <p:cNvSpPr/>
          <p:nvPr/>
        </p:nvSpPr>
        <p:spPr>
          <a:xfrm>
            <a:off x="792485" y="5456604"/>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cap="flat" cmpd="sng" algn="ctr">
            <a:solidFill>
              <a:sysClr val="window" lastClr="FFFFFF">
                <a:lumMod val="95000"/>
              </a:sysClr>
            </a:solidFill>
            <a:prstDash val="solid"/>
          </a:ln>
          <a:effectLst/>
        </p:spPr>
        <p:txBody>
          <a:bodyPr spcFirstLastPara="0" vert="horz" wrap="square" lIns="184431" tIns="184431" rIns="184431" bIns="184431" numCol="1" spcCol="1270" anchor="ctr" anchorCtr="0">
            <a:noAutofit/>
          </a:bodyPr>
          <a:lstStyle/>
          <a:p>
            <a:pPr marL="0" marR="0" lvl="0" indent="0" algn="ctr" defTabSz="977900" eaLnBrk="1" fontAlgn="auto" latinLnBrk="0" hangingPunct="1">
              <a:lnSpc>
                <a:spcPct val="90000"/>
              </a:lnSpc>
              <a:spcBef>
                <a:spcPts val="0"/>
              </a:spcBef>
              <a:spcAft>
                <a:spcPct val="35000"/>
              </a:spcAft>
              <a:buClrTx/>
              <a:buSzTx/>
              <a:buFontTx/>
              <a:buNone/>
              <a:tabLst/>
              <a:defRPr/>
            </a:pPr>
            <a:endParaRPr kumimoji="0" lang="en-US" sz="22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45" name="Group 58"/>
          <p:cNvGrpSpPr/>
          <p:nvPr/>
        </p:nvGrpSpPr>
        <p:grpSpPr>
          <a:xfrm>
            <a:off x="1080517" y="5198337"/>
            <a:ext cx="3747685" cy="778228"/>
            <a:chOff x="7174424" y="1256132"/>
            <a:chExt cx="3747685" cy="778228"/>
          </a:xfrm>
        </p:grpSpPr>
        <p:sp>
          <p:nvSpPr>
            <p:cNvPr id="46" name="TextBox 45"/>
            <p:cNvSpPr txBox="1"/>
            <p:nvPr/>
          </p:nvSpPr>
          <p:spPr>
            <a:xfrm>
              <a:off x="7174424" y="1600395"/>
              <a:ext cx="3747685" cy="433965"/>
            </a:xfrm>
            <a:prstGeom prst="rect">
              <a:avLst/>
            </a:prstGeom>
            <a:noFill/>
          </p:spPr>
          <p:txBody>
            <a:bodyPr wrap="square" lIns="0" tIns="0" rIns="0" bIns="0" rtlCol="0">
              <a:spAutoFit/>
            </a:bodyPr>
            <a:lstStyle/>
            <a:p>
              <a:pPr fontAlgn="auto">
                <a:lnSpc>
                  <a:spcPct val="120000"/>
                </a:lnSpc>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p>
          </p:txBody>
        </p:sp>
        <p:sp>
          <p:nvSpPr>
            <p:cNvPr id="47" name="Rectangle 47"/>
            <p:cNvSpPr/>
            <p:nvPr/>
          </p:nvSpPr>
          <p:spPr>
            <a:xfrm>
              <a:off x="7174424" y="1256132"/>
              <a:ext cx="1336904" cy="307777"/>
            </a:xfrm>
            <a:prstGeom prst="rect">
              <a:avLst/>
            </a:prstGeom>
          </p:spPr>
          <p:txBody>
            <a:bodyPr wrap="none" lIns="0" tIns="0" rIns="0" bIns="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添加标题信息</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4" fill="hold" grpId="0" nodeType="withEffect">
                                  <p:stCondLst>
                                    <p:cond delay="100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25"/>
                                        </p:tgtEl>
                                        <p:attrNameLst>
                                          <p:attrName>style.visibility</p:attrName>
                                        </p:attrNameLst>
                                      </p:cBhvr>
                                      <p:to>
                                        <p:strVal val="visible"/>
                                      </p:to>
                                    </p:set>
                                    <p:animEffect transition="in" filter="wipe(down)">
                                      <p:cBhvr>
                                        <p:cTn id="13" dur="500"/>
                                        <p:tgtEl>
                                          <p:spTgt spid="25"/>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childTnLst>
                          </p:cTn>
                        </p:par>
                        <p:par>
                          <p:cTn id="21" fill="hold">
                            <p:stCondLst>
                              <p:cond delay="2000"/>
                            </p:stCondLst>
                            <p:childTnLst>
                              <p:par>
                                <p:cTn id="22" presetID="53" presetClass="entr" presetSubtype="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par>
                                <p:cTn id="27" presetID="2" presetClass="entr" presetSubtype="2" accel="50000" decel="5000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2" presetClass="entr" presetSubtype="2" accel="50000" decel="50000"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1+#ppt_w/2"/>
                                          </p:val>
                                        </p:tav>
                                        <p:tav tm="100000">
                                          <p:val>
                                            <p:strVal val="#ppt_x"/>
                                          </p:val>
                                        </p:tav>
                                      </p:tavLst>
                                    </p:anim>
                                    <p:anim calcmode="lin" valueType="num">
                                      <p:cBhvr additive="base">
                                        <p:cTn id="40" dur="500" fill="hold"/>
                                        <p:tgtEl>
                                          <p:spTgt spid="3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53"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2" presetClass="entr" presetSubtype="2" accel="50000" decel="5000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1+#ppt_w/2"/>
                                          </p:val>
                                        </p:tav>
                                        <p:tav tm="100000">
                                          <p:val>
                                            <p:strVal val="#ppt_x"/>
                                          </p:val>
                                        </p:tav>
                                      </p:tavLst>
                                    </p:anim>
                                    <p:anim calcmode="lin" valueType="num">
                                      <p:cBhvr additive="base">
                                        <p:cTn id="50" dur="500" fill="hold"/>
                                        <p:tgtEl>
                                          <p:spTgt spid="41"/>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500" fill="hold"/>
                                        <p:tgtEl>
                                          <p:spTgt spid="44"/>
                                        </p:tgtEl>
                                        <p:attrNameLst>
                                          <p:attrName>ppt_w</p:attrName>
                                        </p:attrNameLst>
                                      </p:cBhvr>
                                      <p:tavLst>
                                        <p:tav tm="0">
                                          <p:val>
                                            <p:fltVal val="0"/>
                                          </p:val>
                                        </p:tav>
                                        <p:tav tm="100000">
                                          <p:val>
                                            <p:strVal val="#ppt_w"/>
                                          </p:val>
                                        </p:tav>
                                      </p:tavLst>
                                    </p:anim>
                                    <p:anim calcmode="lin" valueType="num">
                                      <p:cBhvr>
                                        <p:cTn id="55" dur="500" fill="hold"/>
                                        <p:tgtEl>
                                          <p:spTgt spid="44"/>
                                        </p:tgtEl>
                                        <p:attrNameLst>
                                          <p:attrName>ppt_h</p:attrName>
                                        </p:attrNameLst>
                                      </p:cBhvr>
                                      <p:tavLst>
                                        <p:tav tm="0">
                                          <p:val>
                                            <p:fltVal val="0"/>
                                          </p:val>
                                        </p:tav>
                                        <p:tav tm="100000">
                                          <p:val>
                                            <p:strVal val="#ppt_h"/>
                                          </p:val>
                                        </p:tav>
                                      </p:tavLst>
                                    </p:anim>
                                    <p:animEffect transition="in" filter="fade">
                                      <p:cBhvr>
                                        <p:cTn id="56" dur="500"/>
                                        <p:tgtEl>
                                          <p:spTgt spid="44"/>
                                        </p:tgtEl>
                                      </p:cBhvr>
                                    </p:animEffect>
                                  </p:childTnLst>
                                </p:cTn>
                              </p:par>
                              <p:par>
                                <p:cTn id="57" presetID="2" presetClass="entr" presetSubtype="2" accel="50000" decel="50000" fill="hold"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1+#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2" grpId="0" animBg="1"/>
      <p:bldP spid="36" grpId="0" animBg="1"/>
      <p:bldP spid="40" grpId="0" animBg="1"/>
      <p:bldP spid="4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flipH="1">
            <a:off x="2016621" y="1718085"/>
            <a:ext cx="4338475" cy="682883"/>
            <a:chOff x="7995986" y="760883"/>
            <a:chExt cx="3436053" cy="540840"/>
          </a:xfrm>
        </p:grpSpPr>
        <p:sp>
          <p:nvSpPr>
            <p:cNvPr id="3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ysClr val="window" lastClr="FFFFFF">
                <a:lumMod val="95000"/>
              </a:sysClr>
            </a:solid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34" name="文本框 8"/>
          <p:cNvSpPr txBox="1"/>
          <p:nvPr/>
        </p:nvSpPr>
        <p:spPr>
          <a:xfrm>
            <a:off x="5047643" y="1821410"/>
            <a:ext cx="1283129"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black">
                    <a:lumMod val="50000"/>
                    <a:lumOff val="50000"/>
                  </a:prst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35" name="组合 34"/>
          <p:cNvGrpSpPr/>
          <p:nvPr/>
        </p:nvGrpSpPr>
        <p:grpSpPr>
          <a:xfrm flipH="1">
            <a:off x="2021342" y="4126215"/>
            <a:ext cx="4338475" cy="682883"/>
            <a:chOff x="7995986" y="760883"/>
            <a:chExt cx="3436053" cy="540840"/>
          </a:xfrm>
        </p:grpSpPr>
        <p:sp>
          <p:nvSpPr>
            <p:cNvPr id="36"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ysClr val="window" lastClr="FFFFFF">
                <a:lumMod val="95000"/>
              </a:sysClr>
            </a:solid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39" name="文本框 15"/>
          <p:cNvSpPr txBox="1"/>
          <p:nvPr/>
        </p:nvSpPr>
        <p:spPr>
          <a:xfrm>
            <a:off x="5047643" y="4203094"/>
            <a:ext cx="1283129"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black">
                    <a:lumMod val="50000"/>
                    <a:lumOff val="50000"/>
                  </a:prstClr>
                </a:solidFill>
                <a:latin typeface="微软雅黑" panose="020B0503020204020204" pitchFamily="34" charset="-122"/>
                <a:ea typeface="微软雅黑" panose="020B0503020204020204" pitchFamily="34" charset="-122"/>
                <a:cs typeface="Arial Unicode MS" panose="020B0604020202020204" pitchFamily="34" charset="-122"/>
              </a:rPr>
              <a:t>第三步</a:t>
            </a:r>
          </a:p>
        </p:txBody>
      </p:sp>
      <p:grpSp>
        <p:nvGrpSpPr>
          <p:cNvPr id="40" name="组合 39"/>
          <p:cNvGrpSpPr/>
          <p:nvPr/>
        </p:nvGrpSpPr>
        <p:grpSpPr>
          <a:xfrm>
            <a:off x="5171011" y="2952229"/>
            <a:ext cx="4338475" cy="682883"/>
            <a:chOff x="7995986" y="760883"/>
            <a:chExt cx="3436053" cy="540840"/>
          </a:xfrm>
        </p:grpSpPr>
        <p:sp>
          <p:nvSpPr>
            <p:cNvPr id="41"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ysClr val="window" lastClr="FFFFFF">
                <a:lumMod val="95000"/>
              </a:sysClr>
            </a:solid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44" name="文本框 22"/>
          <p:cNvSpPr txBox="1"/>
          <p:nvPr/>
        </p:nvSpPr>
        <p:spPr>
          <a:xfrm>
            <a:off x="5047643" y="3043345"/>
            <a:ext cx="1283129"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black">
                    <a:lumMod val="50000"/>
                    <a:lumOff val="50000"/>
                  </a:prstClr>
                </a:solidFill>
                <a:latin typeface="微软雅黑" panose="020B0503020204020204" pitchFamily="34" charset="-122"/>
                <a:ea typeface="微软雅黑" panose="020B0503020204020204" pitchFamily="34" charset="-122"/>
                <a:cs typeface="Arial Unicode MS" panose="020B0604020202020204" pitchFamily="34" charset="-122"/>
              </a:rPr>
              <a:t>第二步</a:t>
            </a:r>
          </a:p>
        </p:txBody>
      </p:sp>
      <p:sp>
        <p:nvSpPr>
          <p:cNvPr id="45" name="文本框 23"/>
          <p:cNvSpPr txBox="1"/>
          <p:nvPr/>
        </p:nvSpPr>
        <p:spPr>
          <a:xfrm>
            <a:off x="2596220" y="1821410"/>
            <a:ext cx="1979416"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添加标题内容</a:t>
            </a:r>
          </a:p>
        </p:txBody>
      </p:sp>
      <p:sp>
        <p:nvSpPr>
          <p:cNvPr id="46" name="文本框 24"/>
          <p:cNvSpPr txBox="1"/>
          <p:nvPr/>
        </p:nvSpPr>
        <p:spPr>
          <a:xfrm>
            <a:off x="2620265" y="4208256"/>
            <a:ext cx="1920574"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添加标题内容</a:t>
            </a:r>
          </a:p>
        </p:txBody>
      </p:sp>
      <p:sp>
        <p:nvSpPr>
          <p:cNvPr id="47" name="文本框 25"/>
          <p:cNvSpPr txBox="1"/>
          <p:nvPr/>
        </p:nvSpPr>
        <p:spPr>
          <a:xfrm>
            <a:off x="7047550" y="3048507"/>
            <a:ext cx="1920574"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添加标题内容</a:t>
            </a:r>
          </a:p>
        </p:txBody>
      </p:sp>
      <p:sp>
        <p:nvSpPr>
          <p:cNvPr id="48" name="文本框 26"/>
          <p:cNvSpPr txBox="1"/>
          <p:nvPr/>
        </p:nvSpPr>
        <p:spPr>
          <a:xfrm>
            <a:off x="2016621" y="2477573"/>
            <a:ext cx="2900629" cy="609398"/>
          </a:xfrm>
          <a:prstGeom prst="rect">
            <a:avLst/>
          </a:prstGeom>
          <a:noFill/>
        </p:spPr>
        <p:txBody>
          <a:bodyPr wrap="square" rtlCol="0">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49" name="文本框 27"/>
          <p:cNvSpPr txBox="1"/>
          <p:nvPr/>
        </p:nvSpPr>
        <p:spPr>
          <a:xfrm>
            <a:off x="6456069" y="3652382"/>
            <a:ext cx="3090500" cy="609398"/>
          </a:xfrm>
          <a:prstGeom prst="rect">
            <a:avLst/>
          </a:prstGeom>
          <a:noFill/>
        </p:spPr>
        <p:txBody>
          <a:bodyPr wrap="square" rtlCol="0">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
        <p:nvSpPr>
          <p:cNvPr id="50" name="文本框 28"/>
          <p:cNvSpPr txBox="1"/>
          <p:nvPr/>
        </p:nvSpPr>
        <p:spPr>
          <a:xfrm>
            <a:off x="2016621" y="4791103"/>
            <a:ext cx="2900631" cy="609398"/>
          </a:xfrm>
          <a:prstGeom prst="rect">
            <a:avLst/>
          </a:prstGeom>
          <a:noFill/>
        </p:spPr>
        <p:txBody>
          <a:bodyPr wrap="square" rtlCol="0">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grpSp>
        <p:nvGrpSpPr>
          <p:cNvPr id="51" name="组合 50"/>
          <p:cNvGrpSpPr/>
          <p:nvPr/>
        </p:nvGrpSpPr>
        <p:grpSpPr>
          <a:xfrm>
            <a:off x="5168630" y="5243078"/>
            <a:ext cx="4338475" cy="682883"/>
            <a:chOff x="7995986" y="760883"/>
            <a:chExt cx="3436053" cy="540840"/>
          </a:xfrm>
        </p:grpSpPr>
        <p:sp>
          <p:nvSpPr>
            <p:cNvPr id="52"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ysClr val="window" lastClr="FFFFFF">
                <a:lumMod val="95000"/>
              </a:sysClr>
            </a:solid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55" name="文本框 22"/>
          <p:cNvSpPr txBox="1"/>
          <p:nvPr/>
        </p:nvSpPr>
        <p:spPr>
          <a:xfrm>
            <a:off x="5045262" y="5334194"/>
            <a:ext cx="1283129"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black">
                    <a:lumMod val="50000"/>
                    <a:lumOff val="50000"/>
                  </a:prstClr>
                </a:solidFill>
                <a:latin typeface="微软雅黑" panose="020B0503020204020204" pitchFamily="34" charset="-122"/>
                <a:ea typeface="微软雅黑" panose="020B0503020204020204" pitchFamily="34" charset="-122"/>
                <a:cs typeface="Arial Unicode MS" panose="020B0604020202020204" pitchFamily="34" charset="-122"/>
              </a:rPr>
              <a:t>第四步</a:t>
            </a:r>
          </a:p>
        </p:txBody>
      </p:sp>
      <p:sp>
        <p:nvSpPr>
          <p:cNvPr id="56" name="文本框 25"/>
          <p:cNvSpPr txBox="1"/>
          <p:nvPr/>
        </p:nvSpPr>
        <p:spPr>
          <a:xfrm>
            <a:off x="7045169" y="5339356"/>
            <a:ext cx="1920574" cy="400110"/>
          </a:xfrm>
          <a:prstGeom prst="rect">
            <a:avLst/>
          </a:prstGeom>
          <a:noFill/>
        </p:spPr>
        <p:txBody>
          <a:bodyPr wrap="square" rtlCol="0">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添加标题内容</a:t>
            </a:r>
          </a:p>
        </p:txBody>
      </p:sp>
      <p:sp>
        <p:nvSpPr>
          <p:cNvPr id="57" name="文本框 27"/>
          <p:cNvSpPr txBox="1"/>
          <p:nvPr/>
        </p:nvSpPr>
        <p:spPr>
          <a:xfrm>
            <a:off x="6453688" y="5943231"/>
            <a:ext cx="3090500" cy="609398"/>
          </a:xfrm>
          <a:prstGeom prst="rect">
            <a:avLst/>
          </a:prstGeom>
          <a:noFill/>
        </p:spPr>
        <p:txBody>
          <a:bodyPr wrap="square" rtlCol="0">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anim calcmode="lin" valueType="num">
                                      <p:cBhvr>
                                        <p:cTn id="23" dur="1000" fill="hold"/>
                                        <p:tgtEl>
                                          <p:spTgt spid="51"/>
                                        </p:tgtEl>
                                        <p:attrNameLst>
                                          <p:attrName>ppt_x</p:attrName>
                                        </p:attrNameLst>
                                      </p:cBhvr>
                                      <p:tavLst>
                                        <p:tav tm="0">
                                          <p:val>
                                            <p:strVal val="#ppt_x"/>
                                          </p:val>
                                        </p:tav>
                                        <p:tav tm="100000">
                                          <p:val>
                                            <p:strVal val="#ppt_x"/>
                                          </p:val>
                                        </p:tav>
                                      </p:tavLst>
                                    </p:anim>
                                    <p:anim calcmode="lin" valueType="num">
                                      <p:cBhvr>
                                        <p:cTn id="24" dur="1000" fill="hold"/>
                                        <p:tgtEl>
                                          <p:spTgt spid="51"/>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9"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dissolve">
                                      <p:cBhvr>
                                        <p:cTn id="28" dur="500"/>
                                        <p:tgtEl>
                                          <p:spTgt spid="34"/>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dissolve">
                                      <p:cBhvr>
                                        <p:cTn id="31" dur="500"/>
                                        <p:tgtEl>
                                          <p:spTgt spid="45"/>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up)">
                                      <p:cBhvr>
                                        <p:cTn id="35" dur="500"/>
                                        <p:tgtEl>
                                          <p:spTgt spid="48"/>
                                        </p:tgtEl>
                                      </p:cBhvr>
                                    </p:animEffect>
                                  </p:childTnLst>
                                </p:cTn>
                              </p:par>
                            </p:childTnLst>
                          </p:cTn>
                        </p:par>
                        <p:par>
                          <p:cTn id="36" fill="hold">
                            <p:stCondLst>
                              <p:cond delay="2500"/>
                            </p:stCondLst>
                            <p:childTnLst>
                              <p:par>
                                <p:cTn id="37" presetID="9"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dissolve">
                                      <p:cBhvr>
                                        <p:cTn id="39" dur="500"/>
                                        <p:tgtEl>
                                          <p:spTgt spid="44"/>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dissolve">
                                      <p:cBhvr>
                                        <p:cTn id="42" dur="500"/>
                                        <p:tgtEl>
                                          <p:spTgt spid="47"/>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up)">
                                      <p:cBhvr>
                                        <p:cTn id="46" dur="500"/>
                                        <p:tgtEl>
                                          <p:spTgt spid="49"/>
                                        </p:tgtEl>
                                      </p:cBhvr>
                                    </p:animEffect>
                                  </p:childTnLst>
                                </p:cTn>
                              </p:par>
                            </p:childTnLst>
                          </p:cTn>
                        </p:par>
                        <p:par>
                          <p:cTn id="47" fill="hold">
                            <p:stCondLst>
                              <p:cond delay="3500"/>
                            </p:stCondLst>
                            <p:childTnLst>
                              <p:par>
                                <p:cTn id="48" presetID="9" presetClass="entr" presetSubtype="0"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dissolve">
                                      <p:cBhvr>
                                        <p:cTn id="50" dur="500"/>
                                        <p:tgtEl>
                                          <p:spTgt spid="39"/>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dissolve">
                                      <p:cBhvr>
                                        <p:cTn id="53" dur="500"/>
                                        <p:tgtEl>
                                          <p:spTgt spid="46"/>
                                        </p:tgtEl>
                                      </p:cBhvr>
                                    </p:animEffect>
                                  </p:childTnLst>
                                </p:cTn>
                              </p:par>
                            </p:childTnLst>
                          </p:cTn>
                        </p:par>
                        <p:par>
                          <p:cTn id="54" fill="hold">
                            <p:stCondLst>
                              <p:cond delay="4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par>
                          <p:cTn id="58" fill="hold">
                            <p:stCondLst>
                              <p:cond delay="4500"/>
                            </p:stCondLst>
                            <p:childTnLst>
                              <p:par>
                                <p:cTn id="59" presetID="9" presetClass="entr" presetSubtype="0"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dissolve">
                                      <p:cBhvr>
                                        <p:cTn id="61" dur="500"/>
                                        <p:tgtEl>
                                          <p:spTgt spid="55"/>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dissolve">
                                      <p:cBhvr>
                                        <p:cTn id="64" dur="500"/>
                                        <p:tgtEl>
                                          <p:spTgt spid="56"/>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up)">
                                      <p:cBhvr>
                                        <p:cTn id="6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4" grpId="0"/>
      <p:bldP spid="45" grpId="0"/>
      <p:bldP spid="46" grpId="0"/>
      <p:bldP spid="47" grpId="0"/>
      <p:bldP spid="48" grpId="0"/>
      <p:bldP spid="49" grpId="0"/>
      <p:bldP spid="50" grpId="0"/>
      <p:bldP spid="55" grpId="0"/>
      <p:bldP spid="56"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864493" y="3074601"/>
            <a:ext cx="1043877" cy="78431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prstClr val="white">
                    <a:lumMod val="95000"/>
                  </a:prstClr>
                </a:solidFill>
                <a:latin typeface="造字工房情书（非商用）常规体" pitchFamily="50" charset="-122"/>
                <a:ea typeface="造字工房情书（非商用）常规体" pitchFamily="50" charset="-122"/>
                <a:cs typeface="Times New Roman" panose="02020603050405020304" pitchFamily="18" charset="0"/>
              </a:rPr>
              <a:t>PART 01</a:t>
            </a:r>
          </a:p>
          <a:p>
            <a:pPr algn="ctr" fontAlgn="auto">
              <a:spcBef>
                <a:spcPts val="500"/>
              </a:spcBef>
              <a:spcAft>
                <a:spcPts val="0"/>
              </a:spcAft>
              <a:defRPr/>
            </a:pPr>
            <a:r>
              <a:rPr lang="zh-CN" altLang="en-US"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26" name="矩形 25"/>
          <p:cNvSpPr/>
          <p:nvPr/>
        </p:nvSpPr>
        <p:spPr>
          <a:xfrm>
            <a:off x="3131486" y="3170578"/>
            <a:ext cx="1043876" cy="78431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prstClr val="white">
                    <a:lumMod val="95000"/>
                  </a:prstClr>
                </a:solidFill>
                <a:latin typeface="造字工房情书（非商用）常规体" pitchFamily="50" charset="-122"/>
                <a:ea typeface="造字工房情书（非商用）常规体" pitchFamily="50" charset="-122"/>
                <a:cs typeface="Times New Roman" panose="02020603050405020304" pitchFamily="18" charset="0"/>
              </a:rPr>
              <a:t>PART 02</a:t>
            </a:r>
          </a:p>
          <a:p>
            <a:pPr algn="ctr" fontAlgn="auto">
              <a:spcBef>
                <a:spcPts val="500"/>
              </a:spcBef>
              <a:spcAft>
                <a:spcPts val="0"/>
              </a:spcAft>
              <a:defRPr/>
            </a:pPr>
            <a:r>
              <a:rPr lang="zh-CN" altLang="en-US"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27" name="矩形 26"/>
          <p:cNvSpPr/>
          <p:nvPr/>
        </p:nvSpPr>
        <p:spPr>
          <a:xfrm>
            <a:off x="5407650" y="3680660"/>
            <a:ext cx="1043876" cy="78431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prstClr val="white">
                    <a:lumMod val="95000"/>
                  </a:prstClr>
                </a:solidFill>
                <a:latin typeface="造字工房情书（非商用）常规体" pitchFamily="50" charset="-122"/>
                <a:ea typeface="造字工房情书（非商用）常规体" pitchFamily="50" charset="-122"/>
                <a:cs typeface="Times New Roman" panose="02020603050405020304" pitchFamily="18" charset="0"/>
              </a:rPr>
              <a:t>PART 03</a:t>
            </a:r>
          </a:p>
          <a:p>
            <a:pPr algn="ctr" fontAlgn="auto">
              <a:spcBef>
                <a:spcPts val="500"/>
              </a:spcBef>
              <a:spcAft>
                <a:spcPts val="0"/>
              </a:spcAft>
              <a:defRPr/>
            </a:pPr>
            <a:r>
              <a:rPr lang="zh-CN" altLang="en-US"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28" name="矩形 27"/>
          <p:cNvSpPr/>
          <p:nvPr/>
        </p:nvSpPr>
        <p:spPr>
          <a:xfrm>
            <a:off x="7537771" y="4400160"/>
            <a:ext cx="1043876" cy="78431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prstClr val="white">
                    <a:lumMod val="95000"/>
                  </a:prstClr>
                </a:solidFill>
                <a:latin typeface="造字工房情书（非商用）常规体" pitchFamily="50" charset="-122"/>
                <a:ea typeface="造字工房情书（非商用）常规体" pitchFamily="50" charset="-122"/>
                <a:cs typeface="Times New Roman" panose="02020603050405020304" pitchFamily="18" charset="0"/>
              </a:rPr>
              <a:t>PART 04</a:t>
            </a:r>
          </a:p>
          <a:p>
            <a:pPr algn="ctr" fontAlgn="auto">
              <a:spcBef>
                <a:spcPts val="500"/>
              </a:spcBef>
              <a:spcAft>
                <a:spcPts val="0"/>
              </a:spcAft>
              <a:defRPr/>
            </a:pPr>
            <a:r>
              <a:rPr lang="zh-CN" altLang="en-US"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29" name="矩形 28"/>
          <p:cNvSpPr/>
          <p:nvPr/>
        </p:nvSpPr>
        <p:spPr>
          <a:xfrm>
            <a:off x="9768299" y="4249093"/>
            <a:ext cx="1043876" cy="784317"/>
          </a:xfrm>
          <a:prstGeom prst="rect">
            <a:avLst/>
          </a:prstGeom>
        </p:spPr>
        <p:txBody>
          <a:bodyPr wrap="none">
            <a:spAutoFit/>
          </a:bodyPr>
          <a:lstStyle/>
          <a:p>
            <a:pPr algn="ctr" fontAlgn="auto">
              <a:lnSpc>
                <a:spcPct val="130000"/>
              </a:lnSpc>
              <a:spcBef>
                <a:spcPts val="0"/>
              </a:spcBef>
              <a:spcAft>
                <a:spcPts val="0"/>
              </a:spcAft>
              <a:defRPr/>
            </a:pPr>
            <a:r>
              <a:rPr lang="en-US" altLang="zh-CN" sz="1600" kern="100" dirty="0">
                <a:solidFill>
                  <a:prstClr val="white">
                    <a:lumMod val="95000"/>
                  </a:prstClr>
                </a:solidFill>
                <a:latin typeface="造字工房情书（非商用）常规体" pitchFamily="50" charset="-122"/>
                <a:ea typeface="造字工房情书（非商用）常规体" pitchFamily="50" charset="-122"/>
                <a:cs typeface="Times New Roman" panose="02020603050405020304" pitchFamily="18" charset="0"/>
              </a:rPr>
              <a:t>PART 05</a:t>
            </a:r>
          </a:p>
          <a:p>
            <a:pPr algn="ctr" fontAlgn="auto">
              <a:spcBef>
                <a:spcPts val="500"/>
              </a:spcBef>
              <a:spcAft>
                <a:spcPts val="0"/>
              </a:spcAft>
              <a:defRPr/>
            </a:pPr>
            <a:r>
              <a:rPr lang="zh-CN" altLang="en-US"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endParaRPr>
          </a:p>
        </p:txBody>
      </p:sp>
      <p:grpSp>
        <p:nvGrpSpPr>
          <p:cNvPr id="30" name="组合 29"/>
          <p:cNvGrpSpPr/>
          <p:nvPr/>
        </p:nvGrpSpPr>
        <p:grpSpPr>
          <a:xfrm>
            <a:off x="1054869" y="2304157"/>
            <a:ext cx="663125" cy="663125"/>
            <a:chOff x="8077071" y="845254"/>
            <a:chExt cx="2036801" cy="2036802"/>
          </a:xfrm>
        </p:grpSpPr>
        <p:sp>
          <p:nvSpPr>
            <p:cNvPr id="31" name="椭圆 30"/>
            <p:cNvSpPr/>
            <p:nvPr/>
          </p:nvSpPr>
          <p:spPr>
            <a:xfrm>
              <a:off x="8077071" y="845254"/>
              <a:ext cx="2036801" cy="2036802"/>
            </a:xfrm>
            <a:prstGeom prst="ellipse">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宋体"/>
                <a:cs typeface="Arial" panose="020B0604020202020204" pitchFamily="34" charset="0"/>
              </a:endParaRPr>
            </a:p>
          </p:txBody>
        </p:sp>
      </p:grpSp>
      <p:grpSp>
        <p:nvGrpSpPr>
          <p:cNvPr id="33" name="组合 32"/>
          <p:cNvGrpSpPr/>
          <p:nvPr/>
        </p:nvGrpSpPr>
        <p:grpSpPr>
          <a:xfrm>
            <a:off x="3321862" y="2400134"/>
            <a:ext cx="663125" cy="663125"/>
            <a:chOff x="8125599" y="1434035"/>
            <a:chExt cx="2036802" cy="2036802"/>
          </a:xfrm>
        </p:grpSpPr>
        <p:sp>
          <p:nvSpPr>
            <p:cNvPr id="34" name="椭圆 33"/>
            <p:cNvSpPr/>
            <p:nvPr/>
          </p:nvSpPr>
          <p:spPr>
            <a:xfrm>
              <a:off x="8125599" y="1434035"/>
              <a:ext cx="2036802" cy="2036802"/>
            </a:xfrm>
            <a:prstGeom prst="ellipse">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6" name="组合 35"/>
          <p:cNvGrpSpPr/>
          <p:nvPr/>
        </p:nvGrpSpPr>
        <p:grpSpPr>
          <a:xfrm>
            <a:off x="5598029" y="2910216"/>
            <a:ext cx="663125" cy="663125"/>
            <a:chOff x="8125599" y="1434035"/>
            <a:chExt cx="2036802" cy="2036802"/>
          </a:xfrm>
        </p:grpSpPr>
        <p:sp>
          <p:nvSpPr>
            <p:cNvPr id="37" name="椭圆 36"/>
            <p:cNvSpPr/>
            <p:nvPr/>
          </p:nvSpPr>
          <p:spPr>
            <a:xfrm>
              <a:off x="8125599" y="1434035"/>
              <a:ext cx="2036802" cy="2036802"/>
            </a:xfrm>
            <a:prstGeom prst="ellipse">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8" name="组合 37"/>
            <p:cNvGrpSpPr>
              <a:grpSpLocks noChangeAspect="1"/>
            </p:cNvGrpSpPr>
            <p:nvPr/>
          </p:nvGrpSpPr>
          <p:grpSpPr>
            <a:xfrm>
              <a:off x="8518659" y="1890295"/>
              <a:ext cx="1310642" cy="1124283"/>
              <a:chOff x="5084763" y="971548"/>
              <a:chExt cx="323865" cy="277813"/>
            </a:xfrm>
            <a:solidFill>
              <a:sysClr val="window" lastClr="FFFFFF">
                <a:lumMod val="95000"/>
              </a:sysClr>
            </a:solidFill>
          </p:grpSpPr>
          <p:sp>
            <p:nvSpPr>
              <p:cNvPr id="3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grpSp>
        <p:nvGrpSpPr>
          <p:cNvPr id="42" name="组合 41"/>
          <p:cNvGrpSpPr/>
          <p:nvPr/>
        </p:nvGrpSpPr>
        <p:grpSpPr>
          <a:xfrm>
            <a:off x="7728150" y="3506103"/>
            <a:ext cx="663125" cy="663125"/>
            <a:chOff x="8125599" y="1434035"/>
            <a:chExt cx="2036802" cy="2036802"/>
          </a:xfrm>
        </p:grpSpPr>
        <p:sp>
          <p:nvSpPr>
            <p:cNvPr id="43" name="椭圆 42"/>
            <p:cNvSpPr/>
            <p:nvPr/>
          </p:nvSpPr>
          <p:spPr>
            <a:xfrm>
              <a:off x="8125599" y="1434035"/>
              <a:ext cx="2036802" cy="2036802"/>
            </a:xfrm>
            <a:prstGeom prst="ellipse">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5" name="组合 44"/>
          <p:cNvGrpSpPr/>
          <p:nvPr/>
        </p:nvGrpSpPr>
        <p:grpSpPr>
          <a:xfrm>
            <a:off x="9958676" y="3427997"/>
            <a:ext cx="663125" cy="663125"/>
            <a:chOff x="8125599" y="1434035"/>
            <a:chExt cx="2036802" cy="2036802"/>
          </a:xfrm>
        </p:grpSpPr>
        <p:sp>
          <p:nvSpPr>
            <p:cNvPr id="46" name="椭圆 45"/>
            <p:cNvSpPr/>
            <p:nvPr/>
          </p:nvSpPr>
          <p:spPr>
            <a:xfrm>
              <a:off x="8125599" y="1434035"/>
              <a:ext cx="2036802" cy="2036802"/>
            </a:xfrm>
            <a:prstGeom prst="ellipse">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lumMod val="9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宋体"/>
                <a:cs typeface="Arial" panose="020B0604020202020204" pitchFamily="34" charset="0"/>
              </a:endParaRPr>
            </a:p>
          </p:txBody>
        </p:sp>
      </p:gr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3333">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53333">
                                          <p:cBhvr additive="base">
                                            <p:cTn id="7" dur="750" fill="hold"/>
                                            <p:tgtEl>
                                              <p:spTgt spid="30"/>
                                            </p:tgtEl>
                                            <p:attrNameLst>
                                              <p:attrName>ppt_x</p:attrName>
                                            </p:attrNameLst>
                                          </p:cBhvr>
                                          <p:tavLst>
                                            <p:tav tm="0">
                                              <p:val>
                                                <p:strVal val="#ppt_x"/>
                                              </p:val>
                                            </p:tav>
                                            <p:tav tm="100000">
                                              <p:val>
                                                <p:strVal val="#ppt_x"/>
                                              </p:val>
                                            </p:tav>
                                          </p:tavLst>
                                        </p:anim>
                                        <p:anim calcmode="lin" valueType="num" p14:bounceEnd="53333">
                                          <p:cBhvr additive="base">
                                            <p:cTn id="8" dur="750" fill="hold"/>
                                            <p:tgtEl>
                                              <p:spTgt spid="30"/>
                                            </p:tgtEl>
                                            <p:attrNameLst>
                                              <p:attrName>ppt_y</p:attrName>
                                            </p:attrNameLst>
                                          </p:cBhvr>
                                          <p:tavLst>
                                            <p:tav tm="0">
                                              <p:val>
                                                <p:strVal val="0-#ppt_h/2"/>
                                              </p:val>
                                            </p:tav>
                                            <p:tav tm="100000">
                                              <p:val>
                                                <p:strVal val="#ppt_y"/>
                                              </p:val>
                                            </p:tav>
                                          </p:tavLst>
                                        </p:anim>
                                      </p:childTnLst>
                                    </p:cTn>
                                  </p:par>
                                  <p:par>
                                    <p:cTn id="9" presetID="22" presetClass="entr" presetSubtype="1"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750"/>
                                </p:stCondLst>
                                <p:childTnLst>
                                  <p:par>
                                    <p:cTn id="13" presetID="2" presetClass="entr" presetSubtype="1" fill="hold" nodeType="afterEffect" p14:presetBounceEnd="53333">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14:bounceEnd="53333">
                                          <p:cBhvr additive="base">
                                            <p:cTn id="15" dur="750" fill="hold"/>
                                            <p:tgtEl>
                                              <p:spTgt spid="33"/>
                                            </p:tgtEl>
                                            <p:attrNameLst>
                                              <p:attrName>ppt_x</p:attrName>
                                            </p:attrNameLst>
                                          </p:cBhvr>
                                          <p:tavLst>
                                            <p:tav tm="0">
                                              <p:val>
                                                <p:strVal val="#ppt_x"/>
                                              </p:val>
                                            </p:tav>
                                            <p:tav tm="100000">
                                              <p:val>
                                                <p:strVal val="#ppt_x"/>
                                              </p:val>
                                            </p:tav>
                                          </p:tavLst>
                                        </p:anim>
                                        <p:anim calcmode="lin" valueType="num" p14:bounceEnd="53333">
                                          <p:cBhvr additive="base">
                                            <p:cTn id="16" dur="750" fill="hold"/>
                                            <p:tgtEl>
                                              <p:spTgt spid="33"/>
                                            </p:tgtEl>
                                            <p:attrNameLst>
                                              <p:attrName>ppt_y</p:attrName>
                                            </p:attrNameLst>
                                          </p:cBhvr>
                                          <p:tavLst>
                                            <p:tav tm="0">
                                              <p:val>
                                                <p:strVal val="0-#ppt_h/2"/>
                                              </p:val>
                                            </p:tav>
                                            <p:tav tm="100000">
                                              <p:val>
                                                <p:strVal val="#ppt_y"/>
                                              </p:val>
                                            </p:tav>
                                          </p:tavLst>
                                        </p:anim>
                                      </p:childTnLst>
                                    </p:cTn>
                                  </p:par>
                                  <p:par>
                                    <p:cTn id="17" presetID="22" presetClass="entr" presetSubtype="1"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par>
                              <p:cTn id="20" fill="hold">
                                <p:stCondLst>
                                  <p:cond delay="1500"/>
                                </p:stCondLst>
                                <p:childTnLst>
                                  <p:par>
                                    <p:cTn id="21" presetID="2" presetClass="entr" presetSubtype="1" fill="hold" nodeType="afterEffect" p14:presetBounceEnd="53333">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14:bounceEnd="53333">
                                          <p:cBhvr additive="base">
                                            <p:cTn id="23"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24" dur="750" fill="hold"/>
                                            <p:tgtEl>
                                              <p:spTgt spid="36"/>
                                            </p:tgtEl>
                                            <p:attrNameLst>
                                              <p:attrName>ppt_y</p:attrName>
                                            </p:attrNameLst>
                                          </p:cBhvr>
                                          <p:tavLst>
                                            <p:tav tm="0">
                                              <p:val>
                                                <p:strVal val="0-#ppt_h/2"/>
                                              </p:val>
                                            </p:tav>
                                            <p:tav tm="100000">
                                              <p:val>
                                                <p:strVal val="#ppt_y"/>
                                              </p:val>
                                            </p:tav>
                                          </p:tavLst>
                                        </p:anim>
                                      </p:childTnLst>
                                    </p:cTn>
                                  </p:par>
                                  <p:par>
                                    <p:cTn id="25" presetID="22" presetClass="entr" presetSubtype="1"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250"/>
                                </p:stCondLst>
                                <p:childTnLst>
                                  <p:par>
                                    <p:cTn id="29" presetID="2" presetClass="entr" presetSubtype="1" fill="hold" nodeType="afterEffect" p14:presetBounceEnd="53333">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14:bounceEnd="53333">
                                          <p:cBhvr additive="base">
                                            <p:cTn id="31" dur="750" fill="hold"/>
                                            <p:tgtEl>
                                              <p:spTgt spid="42"/>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42"/>
                                            </p:tgtEl>
                                            <p:attrNameLst>
                                              <p:attrName>ppt_y</p:attrName>
                                            </p:attrNameLst>
                                          </p:cBhvr>
                                          <p:tavLst>
                                            <p:tav tm="0">
                                              <p:val>
                                                <p:strVal val="0-#ppt_h/2"/>
                                              </p:val>
                                            </p:tav>
                                            <p:tav tm="100000">
                                              <p:val>
                                                <p:strVal val="#ppt_y"/>
                                              </p:val>
                                            </p:tav>
                                          </p:tavLst>
                                        </p:anim>
                                      </p:childTnLst>
                                    </p:cTn>
                                  </p:par>
                                  <p:par>
                                    <p:cTn id="33" presetID="22" presetClass="entr" presetSubtype="1" fill="hold" grpId="0" nodeType="withEffect">
                                      <p:stCondLst>
                                        <p:cond delay="250"/>
                                      </p:stCondLst>
                                      <p:childTnLst>
                                        <p:set>
                                          <p:cBhvr>
                                            <p:cTn id="34" dur="1" fill="hold">
                                              <p:stCondLst>
                                                <p:cond delay="0"/>
                                              </p:stCondLst>
                                            </p:cTn>
                                            <p:tgtEl>
                                              <p:spTgt spid="28"/>
                                            </p:tgtEl>
                                            <p:attrNameLst>
                                              <p:attrName>style.visibility</p:attrName>
                                            </p:attrNameLst>
                                          </p:cBhvr>
                                          <p:to>
                                            <p:strVal val="visible"/>
                                          </p:to>
                                        </p:set>
                                        <p:animEffect transition="in" filter="wipe(up)">
                                          <p:cBhvr>
                                            <p:cTn id="35" dur="500"/>
                                            <p:tgtEl>
                                              <p:spTgt spid="28"/>
                                            </p:tgtEl>
                                          </p:cBhvr>
                                        </p:animEffect>
                                      </p:childTnLst>
                                    </p:cTn>
                                  </p:par>
                                </p:childTnLst>
                              </p:cTn>
                            </p:par>
                            <p:par>
                              <p:cTn id="36" fill="hold">
                                <p:stCondLst>
                                  <p:cond delay="3000"/>
                                </p:stCondLst>
                                <p:childTnLst>
                                  <p:par>
                                    <p:cTn id="37" presetID="2" presetClass="entr" presetSubtype="1" fill="hold" nodeType="afterEffect" p14:presetBounceEnd="53333">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53333">
                                          <p:cBhvr additive="base">
                                            <p:cTn id="39" dur="750" fill="hold"/>
                                            <p:tgtEl>
                                              <p:spTgt spid="45"/>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45"/>
                                            </p:tgtEl>
                                            <p:attrNameLst>
                                              <p:attrName>ppt_y</p:attrName>
                                            </p:attrNameLst>
                                          </p:cBhvr>
                                          <p:tavLst>
                                            <p:tav tm="0">
                                              <p:val>
                                                <p:strVal val="0-#ppt_h/2"/>
                                              </p:val>
                                            </p:tav>
                                            <p:tav tm="100000">
                                              <p:val>
                                                <p:strVal val="#ppt_y"/>
                                              </p:val>
                                            </p:tav>
                                          </p:tavLst>
                                        </p:anim>
                                      </p:childTnLst>
                                    </p:cTn>
                                  </p:par>
                                  <p:par>
                                    <p:cTn id="41" presetID="22" presetClass="entr" presetSubtype="1" fill="hold" grpId="0" nodeType="withEffect">
                                      <p:stCondLst>
                                        <p:cond delay="25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ppt_x"/>
                                              </p:val>
                                            </p:tav>
                                            <p:tav tm="100000">
                                              <p:val>
                                                <p:strVal val="#ppt_x"/>
                                              </p:val>
                                            </p:tav>
                                          </p:tavLst>
                                        </p:anim>
                                        <p:anim calcmode="lin" valueType="num">
                                          <p:cBhvr additive="base">
                                            <p:cTn id="8" dur="750" fill="hold"/>
                                            <p:tgtEl>
                                              <p:spTgt spid="30"/>
                                            </p:tgtEl>
                                            <p:attrNameLst>
                                              <p:attrName>ppt_y</p:attrName>
                                            </p:attrNameLst>
                                          </p:cBhvr>
                                          <p:tavLst>
                                            <p:tav tm="0">
                                              <p:val>
                                                <p:strVal val="0-#ppt_h/2"/>
                                              </p:val>
                                            </p:tav>
                                            <p:tav tm="100000">
                                              <p:val>
                                                <p:strVal val="#ppt_y"/>
                                              </p:val>
                                            </p:tav>
                                          </p:tavLst>
                                        </p:anim>
                                      </p:childTnLst>
                                    </p:cTn>
                                  </p:par>
                                  <p:par>
                                    <p:cTn id="9" presetID="22" presetClass="entr" presetSubtype="1"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750"/>
                                </p:stCondLst>
                                <p:childTnLst>
                                  <p:par>
                                    <p:cTn id="13" presetID="2" presetClass="entr" presetSubtype="1"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0-#ppt_h/2"/>
                                              </p:val>
                                            </p:tav>
                                            <p:tav tm="100000">
                                              <p:val>
                                                <p:strVal val="#ppt_y"/>
                                              </p:val>
                                            </p:tav>
                                          </p:tavLst>
                                        </p:anim>
                                      </p:childTnLst>
                                    </p:cTn>
                                  </p:par>
                                  <p:par>
                                    <p:cTn id="17" presetID="22" presetClass="entr" presetSubtype="1"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par>
                              <p:cTn id="20" fill="hold">
                                <p:stCondLst>
                                  <p:cond delay="1500"/>
                                </p:stCondLst>
                                <p:childTnLst>
                                  <p:par>
                                    <p:cTn id="21" presetID="2" presetClass="entr" presetSubtype="1"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750" fill="hold"/>
                                            <p:tgtEl>
                                              <p:spTgt spid="36"/>
                                            </p:tgtEl>
                                            <p:attrNameLst>
                                              <p:attrName>ppt_x</p:attrName>
                                            </p:attrNameLst>
                                          </p:cBhvr>
                                          <p:tavLst>
                                            <p:tav tm="0">
                                              <p:val>
                                                <p:strVal val="#ppt_x"/>
                                              </p:val>
                                            </p:tav>
                                            <p:tav tm="100000">
                                              <p:val>
                                                <p:strVal val="#ppt_x"/>
                                              </p:val>
                                            </p:tav>
                                          </p:tavLst>
                                        </p:anim>
                                        <p:anim calcmode="lin" valueType="num">
                                          <p:cBhvr additive="base">
                                            <p:cTn id="24" dur="750" fill="hold"/>
                                            <p:tgtEl>
                                              <p:spTgt spid="36"/>
                                            </p:tgtEl>
                                            <p:attrNameLst>
                                              <p:attrName>ppt_y</p:attrName>
                                            </p:attrNameLst>
                                          </p:cBhvr>
                                          <p:tavLst>
                                            <p:tav tm="0">
                                              <p:val>
                                                <p:strVal val="0-#ppt_h/2"/>
                                              </p:val>
                                            </p:tav>
                                            <p:tav tm="100000">
                                              <p:val>
                                                <p:strVal val="#ppt_y"/>
                                              </p:val>
                                            </p:tav>
                                          </p:tavLst>
                                        </p:anim>
                                      </p:childTnLst>
                                    </p:cTn>
                                  </p:par>
                                  <p:par>
                                    <p:cTn id="25" presetID="22" presetClass="entr" presetSubtype="1"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250"/>
                                </p:stCondLst>
                                <p:childTnLst>
                                  <p:par>
                                    <p:cTn id="29" presetID="2" presetClass="entr" presetSubtype="1"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750" fill="hold"/>
                                            <p:tgtEl>
                                              <p:spTgt spid="42"/>
                                            </p:tgtEl>
                                            <p:attrNameLst>
                                              <p:attrName>ppt_x</p:attrName>
                                            </p:attrNameLst>
                                          </p:cBhvr>
                                          <p:tavLst>
                                            <p:tav tm="0">
                                              <p:val>
                                                <p:strVal val="#ppt_x"/>
                                              </p:val>
                                            </p:tav>
                                            <p:tav tm="100000">
                                              <p:val>
                                                <p:strVal val="#ppt_x"/>
                                              </p:val>
                                            </p:tav>
                                          </p:tavLst>
                                        </p:anim>
                                        <p:anim calcmode="lin" valueType="num">
                                          <p:cBhvr additive="base">
                                            <p:cTn id="32" dur="750" fill="hold"/>
                                            <p:tgtEl>
                                              <p:spTgt spid="42"/>
                                            </p:tgtEl>
                                            <p:attrNameLst>
                                              <p:attrName>ppt_y</p:attrName>
                                            </p:attrNameLst>
                                          </p:cBhvr>
                                          <p:tavLst>
                                            <p:tav tm="0">
                                              <p:val>
                                                <p:strVal val="0-#ppt_h/2"/>
                                              </p:val>
                                            </p:tav>
                                            <p:tav tm="100000">
                                              <p:val>
                                                <p:strVal val="#ppt_y"/>
                                              </p:val>
                                            </p:tav>
                                          </p:tavLst>
                                        </p:anim>
                                      </p:childTnLst>
                                    </p:cTn>
                                  </p:par>
                                  <p:par>
                                    <p:cTn id="33" presetID="22" presetClass="entr" presetSubtype="1" fill="hold" grpId="0" nodeType="withEffect">
                                      <p:stCondLst>
                                        <p:cond delay="250"/>
                                      </p:stCondLst>
                                      <p:childTnLst>
                                        <p:set>
                                          <p:cBhvr>
                                            <p:cTn id="34" dur="1" fill="hold">
                                              <p:stCondLst>
                                                <p:cond delay="0"/>
                                              </p:stCondLst>
                                            </p:cTn>
                                            <p:tgtEl>
                                              <p:spTgt spid="28"/>
                                            </p:tgtEl>
                                            <p:attrNameLst>
                                              <p:attrName>style.visibility</p:attrName>
                                            </p:attrNameLst>
                                          </p:cBhvr>
                                          <p:to>
                                            <p:strVal val="visible"/>
                                          </p:to>
                                        </p:set>
                                        <p:animEffect transition="in" filter="wipe(up)">
                                          <p:cBhvr>
                                            <p:cTn id="35" dur="500"/>
                                            <p:tgtEl>
                                              <p:spTgt spid="28"/>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750" fill="hold"/>
                                            <p:tgtEl>
                                              <p:spTgt spid="45"/>
                                            </p:tgtEl>
                                            <p:attrNameLst>
                                              <p:attrName>ppt_x</p:attrName>
                                            </p:attrNameLst>
                                          </p:cBhvr>
                                          <p:tavLst>
                                            <p:tav tm="0">
                                              <p:val>
                                                <p:strVal val="#ppt_x"/>
                                              </p:val>
                                            </p:tav>
                                            <p:tav tm="100000">
                                              <p:val>
                                                <p:strVal val="#ppt_x"/>
                                              </p:val>
                                            </p:tav>
                                          </p:tavLst>
                                        </p:anim>
                                        <p:anim calcmode="lin" valueType="num">
                                          <p:cBhvr additive="base">
                                            <p:cTn id="40" dur="750" fill="hold"/>
                                            <p:tgtEl>
                                              <p:spTgt spid="45"/>
                                            </p:tgtEl>
                                            <p:attrNameLst>
                                              <p:attrName>ppt_y</p:attrName>
                                            </p:attrNameLst>
                                          </p:cBhvr>
                                          <p:tavLst>
                                            <p:tav tm="0">
                                              <p:val>
                                                <p:strVal val="0-#ppt_h/2"/>
                                              </p:val>
                                            </p:tav>
                                            <p:tav tm="100000">
                                              <p:val>
                                                <p:strVal val="#ppt_y"/>
                                              </p:val>
                                            </p:tav>
                                          </p:tavLst>
                                        </p:anim>
                                      </p:childTnLst>
                                    </p:cTn>
                                  </p:par>
                                  <p:par>
                                    <p:cTn id="41" presetID="22" presetClass="entr" presetSubtype="1" fill="hold" grpId="0" nodeType="withEffect">
                                      <p:stCondLst>
                                        <p:cond delay="25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399328" y="2195413"/>
            <a:ext cx="1868593" cy="1866715"/>
            <a:chOff x="5305425" y="2638424"/>
            <a:chExt cx="1579563" cy="1577975"/>
          </a:xfrm>
          <a:solidFill>
            <a:srgbClr val="000000">
              <a:alpha val="60000"/>
            </a:srgbClr>
          </a:solidFill>
        </p:grpSpPr>
        <p:sp>
          <p:nvSpPr>
            <p:cNvPr id="27"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ysClr val="window" lastClr="FFFFFF">
                  <a:lumMod val="95000"/>
                </a:sysClr>
              </a:solidFill>
              <a:round/>
              <a:headEnd/>
              <a:tailEnd/>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2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29" name="组合 28"/>
          <p:cNvGrpSpPr/>
          <p:nvPr/>
        </p:nvGrpSpPr>
        <p:grpSpPr>
          <a:xfrm>
            <a:off x="3554056" y="3348340"/>
            <a:ext cx="2345601" cy="2341845"/>
            <a:chOff x="5102225" y="2441575"/>
            <a:chExt cx="1982788" cy="1979613"/>
          </a:xfrm>
          <a:solidFill>
            <a:srgbClr val="000000">
              <a:alpha val="60000"/>
            </a:srgbClr>
          </a:solidFill>
        </p:grpSpPr>
        <p:sp>
          <p:nvSpPr>
            <p:cNvPr id="3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noFill/>
            <a:ln w="9525">
              <a:solidFill>
                <a:sysClr val="window" lastClr="FFFFFF">
                  <a:lumMod val="95000"/>
                </a:sysClr>
              </a:solidFill>
              <a:round/>
              <a:headEnd/>
              <a:tailEnd/>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32" name="组合 31"/>
          <p:cNvGrpSpPr/>
          <p:nvPr/>
        </p:nvGrpSpPr>
        <p:grpSpPr>
          <a:xfrm>
            <a:off x="5588823" y="2889605"/>
            <a:ext cx="1538068" cy="1560603"/>
            <a:chOff x="5803900" y="2852738"/>
            <a:chExt cx="1300163" cy="1319212"/>
          </a:xfrm>
          <a:solidFill>
            <a:srgbClr val="000000">
              <a:alpha val="60000"/>
            </a:srgbClr>
          </a:solidFill>
        </p:grpSpPr>
        <p:sp>
          <p:nvSpPr>
            <p:cNvPr id="3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noFill/>
            <a:ln w="9525">
              <a:solidFill>
                <a:sysClr val="window" lastClr="FFFFFF">
                  <a:lumMod val="95000"/>
                </a:sysClr>
              </a:solidFill>
              <a:round/>
              <a:headEnd/>
              <a:tailEnd/>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35" name="组合 34"/>
          <p:cNvGrpSpPr/>
          <p:nvPr/>
        </p:nvGrpSpPr>
        <p:grpSpPr>
          <a:xfrm>
            <a:off x="6929687" y="3181307"/>
            <a:ext cx="1868593" cy="1866715"/>
            <a:chOff x="5305425" y="2638425"/>
            <a:chExt cx="1579563" cy="1577975"/>
          </a:xfrm>
          <a:solidFill>
            <a:srgbClr val="000000">
              <a:alpha val="60000"/>
            </a:srgbClr>
          </a:solidFill>
        </p:grpSpPr>
        <p:sp>
          <p:nvSpPr>
            <p:cNvPr id="3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ysClr val="window" lastClr="FFFFFF">
                  <a:lumMod val="95000"/>
                </a:sysClr>
              </a:solidFill>
              <a:round/>
              <a:headEnd/>
              <a:tailEnd/>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3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ysClr val="window" lastClr="FFFFFF">
                  <a:lumMod val="95000"/>
                </a:sysClr>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38" name="TextBox 51"/>
          <p:cNvSpPr txBox="1"/>
          <p:nvPr/>
        </p:nvSpPr>
        <p:spPr>
          <a:xfrm>
            <a:off x="936501" y="2881337"/>
            <a:ext cx="1271652" cy="867930"/>
          </a:xfrm>
          <a:prstGeom prst="rect">
            <a:avLst/>
          </a:prstGeom>
          <a:noFill/>
        </p:spPr>
        <p:txBody>
          <a:bodyPr wrap="square" rtlCol="0" anchor="ctr">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a:t>
            </a:r>
          </a:p>
        </p:txBody>
      </p:sp>
      <p:sp>
        <p:nvSpPr>
          <p:cNvPr id="39" name="矩形 38"/>
          <p:cNvSpPr/>
          <p:nvPr/>
        </p:nvSpPr>
        <p:spPr>
          <a:xfrm>
            <a:off x="2525024" y="1642950"/>
            <a:ext cx="1598895" cy="400110"/>
          </a:xfrm>
          <a:prstGeom prst="rect">
            <a:avLst/>
          </a:prstGeom>
        </p:spPr>
        <p:txBody>
          <a:bodyPr wrap="square">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endParaRPr>
          </a:p>
        </p:txBody>
      </p:sp>
      <p:sp>
        <p:nvSpPr>
          <p:cNvPr id="40" name="TextBox 53"/>
          <p:cNvSpPr txBox="1"/>
          <p:nvPr/>
        </p:nvSpPr>
        <p:spPr>
          <a:xfrm>
            <a:off x="1305093" y="4670626"/>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fontAlgn="auto">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prstClr val="white">
                  <a:lumMod val="95000"/>
                </a:prstClr>
              </a:solidFill>
              <a:latin typeface="造字工房情书（非商用）常规体" pitchFamily="50" charset="-122"/>
              <a:ea typeface="造字工房情书（非商用）常规体" pitchFamily="50" charset="-122"/>
              <a:sym typeface="微软雅黑" pitchFamily="34" charset="-122"/>
            </a:endParaRPr>
          </a:p>
        </p:txBody>
      </p:sp>
      <p:sp>
        <p:nvSpPr>
          <p:cNvPr id="41" name="矩形 40"/>
          <p:cNvSpPr/>
          <p:nvPr/>
        </p:nvSpPr>
        <p:spPr>
          <a:xfrm>
            <a:off x="3911366" y="5792479"/>
            <a:ext cx="1598895" cy="400110"/>
          </a:xfrm>
          <a:prstGeom prst="rect">
            <a:avLst/>
          </a:prstGeom>
        </p:spPr>
        <p:txBody>
          <a:bodyPr wrap="square">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endParaRPr>
          </a:p>
        </p:txBody>
      </p:sp>
      <p:sp>
        <p:nvSpPr>
          <p:cNvPr id="42" name="TextBox 55"/>
          <p:cNvSpPr txBox="1"/>
          <p:nvPr/>
        </p:nvSpPr>
        <p:spPr>
          <a:xfrm>
            <a:off x="7561373" y="2313715"/>
            <a:ext cx="1752017"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fontAlgn="auto">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prstClr val="white">
                  <a:lumMod val="95000"/>
                </a:prstClr>
              </a:solidFill>
              <a:latin typeface="造字工房情书（非商用）常规体" pitchFamily="50" charset="-122"/>
              <a:ea typeface="造字工房情书（非商用）常规体" pitchFamily="50" charset="-122"/>
              <a:sym typeface="微软雅黑" pitchFamily="34" charset="-122"/>
            </a:endParaRPr>
          </a:p>
        </p:txBody>
      </p:sp>
      <p:sp>
        <p:nvSpPr>
          <p:cNvPr id="43" name="矩形 42"/>
          <p:cNvSpPr/>
          <p:nvPr/>
        </p:nvSpPr>
        <p:spPr>
          <a:xfrm>
            <a:off x="5506170" y="2315965"/>
            <a:ext cx="1598895" cy="400110"/>
          </a:xfrm>
          <a:prstGeom prst="rect">
            <a:avLst/>
          </a:prstGeom>
        </p:spPr>
        <p:txBody>
          <a:bodyPr wrap="square">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endParaRPr>
          </a:p>
        </p:txBody>
      </p:sp>
      <p:sp>
        <p:nvSpPr>
          <p:cNvPr id="44" name="TextBox 57"/>
          <p:cNvSpPr txBox="1"/>
          <p:nvPr/>
        </p:nvSpPr>
        <p:spPr>
          <a:xfrm>
            <a:off x="9020266" y="4414450"/>
            <a:ext cx="1670679" cy="609398"/>
          </a:xfrm>
          <a:prstGeom prst="rect">
            <a:avLst/>
          </a:prstGeom>
          <a:noFill/>
        </p:spPr>
        <p:txBody>
          <a:bodyPr wrap="square" rtlCol="0" anchor="ctr">
            <a:spAutoFit/>
          </a:bodyPr>
          <a:lstStyle/>
          <a:p>
            <a:pPr fontAlgn="auto">
              <a:lnSpc>
                <a:spcPct val="120000"/>
              </a:lnSpc>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a:t>
            </a:r>
          </a:p>
        </p:txBody>
      </p:sp>
      <p:sp>
        <p:nvSpPr>
          <p:cNvPr id="45" name="矩形 44"/>
          <p:cNvSpPr/>
          <p:nvPr/>
        </p:nvSpPr>
        <p:spPr>
          <a:xfrm>
            <a:off x="7033783" y="5160079"/>
            <a:ext cx="1598895" cy="400110"/>
          </a:xfrm>
          <a:prstGeom prst="rect">
            <a:avLst/>
          </a:prstGeom>
        </p:spPr>
        <p:txBody>
          <a:bodyPr wrap="square">
            <a:spAutoFit/>
          </a:bodyPr>
          <a:lstStyle/>
          <a:p>
            <a:pPr algn="ct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a:solidFill>
                <a:prstClr val="white">
                  <a:lumMod val="95000"/>
                </a:prstClr>
              </a:solidFill>
              <a:latin typeface="造字工房情书（非商用）常规体" pitchFamily="50" charset="-122"/>
              <a:ea typeface="造字工房情书（非商用）常规体" pitchFamily="50" charset="-122"/>
              <a:cs typeface="华文黑体" pitchFamily="2" charset="-122"/>
            </a:endParaRPr>
          </a:p>
        </p:txBody>
      </p:sp>
      <p:cxnSp>
        <p:nvCxnSpPr>
          <p:cNvPr id="46" name="肘形连接符 45"/>
          <p:cNvCxnSpPr/>
          <p:nvPr/>
        </p:nvCxnSpPr>
        <p:spPr>
          <a:xfrm rot="10800000" flipV="1">
            <a:off x="1011474" y="2931029"/>
            <a:ext cx="1530873" cy="834621"/>
          </a:xfrm>
          <a:prstGeom prst="bentConnector3">
            <a:avLst>
              <a:gd name="adj1" fmla="val 20581"/>
            </a:avLst>
          </a:prstGeom>
          <a:noFill/>
          <a:ln w="9525" cap="flat" cmpd="sng" algn="ctr">
            <a:solidFill>
              <a:sysClr val="window" lastClr="FFFFFF">
                <a:lumMod val="50000"/>
              </a:sysClr>
            </a:solidFill>
            <a:prstDash val="sysDash"/>
          </a:ln>
          <a:effectLst/>
        </p:spPr>
      </p:cxnSp>
      <p:cxnSp>
        <p:nvCxnSpPr>
          <p:cNvPr id="47" name="肘形连接符 46"/>
          <p:cNvCxnSpPr/>
          <p:nvPr/>
        </p:nvCxnSpPr>
        <p:spPr>
          <a:xfrm rot="10800000">
            <a:off x="1406735" y="4606796"/>
            <a:ext cx="2473569" cy="569324"/>
          </a:xfrm>
          <a:prstGeom prst="bentConnector3">
            <a:avLst>
              <a:gd name="adj1" fmla="val 21861"/>
            </a:avLst>
          </a:prstGeom>
          <a:noFill/>
          <a:ln w="9525" cap="flat" cmpd="sng" algn="ctr">
            <a:solidFill>
              <a:sysClr val="window" lastClr="FFFFFF">
                <a:lumMod val="50000"/>
              </a:sysClr>
            </a:solidFill>
            <a:prstDash val="sysDash"/>
          </a:ln>
          <a:effectLst/>
        </p:spPr>
      </p:cxnSp>
      <p:cxnSp>
        <p:nvCxnSpPr>
          <p:cNvPr id="48" name="肘形连接符 47"/>
          <p:cNvCxnSpPr/>
          <p:nvPr/>
        </p:nvCxnSpPr>
        <p:spPr>
          <a:xfrm rot="10800000" flipV="1">
            <a:off x="8127224" y="4356776"/>
            <a:ext cx="2424229" cy="640975"/>
          </a:xfrm>
          <a:prstGeom prst="bentConnector3">
            <a:avLst>
              <a:gd name="adj1" fmla="val 66889"/>
            </a:avLst>
          </a:prstGeom>
          <a:noFill/>
          <a:ln w="9525" cap="flat" cmpd="sng" algn="ctr">
            <a:solidFill>
              <a:sysClr val="window" lastClr="FFFFFF">
                <a:lumMod val="50000"/>
              </a:sysClr>
            </a:solidFill>
            <a:prstDash val="sysDash"/>
          </a:ln>
          <a:effectLst/>
        </p:spPr>
      </p:cxnSp>
      <p:cxnSp>
        <p:nvCxnSpPr>
          <p:cNvPr id="49" name="肘形连接符 48"/>
          <p:cNvCxnSpPr/>
          <p:nvPr/>
        </p:nvCxnSpPr>
        <p:spPr>
          <a:xfrm rot="10800000" flipV="1">
            <a:off x="6905100" y="2128824"/>
            <a:ext cx="2267929" cy="997559"/>
          </a:xfrm>
          <a:prstGeom prst="bentConnector3">
            <a:avLst>
              <a:gd name="adj1" fmla="val 74673"/>
            </a:avLst>
          </a:prstGeom>
          <a:noFill/>
          <a:ln w="9525" cap="flat" cmpd="sng" algn="ctr">
            <a:solidFill>
              <a:sysClr val="window" lastClr="FFFFFF">
                <a:lumMod val="50000"/>
              </a:sysClr>
            </a:solidFill>
            <a:prstDash val="sysDash"/>
          </a:ln>
          <a:effectLst/>
        </p:spPr>
      </p:cxn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2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2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47"/>
                                        </p:tgtEl>
                                        <p:attrNameLst>
                                          <p:attrName>style.visibility</p:attrName>
                                        </p:attrNameLst>
                                      </p:cBhvr>
                                      <p:to>
                                        <p:strVal val="visible"/>
                                      </p:to>
                                    </p:set>
                                    <p:animEffect transition="in" filter="wipe(right)">
                                      <p:cBhvr>
                                        <p:cTn id="30" dur="500"/>
                                        <p:tgtEl>
                                          <p:spTgt spid="4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3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ppt_x"/>
                                          </p:val>
                                        </p:tav>
                                        <p:tav tm="100000">
                                          <p:val>
                                            <p:strVal val="#ppt_x"/>
                                          </p:val>
                                        </p:tav>
                                      </p:tavLst>
                                    </p:anim>
                                    <p:anim calcmode="lin" valueType="num">
                                      <p:cBhvr additive="base">
                                        <p:cTn id="59" dur="500" fill="hold"/>
                                        <p:tgtEl>
                                          <p:spTgt spid="3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3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2160637" y="2805087"/>
            <a:ext cx="1440160" cy="1440160"/>
          </a:xfrm>
          <a:prstGeom prst="rect">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3" name="Group 4"/>
          <p:cNvGrpSpPr>
            <a:grpSpLocks noChangeAspect="1"/>
          </p:cNvGrpSpPr>
          <p:nvPr/>
        </p:nvGrpSpPr>
        <p:grpSpPr bwMode="auto">
          <a:xfrm>
            <a:off x="2450126" y="2805087"/>
            <a:ext cx="861182" cy="1380220"/>
            <a:chOff x="4638" y="-33"/>
            <a:chExt cx="667" cy="1069"/>
          </a:xfrm>
          <a:solidFill>
            <a:sysClr val="window" lastClr="FFFFFF">
              <a:lumMod val="95000"/>
            </a:sysClr>
          </a:solidFill>
        </p:grpSpPr>
        <p:sp>
          <p:nvSpPr>
            <p:cNvPr id="44"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a:ea typeface="宋体"/>
              </a:endParaRPr>
            </a:p>
          </p:txBody>
        </p:sp>
        <p:sp>
          <p:nvSpPr>
            <p:cNvPr id="45"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black"/>
                </a:solidFill>
                <a:effectLst/>
                <a:uLnTx/>
                <a:uFillTx/>
                <a:latin typeface="Calibri"/>
                <a:ea typeface="宋体"/>
              </a:endParaRPr>
            </a:p>
          </p:txBody>
        </p:sp>
      </p:grpSp>
      <p:sp>
        <p:nvSpPr>
          <p:cNvPr id="46" name="文本框 13"/>
          <p:cNvSpPr txBox="1"/>
          <p:nvPr/>
        </p:nvSpPr>
        <p:spPr>
          <a:xfrm>
            <a:off x="2206969" y="4712337"/>
            <a:ext cx="1337824" cy="369332"/>
          </a:xfrm>
          <a:prstGeom prst="rect">
            <a:avLst/>
          </a:prstGeom>
          <a:noFill/>
        </p:spPr>
        <p:txBody>
          <a:bodyPr wrap="square" rtlCol="0">
            <a:spAutoFit/>
          </a:bodyPr>
          <a:lstStyle/>
          <a:p>
            <a:pPr algn="ct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代用名</a:t>
            </a:r>
            <a:r>
              <a:rPr lang="en-US" altLang="zh-CN" dirty="0">
                <a:solidFill>
                  <a:prstClr val="white">
                    <a:lumMod val="95000"/>
                  </a:prstClr>
                </a:solidFill>
                <a:latin typeface="造字工房情书（非商用）常规体" pitchFamily="50" charset="-122"/>
                <a:ea typeface="造字工房情书（非商用）常规体" pitchFamily="50" charset="-122"/>
              </a:rPr>
              <a:t>XXX</a:t>
            </a:r>
          </a:p>
        </p:txBody>
      </p:sp>
      <p:sp>
        <p:nvSpPr>
          <p:cNvPr id="47" name="文本框 7"/>
          <p:cNvSpPr txBox="1">
            <a:spLocks noChangeArrowheads="1"/>
          </p:cNvSpPr>
          <p:nvPr/>
        </p:nvSpPr>
        <p:spPr bwMode="auto">
          <a:xfrm>
            <a:off x="4098612" y="2491702"/>
            <a:ext cx="2736303" cy="131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个人简介</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a:p>
            <a:pPr fontAlgn="auto">
              <a:lnSpc>
                <a:spcPct val="150000"/>
              </a:lnSpc>
              <a:spcBef>
                <a:spcPts val="30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单击此处添加对图片的说明文字单击此处添加对图片的说明文字单击此处添加对图片的说明文字单击此处添加对图片的说明文字</a:t>
            </a:r>
          </a:p>
          <a:p>
            <a:pPr fontAlgn="auto">
              <a:lnSpc>
                <a:spcPct val="150000"/>
              </a:lnSpc>
              <a:spcBef>
                <a:spcPts val="300"/>
              </a:spcBef>
              <a:spcAft>
                <a:spcPts val="0"/>
              </a:spcAft>
            </a:pPr>
            <a:endParaRPr lang="zh-CN" altLang="en-US" sz="1200" dirty="0">
              <a:solidFill>
                <a:prstClr val="white">
                  <a:lumMod val="95000"/>
                </a:prstClr>
              </a:solidFill>
              <a:latin typeface="造字工房情书（非商用）常规体" pitchFamily="50" charset="-122"/>
              <a:ea typeface="造字工房情书（非商用）常规体" pitchFamily="50" charset="-122"/>
            </a:endParaRPr>
          </a:p>
        </p:txBody>
      </p:sp>
      <p:grpSp>
        <p:nvGrpSpPr>
          <p:cNvPr id="48" name="组合 47"/>
          <p:cNvGrpSpPr/>
          <p:nvPr/>
        </p:nvGrpSpPr>
        <p:grpSpPr>
          <a:xfrm>
            <a:off x="4242625" y="4022960"/>
            <a:ext cx="2304259" cy="1449549"/>
            <a:chOff x="2702415" y="2850393"/>
            <a:chExt cx="2304259" cy="1449549"/>
          </a:xfrm>
        </p:grpSpPr>
        <p:grpSp>
          <p:nvGrpSpPr>
            <p:cNvPr id="49" name="组合 48"/>
            <p:cNvGrpSpPr>
              <a:grpSpLocks noChangeAspect="1"/>
            </p:cNvGrpSpPr>
            <p:nvPr/>
          </p:nvGrpSpPr>
          <p:grpSpPr>
            <a:xfrm>
              <a:off x="2702415" y="3666497"/>
              <a:ext cx="223475" cy="180000"/>
              <a:chOff x="3304457" y="-231998"/>
              <a:chExt cx="576064" cy="463996"/>
            </a:xfrm>
          </p:grpSpPr>
          <p:sp>
            <p:nvSpPr>
              <p:cNvPr id="63" name="圆角矩形 62"/>
              <p:cNvSpPr/>
              <p:nvPr/>
            </p:nvSpPr>
            <p:spPr>
              <a:xfrm>
                <a:off x="3304457" y="-231998"/>
                <a:ext cx="576064" cy="463996"/>
              </a:xfrm>
              <a:prstGeom prst="round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ysClr val="windowText" lastClr="000000">
                  <a:lumMod val="75000"/>
                  <a:lumOff val="2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grpSp>
          <p:nvGrpSpPr>
            <p:cNvPr id="50" name="组合 49"/>
            <p:cNvGrpSpPr>
              <a:grpSpLocks noChangeAspect="1"/>
            </p:cNvGrpSpPr>
            <p:nvPr/>
          </p:nvGrpSpPr>
          <p:grpSpPr>
            <a:xfrm>
              <a:off x="2702415" y="3294449"/>
              <a:ext cx="223475" cy="180000"/>
              <a:chOff x="2350396" y="383407"/>
              <a:chExt cx="576064" cy="463996"/>
            </a:xfrm>
          </p:grpSpPr>
          <p:sp>
            <p:nvSpPr>
              <p:cNvPr id="61" name="圆角矩形 60"/>
              <p:cNvSpPr/>
              <p:nvPr/>
            </p:nvSpPr>
            <p:spPr>
              <a:xfrm>
                <a:off x="2350396" y="383407"/>
                <a:ext cx="576064" cy="463996"/>
              </a:xfrm>
              <a:prstGeom prst="round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ysClr val="windowText" lastClr="000000">
                  <a:lumMod val="75000"/>
                  <a:lumOff val="2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grpSp>
          <p:nvGrpSpPr>
            <p:cNvPr id="51" name="组合 50"/>
            <p:cNvGrpSpPr>
              <a:grpSpLocks noChangeAspect="1"/>
            </p:cNvGrpSpPr>
            <p:nvPr/>
          </p:nvGrpSpPr>
          <p:grpSpPr>
            <a:xfrm>
              <a:off x="2702415" y="2922401"/>
              <a:ext cx="223475" cy="180000"/>
              <a:chOff x="971600" y="107504"/>
              <a:chExt cx="576064" cy="463996"/>
            </a:xfrm>
          </p:grpSpPr>
          <p:sp>
            <p:nvSpPr>
              <p:cNvPr id="59" name="圆角矩形 58"/>
              <p:cNvSpPr/>
              <p:nvPr/>
            </p:nvSpPr>
            <p:spPr>
              <a:xfrm>
                <a:off x="971600" y="107504"/>
                <a:ext cx="576064" cy="463996"/>
              </a:xfrm>
              <a:prstGeom prst="round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ysClr val="windowText" lastClr="000000">
                  <a:lumMod val="75000"/>
                  <a:lumOff val="2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grpSp>
          <p:nvGrpSpPr>
            <p:cNvPr id="52" name="组合 51"/>
            <p:cNvGrpSpPr>
              <a:grpSpLocks noChangeAspect="1"/>
            </p:cNvGrpSpPr>
            <p:nvPr/>
          </p:nvGrpSpPr>
          <p:grpSpPr>
            <a:xfrm>
              <a:off x="2702415" y="4038545"/>
              <a:ext cx="223475" cy="180000"/>
              <a:chOff x="5180856" y="-282649"/>
              <a:chExt cx="576064" cy="463996"/>
            </a:xfrm>
          </p:grpSpPr>
          <p:sp>
            <p:nvSpPr>
              <p:cNvPr id="57" name="圆角矩形 56"/>
              <p:cNvSpPr/>
              <p:nvPr/>
            </p:nvSpPr>
            <p:spPr>
              <a:xfrm>
                <a:off x="5180856" y="-282649"/>
                <a:ext cx="576064" cy="463996"/>
              </a:xfrm>
              <a:prstGeom prst="round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ysClr val="windowText" lastClr="000000">
                  <a:lumMod val="75000"/>
                  <a:lumOff val="2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sp>
          <p:nvSpPr>
            <p:cNvPr id="53" name="TextBox 52"/>
            <p:cNvSpPr txBox="1"/>
            <p:nvPr/>
          </p:nvSpPr>
          <p:spPr>
            <a:xfrm>
              <a:off x="2990450" y="2850393"/>
              <a:ext cx="172819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18212345678</a:t>
              </a:r>
              <a:endParaRPr kumimoji="0" lang="zh-CN" altLang="en-US"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4" name="TextBox 53"/>
            <p:cNvSpPr txBox="1"/>
            <p:nvPr/>
          </p:nvSpPr>
          <p:spPr>
            <a:xfrm>
              <a:off x="2990450" y="3243709"/>
              <a:ext cx="201622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wms123@163.com</a:t>
              </a:r>
              <a:endParaRPr kumimoji="0" lang="zh-CN" altLang="en-US"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5" name="TextBox 54"/>
            <p:cNvSpPr txBox="1"/>
            <p:nvPr/>
          </p:nvSpPr>
          <p:spPr>
            <a:xfrm>
              <a:off x="2990450" y="3602608"/>
              <a:ext cx="201622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wumingshi</a:t>
              </a:r>
              <a:endParaRPr kumimoji="0" lang="zh-CN" altLang="en-US"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56" name="TextBox 55"/>
            <p:cNvSpPr txBox="1"/>
            <p:nvPr/>
          </p:nvSpPr>
          <p:spPr>
            <a:xfrm>
              <a:off x="2990202" y="3992165"/>
              <a:ext cx="201622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rPr>
                <a:t>wms123</a:t>
              </a:r>
              <a:endParaRPr kumimoji="0" lang="zh-CN" altLang="en-US" sz="1400" b="0" i="0" u="none" strike="noStrike" kern="0" cap="none" spc="0" normalizeH="0" baseline="0" noProof="0" dirty="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
        <p:nvSpPr>
          <p:cNvPr id="65" name="圆角矩形 64"/>
          <p:cNvSpPr/>
          <p:nvPr/>
        </p:nvSpPr>
        <p:spPr>
          <a:xfrm>
            <a:off x="7253273" y="3146734"/>
            <a:ext cx="2340000" cy="180000"/>
          </a:xfrm>
          <a:prstGeom prst="roundRect">
            <a:avLst>
              <a:gd name="adj" fmla="val 50000"/>
            </a:avLst>
          </a:prstGeom>
          <a:noFill/>
          <a:ln w="127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6" name="圆角矩形 65"/>
          <p:cNvSpPr/>
          <p:nvPr/>
        </p:nvSpPr>
        <p:spPr>
          <a:xfrm>
            <a:off x="7253273" y="4455192"/>
            <a:ext cx="2340000" cy="180000"/>
          </a:xfrm>
          <a:prstGeom prst="roundRect">
            <a:avLst>
              <a:gd name="adj" fmla="val 50000"/>
            </a:avLst>
          </a:prstGeom>
          <a:noFill/>
          <a:ln w="127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7" name="圆角矩形 66"/>
          <p:cNvSpPr/>
          <p:nvPr/>
        </p:nvSpPr>
        <p:spPr>
          <a:xfrm>
            <a:off x="7253273" y="5097258"/>
            <a:ext cx="2340000" cy="180000"/>
          </a:xfrm>
          <a:prstGeom prst="roundRect">
            <a:avLst>
              <a:gd name="adj" fmla="val 50000"/>
            </a:avLst>
          </a:prstGeom>
          <a:noFill/>
          <a:ln w="127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8" name="圆角矩形 67"/>
          <p:cNvSpPr/>
          <p:nvPr/>
        </p:nvSpPr>
        <p:spPr>
          <a:xfrm>
            <a:off x="7253273" y="3813125"/>
            <a:ext cx="2340000" cy="180000"/>
          </a:xfrm>
          <a:prstGeom prst="roundRect">
            <a:avLst>
              <a:gd name="adj" fmla="val 50000"/>
            </a:avLst>
          </a:prstGeom>
          <a:noFill/>
          <a:ln w="127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9" name="圆角矩形 68"/>
          <p:cNvSpPr/>
          <p:nvPr/>
        </p:nvSpPr>
        <p:spPr>
          <a:xfrm>
            <a:off x="7253273" y="3146734"/>
            <a:ext cx="2052000" cy="180000"/>
          </a:xfrm>
          <a:prstGeom prst="roundRect">
            <a:avLst>
              <a:gd name="adj" fmla="val 50000"/>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70" name="圆角矩形 69"/>
          <p:cNvSpPr/>
          <p:nvPr/>
        </p:nvSpPr>
        <p:spPr>
          <a:xfrm>
            <a:off x="7253273" y="3813125"/>
            <a:ext cx="1836000" cy="180000"/>
          </a:xfrm>
          <a:prstGeom prst="roundRect">
            <a:avLst>
              <a:gd name="adj" fmla="val 50000"/>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71" name="圆角矩形 70"/>
          <p:cNvSpPr/>
          <p:nvPr/>
        </p:nvSpPr>
        <p:spPr>
          <a:xfrm>
            <a:off x="7253273" y="4455192"/>
            <a:ext cx="1188000" cy="180000"/>
          </a:xfrm>
          <a:prstGeom prst="roundRect">
            <a:avLst>
              <a:gd name="adj" fmla="val 50000"/>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72" name="圆角矩形 71"/>
          <p:cNvSpPr/>
          <p:nvPr/>
        </p:nvSpPr>
        <p:spPr>
          <a:xfrm>
            <a:off x="7253273" y="5097258"/>
            <a:ext cx="1908000" cy="180000"/>
          </a:xfrm>
          <a:prstGeom prst="roundRect">
            <a:avLst>
              <a:gd name="adj" fmla="val 50000"/>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73" name="TextBox 72"/>
          <p:cNvSpPr txBox="1"/>
          <p:nvPr/>
        </p:nvSpPr>
        <p:spPr>
          <a:xfrm>
            <a:off x="9701545" y="3052068"/>
            <a:ext cx="612000" cy="338554"/>
          </a:xfrm>
          <a:prstGeom prst="rect">
            <a:avLst/>
          </a:prstGeom>
          <a:noFill/>
        </p:spPr>
        <p:txBody>
          <a:bodyPr wrap="square" rtlCol="0">
            <a:spAutoFit/>
          </a:bodyPr>
          <a:lstStyle/>
          <a:p>
            <a:pPr fontAlgn="auto">
              <a:spcBef>
                <a:spcPts val="0"/>
              </a:spcBef>
              <a:spcAft>
                <a:spcPts val="0"/>
              </a:spcAft>
            </a:pPr>
            <a:r>
              <a:rPr lang="en-US" altLang="zh-CN"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rPr>
              <a:t>95%</a:t>
            </a:r>
            <a:endParaRPr lang="zh-CN" altLang="en-US"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endParaRPr>
          </a:p>
        </p:txBody>
      </p:sp>
      <p:sp>
        <p:nvSpPr>
          <p:cNvPr id="74" name="TextBox 73"/>
          <p:cNvSpPr txBox="1"/>
          <p:nvPr/>
        </p:nvSpPr>
        <p:spPr>
          <a:xfrm>
            <a:off x="9701545" y="3718459"/>
            <a:ext cx="612000" cy="338554"/>
          </a:xfrm>
          <a:prstGeom prst="rect">
            <a:avLst/>
          </a:prstGeom>
          <a:noFill/>
        </p:spPr>
        <p:txBody>
          <a:bodyPr wrap="square" rtlCol="0">
            <a:spAutoFit/>
          </a:bodyPr>
          <a:lstStyle/>
          <a:p>
            <a:pPr fontAlgn="auto">
              <a:spcBef>
                <a:spcPts val="0"/>
              </a:spcBef>
              <a:spcAft>
                <a:spcPts val="0"/>
              </a:spcAft>
            </a:pPr>
            <a:r>
              <a:rPr lang="en-US" altLang="zh-CN"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endParaRPr>
          </a:p>
        </p:txBody>
      </p:sp>
      <p:sp>
        <p:nvSpPr>
          <p:cNvPr id="75" name="TextBox 74"/>
          <p:cNvSpPr txBox="1"/>
          <p:nvPr/>
        </p:nvSpPr>
        <p:spPr>
          <a:xfrm>
            <a:off x="9701545" y="4360526"/>
            <a:ext cx="612000" cy="338554"/>
          </a:xfrm>
          <a:prstGeom prst="rect">
            <a:avLst/>
          </a:prstGeom>
          <a:noFill/>
        </p:spPr>
        <p:txBody>
          <a:bodyPr wrap="square" rtlCol="0">
            <a:spAutoFit/>
          </a:bodyPr>
          <a:lstStyle/>
          <a:p>
            <a:pPr fontAlgn="auto">
              <a:spcBef>
                <a:spcPts val="0"/>
              </a:spcBef>
              <a:spcAft>
                <a:spcPts val="0"/>
              </a:spcAft>
            </a:pPr>
            <a:r>
              <a:rPr lang="en-US" altLang="zh-CN"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rPr>
              <a:t>55%</a:t>
            </a:r>
            <a:endParaRPr lang="zh-CN" altLang="en-US"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endParaRPr>
          </a:p>
        </p:txBody>
      </p:sp>
      <p:sp>
        <p:nvSpPr>
          <p:cNvPr id="76" name="TextBox 75"/>
          <p:cNvSpPr txBox="1"/>
          <p:nvPr/>
        </p:nvSpPr>
        <p:spPr>
          <a:xfrm>
            <a:off x="9701545" y="5002592"/>
            <a:ext cx="612000" cy="338554"/>
          </a:xfrm>
          <a:prstGeom prst="rect">
            <a:avLst/>
          </a:prstGeom>
          <a:noFill/>
        </p:spPr>
        <p:txBody>
          <a:bodyPr wrap="square" rtlCol="0">
            <a:spAutoFit/>
          </a:bodyPr>
          <a:lstStyle/>
          <a:p>
            <a:pPr fontAlgn="auto">
              <a:spcBef>
                <a:spcPts val="0"/>
              </a:spcBef>
              <a:spcAft>
                <a:spcPts val="0"/>
              </a:spcAft>
            </a:pPr>
            <a:r>
              <a:rPr lang="en-US" altLang="zh-CN"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rPr>
              <a:t>90%</a:t>
            </a:r>
            <a:endParaRPr lang="zh-CN" altLang="en-US" sz="1600" dirty="0">
              <a:solidFill>
                <a:prstClr val="white">
                  <a:lumMod val="95000"/>
                </a:prstClr>
              </a:solidFill>
              <a:latin typeface="造字工房情书（非商用）常规体" pitchFamily="50" charset="-122"/>
              <a:ea typeface="造字工房情书（非商用）常规体" pitchFamily="50" charset="-122"/>
              <a:cs typeface="Arial Unicode MS" pitchFamily="34" charset="-122"/>
            </a:endParaRPr>
          </a:p>
        </p:txBody>
      </p:sp>
      <p:sp>
        <p:nvSpPr>
          <p:cNvPr id="77" name="TextBox 76"/>
          <p:cNvSpPr txBox="1"/>
          <p:nvPr/>
        </p:nvSpPr>
        <p:spPr>
          <a:xfrm>
            <a:off x="7253273" y="2868550"/>
            <a:ext cx="936104" cy="307777"/>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学习能力</a:t>
            </a:r>
          </a:p>
        </p:txBody>
      </p:sp>
      <p:sp>
        <p:nvSpPr>
          <p:cNvPr id="78" name="TextBox 77"/>
          <p:cNvSpPr txBox="1"/>
          <p:nvPr/>
        </p:nvSpPr>
        <p:spPr>
          <a:xfrm>
            <a:off x="7253273" y="3518904"/>
            <a:ext cx="1224136" cy="307777"/>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团队协作</a:t>
            </a:r>
          </a:p>
        </p:txBody>
      </p:sp>
      <p:sp>
        <p:nvSpPr>
          <p:cNvPr id="79" name="TextBox 78"/>
          <p:cNvSpPr txBox="1"/>
          <p:nvPr/>
        </p:nvSpPr>
        <p:spPr>
          <a:xfrm>
            <a:off x="7253273" y="4167532"/>
            <a:ext cx="1368152" cy="307777"/>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软件操作</a:t>
            </a:r>
          </a:p>
        </p:txBody>
      </p:sp>
      <p:sp>
        <p:nvSpPr>
          <p:cNvPr id="80" name="TextBox 79"/>
          <p:cNvSpPr txBox="1"/>
          <p:nvPr/>
        </p:nvSpPr>
        <p:spPr>
          <a:xfrm>
            <a:off x="7253273" y="4815604"/>
            <a:ext cx="1224136" cy="307777"/>
          </a:xfrm>
          <a:prstGeom prst="rect">
            <a:avLst/>
          </a:prstGeom>
          <a:noFill/>
        </p:spPr>
        <p:txBody>
          <a:bodyPr wrap="square" rtlCol="0">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运营实践</a:t>
            </a:r>
          </a:p>
        </p:txBody>
      </p:sp>
      <p:sp>
        <p:nvSpPr>
          <p:cNvPr id="81" name="文本框 7"/>
          <p:cNvSpPr txBox="1">
            <a:spLocks noChangeArrowheads="1"/>
          </p:cNvSpPr>
          <p:nvPr/>
        </p:nvSpPr>
        <p:spPr bwMode="auto">
          <a:xfrm>
            <a:off x="7192330" y="2491702"/>
            <a:ext cx="1896943" cy="38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个人能力</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par>
                                <p:cTn id="14" presetID="53" presetClass="entr" presetSubtype="16" fill="hold" grpId="0" nodeType="withEffect">
                                  <p:stCondLst>
                                    <p:cond delay="125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childTnLst>
                          </p:cTn>
                        </p:par>
                        <p:par>
                          <p:cTn id="19" fill="hold">
                            <p:stCondLst>
                              <p:cond delay="2750"/>
                            </p:stCondLst>
                            <p:childTnLst>
                              <p:par>
                                <p:cTn id="20" presetID="22" presetClass="entr" presetSubtype="8"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3250"/>
                            </p:stCondLst>
                            <p:childTnLst>
                              <p:par>
                                <p:cTn id="24" presetID="22" presetClass="entr" presetSubtype="1"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up)">
                                      <p:cBhvr>
                                        <p:cTn id="26" dur="500"/>
                                        <p:tgtEl>
                                          <p:spTgt spid="48"/>
                                        </p:tgtEl>
                                      </p:cBhvr>
                                    </p:animEffect>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wipe(left)">
                                      <p:cBhvr>
                                        <p:cTn id="30" dur="500"/>
                                        <p:tgtEl>
                                          <p:spTgt spid="81"/>
                                        </p:tgtEl>
                                      </p:cBhvr>
                                    </p:animEffect>
                                  </p:childTnLst>
                                </p:cTn>
                              </p:par>
                            </p:childTnLst>
                          </p:cTn>
                        </p:par>
                        <p:par>
                          <p:cTn id="31" fill="hold">
                            <p:stCondLst>
                              <p:cond delay="4250"/>
                            </p:stCondLst>
                            <p:childTnLst>
                              <p:par>
                                <p:cTn id="32" presetID="22" presetClass="entr" presetSubtype="8"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left)">
                                      <p:cBhvr>
                                        <p:cTn id="34" dur="500"/>
                                        <p:tgtEl>
                                          <p:spTgt spid="65"/>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down)">
                                      <p:cBhvr>
                                        <p:cTn id="41" dur="500"/>
                                        <p:tgtEl>
                                          <p:spTgt spid="7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left)">
                                      <p:cBhvr>
                                        <p:cTn id="44" dur="500"/>
                                        <p:tgtEl>
                                          <p:spTgt spid="73"/>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left)">
                                      <p:cBhvr>
                                        <p:cTn id="48" dur="500"/>
                                        <p:tgtEl>
                                          <p:spTgt spid="68"/>
                                        </p:tgtEl>
                                      </p:cBhvr>
                                    </p:animEffect>
                                  </p:childTnLst>
                                </p:cTn>
                              </p:par>
                              <p:par>
                                <p:cTn id="49" presetID="22" presetClass="entr" presetSubtype="8" fill="hold" grpId="0" nodeType="withEffect">
                                  <p:stCondLst>
                                    <p:cond delay="250"/>
                                  </p:stCondLst>
                                  <p:childTnLst>
                                    <p:set>
                                      <p:cBhvr>
                                        <p:cTn id="50" dur="1" fill="hold">
                                          <p:stCondLst>
                                            <p:cond delay="0"/>
                                          </p:stCondLst>
                                        </p:cTn>
                                        <p:tgtEl>
                                          <p:spTgt spid="70"/>
                                        </p:tgtEl>
                                        <p:attrNameLst>
                                          <p:attrName>style.visibility</p:attrName>
                                        </p:attrNameLst>
                                      </p:cBhvr>
                                      <p:to>
                                        <p:strVal val="visible"/>
                                      </p:to>
                                    </p:set>
                                    <p:animEffect transition="in" filter="wipe(left)">
                                      <p:cBhvr>
                                        <p:cTn id="51" dur="500"/>
                                        <p:tgtEl>
                                          <p:spTgt spid="70"/>
                                        </p:tgtEl>
                                      </p:cBhvr>
                                    </p:animEffect>
                                  </p:childTnLst>
                                </p:cTn>
                              </p:par>
                            </p:childTnLst>
                          </p:cTn>
                        </p:par>
                        <p:par>
                          <p:cTn id="52" fill="hold">
                            <p:stCondLst>
                              <p:cond delay="6250"/>
                            </p:stCondLst>
                            <p:childTnLst>
                              <p:par>
                                <p:cTn id="53" presetID="22" presetClass="entr" presetSubtype="4"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wipe(down)">
                                      <p:cBhvr>
                                        <p:cTn id="55" dur="500"/>
                                        <p:tgtEl>
                                          <p:spTgt spid="78"/>
                                        </p:tgtEl>
                                      </p:cBhvr>
                                    </p:animEffect>
                                  </p:childTnLst>
                                </p:cTn>
                              </p:par>
                              <p:par>
                                <p:cTn id="56" presetID="22" presetClass="entr" presetSubtype="8" fill="hold" grpId="0" nodeType="withEffect">
                                  <p:stCondLst>
                                    <p:cond delay="250"/>
                                  </p:stCondLst>
                                  <p:childTnLst>
                                    <p:set>
                                      <p:cBhvr>
                                        <p:cTn id="57" dur="1" fill="hold">
                                          <p:stCondLst>
                                            <p:cond delay="0"/>
                                          </p:stCondLst>
                                        </p:cTn>
                                        <p:tgtEl>
                                          <p:spTgt spid="74"/>
                                        </p:tgtEl>
                                        <p:attrNameLst>
                                          <p:attrName>style.visibility</p:attrName>
                                        </p:attrNameLst>
                                      </p:cBhvr>
                                      <p:to>
                                        <p:strVal val="visible"/>
                                      </p:to>
                                    </p:set>
                                    <p:animEffect transition="in" filter="wipe(left)">
                                      <p:cBhvr>
                                        <p:cTn id="58" dur="500"/>
                                        <p:tgtEl>
                                          <p:spTgt spid="74"/>
                                        </p:tgtEl>
                                      </p:cBhvr>
                                    </p:animEffect>
                                  </p:childTnLst>
                                </p:cTn>
                              </p:par>
                            </p:childTnLst>
                          </p:cTn>
                        </p:par>
                        <p:par>
                          <p:cTn id="59" fill="hold">
                            <p:stCondLst>
                              <p:cond delay="7000"/>
                            </p:stCondLst>
                            <p:childTnLst>
                              <p:par>
                                <p:cTn id="60" presetID="22" presetClass="entr" presetSubtype="8" fill="hold" grpId="0"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left)">
                                      <p:cBhvr>
                                        <p:cTn id="62" dur="500"/>
                                        <p:tgtEl>
                                          <p:spTgt spid="66"/>
                                        </p:tgtEl>
                                      </p:cBhvr>
                                    </p:animEffect>
                                  </p:childTnLst>
                                </p:cTn>
                              </p:par>
                              <p:par>
                                <p:cTn id="63" presetID="22" presetClass="entr" presetSubtype="8" fill="hold" grpId="0" nodeType="withEffect">
                                  <p:stCondLst>
                                    <p:cond delay="250"/>
                                  </p:stCondLst>
                                  <p:childTnLst>
                                    <p:set>
                                      <p:cBhvr>
                                        <p:cTn id="64" dur="1" fill="hold">
                                          <p:stCondLst>
                                            <p:cond delay="0"/>
                                          </p:stCondLst>
                                        </p:cTn>
                                        <p:tgtEl>
                                          <p:spTgt spid="71"/>
                                        </p:tgtEl>
                                        <p:attrNameLst>
                                          <p:attrName>style.visibility</p:attrName>
                                        </p:attrNameLst>
                                      </p:cBhvr>
                                      <p:to>
                                        <p:strVal val="visible"/>
                                      </p:to>
                                    </p:set>
                                    <p:animEffect transition="in" filter="wipe(left)">
                                      <p:cBhvr>
                                        <p:cTn id="65" dur="500"/>
                                        <p:tgtEl>
                                          <p:spTgt spid="71"/>
                                        </p:tgtEl>
                                      </p:cBhvr>
                                    </p:animEffect>
                                  </p:childTnLst>
                                </p:cTn>
                              </p:par>
                            </p:childTnLst>
                          </p:cTn>
                        </p:par>
                        <p:par>
                          <p:cTn id="66" fill="hold">
                            <p:stCondLst>
                              <p:cond delay="7750"/>
                            </p:stCondLst>
                            <p:childTnLst>
                              <p:par>
                                <p:cTn id="67" presetID="22" presetClass="entr" presetSubtype="4"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down)">
                                      <p:cBhvr>
                                        <p:cTn id="69" dur="500"/>
                                        <p:tgtEl>
                                          <p:spTgt spid="79"/>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par>
                                <p:cTn id="77" presetID="22" presetClass="entr" presetSubtype="8" fill="hold" grpId="0" nodeType="withEffect">
                                  <p:stCondLst>
                                    <p:cond delay="250"/>
                                  </p:stCondLst>
                                  <p:childTnLst>
                                    <p:set>
                                      <p:cBhvr>
                                        <p:cTn id="78" dur="1" fill="hold">
                                          <p:stCondLst>
                                            <p:cond delay="0"/>
                                          </p:stCondLst>
                                        </p:cTn>
                                        <p:tgtEl>
                                          <p:spTgt spid="72"/>
                                        </p:tgtEl>
                                        <p:attrNameLst>
                                          <p:attrName>style.visibility</p:attrName>
                                        </p:attrNameLst>
                                      </p:cBhvr>
                                      <p:to>
                                        <p:strVal val="visible"/>
                                      </p:to>
                                    </p:set>
                                    <p:animEffect transition="in" filter="wipe(left)">
                                      <p:cBhvr>
                                        <p:cTn id="79" dur="500"/>
                                        <p:tgtEl>
                                          <p:spTgt spid="72"/>
                                        </p:tgtEl>
                                      </p:cBhvr>
                                    </p:animEffect>
                                  </p:childTnLst>
                                </p:cTn>
                              </p:par>
                            </p:childTnLst>
                          </p:cTn>
                        </p:par>
                        <p:par>
                          <p:cTn id="80" fill="hold">
                            <p:stCondLst>
                              <p:cond delay="9250"/>
                            </p:stCondLst>
                            <p:childTnLst>
                              <p:par>
                                <p:cTn id="81" presetID="22" presetClass="entr" presetSubtype="4"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down)">
                                      <p:cBhvr>
                                        <p:cTn id="83" dur="500"/>
                                        <p:tgtEl>
                                          <p:spTgt spid="80"/>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left)">
                                      <p:cBhvr>
                                        <p:cTn id="8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6" grpId="0"/>
      <p:bldP spid="47" grpId="0"/>
      <p:bldP spid="65" grpId="0" animBg="1"/>
      <p:bldP spid="66" grpId="0" animBg="1"/>
      <p:bldP spid="67" grpId="0" animBg="1"/>
      <p:bldP spid="68" grpId="0" animBg="1"/>
      <p:bldP spid="69" grpId="0" animBg="1"/>
      <p:bldP spid="70" grpId="0" animBg="1"/>
      <p:bldP spid="71" grpId="0" animBg="1"/>
      <p:bldP spid="72" grpId="0" animBg="1"/>
      <p:bldP spid="73" grpId="0"/>
      <p:bldP spid="74" grpId="0"/>
      <p:bldP spid="75" grpId="0"/>
      <p:bldP spid="76" grpId="0"/>
      <p:bldP spid="77" grpId="0"/>
      <p:bldP spid="78" grpId="0"/>
      <p:bldP spid="79" grpId="0"/>
      <p:bldP spid="80" grpId="0"/>
      <p:bldP spid="8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33"/>
          <p:cNvGrpSpPr/>
          <p:nvPr/>
        </p:nvGrpSpPr>
        <p:grpSpPr>
          <a:xfrm>
            <a:off x="7714446" y="1728092"/>
            <a:ext cx="1405096" cy="4824537"/>
            <a:chOff x="4948238" y="2751138"/>
            <a:chExt cx="585788" cy="2011362"/>
          </a:xfrm>
        </p:grpSpPr>
        <p:sp>
          <p:nvSpPr>
            <p:cNvPr id="49"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ysClr val="window" lastClr="FFFFFF">
                  <a:lumMod val="9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50"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51"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52"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sp>
        <p:nvSpPr>
          <p:cNvPr id="53" name="右大括号 52"/>
          <p:cNvSpPr/>
          <p:nvPr/>
        </p:nvSpPr>
        <p:spPr>
          <a:xfrm>
            <a:off x="5925049" y="2115789"/>
            <a:ext cx="342174" cy="4045183"/>
          </a:xfrm>
          <a:prstGeom prst="rightBrace">
            <a:avLst>
              <a:gd name="adj1" fmla="val 57511"/>
              <a:gd name="adj2" fmla="val 50000"/>
            </a:avLst>
          </a:prstGeom>
          <a:noFill/>
          <a:ln w="1587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4" name="椭圆 53"/>
          <p:cNvSpPr/>
          <p:nvPr/>
        </p:nvSpPr>
        <p:spPr>
          <a:xfrm>
            <a:off x="1990750" y="2281097"/>
            <a:ext cx="792407" cy="793567"/>
          </a:xfrm>
          <a:prstGeom prst="ellipse">
            <a:avLst/>
          </a:prstGeom>
          <a:noFill/>
          <a:ln w="15875"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55" name="等腰三角形 54"/>
          <p:cNvSpPr/>
          <p:nvPr/>
        </p:nvSpPr>
        <p:spPr>
          <a:xfrm rot="5400000">
            <a:off x="2932461" y="2630649"/>
            <a:ext cx="109577" cy="94463"/>
          </a:xfrm>
          <a:prstGeom prst="triangl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56" name="组合 55"/>
          <p:cNvGrpSpPr/>
          <p:nvPr/>
        </p:nvGrpSpPr>
        <p:grpSpPr>
          <a:xfrm>
            <a:off x="3180689" y="2213944"/>
            <a:ext cx="2314343" cy="1008112"/>
            <a:chOff x="8022910" y="1537222"/>
            <a:chExt cx="2314343" cy="1008112"/>
          </a:xfrm>
        </p:grpSpPr>
        <p:sp>
          <p:nvSpPr>
            <p:cNvPr id="57" name="文本框 12"/>
            <p:cNvSpPr txBox="1"/>
            <p:nvPr/>
          </p:nvSpPr>
          <p:spPr bwMode="auto">
            <a:xfrm>
              <a:off x="8022910" y="1899003"/>
              <a:ext cx="2314343" cy="646331"/>
            </a:xfrm>
            <a:prstGeom prst="rect">
              <a:avLst/>
            </a:prstGeom>
            <a:noFill/>
          </p:spPr>
          <p:txBody>
            <a:bodyPr wrap="square">
              <a:spAutoFit/>
            </a:bodyPr>
            <a:lstStyle/>
            <a:p>
              <a:pPr algn="just"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58" name="文本框 13"/>
            <p:cNvSpPr txBox="1"/>
            <p:nvPr/>
          </p:nvSpPr>
          <p:spPr bwMode="auto">
            <a:xfrm>
              <a:off x="8022910" y="1537222"/>
              <a:ext cx="2160856" cy="369332"/>
            </a:xfrm>
            <a:prstGeom prst="rect">
              <a:avLst/>
            </a:prstGeom>
            <a:noFill/>
          </p:spPr>
          <p:txBody>
            <a:bodyPr wrap="square">
              <a:spAutoFit/>
            </a:bodyPr>
            <a:lstStyle/>
            <a:p>
              <a:pPr fontAlgn="auto">
                <a:spcBef>
                  <a:spcPts val="0"/>
                </a:spcBef>
                <a:spcAft>
                  <a:spcPts val="0"/>
                </a:spcAft>
                <a:defRPr/>
              </a:pPr>
              <a:r>
                <a:rPr lang="zh-CN" altLang="en-US" spc="100" dirty="0">
                  <a:solidFill>
                    <a:prstClr val="white">
                      <a:lumMod val="95000"/>
                    </a:prstClr>
                  </a:solidFill>
                  <a:latin typeface="造字工房情书（非商用）常规体" pitchFamily="50" charset="-122"/>
                  <a:ea typeface="造字工房情书（非商用）常规体" pitchFamily="50" charset="-122"/>
                </a:rPr>
                <a:t>客观务实</a:t>
              </a:r>
            </a:p>
          </p:txBody>
        </p:sp>
      </p:grpSp>
      <p:sp>
        <p:nvSpPr>
          <p:cNvPr id="59" name="椭圆 58"/>
          <p:cNvSpPr/>
          <p:nvPr/>
        </p:nvSpPr>
        <p:spPr>
          <a:xfrm>
            <a:off x="1990750" y="3741597"/>
            <a:ext cx="792407" cy="793567"/>
          </a:xfrm>
          <a:prstGeom prst="ellipse">
            <a:avLst/>
          </a:prstGeom>
          <a:noFill/>
          <a:ln w="15875"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0" name="等腰三角形 59"/>
          <p:cNvSpPr/>
          <p:nvPr/>
        </p:nvSpPr>
        <p:spPr>
          <a:xfrm rot="5400000">
            <a:off x="2932461" y="4091149"/>
            <a:ext cx="109577" cy="94463"/>
          </a:xfrm>
          <a:prstGeom prst="triangl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61" name="组合 60"/>
          <p:cNvGrpSpPr/>
          <p:nvPr/>
        </p:nvGrpSpPr>
        <p:grpSpPr>
          <a:xfrm>
            <a:off x="3180689" y="3654104"/>
            <a:ext cx="2314343" cy="1008112"/>
            <a:chOff x="8022910" y="1516882"/>
            <a:chExt cx="2314343" cy="1008112"/>
          </a:xfrm>
        </p:grpSpPr>
        <p:sp>
          <p:nvSpPr>
            <p:cNvPr id="62" name="文本框 21"/>
            <p:cNvSpPr txBox="1"/>
            <p:nvPr/>
          </p:nvSpPr>
          <p:spPr bwMode="auto">
            <a:xfrm>
              <a:off x="8022910" y="1878663"/>
              <a:ext cx="2314343" cy="646331"/>
            </a:xfrm>
            <a:prstGeom prst="rect">
              <a:avLst/>
            </a:prstGeom>
            <a:noFill/>
          </p:spPr>
          <p:txBody>
            <a:bodyPr wrap="square">
              <a:spAutoFit/>
            </a:bodyPr>
            <a:lstStyle/>
            <a:p>
              <a:pPr algn="just" fontAlgn="auto">
                <a:spcBef>
                  <a:spcPts val="0"/>
                </a:spcBef>
                <a:spcAft>
                  <a:spcPts val="0"/>
                </a:spcAft>
              </a:pPr>
              <a:r>
                <a:rPr lang="zh-CN" altLang="en-US" sz="1200" dirty="0">
                  <a:solidFill>
                    <a:prstClr val="white">
                      <a:lumMod val="95000"/>
                    </a:prst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63" name="文本框 22"/>
            <p:cNvSpPr txBox="1"/>
            <p:nvPr/>
          </p:nvSpPr>
          <p:spPr bwMode="auto">
            <a:xfrm>
              <a:off x="8022910" y="1516882"/>
              <a:ext cx="2160856" cy="369332"/>
            </a:xfrm>
            <a:prstGeom prst="rect">
              <a:avLst/>
            </a:prstGeom>
            <a:noFill/>
          </p:spPr>
          <p:txBody>
            <a:bodyPr wrap="square">
              <a:spAutoFit/>
            </a:bodyPr>
            <a:lstStyle/>
            <a:p>
              <a:pPr fontAlgn="auto">
                <a:spcBef>
                  <a:spcPts val="0"/>
                </a:spcBef>
                <a:spcAft>
                  <a:spcPts val="0"/>
                </a:spcAft>
                <a:defRPr/>
              </a:pPr>
              <a:r>
                <a:rPr lang="zh-CN" altLang="en-US" spc="100" dirty="0">
                  <a:solidFill>
                    <a:prstClr val="white">
                      <a:lumMod val="95000"/>
                    </a:prstClr>
                  </a:solidFill>
                  <a:latin typeface="造字工房情书（非商用）常规体" pitchFamily="50" charset="-122"/>
                  <a:ea typeface="造字工房情书（非商用）常规体" pitchFamily="50" charset="-122"/>
                </a:rPr>
                <a:t>渴望成功</a:t>
              </a:r>
            </a:p>
          </p:txBody>
        </p:sp>
      </p:grpSp>
      <p:sp>
        <p:nvSpPr>
          <p:cNvPr id="64" name="椭圆 63"/>
          <p:cNvSpPr/>
          <p:nvPr/>
        </p:nvSpPr>
        <p:spPr>
          <a:xfrm>
            <a:off x="1990750" y="5202097"/>
            <a:ext cx="792407" cy="793567"/>
          </a:xfrm>
          <a:prstGeom prst="ellipse">
            <a:avLst/>
          </a:prstGeom>
          <a:noFill/>
          <a:ln w="15875" cap="flat" cmpd="sng" algn="ctr">
            <a:solidFill>
              <a:sysClr val="window" lastClr="FFFFFF">
                <a:lumMod val="9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65" name="等腰三角形 64"/>
          <p:cNvSpPr/>
          <p:nvPr/>
        </p:nvSpPr>
        <p:spPr>
          <a:xfrm rot="5400000">
            <a:off x="2932461" y="5551649"/>
            <a:ext cx="109577" cy="94463"/>
          </a:xfrm>
          <a:prstGeom prst="triangl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nvGrpSpPr>
          <p:cNvPr id="66" name="组合 65"/>
          <p:cNvGrpSpPr/>
          <p:nvPr/>
        </p:nvGrpSpPr>
        <p:grpSpPr>
          <a:xfrm>
            <a:off x="3180689" y="5094264"/>
            <a:ext cx="2314343" cy="1412636"/>
            <a:chOff x="8022910" y="1496542"/>
            <a:chExt cx="2314343" cy="1412636"/>
          </a:xfrm>
        </p:grpSpPr>
        <p:sp>
          <p:nvSpPr>
            <p:cNvPr id="67" name="文本框 28"/>
            <p:cNvSpPr txBox="1"/>
            <p:nvPr/>
          </p:nvSpPr>
          <p:spPr bwMode="auto">
            <a:xfrm>
              <a:off x="8022910" y="1856582"/>
              <a:ext cx="2314343" cy="1052596"/>
            </a:xfrm>
            <a:prstGeom prst="rect">
              <a:avLst/>
            </a:prstGeom>
            <a:noFill/>
          </p:spPr>
          <p:txBody>
            <a:bodyPr wrap="square">
              <a:spAutoFit/>
            </a:bodyPr>
            <a:lstStyle/>
            <a:p>
              <a:pPr fontAlgn="auto">
                <a:lnSpc>
                  <a:spcPct val="130000"/>
                </a:lnSpc>
                <a:spcBef>
                  <a:spcPts val="0"/>
                </a:spcBef>
                <a:spcAft>
                  <a:spcPts val="0"/>
                </a:spcAft>
                <a:defRPr/>
              </a:pPr>
              <a:r>
                <a:rPr lang="zh-CN" altLang="en-US" sz="1200" dirty="0">
                  <a:solidFill>
                    <a:prstClr val="white">
                      <a:lumMod val="95000"/>
                    </a:prst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a:p>
              <a:pPr fontAlgn="auto">
                <a:lnSpc>
                  <a:spcPct val="130000"/>
                </a:lnSpc>
                <a:spcBef>
                  <a:spcPts val="0"/>
                </a:spcBef>
                <a:spcAft>
                  <a:spcPts val="0"/>
                </a:spcAft>
                <a:defRPr/>
              </a:pPr>
              <a:endParaRPr lang="zh-CN" altLang="en-US" sz="1200" dirty="0">
                <a:solidFill>
                  <a:prstClr val="white">
                    <a:lumMod val="95000"/>
                  </a:prstClr>
                </a:solidFill>
                <a:latin typeface="造字工房情书（非商用）常规体" pitchFamily="50" charset="-122"/>
                <a:ea typeface="造字工房情书（非商用）常规体" pitchFamily="50" charset="-122"/>
              </a:endParaRPr>
            </a:p>
          </p:txBody>
        </p:sp>
        <p:sp>
          <p:nvSpPr>
            <p:cNvPr id="68" name="文本框 29"/>
            <p:cNvSpPr txBox="1"/>
            <p:nvPr/>
          </p:nvSpPr>
          <p:spPr bwMode="auto">
            <a:xfrm>
              <a:off x="8022910" y="1496542"/>
              <a:ext cx="2160856" cy="369332"/>
            </a:xfrm>
            <a:prstGeom prst="rect">
              <a:avLst/>
            </a:prstGeom>
            <a:noFill/>
          </p:spPr>
          <p:txBody>
            <a:bodyPr wrap="square">
              <a:spAutoFit/>
            </a:bodyPr>
            <a:lstStyle/>
            <a:p>
              <a:pPr fontAlgn="auto">
                <a:spcBef>
                  <a:spcPts val="0"/>
                </a:spcBef>
                <a:spcAft>
                  <a:spcPts val="0"/>
                </a:spcAft>
                <a:defRPr/>
              </a:pPr>
              <a:r>
                <a:rPr lang="zh-CN" altLang="en-US" spc="100" dirty="0">
                  <a:solidFill>
                    <a:prstClr val="white">
                      <a:lumMod val="95000"/>
                    </a:prstClr>
                  </a:solidFill>
                  <a:latin typeface="造字工房情书（非商用）常规体" pitchFamily="50" charset="-122"/>
                  <a:ea typeface="造字工房情书（非商用）常规体" pitchFamily="50" charset="-122"/>
                </a:rPr>
                <a:t>乐观积极</a:t>
              </a:r>
            </a:p>
          </p:txBody>
        </p:sp>
      </p:grpSp>
      <p:sp>
        <p:nvSpPr>
          <p:cNvPr id="69" name="矩形 68"/>
          <p:cNvSpPr/>
          <p:nvPr/>
        </p:nvSpPr>
        <p:spPr>
          <a:xfrm>
            <a:off x="6643635" y="3274076"/>
            <a:ext cx="531691" cy="1910402"/>
          </a:xfrm>
          <a:prstGeom prst="rect">
            <a:avLst/>
          </a:prstGeom>
          <a:noFill/>
          <a:ln w="9525"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prstClr val="white"/>
                </a:solidFill>
                <a:effectLst/>
                <a:uLnTx/>
                <a:uFillTx/>
                <a:latin typeface="造字工房情书（非商用）常规体" pitchFamily="50" charset="-122"/>
                <a:ea typeface="造字工房情书（非商用）常规体" pitchFamily="50" charset="-122"/>
                <a:cs typeface="+mn-cs"/>
              </a:rPr>
              <a:t>个人价值观</a:t>
            </a:r>
            <a:endParaRPr kumimoji="0" lang="en-US" altLang="zh-CN" sz="2400" b="0" i="0" u="none" strike="noStrike" kern="0" cap="none" spc="0" normalizeH="0" baseline="0" noProof="0" dirty="0">
              <a:ln>
                <a:noFill/>
              </a:ln>
              <a:solidFill>
                <a:prstClr val="white"/>
              </a:solidFill>
              <a:effectLst/>
              <a:uLnTx/>
              <a:uFillTx/>
              <a:latin typeface="造字工房情书（非商用）常规体" pitchFamily="50" charset="-122"/>
              <a:ea typeface="造字工房情书（非商用）常规体" pitchFamily="50" charset="-122"/>
              <a:cs typeface="+mn-cs"/>
            </a:endParaRPr>
          </a:p>
        </p:txBody>
      </p:sp>
      <p:grpSp>
        <p:nvGrpSpPr>
          <p:cNvPr id="70" name="组合 69"/>
          <p:cNvGrpSpPr/>
          <p:nvPr/>
        </p:nvGrpSpPr>
        <p:grpSpPr>
          <a:xfrm>
            <a:off x="2210712" y="2528168"/>
            <a:ext cx="364409" cy="302521"/>
            <a:chOff x="3132963" y="3140191"/>
            <a:chExt cx="645573" cy="535933"/>
          </a:xfrm>
          <a:solidFill>
            <a:sysClr val="window" lastClr="FFFFFF"/>
          </a:solidFill>
        </p:grpSpPr>
        <p:sp>
          <p:nvSpPr>
            <p:cNvPr id="7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77" name="组合 76"/>
          <p:cNvGrpSpPr/>
          <p:nvPr/>
        </p:nvGrpSpPr>
        <p:grpSpPr>
          <a:xfrm>
            <a:off x="2199833" y="3918236"/>
            <a:ext cx="386167" cy="443385"/>
            <a:chOff x="4383281" y="1858180"/>
            <a:chExt cx="684119" cy="785482"/>
          </a:xfrm>
          <a:solidFill>
            <a:sysClr val="window" lastClr="FFFFFF"/>
          </a:solidFill>
        </p:grpSpPr>
        <p:sp>
          <p:nvSpPr>
            <p:cNvPr id="78"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79"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0"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1"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2"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3"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4"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5"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6"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87"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grpSp>
        <p:nvGrpSpPr>
          <p:cNvPr id="88" name="组合 87"/>
          <p:cNvGrpSpPr/>
          <p:nvPr/>
        </p:nvGrpSpPr>
        <p:grpSpPr>
          <a:xfrm>
            <a:off x="2211679" y="5429425"/>
            <a:ext cx="362475" cy="342006"/>
            <a:chOff x="3098700" y="5569159"/>
            <a:chExt cx="642147" cy="605886"/>
          </a:xfrm>
          <a:solidFill>
            <a:sysClr val="window" lastClr="FFFFFF"/>
          </a:solidFill>
        </p:grpSpPr>
        <p:sp>
          <p:nvSpPr>
            <p:cNvPr id="89"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90"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91"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92"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93"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wheel(1)">
                                      <p:cBhvr>
                                        <p:cTn id="12" dur="500"/>
                                        <p:tgtEl>
                                          <p:spTgt spid="54"/>
                                        </p:tgtEl>
                                      </p:cBhvr>
                                    </p:animEffect>
                                  </p:childTnLst>
                                </p:cTn>
                              </p:par>
                              <p:par>
                                <p:cTn id="13" presetID="53" presetClass="entr" presetSubtype="16"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left)">
                                      <p:cBhvr>
                                        <p:cTn id="25" dur="500"/>
                                        <p:tgtEl>
                                          <p:spTgt spid="56"/>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wheel(1)">
                                      <p:cBhvr>
                                        <p:cTn id="29" dur="500"/>
                                        <p:tgtEl>
                                          <p:spTgt spid="59"/>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500"/>
                                        <p:tgtEl>
                                          <p:spTgt spid="6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left)">
                                      <p:cBhvr>
                                        <p:cTn id="42" dur="500"/>
                                        <p:tgtEl>
                                          <p:spTgt spid="61"/>
                                        </p:tgtEl>
                                      </p:cBhvr>
                                    </p:animEffect>
                                  </p:childTnLst>
                                </p:cTn>
                              </p:par>
                            </p:childTnLst>
                          </p:cTn>
                        </p:par>
                        <p:par>
                          <p:cTn id="43" fill="hold">
                            <p:stCondLst>
                              <p:cond delay="3500"/>
                            </p:stCondLst>
                            <p:childTnLst>
                              <p:par>
                                <p:cTn id="44" presetID="21" presetClass="entr" presetSubtype="1"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heel(1)">
                                      <p:cBhvr>
                                        <p:cTn id="46" dur="500"/>
                                        <p:tgtEl>
                                          <p:spTgt spid="64"/>
                                        </p:tgtEl>
                                      </p:cBhvr>
                                    </p:animEffect>
                                  </p:childTnLst>
                                </p:cTn>
                              </p:par>
                              <p:par>
                                <p:cTn id="47" presetID="53" presetClass="entr" presetSubtype="16" fill="hold" nodeType="withEffect">
                                  <p:stCondLst>
                                    <p:cond delay="0"/>
                                  </p:stCondLst>
                                  <p:childTnLst>
                                    <p:set>
                                      <p:cBhvr>
                                        <p:cTn id="48" dur="1" fill="hold">
                                          <p:stCondLst>
                                            <p:cond delay="0"/>
                                          </p:stCondLst>
                                        </p:cTn>
                                        <p:tgtEl>
                                          <p:spTgt spid="88"/>
                                        </p:tgtEl>
                                        <p:attrNameLst>
                                          <p:attrName>style.visibility</p:attrName>
                                        </p:attrNameLst>
                                      </p:cBhvr>
                                      <p:to>
                                        <p:strVal val="visible"/>
                                      </p:to>
                                    </p:set>
                                    <p:anim calcmode="lin" valueType="num">
                                      <p:cBhvr>
                                        <p:cTn id="49" dur="500" fill="hold"/>
                                        <p:tgtEl>
                                          <p:spTgt spid="88"/>
                                        </p:tgtEl>
                                        <p:attrNameLst>
                                          <p:attrName>ppt_w</p:attrName>
                                        </p:attrNameLst>
                                      </p:cBhvr>
                                      <p:tavLst>
                                        <p:tav tm="0">
                                          <p:val>
                                            <p:fltVal val="0"/>
                                          </p:val>
                                        </p:tav>
                                        <p:tav tm="100000">
                                          <p:val>
                                            <p:strVal val="#ppt_w"/>
                                          </p:val>
                                        </p:tav>
                                      </p:tavLst>
                                    </p:anim>
                                    <p:anim calcmode="lin" valueType="num">
                                      <p:cBhvr>
                                        <p:cTn id="50" dur="500" fill="hold"/>
                                        <p:tgtEl>
                                          <p:spTgt spid="88"/>
                                        </p:tgtEl>
                                        <p:attrNameLst>
                                          <p:attrName>ppt_h</p:attrName>
                                        </p:attrNameLst>
                                      </p:cBhvr>
                                      <p:tavLst>
                                        <p:tav tm="0">
                                          <p:val>
                                            <p:fltVal val="0"/>
                                          </p:val>
                                        </p:tav>
                                        <p:tav tm="100000">
                                          <p:val>
                                            <p:strVal val="#ppt_h"/>
                                          </p:val>
                                        </p:tav>
                                      </p:tavLst>
                                    </p:anim>
                                    <p:animEffect transition="in" filter="fade">
                                      <p:cBhvr>
                                        <p:cTn id="51" dur="500"/>
                                        <p:tgtEl>
                                          <p:spTgt spid="88"/>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4500"/>
                            </p:stCondLst>
                            <p:childTnLst>
                              <p:par>
                                <p:cTn id="57" presetID="22" presetClass="entr" presetSubtype="8" fill="hold"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left)">
                                      <p:cBhvr>
                                        <p:cTn id="59" dur="500"/>
                                        <p:tgtEl>
                                          <p:spTgt spid="66"/>
                                        </p:tgtEl>
                                      </p:cBhvr>
                                    </p:animEffect>
                                  </p:childTnLst>
                                </p:cTn>
                              </p:par>
                            </p:childTnLst>
                          </p:cTn>
                        </p:par>
                        <p:par>
                          <p:cTn id="60" fill="hold">
                            <p:stCondLst>
                              <p:cond delay="5000"/>
                            </p:stCondLst>
                            <p:childTnLst>
                              <p:par>
                                <p:cTn id="61" presetID="16" presetClass="entr" presetSubtype="42"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barn(outHorizontal)">
                                      <p:cBhvr>
                                        <p:cTn id="63" dur="500"/>
                                        <p:tgtEl>
                                          <p:spTgt spid="53"/>
                                        </p:tgtEl>
                                      </p:cBhvr>
                                    </p:animEffect>
                                  </p:childTnLst>
                                </p:cTn>
                              </p:par>
                              <p:par>
                                <p:cTn id="64" presetID="22" presetClass="entr" presetSubtype="8" fill="hold" grpId="0" nodeType="withEffect">
                                  <p:stCondLst>
                                    <p:cond delay="0"/>
                                  </p:stCondLst>
                                  <p:iterate type="lt">
                                    <p:tmPct val="20000"/>
                                  </p:iterate>
                                  <p:childTnLst>
                                    <p:set>
                                      <p:cBhvr>
                                        <p:cTn id="65" dur="1" fill="hold">
                                          <p:stCondLst>
                                            <p:cond delay="0"/>
                                          </p:stCondLst>
                                        </p:cTn>
                                        <p:tgtEl>
                                          <p:spTgt spid="69"/>
                                        </p:tgtEl>
                                        <p:attrNameLst>
                                          <p:attrName>style.visibility</p:attrName>
                                        </p:attrNameLst>
                                      </p:cBhvr>
                                      <p:to>
                                        <p:strVal val="visible"/>
                                      </p:to>
                                    </p:set>
                                    <p:animEffect transition="in" filter="wipe(left)">
                                      <p:cBhvr>
                                        <p:cTn id="6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9" grpId="0" animBg="1"/>
      <p:bldP spid="60" grpId="0" animBg="1"/>
      <p:bldP spid="64" grpId="0" animBg="1"/>
      <p:bldP spid="65" grpId="0" animBg="1"/>
      <p:bldP spid="6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肘形连接符 60"/>
          <p:cNvCxnSpPr/>
          <p:nvPr/>
        </p:nvCxnSpPr>
        <p:spPr>
          <a:xfrm rot="10800000">
            <a:off x="5738131" y="4681062"/>
            <a:ext cx="1031019" cy="216023"/>
          </a:xfrm>
          <a:prstGeom prst="bentConnector3">
            <a:avLst>
              <a:gd name="adj1" fmla="val 50000"/>
            </a:avLst>
          </a:prstGeom>
          <a:noFill/>
          <a:ln w="9525" cap="flat" cmpd="sng" algn="ctr">
            <a:solidFill>
              <a:sysClr val="window" lastClr="FFFFFF">
                <a:lumMod val="75000"/>
              </a:sysClr>
            </a:solidFill>
            <a:prstDash val="solid"/>
            <a:tailEnd type="arrow"/>
          </a:ln>
          <a:effectLst/>
        </p:spPr>
      </p:cxnSp>
      <p:cxnSp>
        <p:nvCxnSpPr>
          <p:cNvPr id="62" name="肘形连接符 61"/>
          <p:cNvCxnSpPr>
            <a:stCxn id="85" idx="13"/>
          </p:cNvCxnSpPr>
          <p:nvPr/>
        </p:nvCxnSpPr>
        <p:spPr>
          <a:xfrm flipH="1" flipV="1">
            <a:off x="3865920" y="1800740"/>
            <a:ext cx="2313055" cy="464122"/>
          </a:xfrm>
          <a:prstGeom prst="bentConnector3">
            <a:avLst>
              <a:gd name="adj1" fmla="val -33334"/>
            </a:avLst>
          </a:prstGeom>
          <a:noFill/>
          <a:ln w="9525" cap="flat" cmpd="sng" algn="ctr">
            <a:solidFill>
              <a:sysClr val="window" lastClr="FFFFFF">
                <a:lumMod val="75000"/>
              </a:sysClr>
            </a:solidFill>
            <a:prstDash val="solid"/>
            <a:tailEnd type="arrow"/>
          </a:ln>
          <a:effectLst/>
        </p:spPr>
      </p:cxnSp>
      <p:sp>
        <p:nvSpPr>
          <p:cNvPr id="63" name="Freeform 5"/>
          <p:cNvSpPr>
            <a:spLocks/>
          </p:cNvSpPr>
          <p:nvPr/>
        </p:nvSpPr>
        <p:spPr bwMode="auto">
          <a:xfrm>
            <a:off x="2353505" y="3213395"/>
            <a:ext cx="1440160" cy="12984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64" name="组合 63"/>
          <p:cNvGrpSpPr/>
          <p:nvPr/>
        </p:nvGrpSpPr>
        <p:grpSpPr>
          <a:xfrm>
            <a:off x="2679772" y="3576477"/>
            <a:ext cx="749281" cy="667593"/>
            <a:chOff x="2753619" y="3769519"/>
            <a:chExt cx="422275" cy="376238"/>
          </a:xfrm>
          <a:solidFill>
            <a:sysClr val="window" lastClr="FFFFFF">
              <a:lumMod val="95000"/>
            </a:sysClr>
          </a:solidFill>
        </p:grpSpPr>
        <p:sp>
          <p:nvSpPr>
            <p:cNvPr id="65" name="AutoShape 20"/>
            <p:cNvSpPr>
              <a:spLocks/>
            </p:cNvSpPr>
            <p:nvPr/>
          </p:nvSpPr>
          <p:spPr bwMode="auto">
            <a:xfrm>
              <a:off x="2753619" y="3845719"/>
              <a:ext cx="303212" cy="300038"/>
            </a:xfrm>
            <a:custGeom>
              <a:avLst/>
              <a:gdLst>
                <a:gd name="T0" fmla="*/ 10800 w 21600"/>
                <a:gd name="T1" fmla="+- 0 10800 188"/>
                <a:gd name="T2" fmla="*/ 10800 h 21224"/>
                <a:gd name="T3" fmla="*/ 10800 w 21600"/>
                <a:gd name="T4" fmla="+- 0 10800 188"/>
                <a:gd name="T5" fmla="*/ 10800 h 21224"/>
                <a:gd name="T6" fmla="*/ 10800 w 21600"/>
                <a:gd name="T7" fmla="+- 0 10800 188"/>
                <a:gd name="T8" fmla="*/ 10800 h 21224"/>
                <a:gd name="T9" fmla="*/ 10800 w 21600"/>
                <a:gd name="T10" fmla="+- 0 10800 188"/>
                <a:gd name="T11" fmla="*/ 10800 h 21224"/>
              </a:gdLst>
              <a:ahLst/>
              <a:cxnLst>
                <a:cxn ang="0">
                  <a:pos x="T0" y="T2"/>
                </a:cxn>
                <a:cxn ang="0">
                  <a:pos x="T3" y="T5"/>
                </a:cxn>
                <a:cxn ang="0">
                  <a:pos x="T6" y="T8"/>
                </a:cxn>
                <a:cxn ang="0">
                  <a:pos x="T9" y="T11"/>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66" name="AutoShape 21"/>
            <p:cNvSpPr>
              <a:spLocks/>
            </p:cNvSpPr>
            <p:nvPr/>
          </p:nvSpPr>
          <p:spPr bwMode="auto">
            <a:xfrm>
              <a:off x="3001269" y="3769519"/>
              <a:ext cx="174625" cy="190500"/>
            </a:xfrm>
            <a:custGeom>
              <a:avLst/>
              <a:gdLst>
                <a:gd name="T0" fmla="+- 0 10805 263"/>
                <a:gd name="T1" fmla="*/ T0 w 21084"/>
                <a:gd name="T2" fmla="*/ 10800 h 21600"/>
                <a:gd name="T3" fmla="+- 0 10805 263"/>
                <a:gd name="T4" fmla="*/ T3 w 21084"/>
                <a:gd name="T5" fmla="*/ 10800 h 21600"/>
                <a:gd name="T6" fmla="+- 0 10805 263"/>
                <a:gd name="T7" fmla="*/ T6 w 21084"/>
                <a:gd name="T8" fmla="*/ 10800 h 21600"/>
                <a:gd name="T9" fmla="+- 0 10805 263"/>
                <a:gd name="T10" fmla="*/ T9 w 21084"/>
                <a:gd name="T11" fmla="*/ 10800 h 21600"/>
              </a:gdLst>
              <a:ahLst/>
              <a:cxnLst>
                <a:cxn ang="0">
                  <a:pos x="T1" y="T2"/>
                </a:cxn>
                <a:cxn ang="0">
                  <a:pos x="T4" y="T5"/>
                </a:cxn>
                <a:cxn ang="0">
                  <a:pos x="T7" y="T8"/>
                </a:cxn>
                <a:cxn ang="0">
                  <a:pos x="T10" y="T11"/>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grpSp>
      <p:sp>
        <p:nvSpPr>
          <p:cNvPr id="67" name="Freeform 5"/>
          <p:cNvSpPr>
            <a:spLocks/>
          </p:cNvSpPr>
          <p:nvPr/>
        </p:nvSpPr>
        <p:spPr bwMode="auto">
          <a:xfrm>
            <a:off x="3577399" y="4119563"/>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68" name="Group 26"/>
          <p:cNvGrpSpPr>
            <a:grpSpLocks/>
          </p:cNvGrpSpPr>
          <p:nvPr/>
        </p:nvGrpSpPr>
        <p:grpSpPr bwMode="auto">
          <a:xfrm>
            <a:off x="4034927" y="4508893"/>
            <a:ext cx="702769" cy="690662"/>
            <a:chOff x="0" y="0"/>
            <a:chExt cx="391587" cy="385335"/>
          </a:xfrm>
          <a:solidFill>
            <a:sysClr val="window" lastClr="FFFFFF">
              <a:lumMod val="95000"/>
            </a:sysClr>
          </a:solidFill>
        </p:grpSpPr>
        <p:sp>
          <p:nvSpPr>
            <p:cNvPr id="69" name="AutoShape 27"/>
            <p:cNvSpPr>
              <a:spLocks/>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0" name="AutoShape 28"/>
            <p:cNvSpPr>
              <a:spLocks/>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1" name="AutoShape 29"/>
            <p:cNvSpPr>
              <a:spLocks/>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60"/>
                    <a:pt x="8100" y="20160"/>
                  </a:cubicBezTo>
                  <a:cubicBezTo>
                    <a:pt x="8100" y="20160"/>
                    <a:pt x="8775" y="20160"/>
                    <a:pt x="8775" y="20160"/>
                  </a:cubicBezTo>
                  <a:cubicBezTo>
                    <a:pt x="9450" y="2016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60"/>
                  </a:cubicBezTo>
                  <a:cubicBezTo>
                    <a:pt x="17550" y="2016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2" name="AutoShape 30"/>
            <p:cNvSpPr>
              <a:spLocks/>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60"/>
                    <a:pt x="3375" y="2016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60"/>
                    <a:pt x="12150" y="20160"/>
                  </a:cubicBezTo>
                  <a:cubicBezTo>
                    <a:pt x="12150" y="20160"/>
                    <a:pt x="12825" y="20160"/>
                    <a:pt x="12825" y="20160"/>
                  </a:cubicBezTo>
                  <a:cubicBezTo>
                    <a:pt x="14175" y="2016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3" name="AutoShape 31"/>
            <p:cNvSpPr>
              <a:spLocks/>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4" name="AutoShape 32"/>
            <p:cNvSpPr>
              <a:spLocks/>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5" name="AutoShape 33"/>
            <p:cNvSpPr>
              <a:spLocks/>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6" name="AutoShape 34"/>
            <p:cNvSpPr>
              <a:spLocks/>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7" name="AutoShape 35"/>
            <p:cNvSpPr>
              <a:spLocks/>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6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6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8" name="AutoShape 36"/>
            <p:cNvSpPr>
              <a:spLocks/>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60"/>
                    <a:pt x="20250" y="21600"/>
                    <a:pt x="18900" y="21600"/>
                  </a:cubicBezTo>
                  <a:cubicBezTo>
                    <a:pt x="2700" y="21600"/>
                    <a:pt x="2700" y="21600"/>
                    <a:pt x="2700" y="21600"/>
                  </a:cubicBezTo>
                  <a:cubicBezTo>
                    <a:pt x="2025" y="21600"/>
                    <a:pt x="675" y="20879"/>
                    <a:pt x="675" y="20879"/>
                  </a:cubicBezTo>
                  <a:cubicBezTo>
                    <a:pt x="0" y="2016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79" name="AutoShape 37"/>
            <p:cNvSpPr>
              <a:spLocks/>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0" name="AutoShape 38"/>
            <p:cNvSpPr>
              <a:spLocks/>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1" name="AutoShape 39"/>
            <p:cNvSpPr>
              <a:spLocks/>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2" name="AutoShape 40"/>
            <p:cNvSpPr>
              <a:spLocks/>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3" name="AutoShape 41"/>
            <p:cNvSpPr>
              <a:spLocks/>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4" name="AutoShape 42"/>
            <p:cNvSpPr>
              <a:spLocks/>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grpSp>
      <p:sp>
        <p:nvSpPr>
          <p:cNvPr id="85" name="Freeform 5"/>
          <p:cNvSpPr>
            <a:spLocks/>
          </p:cNvSpPr>
          <p:nvPr/>
        </p:nvSpPr>
        <p:spPr bwMode="auto">
          <a:xfrm>
            <a:off x="4551686" y="2235270"/>
            <a:ext cx="2169719" cy="19562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86" name="Group 48"/>
          <p:cNvGrpSpPr>
            <a:grpSpLocks/>
          </p:cNvGrpSpPr>
          <p:nvPr/>
        </p:nvGrpSpPr>
        <p:grpSpPr bwMode="auto">
          <a:xfrm>
            <a:off x="5067822" y="2707998"/>
            <a:ext cx="1137447" cy="919960"/>
            <a:chOff x="0" y="-1"/>
            <a:chExt cx="363539" cy="293690"/>
          </a:xfrm>
          <a:solidFill>
            <a:sysClr val="window" lastClr="FFFFFF">
              <a:lumMod val="95000"/>
            </a:sysClr>
          </a:solidFill>
        </p:grpSpPr>
        <p:sp>
          <p:nvSpPr>
            <p:cNvPr id="87" name="AutoShape 49"/>
            <p:cNvSpPr>
              <a:spLocks/>
            </p:cNvSpPr>
            <p:nvPr/>
          </p:nvSpPr>
          <p:spPr bwMode="auto">
            <a:xfrm>
              <a:off x="188155" y="150457"/>
              <a:ext cx="82614" cy="1428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8" name="AutoShape 50"/>
            <p:cNvSpPr>
              <a:spLocks/>
            </p:cNvSpPr>
            <p:nvPr/>
          </p:nvSpPr>
          <p:spPr bwMode="auto">
            <a:xfrm>
              <a:off x="285069" y="-300"/>
              <a:ext cx="77848" cy="2935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89" name="AutoShape 51"/>
            <p:cNvSpPr>
              <a:spLocks/>
            </p:cNvSpPr>
            <p:nvPr/>
          </p:nvSpPr>
          <p:spPr bwMode="auto">
            <a:xfrm>
              <a:off x="97598" y="82219"/>
              <a:ext cx="77848" cy="211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90" name="AutoShape 52"/>
            <p:cNvSpPr>
              <a:spLocks/>
            </p:cNvSpPr>
            <p:nvPr/>
          </p:nvSpPr>
          <p:spPr bwMode="auto">
            <a:xfrm>
              <a:off x="685" y="218694"/>
              <a:ext cx="82614" cy="745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grpSp>
      <p:sp>
        <p:nvSpPr>
          <p:cNvPr id="91" name="Freeform 5"/>
          <p:cNvSpPr>
            <a:spLocks/>
          </p:cNvSpPr>
          <p:nvPr/>
        </p:nvSpPr>
        <p:spPr bwMode="auto">
          <a:xfrm>
            <a:off x="6457719" y="3576477"/>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92" name="Group 57"/>
          <p:cNvGrpSpPr>
            <a:grpSpLocks/>
          </p:cNvGrpSpPr>
          <p:nvPr/>
        </p:nvGrpSpPr>
        <p:grpSpPr bwMode="auto">
          <a:xfrm>
            <a:off x="6877372" y="3940029"/>
            <a:ext cx="786582" cy="669023"/>
            <a:chOff x="-1" y="0"/>
            <a:chExt cx="378673" cy="322264"/>
          </a:xfrm>
          <a:solidFill>
            <a:sysClr val="window" lastClr="FFFFFF">
              <a:lumMod val="95000"/>
            </a:sysClr>
          </a:solidFill>
        </p:grpSpPr>
        <p:sp>
          <p:nvSpPr>
            <p:cNvPr id="93" name="AutoShape 58"/>
            <p:cNvSpPr>
              <a:spLocks/>
            </p:cNvSpPr>
            <p:nvPr/>
          </p:nvSpPr>
          <p:spPr bwMode="auto">
            <a:xfrm>
              <a:off x="27450" y="341"/>
              <a:ext cx="320629" cy="236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94" name="AutoShape 59"/>
            <p:cNvSpPr>
              <a:spLocks/>
            </p:cNvSpPr>
            <p:nvPr/>
          </p:nvSpPr>
          <p:spPr bwMode="auto">
            <a:xfrm>
              <a:off x="466" y="251275"/>
              <a:ext cx="377771" cy="71469"/>
            </a:xfrm>
            <a:custGeom>
              <a:avLst/>
              <a:gdLst>
                <a:gd name="T0" fmla="+- 0 10739 50"/>
                <a:gd name="T1" fmla="*/ T0 w 21379"/>
                <a:gd name="T2" fmla="*/ 10800 h 21600"/>
                <a:gd name="T3" fmla="+- 0 10739 50"/>
                <a:gd name="T4" fmla="*/ T3 w 21379"/>
                <a:gd name="T5" fmla="*/ 10800 h 21600"/>
                <a:gd name="T6" fmla="+- 0 10739 50"/>
                <a:gd name="T7" fmla="*/ T6 w 21379"/>
                <a:gd name="T8" fmla="*/ 10800 h 21600"/>
                <a:gd name="T9" fmla="+- 0 10739 50"/>
                <a:gd name="T10" fmla="*/ T9 w 21379"/>
                <a:gd name="T11" fmla="*/ 10800 h 21600"/>
              </a:gdLst>
              <a:ahLst/>
              <a:cxnLst>
                <a:cxn ang="0">
                  <a:pos x="T1" y="T2"/>
                </a:cxn>
                <a:cxn ang="0">
                  <a:pos x="T4" y="T5"/>
                </a:cxn>
                <a:cxn ang="0">
                  <a:pos x="T7" y="T8"/>
                </a:cxn>
                <a:cxn ang="0">
                  <a:pos x="T10" y="T11"/>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grpSp>
      <p:sp>
        <p:nvSpPr>
          <p:cNvPr id="95" name="Freeform 5"/>
          <p:cNvSpPr>
            <a:spLocks/>
          </p:cNvSpPr>
          <p:nvPr/>
        </p:nvSpPr>
        <p:spPr bwMode="auto">
          <a:xfrm>
            <a:off x="7777261" y="2712403"/>
            <a:ext cx="1224136" cy="110369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grpSp>
        <p:nvGrpSpPr>
          <p:cNvPr id="96" name="Group 64"/>
          <p:cNvGrpSpPr>
            <a:grpSpLocks/>
          </p:cNvGrpSpPr>
          <p:nvPr/>
        </p:nvGrpSpPr>
        <p:grpSpPr bwMode="auto">
          <a:xfrm>
            <a:off x="8171887" y="3045480"/>
            <a:ext cx="434883" cy="369778"/>
            <a:chOff x="-1" y="0"/>
            <a:chExt cx="434976" cy="369889"/>
          </a:xfrm>
          <a:solidFill>
            <a:sysClr val="window" lastClr="FFFFFF">
              <a:lumMod val="95000"/>
            </a:sysClr>
          </a:solidFill>
        </p:grpSpPr>
        <p:sp>
          <p:nvSpPr>
            <p:cNvPr id="97" name="AutoShape 65"/>
            <p:cNvSpPr>
              <a:spLocks/>
            </p:cNvSpPr>
            <p:nvPr/>
          </p:nvSpPr>
          <p:spPr bwMode="auto">
            <a:xfrm>
              <a:off x="43002" y="143143"/>
              <a:ext cx="346149" cy="115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98" name="AutoShape 66"/>
            <p:cNvSpPr>
              <a:spLocks/>
            </p:cNvSpPr>
            <p:nvPr/>
          </p:nvSpPr>
          <p:spPr bwMode="auto">
            <a:xfrm>
              <a:off x="146212" y="225"/>
              <a:ext cx="142906" cy="128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99" name="AutoShape 67"/>
            <p:cNvSpPr>
              <a:spLocks/>
            </p:cNvSpPr>
            <p:nvPr/>
          </p:nvSpPr>
          <p:spPr bwMode="auto">
            <a:xfrm>
              <a:off x="131" y="273357"/>
              <a:ext cx="103209"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100" name="AutoShape 68"/>
            <p:cNvSpPr>
              <a:spLocks/>
            </p:cNvSpPr>
            <p:nvPr/>
          </p:nvSpPr>
          <p:spPr bwMode="auto">
            <a:xfrm>
              <a:off x="163678" y="273357"/>
              <a:ext cx="106386"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sp>
          <p:nvSpPr>
            <p:cNvPr id="101" name="AutoShape 69"/>
            <p:cNvSpPr>
              <a:spLocks/>
            </p:cNvSpPr>
            <p:nvPr/>
          </p:nvSpPr>
          <p:spPr bwMode="auto">
            <a:xfrm>
              <a:off x="327226" y="273357"/>
              <a:ext cx="107973"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grpSp>
      <p:sp>
        <p:nvSpPr>
          <p:cNvPr id="102" name="Freeform 5"/>
          <p:cNvSpPr>
            <a:spLocks/>
          </p:cNvSpPr>
          <p:nvPr/>
        </p:nvSpPr>
        <p:spPr bwMode="auto">
          <a:xfrm>
            <a:off x="8209309" y="3994642"/>
            <a:ext cx="841187" cy="7584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ysClr val="window" lastClr="FFFFFF">
                <a:lumMod val="95000"/>
              </a:sysClr>
            </a:solid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endParaRPr>
          </a:p>
        </p:txBody>
      </p:sp>
      <p:sp>
        <p:nvSpPr>
          <p:cNvPr id="103" name="AutoShape 12"/>
          <p:cNvSpPr>
            <a:spLocks/>
          </p:cNvSpPr>
          <p:nvPr/>
        </p:nvSpPr>
        <p:spPr bwMode="auto">
          <a:xfrm>
            <a:off x="8460944" y="4200275"/>
            <a:ext cx="347160" cy="347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8" y="2579"/>
                </a:moveTo>
                <a:cubicBezTo>
                  <a:pt x="20420" y="2579"/>
                  <a:pt x="20793" y="2736"/>
                  <a:pt x="21115" y="3053"/>
                </a:cubicBezTo>
                <a:cubicBezTo>
                  <a:pt x="21438" y="3371"/>
                  <a:pt x="21600" y="3744"/>
                  <a:pt x="21600" y="4176"/>
                </a:cubicBezTo>
                <a:lnTo>
                  <a:pt x="21600" y="19987"/>
                </a:lnTo>
                <a:cubicBezTo>
                  <a:pt x="21600" y="20419"/>
                  <a:pt x="21438" y="20797"/>
                  <a:pt x="21115" y="21115"/>
                </a:cubicBezTo>
                <a:cubicBezTo>
                  <a:pt x="20793" y="21438"/>
                  <a:pt x="20420" y="21600"/>
                  <a:pt x="19988" y="21600"/>
                </a:cubicBezTo>
                <a:lnTo>
                  <a:pt x="1612" y="21600"/>
                </a:lnTo>
                <a:cubicBezTo>
                  <a:pt x="1180" y="21600"/>
                  <a:pt x="806" y="21438"/>
                  <a:pt x="484" y="21115"/>
                </a:cubicBezTo>
                <a:cubicBezTo>
                  <a:pt x="161" y="20797"/>
                  <a:pt x="0" y="20419"/>
                  <a:pt x="0" y="19987"/>
                </a:cubicBezTo>
                <a:lnTo>
                  <a:pt x="0" y="4176"/>
                </a:lnTo>
                <a:cubicBezTo>
                  <a:pt x="0" y="3744"/>
                  <a:pt x="161" y="3371"/>
                  <a:pt x="484" y="3053"/>
                </a:cubicBezTo>
                <a:cubicBezTo>
                  <a:pt x="806" y="2736"/>
                  <a:pt x="1180" y="2579"/>
                  <a:pt x="1612" y="2579"/>
                </a:cubicBezTo>
                <a:lnTo>
                  <a:pt x="2151" y="2579"/>
                </a:lnTo>
                <a:lnTo>
                  <a:pt x="2151" y="2401"/>
                </a:lnTo>
                <a:cubicBezTo>
                  <a:pt x="2151" y="2116"/>
                  <a:pt x="2197" y="1828"/>
                  <a:pt x="2288" y="1541"/>
                </a:cubicBezTo>
                <a:cubicBezTo>
                  <a:pt x="2380" y="1249"/>
                  <a:pt x="2531" y="990"/>
                  <a:pt x="2738" y="766"/>
                </a:cubicBezTo>
                <a:cubicBezTo>
                  <a:pt x="2943" y="541"/>
                  <a:pt x="3216" y="360"/>
                  <a:pt x="3556" y="212"/>
                </a:cubicBezTo>
                <a:cubicBezTo>
                  <a:pt x="3895" y="74"/>
                  <a:pt x="4309" y="0"/>
                  <a:pt x="4797" y="0"/>
                </a:cubicBezTo>
                <a:cubicBezTo>
                  <a:pt x="5283" y="0"/>
                  <a:pt x="5697" y="74"/>
                  <a:pt x="6038" y="212"/>
                </a:cubicBezTo>
                <a:cubicBezTo>
                  <a:pt x="6378" y="360"/>
                  <a:pt x="6651" y="541"/>
                  <a:pt x="6858" y="766"/>
                </a:cubicBezTo>
                <a:cubicBezTo>
                  <a:pt x="7062" y="990"/>
                  <a:pt x="7215" y="1256"/>
                  <a:pt x="7312" y="1545"/>
                </a:cubicBezTo>
                <a:cubicBezTo>
                  <a:pt x="7411" y="1839"/>
                  <a:pt x="7456" y="2125"/>
                  <a:pt x="7456" y="2401"/>
                </a:cubicBezTo>
                <a:lnTo>
                  <a:pt x="7456" y="2579"/>
                </a:lnTo>
                <a:lnTo>
                  <a:pt x="8133" y="2579"/>
                </a:lnTo>
                <a:lnTo>
                  <a:pt x="8133" y="2401"/>
                </a:lnTo>
                <a:cubicBezTo>
                  <a:pt x="8133" y="2116"/>
                  <a:pt x="8179" y="1828"/>
                  <a:pt x="8268" y="1541"/>
                </a:cubicBezTo>
                <a:cubicBezTo>
                  <a:pt x="8363" y="1249"/>
                  <a:pt x="8511" y="990"/>
                  <a:pt x="8718" y="766"/>
                </a:cubicBezTo>
                <a:cubicBezTo>
                  <a:pt x="8925" y="540"/>
                  <a:pt x="9198" y="360"/>
                  <a:pt x="9539" y="212"/>
                </a:cubicBezTo>
                <a:cubicBezTo>
                  <a:pt x="9878" y="74"/>
                  <a:pt x="10292" y="0"/>
                  <a:pt x="10780" y="0"/>
                </a:cubicBezTo>
                <a:cubicBezTo>
                  <a:pt x="11266" y="0"/>
                  <a:pt x="11677" y="74"/>
                  <a:pt x="12020" y="212"/>
                </a:cubicBezTo>
                <a:cubicBezTo>
                  <a:pt x="12361" y="360"/>
                  <a:pt x="12636" y="541"/>
                  <a:pt x="12852" y="766"/>
                </a:cubicBezTo>
                <a:cubicBezTo>
                  <a:pt x="13068" y="990"/>
                  <a:pt x="13226" y="1256"/>
                  <a:pt x="13321" y="1545"/>
                </a:cubicBezTo>
                <a:cubicBezTo>
                  <a:pt x="13417" y="1839"/>
                  <a:pt x="13468" y="2125"/>
                  <a:pt x="13468" y="2401"/>
                </a:cubicBezTo>
                <a:lnTo>
                  <a:pt x="13468" y="2579"/>
                </a:lnTo>
                <a:lnTo>
                  <a:pt x="14143" y="2579"/>
                </a:lnTo>
                <a:lnTo>
                  <a:pt x="14143" y="2401"/>
                </a:lnTo>
                <a:cubicBezTo>
                  <a:pt x="14143" y="2116"/>
                  <a:pt x="14192" y="1828"/>
                  <a:pt x="14287" y="1541"/>
                </a:cubicBezTo>
                <a:cubicBezTo>
                  <a:pt x="14385" y="1249"/>
                  <a:pt x="14534" y="990"/>
                  <a:pt x="14742" y="766"/>
                </a:cubicBezTo>
                <a:cubicBezTo>
                  <a:pt x="14949" y="540"/>
                  <a:pt x="15219" y="360"/>
                  <a:pt x="15556" y="212"/>
                </a:cubicBezTo>
                <a:cubicBezTo>
                  <a:pt x="15889" y="74"/>
                  <a:pt x="16304" y="0"/>
                  <a:pt x="16803" y="0"/>
                </a:cubicBezTo>
                <a:cubicBezTo>
                  <a:pt x="17289" y="0"/>
                  <a:pt x="17703" y="74"/>
                  <a:pt x="18044" y="212"/>
                </a:cubicBezTo>
                <a:cubicBezTo>
                  <a:pt x="18383" y="360"/>
                  <a:pt x="18657" y="540"/>
                  <a:pt x="18864" y="766"/>
                </a:cubicBezTo>
                <a:cubicBezTo>
                  <a:pt x="19069" y="990"/>
                  <a:pt x="19218" y="1256"/>
                  <a:pt x="19311" y="1545"/>
                </a:cubicBezTo>
                <a:cubicBezTo>
                  <a:pt x="19403" y="1839"/>
                  <a:pt x="19449" y="2125"/>
                  <a:pt x="19449" y="2401"/>
                </a:cubicBezTo>
                <a:lnTo>
                  <a:pt x="19449" y="2579"/>
                </a:lnTo>
                <a:lnTo>
                  <a:pt x="19988" y="2579"/>
                </a:lnTo>
                <a:close/>
                <a:moveTo>
                  <a:pt x="6066" y="7967"/>
                </a:moveTo>
                <a:lnTo>
                  <a:pt x="2179" y="7967"/>
                </a:lnTo>
                <a:lnTo>
                  <a:pt x="2179" y="11443"/>
                </a:lnTo>
                <a:lnTo>
                  <a:pt x="6066" y="11443"/>
                </a:lnTo>
                <a:lnTo>
                  <a:pt x="6066" y="7967"/>
                </a:lnTo>
                <a:close/>
                <a:moveTo>
                  <a:pt x="6066" y="11975"/>
                </a:moveTo>
                <a:lnTo>
                  <a:pt x="2179" y="11975"/>
                </a:lnTo>
                <a:lnTo>
                  <a:pt x="2179" y="15452"/>
                </a:lnTo>
                <a:lnTo>
                  <a:pt x="6066" y="15452"/>
                </a:lnTo>
                <a:lnTo>
                  <a:pt x="6066" y="11975"/>
                </a:lnTo>
                <a:close/>
                <a:moveTo>
                  <a:pt x="6066" y="15975"/>
                </a:moveTo>
                <a:lnTo>
                  <a:pt x="2179" y="15975"/>
                </a:lnTo>
                <a:lnTo>
                  <a:pt x="2179" y="19422"/>
                </a:lnTo>
                <a:lnTo>
                  <a:pt x="6066" y="19422"/>
                </a:lnTo>
                <a:lnTo>
                  <a:pt x="6066" y="15975"/>
                </a:lnTo>
                <a:close/>
                <a:moveTo>
                  <a:pt x="3755" y="5543"/>
                </a:moveTo>
                <a:cubicBezTo>
                  <a:pt x="3755" y="6068"/>
                  <a:pt x="4102" y="6324"/>
                  <a:pt x="4799" y="6324"/>
                </a:cubicBezTo>
                <a:cubicBezTo>
                  <a:pt x="5499" y="6324"/>
                  <a:pt x="5847" y="6068"/>
                  <a:pt x="5847" y="5543"/>
                </a:cubicBezTo>
                <a:lnTo>
                  <a:pt x="5847" y="2398"/>
                </a:lnTo>
                <a:cubicBezTo>
                  <a:pt x="5847" y="1878"/>
                  <a:pt x="5499" y="1613"/>
                  <a:pt x="4799" y="1613"/>
                </a:cubicBezTo>
                <a:cubicBezTo>
                  <a:pt x="4102" y="1613"/>
                  <a:pt x="3755" y="1878"/>
                  <a:pt x="3755" y="2398"/>
                </a:cubicBezTo>
                <a:lnTo>
                  <a:pt x="3755" y="5543"/>
                </a:lnTo>
                <a:close/>
                <a:moveTo>
                  <a:pt x="10534" y="7967"/>
                </a:moveTo>
                <a:lnTo>
                  <a:pt x="6608" y="7967"/>
                </a:lnTo>
                <a:lnTo>
                  <a:pt x="6608" y="11443"/>
                </a:lnTo>
                <a:lnTo>
                  <a:pt x="10534" y="11443"/>
                </a:lnTo>
                <a:lnTo>
                  <a:pt x="10534" y="7967"/>
                </a:lnTo>
                <a:close/>
                <a:moveTo>
                  <a:pt x="10534" y="11975"/>
                </a:moveTo>
                <a:lnTo>
                  <a:pt x="6608" y="11975"/>
                </a:lnTo>
                <a:lnTo>
                  <a:pt x="6608" y="15452"/>
                </a:lnTo>
                <a:lnTo>
                  <a:pt x="10534" y="15452"/>
                </a:lnTo>
                <a:lnTo>
                  <a:pt x="10534" y="11975"/>
                </a:lnTo>
                <a:close/>
                <a:moveTo>
                  <a:pt x="10534" y="15975"/>
                </a:moveTo>
                <a:lnTo>
                  <a:pt x="6608" y="15975"/>
                </a:lnTo>
                <a:lnTo>
                  <a:pt x="6608" y="19422"/>
                </a:lnTo>
                <a:lnTo>
                  <a:pt x="10534" y="19422"/>
                </a:lnTo>
                <a:lnTo>
                  <a:pt x="10534" y="15975"/>
                </a:lnTo>
                <a:close/>
                <a:moveTo>
                  <a:pt x="9774" y="5543"/>
                </a:moveTo>
                <a:cubicBezTo>
                  <a:pt x="9774" y="5825"/>
                  <a:pt x="9850" y="6027"/>
                  <a:pt x="9997" y="6144"/>
                </a:cubicBezTo>
                <a:cubicBezTo>
                  <a:pt x="10143" y="6268"/>
                  <a:pt x="10405" y="6324"/>
                  <a:pt x="10782" y="6324"/>
                </a:cubicBezTo>
                <a:cubicBezTo>
                  <a:pt x="11160" y="6324"/>
                  <a:pt x="11428" y="6263"/>
                  <a:pt x="11588" y="6140"/>
                </a:cubicBezTo>
                <a:cubicBezTo>
                  <a:pt x="11749" y="6016"/>
                  <a:pt x="11830" y="5820"/>
                  <a:pt x="11830" y="5544"/>
                </a:cubicBezTo>
                <a:lnTo>
                  <a:pt x="11830" y="2398"/>
                </a:lnTo>
                <a:cubicBezTo>
                  <a:pt x="11830" y="2127"/>
                  <a:pt x="11749" y="1932"/>
                  <a:pt x="11588" y="1802"/>
                </a:cubicBezTo>
                <a:cubicBezTo>
                  <a:pt x="11428" y="1672"/>
                  <a:pt x="11160" y="1613"/>
                  <a:pt x="10782" y="1613"/>
                </a:cubicBezTo>
                <a:cubicBezTo>
                  <a:pt x="10405" y="1613"/>
                  <a:pt x="10143" y="1679"/>
                  <a:pt x="9997" y="1814"/>
                </a:cubicBezTo>
                <a:cubicBezTo>
                  <a:pt x="9850" y="1944"/>
                  <a:pt x="9774" y="2139"/>
                  <a:pt x="9774" y="2398"/>
                </a:cubicBezTo>
                <a:lnTo>
                  <a:pt x="9774" y="5543"/>
                </a:lnTo>
                <a:close/>
                <a:moveTo>
                  <a:pt x="14985" y="7967"/>
                </a:moveTo>
                <a:lnTo>
                  <a:pt x="11074" y="7967"/>
                </a:lnTo>
                <a:lnTo>
                  <a:pt x="11074" y="11443"/>
                </a:lnTo>
                <a:lnTo>
                  <a:pt x="14985" y="11443"/>
                </a:lnTo>
                <a:lnTo>
                  <a:pt x="14985" y="7967"/>
                </a:lnTo>
                <a:close/>
                <a:moveTo>
                  <a:pt x="14985" y="11975"/>
                </a:moveTo>
                <a:lnTo>
                  <a:pt x="11074" y="11975"/>
                </a:lnTo>
                <a:lnTo>
                  <a:pt x="11074" y="15452"/>
                </a:lnTo>
                <a:lnTo>
                  <a:pt x="14985" y="15452"/>
                </a:lnTo>
                <a:lnTo>
                  <a:pt x="14985" y="11975"/>
                </a:lnTo>
                <a:close/>
                <a:moveTo>
                  <a:pt x="14985" y="15975"/>
                </a:moveTo>
                <a:lnTo>
                  <a:pt x="11074" y="15975"/>
                </a:lnTo>
                <a:lnTo>
                  <a:pt x="11074" y="19422"/>
                </a:lnTo>
                <a:lnTo>
                  <a:pt x="14985" y="19422"/>
                </a:lnTo>
                <a:lnTo>
                  <a:pt x="14985" y="15975"/>
                </a:lnTo>
                <a:close/>
                <a:moveTo>
                  <a:pt x="19422" y="7967"/>
                </a:moveTo>
                <a:lnTo>
                  <a:pt x="15521" y="7967"/>
                </a:lnTo>
                <a:lnTo>
                  <a:pt x="15521" y="11443"/>
                </a:lnTo>
                <a:lnTo>
                  <a:pt x="19422" y="11443"/>
                </a:lnTo>
                <a:lnTo>
                  <a:pt x="19422" y="7967"/>
                </a:lnTo>
                <a:close/>
                <a:moveTo>
                  <a:pt x="19422" y="11975"/>
                </a:moveTo>
                <a:lnTo>
                  <a:pt x="15521" y="11975"/>
                </a:lnTo>
                <a:lnTo>
                  <a:pt x="15521" y="15452"/>
                </a:lnTo>
                <a:lnTo>
                  <a:pt x="19422" y="15452"/>
                </a:lnTo>
                <a:lnTo>
                  <a:pt x="19422" y="11975"/>
                </a:lnTo>
                <a:close/>
                <a:moveTo>
                  <a:pt x="19422" y="15975"/>
                </a:moveTo>
                <a:lnTo>
                  <a:pt x="15521" y="15975"/>
                </a:lnTo>
                <a:lnTo>
                  <a:pt x="15521" y="19422"/>
                </a:lnTo>
                <a:lnTo>
                  <a:pt x="19422" y="19422"/>
                </a:lnTo>
                <a:lnTo>
                  <a:pt x="19422" y="15975"/>
                </a:lnTo>
                <a:close/>
                <a:moveTo>
                  <a:pt x="15758" y="5543"/>
                </a:moveTo>
                <a:cubicBezTo>
                  <a:pt x="15758" y="6068"/>
                  <a:pt x="16105" y="6324"/>
                  <a:pt x="16806" y="6324"/>
                </a:cubicBezTo>
                <a:cubicBezTo>
                  <a:pt x="17502" y="6324"/>
                  <a:pt x="17847" y="6068"/>
                  <a:pt x="17839" y="5543"/>
                </a:cubicBezTo>
                <a:lnTo>
                  <a:pt x="17839" y="2398"/>
                </a:lnTo>
                <a:cubicBezTo>
                  <a:pt x="17839" y="1878"/>
                  <a:pt x="17493" y="1613"/>
                  <a:pt x="16806" y="1613"/>
                </a:cubicBezTo>
                <a:cubicBezTo>
                  <a:pt x="16105" y="1613"/>
                  <a:pt x="15758" y="1878"/>
                  <a:pt x="15758" y="2398"/>
                </a:cubicBezTo>
                <a:lnTo>
                  <a:pt x="15758" y="5543"/>
                </a:lnTo>
                <a:close/>
              </a:path>
            </a:pathLst>
          </a:custGeom>
          <a:solidFill>
            <a:sysClr val="window" lastClr="FFFFFF">
              <a:lumMod val="95000"/>
            </a:sysClr>
          </a:solidFill>
          <a:ln>
            <a:noFill/>
          </a:ln>
          <a:effectLs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lumMod val="95000"/>
                </a:prstClr>
              </a:solidFill>
              <a:effectLst/>
              <a:uLnTx/>
              <a:uFillTx/>
              <a:latin typeface="造字工房情书（非商用）常规体" pitchFamily="50" charset="-122"/>
              <a:ea typeface="造字工房情书（非商用）常规体" pitchFamily="50" charset="-122"/>
              <a:cs typeface="Calibri" charset="0"/>
            </a:endParaRPr>
          </a:p>
        </p:txBody>
      </p:sp>
      <p:cxnSp>
        <p:nvCxnSpPr>
          <p:cNvPr id="104" name="肘形连接符 103"/>
          <p:cNvCxnSpPr/>
          <p:nvPr/>
        </p:nvCxnSpPr>
        <p:spPr>
          <a:xfrm rot="10800000">
            <a:off x="1728589" y="3816101"/>
            <a:ext cx="792088" cy="370270"/>
          </a:xfrm>
          <a:prstGeom prst="bentConnector3">
            <a:avLst/>
          </a:prstGeom>
          <a:noFill/>
          <a:ln w="9525" cap="flat" cmpd="sng" algn="ctr">
            <a:solidFill>
              <a:sysClr val="window" lastClr="FFFFFF">
                <a:lumMod val="75000"/>
              </a:sysClr>
            </a:solidFill>
            <a:prstDash val="solid"/>
            <a:tailEnd type="arrow"/>
          </a:ln>
          <a:effectLst/>
        </p:spPr>
      </p:cxnSp>
      <p:sp>
        <p:nvSpPr>
          <p:cNvPr id="105" name="矩形 104"/>
          <p:cNvSpPr/>
          <p:nvPr/>
        </p:nvSpPr>
        <p:spPr>
          <a:xfrm>
            <a:off x="432445" y="3888972"/>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06" name="矩形 47"/>
          <p:cNvSpPr>
            <a:spLocks noChangeArrowheads="1"/>
          </p:cNvSpPr>
          <p:nvPr/>
        </p:nvSpPr>
        <p:spPr bwMode="auto">
          <a:xfrm>
            <a:off x="432445" y="4239170"/>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107" name="肘形连接符 106"/>
          <p:cNvCxnSpPr/>
          <p:nvPr/>
        </p:nvCxnSpPr>
        <p:spPr>
          <a:xfrm rot="10800000">
            <a:off x="3001824" y="4897084"/>
            <a:ext cx="792088" cy="370270"/>
          </a:xfrm>
          <a:prstGeom prst="bentConnector3">
            <a:avLst/>
          </a:prstGeom>
          <a:noFill/>
          <a:ln w="9525" cap="flat" cmpd="sng" algn="ctr">
            <a:solidFill>
              <a:sysClr val="window" lastClr="FFFFFF">
                <a:lumMod val="75000"/>
              </a:sysClr>
            </a:solidFill>
            <a:prstDash val="solid"/>
            <a:tailEnd type="arrow"/>
          </a:ln>
          <a:effectLst/>
        </p:spPr>
      </p:cxnSp>
      <p:sp>
        <p:nvSpPr>
          <p:cNvPr id="108" name="矩形 107"/>
          <p:cNvSpPr/>
          <p:nvPr/>
        </p:nvSpPr>
        <p:spPr>
          <a:xfrm>
            <a:off x="1705680" y="5125919"/>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09" name="矩形 47"/>
          <p:cNvSpPr>
            <a:spLocks noChangeArrowheads="1"/>
          </p:cNvSpPr>
          <p:nvPr/>
        </p:nvSpPr>
        <p:spPr bwMode="auto">
          <a:xfrm>
            <a:off x="1705680" y="5476117"/>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110" name="矩形 109"/>
          <p:cNvSpPr/>
          <p:nvPr/>
        </p:nvSpPr>
        <p:spPr>
          <a:xfrm>
            <a:off x="2785800" y="1872748"/>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11" name="矩形 47"/>
          <p:cNvSpPr>
            <a:spLocks noChangeArrowheads="1"/>
          </p:cNvSpPr>
          <p:nvPr/>
        </p:nvSpPr>
        <p:spPr bwMode="auto">
          <a:xfrm>
            <a:off x="2785800" y="2222946"/>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
        <p:nvSpPr>
          <p:cNvPr id="112" name="矩形 111"/>
          <p:cNvSpPr/>
          <p:nvPr/>
        </p:nvSpPr>
        <p:spPr>
          <a:xfrm>
            <a:off x="5234072" y="4909895"/>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13" name="矩形 47"/>
          <p:cNvSpPr>
            <a:spLocks noChangeArrowheads="1"/>
          </p:cNvSpPr>
          <p:nvPr/>
        </p:nvSpPr>
        <p:spPr bwMode="auto">
          <a:xfrm>
            <a:off x="5234072" y="5260093"/>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114" name="肘形连接符 113"/>
          <p:cNvCxnSpPr/>
          <p:nvPr/>
        </p:nvCxnSpPr>
        <p:spPr>
          <a:xfrm flipV="1">
            <a:off x="8906480" y="4393028"/>
            <a:ext cx="629596" cy="216024"/>
          </a:xfrm>
          <a:prstGeom prst="bentConnector3">
            <a:avLst>
              <a:gd name="adj1" fmla="val 50000"/>
            </a:avLst>
          </a:prstGeom>
          <a:noFill/>
          <a:ln w="9525" cap="flat" cmpd="sng" algn="ctr">
            <a:solidFill>
              <a:sysClr val="window" lastClr="FFFFFF">
                <a:lumMod val="75000"/>
              </a:sysClr>
            </a:solidFill>
            <a:prstDash val="solid"/>
            <a:tailEnd type="arrow"/>
          </a:ln>
          <a:effectLst/>
        </p:spPr>
      </p:cxnSp>
      <p:sp>
        <p:nvSpPr>
          <p:cNvPr id="115" name="矩形 114"/>
          <p:cNvSpPr/>
          <p:nvPr/>
        </p:nvSpPr>
        <p:spPr>
          <a:xfrm>
            <a:off x="8834472" y="4621863"/>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16" name="矩形 47"/>
          <p:cNvSpPr>
            <a:spLocks noChangeArrowheads="1"/>
          </p:cNvSpPr>
          <p:nvPr/>
        </p:nvSpPr>
        <p:spPr bwMode="auto">
          <a:xfrm>
            <a:off x="8834472" y="4972061"/>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cxnSp>
        <p:nvCxnSpPr>
          <p:cNvPr id="117" name="肘形连接符 116"/>
          <p:cNvCxnSpPr/>
          <p:nvPr/>
        </p:nvCxnSpPr>
        <p:spPr>
          <a:xfrm flipV="1">
            <a:off x="8834472" y="2736844"/>
            <a:ext cx="1061644" cy="216024"/>
          </a:xfrm>
          <a:prstGeom prst="bentConnector3">
            <a:avLst>
              <a:gd name="adj1" fmla="val 50000"/>
            </a:avLst>
          </a:prstGeom>
          <a:noFill/>
          <a:ln w="9525" cap="flat" cmpd="sng" algn="ctr">
            <a:solidFill>
              <a:sysClr val="window" lastClr="FFFFFF">
                <a:lumMod val="75000"/>
              </a:sysClr>
            </a:solidFill>
            <a:prstDash val="solid"/>
            <a:tailEnd type="arrow"/>
          </a:ln>
          <a:effectLst/>
        </p:spPr>
      </p:cxnSp>
      <p:sp>
        <p:nvSpPr>
          <p:cNvPr id="118" name="矩形 117"/>
          <p:cNvSpPr/>
          <p:nvPr/>
        </p:nvSpPr>
        <p:spPr>
          <a:xfrm>
            <a:off x="9194512" y="2965679"/>
            <a:ext cx="1348428" cy="369324"/>
          </a:xfrm>
          <a:prstGeom prst="rect">
            <a:avLst/>
          </a:prstGeom>
        </p:spPr>
        <p:txBody>
          <a:bodyPr wrap="none" lIns="91431" tIns="45716" rIns="91431" bIns="45716">
            <a:spAutoFit/>
          </a:bodyPr>
          <a:lstStyle/>
          <a:p>
            <a:pPr fontAlgn="auto">
              <a:spcAft>
                <a:spcPts val="0"/>
              </a:spcAft>
              <a:buFont typeface="Arial" charset="0"/>
              <a:buNone/>
            </a:pPr>
            <a:r>
              <a:rPr lang="zh-CN" altLang="en-US" dirty="0">
                <a:solidFill>
                  <a:prstClr val="white">
                    <a:lumMod val="95000"/>
                  </a:prstClr>
                </a:solidFill>
                <a:latin typeface="造字工房情书（非商用）常规体" pitchFamily="50" charset="-122"/>
                <a:ea typeface="造字工房情书（非商用）常规体" pitchFamily="50" charset="-122"/>
                <a:cs typeface="Arial" panose="020B0604020202020204" pitchFamily="34" charset="0"/>
              </a:rPr>
              <a:t>点击输入标题</a:t>
            </a:r>
          </a:p>
        </p:txBody>
      </p:sp>
      <p:sp>
        <p:nvSpPr>
          <p:cNvPr id="119" name="矩形 47"/>
          <p:cNvSpPr>
            <a:spLocks noChangeArrowheads="1"/>
          </p:cNvSpPr>
          <p:nvPr/>
        </p:nvSpPr>
        <p:spPr bwMode="auto">
          <a:xfrm>
            <a:off x="9194512" y="3315877"/>
            <a:ext cx="2160240"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fontAlgn="auto">
              <a:lnSpc>
                <a:spcPct val="130000"/>
              </a:lnSpc>
              <a:spcBef>
                <a:spcPct val="0"/>
              </a:spcBef>
              <a:spcAft>
                <a:spcPts val="0"/>
              </a:spcAft>
              <a:buFont typeface="Arial" charset="0"/>
              <a:buNone/>
            </a:pPr>
            <a:r>
              <a:rPr lang="zh-CN" altLang="en-US" sz="12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50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90"/>
                                          </p:val>
                                        </p:tav>
                                        <p:tav tm="100000">
                                          <p:val>
                                            <p:fltVal val="0"/>
                                          </p:val>
                                        </p:tav>
                                      </p:tavLst>
                                    </p:anim>
                                    <p:animEffect transition="in" filter="fade">
                                      <p:cBhvr>
                                        <p:cTn id="10" dur="1000"/>
                                        <p:tgtEl>
                                          <p:spTgt spid="63"/>
                                        </p:tgtEl>
                                      </p:cBhvr>
                                    </p:animEffect>
                                  </p:childTnLst>
                                </p:cTn>
                              </p:par>
                              <p:par>
                                <p:cTn id="11" presetID="31" presetClass="entr" presetSubtype="0" fill="hold" grpId="0" nodeType="withEffect">
                                  <p:stCondLst>
                                    <p:cond delay="500"/>
                                  </p:stCondLst>
                                  <p:childTnLst>
                                    <p:set>
                                      <p:cBhvr>
                                        <p:cTn id="12" dur="1" fill="hold">
                                          <p:stCondLst>
                                            <p:cond delay="0"/>
                                          </p:stCondLst>
                                        </p:cTn>
                                        <p:tgtEl>
                                          <p:spTgt spid="67"/>
                                        </p:tgtEl>
                                        <p:attrNameLst>
                                          <p:attrName>style.visibility</p:attrName>
                                        </p:attrNameLst>
                                      </p:cBhvr>
                                      <p:to>
                                        <p:strVal val="visible"/>
                                      </p:to>
                                    </p:set>
                                    <p:anim calcmode="lin" valueType="num">
                                      <p:cBhvr>
                                        <p:cTn id="13" dur="1000" fill="hold"/>
                                        <p:tgtEl>
                                          <p:spTgt spid="67"/>
                                        </p:tgtEl>
                                        <p:attrNameLst>
                                          <p:attrName>ppt_w</p:attrName>
                                        </p:attrNameLst>
                                      </p:cBhvr>
                                      <p:tavLst>
                                        <p:tav tm="0">
                                          <p:val>
                                            <p:fltVal val="0"/>
                                          </p:val>
                                        </p:tav>
                                        <p:tav tm="100000">
                                          <p:val>
                                            <p:strVal val="#ppt_w"/>
                                          </p:val>
                                        </p:tav>
                                      </p:tavLst>
                                    </p:anim>
                                    <p:anim calcmode="lin" valueType="num">
                                      <p:cBhvr>
                                        <p:cTn id="14" dur="1000" fill="hold"/>
                                        <p:tgtEl>
                                          <p:spTgt spid="67"/>
                                        </p:tgtEl>
                                        <p:attrNameLst>
                                          <p:attrName>ppt_h</p:attrName>
                                        </p:attrNameLst>
                                      </p:cBhvr>
                                      <p:tavLst>
                                        <p:tav tm="0">
                                          <p:val>
                                            <p:fltVal val="0"/>
                                          </p:val>
                                        </p:tav>
                                        <p:tav tm="100000">
                                          <p:val>
                                            <p:strVal val="#ppt_h"/>
                                          </p:val>
                                        </p:tav>
                                      </p:tavLst>
                                    </p:anim>
                                    <p:anim calcmode="lin" valueType="num">
                                      <p:cBhvr>
                                        <p:cTn id="15" dur="1000" fill="hold"/>
                                        <p:tgtEl>
                                          <p:spTgt spid="67"/>
                                        </p:tgtEl>
                                        <p:attrNameLst>
                                          <p:attrName>style.rotation</p:attrName>
                                        </p:attrNameLst>
                                      </p:cBhvr>
                                      <p:tavLst>
                                        <p:tav tm="0">
                                          <p:val>
                                            <p:fltVal val="90"/>
                                          </p:val>
                                        </p:tav>
                                        <p:tav tm="100000">
                                          <p:val>
                                            <p:fltVal val="0"/>
                                          </p:val>
                                        </p:tav>
                                      </p:tavLst>
                                    </p:anim>
                                    <p:animEffect transition="in" filter="fade">
                                      <p:cBhvr>
                                        <p:cTn id="16" dur="1000"/>
                                        <p:tgtEl>
                                          <p:spTgt spid="67"/>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85"/>
                                        </p:tgtEl>
                                        <p:attrNameLst>
                                          <p:attrName>style.visibility</p:attrName>
                                        </p:attrNameLst>
                                      </p:cBhvr>
                                      <p:to>
                                        <p:strVal val="visible"/>
                                      </p:to>
                                    </p:set>
                                    <p:anim calcmode="lin" valueType="num">
                                      <p:cBhvr>
                                        <p:cTn id="19" dur="1000" fill="hold"/>
                                        <p:tgtEl>
                                          <p:spTgt spid="85"/>
                                        </p:tgtEl>
                                        <p:attrNameLst>
                                          <p:attrName>ppt_w</p:attrName>
                                        </p:attrNameLst>
                                      </p:cBhvr>
                                      <p:tavLst>
                                        <p:tav tm="0">
                                          <p:val>
                                            <p:fltVal val="0"/>
                                          </p:val>
                                        </p:tav>
                                        <p:tav tm="100000">
                                          <p:val>
                                            <p:strVal val="#ppt_w"/>
                                          </p:val>
                                        </p:tav>
                                      </p:tavLst>
                                    </p:anim>
                                    <p:anim calcmode="lin" valueType="num">
                                      <p:cBhvr>
                                        <p:cTn id="20" dur="1000" fill="hold"/>
                                        <p:tgtEl>
                                          <p:spTgt spid="85"/>
                                        </p:tgtEl>
                                        <p:attrNameLst>
                                          <p:attrName>ppt_h</p:attrName>
                                        </p:attrNameLst>
                                      </p:cBhvr>
                                      <p:tavLst>
                                        <p:tav tm="0">
                                          <p:val>
                                            <p:fltVal val="0"/>
                                          </p:val>
                                        </p:tav>
                                        <p:tav tm="100000">
                                          <p:val>
                                            <p:strVal val="#ppt_h"/>
                                          </p:val>
                                        </p:tav>
                                      </p:tavLst>
                                    </p:anim>
                                    <p:anim calcmode="lin" valueType="num">
                                      <p:cBhvr>
                                        <p:cTn id="21" dur="1000" fill="hold"/>
                                        <p:tgtEl>
                                          <p:spTgt spid="85"/>
                                        </p:tgtEl>
                                        <p:attrNameLst>
                                          <p:attrName>style.rotation</p:attrName>
                                        </p:attrNameLst>
                                      </p:cBhvr>
                                      <p:tavLst>
                                        <p:tav tm="0">
                                          <p:val>
                                            <p:fltVal val="90"/>
                                          </p:val>
                                        </p:tav>
                                        <p:tav tm="100000">
                                          <p:val>
                                            <p:fltVal val="0"/>
                                          </p:val>
                                        </p:tav>
                                      </p:tavLst>
                                    </p:anim>
                                    <p:animEffect transition="in" filter="fade">
                                      <p:cBhvr>
                                        <p:cTn id="22" dur="1000"/>
                                        <p:tgtEl>
                                          <p:spTgt spid="85"/>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91"/>
                                        </p:tgtEl>
                                        <p:attrNameLst>
                                          <p:attrName>style.visibility</p:attrName>
                                        </p:attrNameLst>
                                      </p:cBhvr>
                                      <p:to>
                                        <p:strVal val="visible"/>
                                      </p:to>
                                    </p:set>
                                    <p:anim calcmode="lin" valueType="num">
                                      <p:cBhvr>
                                        <p:cTn id="25" dur="1000" fill="hold"/>
                                        <p:tgtEl>
                                          <p:spTgt spid="91"/>
                                        </p:tgtEl>
                                        <p:attrNameLst>
                                          <p:attrName>ppt_w</p:attrName>
                                        </p:attrNameLst>
                                      </p:cBhvr>
                                      <p:tavLst>
                                        <p:tav tm="0">
                                          <p:val>
                                            <p:fltVal val="0"/>
                                          </p:val>
                                        </p:tav>
                                        <p:tav tm="100000">
                                          <p:val>
                                            <p:strVal val="#ppt_w"/>
                                          </p:val>
                                        </p:tav>
                                      </p:tavLst>
                                    </p:anim>
                                    <p:anim calcmode="lin" valueType="num">
                                      <p:cBhvr>
                                        <p:cTn id="26" dur="1000" fill="hold"/>
                                        <p:tgtEl>
                                          <p:spTgt spid="91"/>
                                        </p:tgtEl>
                                        <p:attrNameLst>
                                          <p:attrName>ppt_h</p:attrName>
                                        </p:attrNameLst>
                                      </p:cBhvr>
                                      <p:tavLst>
                                        <p:tav tm="0">
                                          <p:val>
                                            <p:fltVal val="0"/>
                                          </p:val>
                                        </p:tav>
                                        <p:tav tm="100000">
                                          <p:val>
                                            <p:strVal val="#ppt_h"/>
                                          </p:val>
                                        </p:tav>
                                      </p:tavLst>
                                    </p:anim>
                                    <p:anim calcmode="lin" valueType="num">
                                      <p:cBhvr>
                                        <p:cTn id="27" dur="1000" fill="hold"/>
                                        <p:tgtEl>
                                          <p:spTgt spid="91"/>
                                        </p:tgtEl>
                                        <p:attrNameLst>
                                          <p:attrName>style.rotation</p:attrName>
                                        </p:attrNameLst>
                                      </p:cBhvr>
                                      <p:tavLst>
                                        <p:tav tm="0">
                                          <p:val>
                                            <p:fltVal val="90"/>
                                          </p:val>
                                        </p:tav>
                                        <p:tav tm="100000">
                                          <p:val>
                                            <p:fltVal val="0"/>
                                          </p:val>
                                        </p:tav>
                                      </p:tavLst>
                                    </p:anim>
                                    <p:animEffect transition="in" filter="fade">
                                      <p:cBhvr>
                                        <p:cTn id="28" dur="1000"/>
                                        <p:tgtEl>
                                          <p:spTgt spid="91"/>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95"/>
                                        </p:tgtEl>
                                        <p:attrNameLst>
                                          <p:attrName>style.visibility</p:attrName>
                                        </p:attrNameLst>
                                      </p:cBhvr>
                                      <p:to>
                                        <p:strVal val="visible"/>
                                      </p:to>
                                    </p:set>
                                    <p:anim calcmode="lin" valueType="num">
                                      <p:cBhvr>
                                        <p:cTn id="31" dur="1000" fill="hold"/>
                                        <p:tgtEl>
                                          <p:spTgt spid="95"/>
                                        </p:tgtEl>
                                        <p:attrNameLst>
                                          <p:attrName>ppt_w</p:attrName>
                                        </p:attrNameLst>
                                      </p:cBhvr>
                                      <p:tavLst>
                                        <p:tav tm="0">
                                          <p:val>
                                            <p:fltVal val="0"/>
                                          </p:val>
                                        </p:tav>
                                        <p:tav tm="100000">
                                          <p:val>
                                            <p:strVal val="#ppt_w"/>
                                          </p:val>
                                        </p:tav>
                                      </p:tavLst>
                                    </p:anim>
                                    <p:anim calcmode="lin" valueType="num">
                                      <p:cBhvr>
                                        <p:cTn id="32" dur="1000" fill="hold"/>
                                        <p:tgtEl>
                                          <p:spTgt spid="95"/>
                                        </p:tgtEl>
                                        <p:attrNameLst>
                                          <p:attrName>ppt_h</p:attrName>
                                        </p:attrNameLst>
                                      </p:cBhvr>
                                      <p:tavLst>
                                        <p:tav tm="0">
                                          <p:val>
                                            <p:fltVal val="0"/>
                                          </p:val>
                                        </p:tav>
                                        <p:tav tm="100000">
                                          <p:val>
                                            <p:strVal val="#ppt_h"/>
                                          </p:val>
                                        </p:tav>
                                      </p:tavLst>
                                    </p:anim>
                                    <p:anim calcmode="lin" valueType="num">
                                      <p:cBhvr>
                                        <p:cTn id="33" dur="1000" fill="hold"/>
                                        <p:tgtEl>
                                          <p:spTgt spid="95"/>
                                        </p:tgtEl>
                                        <p:attrNameLst>
                                          <p:attrName>style.rotation</p:attrName>
                                        </p:attrNameLst>
                                      </p:cBhvr>
                                      <p:tavLst>
                                        <p:tav tm="0">
                                          <p:val>
                                            <p:fltVal val="90"/>
                                          </p:val>
                                        </p:tav>
                                        <p:tav tm="100000">
                                          <p:val>
                                            <p:fltVal val="0"/>
                                          </p:val>
                                        </p:tav>
                                      </p:tavLst>
                                    </p:anim>
                                    <p:animEffect transition="in" filter="fade">
                                      <p:cBhvr>
                                        <p:cTn id="34" dur="1000"/>
                                        <p:tgtEl>
                                          <p:spTgt spid="95"/>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02"/>
                                        </p:tgtEl>
                                        <p:attrNameLst>
                                          <p:attrName>style.visibility</p:attrName>
                                        </p:attrNameLst>
                                      </p:cBhvr>
                                      <p:to>
                                        <p:strVal val="visible"/>
                                      </p:to>
                                    </p:set>
                                    <p:anim calcmode="lin" valueType="num">
                                      <p:cBhvr>
                                        <p:cTn id="37" dur="1000" fill="hold"/>
                                        <p:tgtEl>
                                          <p:spTgt spid="102"/>
                                        </p:tgtEl>
                                        <p:attrNameLst>
                                          <p:attrName>ppt_w</p:attrName>
                                        </p:attrNameLst>
                                      </p:cBhvr>
                                      <p:tavLst>
                                        <p:tav tm="0">
                                          <p:val>
                                            <p:fltVal val="0"/>
                                          </p:val>
                                        </p:tav>
                                        <p:tav tm="100000">
                                          <p:val>
                                            <p:strVal val="#ppt_w"/>
                                          </p:val>
                                        </p:tav>
                                      </p:tavLst>
                                    </p:anim>
                                    <p:anim calcmode="lin" valueType="num">
                                      <p:cBhvr>
                                        <p:cTn id="38" dur="1000" fill="hold"/>
                                        <p:tgtEl>
                                          <p:spTgt spid="102"/>
                                        </p:tgtEl>
                                        <p:attrNameLst>
                                          <p:attrName>ppt_h</p:attrName>
                                        </p:attrNameLst>
                                      </p:cBhvr>
                                      <p:tavLst>
                                        <p:tav tm="0">
                                          <p:val>
                                            <p:fltVal val="0"/>
                                          </p:val>
                                        </p:tav>
                                        <p:tav tm="100000">
                                          <p:val>
                                            <p:strVal val="#ppt_h"/>
                                          </p:val>
                                        </p:tav>
                                      </p:tavLst>
                                    </p:anim>
                                    <p:anim calcmode="lin" valueType="num">
                                      <p:cBhvr>
                                        <p:cTn id="39" dur="1000" fill="hold"/>
                                        <p:tgtEl>
                                          <p:spTgt spid="102"/>
                                        </p:tgtEl>
                                        <p:attrNameLst>
                                          <p:attrName>style.rotation</p:attrName>
                                        </p:attrNameLst>
                                      </p:cBhvr>
                                      <p:tavLst>
                                        <p:tav tm="0">
                                          <p:val>
                                            <p:fltVal val="90"/>
                                          </p:val>
                                        </p:tav>
                                        <p:tav tm="100000">
                                          <p:val>
                                            <p:fltVal val="0"/>
                                          </p:val>
                                        </p:tav>
                                      </p:tavLst>
                                    </p:anim>
                                    <p:animEffect transition="in" filter="fade">
                                      <p:cBhvr>
                                        <p:cTn id="40" dur="1000"/>
                                        <p:tgtEl>
                                          <p:spTgt spid="102"/>
                                        </p:tgtEl>
                                      </p:cBhvr>
                                    </p:animEffect>
                                  </p:childTnLst>
                                </p:cTn>
                              </p:par>
                              <p:par>
                                <p:cTn id="41" presetID="42" presetClass="entr" presetSubtype="0" fill="hold" nodeType="withEffect">
                                  <p:stCondLst>
                                    <p:cond delay="100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1000"/>
                                        <p:tgtEl>
                                          <p:spTgt spid="64"/>
                                        </p:tgtEl>
                                      </p:cBhvr>
                                    </p:animEffect>
                                    <p:anim calcmode="lin" valueType="num">
                                      <p:cBhvr>
                                        <p:cTn id="44" dur="1000" fill="hold"/>
                                        <p:tgtEl>
                                          <p:spTgt spid="64"/>
                                        </p:tgtEl>
                                        <p:attrNameLst>
                                          <p:attrName>ppt_x</p:attrName>
                                        </p:attrNameLst>
                                      </p:cBhvr>
                                      <p:tavLst>
                                        <p:tav tm="0">
                                          <p:val>
                                            <p:strVal val="#ppt_x"/>
                                          </p:val>
                                        </p:tav>
                                        <p:tav tm="100000">
                                          <p:val>
                                            <p:strVal val="#ppt_x"/>
                                          </p:val>
                                        </p:tav>
                                      </p:tavLst>
                                    </p:anim>
                                    <p:anim calcmode="lin" valueType="num">
                                      <p:cBhvr>
                                        <p:cTn id="45" dur="1000" fill="hold"/>
                                        <p:tgtEl>
                                          <p:spTgt spid="6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1000"/>
                                  </p:stCondLst>
                                  <p:childTnLst>
                                    <p:set>
                                      <p:cBhvr>
                                        <p:cTn id="47" dur="1" fill="hold">
                                          <p:stCondLst>
                                            <p:cond delay="0"/>
                                          </p:stCondLst>
                                        </p:cTn>
                                        <p:tgtEl>
                                          <p:spTgt spid="68"/>
                                        </p:tgtEl>
                                        <p:attrNameLst>
                                          <p:attrName>style.visibility</p:attrName>
                                        </p:attrNameLst>
                                      </p:cBhvr>
                                      <p:to>
                                        <p:strVal val="visible"/>
                                      </p:to>
                                    </p:set>
                                    <p:animEffect transition="in" filter="fade">
                                      <p:cBhvr>
                                        <p:cTn id="48" dur="1000"/>
                                        <p:tgtEl>
                                          <p:spTgt spid="68"/>
                                        </p:tgtEl>
                                      </p:cBhvr>
                                    </p:animEffect>
                                    <p:anim calcmode="lin" valueType="num">
                                      <p:cBhvr>
                                        <p:cTn id="49" dur="1000" fill="hold"/>
                                        <p:tgtEl>
                                          <p:spTgt spid="68"/>
                                        </p:tgtEl>
                                        <p:attrNameLst>
                                          <p:attrName>ppt_x</p:attrName>
                                        </p:attrNameLst>
                                      </p:cBhvr>
                                      <p:tavLst>
                                        <p:tav tm="0">
                                          <p:val>
                                            <p:strVal val="#ppt_x"/>
                                          </p:val>
                                        </p:tav>
                                        <p:tav tm="100000">
                                          <p:val>
                                            <p:strVal val="#ppt_x"/>
                                          </p:val>
                                        </p:tav>
                                      </p:tavLst>
                                    </p:anim>
                                    <p:anim calcmode="lin" valueType="num">
                                      <p:cBhvr>
                                        <p:cTn id="50" dur="1000" fill="hold"/>
                                        <p:tgtEl>
                                          <p:spTgt spid="6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000"/>
                                  </p:stCondLst>
                                  <p:childTnLst>
                                    <p:set>
                                      <p:cBhvr>
                                        <p:cTn id="52" dur="1" fill="hold">
                                          <p:stCondLst>
                                            <p:cond delay="0"/>
                                          </p:stCondLst>
                                        </p:cTn>
                                        <p:tgtEl>
                                          <p:spTgt spid="86"/>
                                        </p:tgtEl>
                                        <p:attrNameLst>
                                          <p:attrName>style.visibility</p:attrName>
                                        </p:attrNameLst>
                                      </p:cBhvr>
                                      <p:to>
                                        <p:strVal val="visible"/>
                                      </p:to>
                                    </p:set>
                                    <p:animEffect transition="in" filter="fade">
                                      <p:cBhvr>
                                        <p:cTn id="53" dur="1000"/>
                                        <p:tgtEl>
                                          <p:spTgt spid="86"/>
                                        </p:tgtEl>
                                      </p:cBhvr>
                                    </p:animEffect>
                                    <p:anim calcmode="lin" valueType="num">
                                      <p:cBhvr>
                                        <p:cTn id="54" dur="1000" fill="hold"/>
                                        <p:tgtEl>
                                          <p:spTgt spid="86"/>
                                        </p:tgtEl>
                                        <p:attrNameLst>
                                          <p:attrName>ppt_x</p:attrName>
                                        </p:attrNameLst>
                                      </p:cBhvr>
                                      <p:tavLst>
                                        <p:tav tm="0">
                                          <p:val>
                                            <p:strVal val="#ppt_x"/>
                                          </p:val>
                                        </p:tav>
                                        <p:tav tm="100000">
                                          <p:val>
                                            <p:strVal val="#ppt_x"/>
                                          </p:val>
                                        </p:tav>
                                      </p:tavLst>
                                    </p:anim>
                                    <p:anim calcmode="lin" valueType="num">
                                      <p:cBhvr>
                                        <p:cTn id="55" dur="1000" fill="hold"/>
                                        <p:tgtEl>
                                          <p:spTgt spid="8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1000"/>
                                  </p:stCondLst>
                                  <p:childTnLst>
                                    <p:set>
                                      <p:cBhvr>
                                        <p:cTn id="57" dur="1" fill="hold">
                                          <p:stCondLst>
                                            <p:cond delay="0"/>
                                          </p:stCondLst>
                                        </p:cTn>
                                        <p:tgtEl>
                                          <p:spTgt spid="92"/>
                                        </p:tgtEl>
                                        <p:attrNameLst>
                                          <p:attrName>style.visibility</p:attrName>
                                        </p:attrNameLst>
                                      </p:cBhvr>
                                      <p:to>
                                        <p:strVal val="visible"/>
                                      </p:to>
                                    </p:set>
                                    <p:animEffect transition="in" filter="fade">
                                      <p:cBhvr>
                                        <p:cTn id="58" dur="1000"/>
                                        <p:tgtEl>
                                          <p:spTgt spid="92"/>
                                        </p:tgtEl>
                                      </p:cBhvr>
                                    </p:animEffect>
                                    <p:anim calcmode="lin" valueType="num">
                                      <p:cBhvr>
                                        <p:cTn id="59" dur="1000" fill="hold"/>
                                        <p:tgtEl>
                                          <p:spTgt spid="92"/>
                                        </p:tgtEl>
                                        <p:attrNameLst>
                                          <p:attrName>ppt_x</p:attrName>
                                        </p:attrNameLst>
                                      </p:cBhvr>
                                      <p:tavLst>
                                        <p:tav tm="0">
                                          <p:val>
                                            <p:strVal val="#ppt_x"/>
                                          </p:val>
                                        </p:tav>
                                        <p:tav tm="100000">
                                          <p:val>
                                            <p:strVal val="#ppt_x"/>
                                          </p:val>
                                        </p:tav>
                                      </p:tavLst>
                                    </p:anim>
                                    <p:anim calcmode="lin" valueType="num">
                                      <p:cBhvr>
                                        <p:cTn id="60" dur="1000" fill="hold"/>
                                        <p:tgtEl>
                                          <p:spTgt spid="92"/>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000"/>
                                  </p:stCondLst>
                                  <p:childTnLst>
                                    <p:set>
                                      <p:cBhvr>
                                        <p:cTn id="62" dur="1" fill="hold">
                                          <p:stCondLst>
                                            <p:cond delay="0"/>
                                          </p:stCondLst>
                                        </p:cTn>
                                        <p:tgtEl>
                                          <p:spTgt spid="96"/>
                                        </p:tgtEl>
                                        <p:attrNameLst>
                                          <p:attrName>style.visibility</p:attrName>
                                        </p:attrNameLst>
                                      </p:cBhvr>
                                      <p:to>
                                        <p:strVal val="visible"/>
                                      </p:to>
                                    </p:set>
                                    <p:animEffect transition="in" filter="fade">
                                      <p:cBhvr>
                                        <p:cTn id="63" dur="1000"/>
                                        <p:tgtEl>
                                          <p:spTgt spid="96"/>
                                        </p:tgtEl>
                                      </p:cBhvr>
                                    </p:animEffect>
                                    <p:anim calcmode="lin" valueType="num">
                                      <p:cBhvr>
                                        <p:cTn id="64" dur="1000" fill="hold"/>
                                        <p:tgtEl>
                                          <p:spTgt spid="96"/>
                                        </p:tgtEl>
                                        <p:attrNameLst>
                                          <p:attrName>ppt_x</p:attrName>
                                        </p:attrNameLst>
                                      </p:cBhvr>
                                      <p:tavLst>
                                        <p:tav tm="0">
                                          <p:val>
                                            <p:strVal val="#ppt_x"/>
                                          </p:val>
                                        </p:tav>
                                        <p:tav tm="100000">
                                          <p:val>
                                            <p:strVal val="#ppt_x"/>
                                          </p:val>
                                        </p:tav>
                                      </p:tavLst>
                                    </p:anim>
                                    <p:anim calcmode="lin" valueType="num">
                                      <p:cBhvr>
                                        <p:cTn id="65" dur="1000" fill="hold"/>
                                        <p:tgtEl>
                                          <p:spTgt spid="9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103"/>
                                        </p:tgtEl>
                                        <p:attrNameLst>
                                          <p:attrName>style.visibility</p:attrName>
                                        </p:attrNameLst>
                                      </p:cBhvr>
                                      <p:to>
                                        <p:strVal val="visible"/>
                                      </p:to>
                                    </p:set>
                                    <p:animEffect transition="in" filter="fade">
                                      <p:cBhvr>
                                        <p:cTn id="68" dur="1000"/>
                                        <p:tgtEl>
                                          <p:spTgt spid="103"/>
                                        </p:tgtEl>
                                      </p:cBhvr>
                                    </p:animEffect>
                                    <p:anim calcmode="lin" valueType="num">
                                      <p:cBhvr>
                                        <p:cTn id="69" dur="1000" fill="hold"/>
                                        <p:tgtEl>
                                          <p:spTgt spid="103"/>
                                        </p:tgtEl>
                                        <p:attrNameLst>
                                          <p:attrName>ppt_x</p:attrName>
                                        </p:attrNameLst>
                                      </p:cBhvr>
                                      <p:tavLst>
                                        <p:tav tm="0">
                                          <p:val>
                                            <p:strVal val="#ppt_x"/>
                                          </p:val>
                                        </p:tav>
                                        <p:tav tm="100000">
                                          <p:val>
                                            <p:strVal val="#ppt_x"/>
                                          </p:val>
                                        </p:tav>
                                      </p:tavLst>
                                    </p:anim>
                                    <p:anim calcmode="lin" valueType="num">
                                      <p:cBhvr>
                                        <p:cTn id="70" dur="1000" fill="hold"/>
                                        <p:tgtEl>
                                          <p:spTgt spid="103"/>
                                        </p:tgtEl>
                                        <p:attrNameLst>
                                          <p:attrName>ppt_y</p:attrName>
                                        </p:attrNameLst>
                                      </p:cBhvr>
                                      <p:tavLst>
                                        <p:tav tm="0">
                                          <p:val>
                                            <p:strVal val="#ppt_y+.1"/>
                                          </p:val>
                                        </p:tav>
                                        <p:tav tm="100000">
                                          <p:val>
                                            <p:strVal val="#ppt_y"/>
                                          </p:val>
                                        </p:tav>
                                      </p:tavLst>
                                    </p:anim>
                                  </p:childTnLst>
                                </p:cTn>
                              </p:par>
                            </p:childTnLst>
                          </p:cTn>
                        </p:par>
                        <p:par>
                          <p:cTn id="71" fill="hold">
                            <p:stCondLst>
                              <p:cond delay="2000"/>
                            </p:stCondLst>
                            <p:childTnLst>
                              <p:par>
                                <p:cTn id="72" presetID="22" presetClass="entr" presetSubtype="2" fill="hold" nodeType="afterEffect">
                                  <p:stCondLst>
                                    <p:cond delay="0"/>
                                  </p:stCondLst>
                                  <p:childTnLst>
                                    <p:set>
                                      <p:cBhvr>
                                        <p:cTn id="73" dur="1" fill="hold">
                                          <p:stCondLst>
                                            <p:cond delay="0"/>
                                          </p:stCondLst>
                                        </p:cTn>
                                        <p:tgtEl>
                                          <p:spTgt spid="104"/>
                                        </p:tgtEl>
                                        <p:attrNameLst>
                                          <p:attrName>style.visibility</p:attrName>
                                        </p:attrNameLst>
                                      </p:cBhvr>
                                      <p:to>
                                        <p:strVal val="visible"/>
                                      </p:to>
                                    </p:set>
                                    <p:animEffect transition="in" filter="wipe(right)">
                                      <p:cBhvr>
                                        <p:cTn id="74" dur="500"/>
                                        <p:tgtEl>
                                          <p:spTgt spid="104"/>
                                        </p:tgtEl>
                                      </p:cBhvr>
                                    </p:animEffect>
                                  </p:childTnLst>
                                </p:cTn>
                              </p:par>
                            </p:childTnLst>
                          </p:cTn>
                        </p:par>
                        <p:par>
                          <p:cTn id="75" fill="hold">
                            <p:stCondLst>
                              <p:cond delay="2500"/>
                            </p:stCondLst>
                            <p:childTnLst>
                              <p:par>
                                <p:cTn id="76" presetID="22" presetClass="entr" presetSubtype="8" fill="hold" grpId="0" nodeType="afterEffect">
                                  <p:stCondLst>
                                    <p:cond delay="0"/>
                                  </p:stCondLst>
                                  <p:childTnLst>
                                    <p:set>
                                      <p:cBhvr>
                                        <p:cTn id="77" dur="1" fill="hold">
                                          <p:stCondLst>
                                            <p:cond delay="0"/>
                                          </p:stCondLst>
                                        </p:cTn>
                                        <p:tgtEl>
                                          <p:spTgt spid="105"/>
                                        </p:tgtEl>
                                        <p:attrNameLst>
                                          <p:attrName>style.visibility</p:attrName>
                                        </p:attrNameLst>
                                      </p:cBhvr>
                                      <p:to>
                                        <p:strVal val="visible"/>
                                      </p:to>
                                    </p:set>
                                    <p:animEffect transition="in" filter="wipe(left)">
                                      <p:cBhvr>
                                        <p:cTn id="78" dur="500"/>
                                        <p:tgtEl>
                                          <p:spTgt spid="10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06"/>
                                        </p:tgtEl>
                                        <p:attrNameLst>
                                          <p:attrName>style.visibility</p:attrName>
                                        </p:attrNameLst>
                                      </p:cBhvr>
                                      <p:to>
                                        <p:strVal val="visible"/>
                                      </p:to>
                                    </p:set>
                                    <p:animEffect transition="in" filter="wipe(left)">
                                      <p:cBhvr>
                                        <p:cTn id="81" dur="500"/>
                                        <p:tgtEl>
                                          <p:spTgt spid="106"/>
                                        </p:tgtEl>
                                      </p:cBhvr>
                                    </p:animEffect>
                                  </p:childTnLst>
                                </p:cTn>
                              </p:par>
                            </p:childTnLst>
                          </p:cTn>
                        </p:par>
                        <p:par>
                          <p:cTn id="82" fill="hold">
                            <p:stCondLst>
                              <p:cond delay="3000"/>
                            </p:stCondLst>
                            <p:childTnLst>
                              <p:par>
                                <p:cTn id="83" presetID="22" presetClass="entr" presetSubtype="2" fill="hold" nodeType="afterEffect">
                                  <p:stCondLst>
                                    <p:cond delay="0"/>
                                  </p:stCondLst>
                                  <p:childTnLst>
                                    <p:set>
                                      <p:cBhvr>
                                        <p:cTn id="84" dur="1" fill="hold">
                                          <p:stCondLst>
                                            <p:cond delay="0"/>
                                          </p:stCondLst>
                                        </p:cTn>
                                        <p:tgtEl>
                                          <p:spTgt spid="107"/>
                                        </p:tgtEl>
                                        <p:attrNameLst>
                                          <p:attrName>style.visibility</p:attrName>
                                        </p:attrNameLst>
                                      </p:cBhvr>
                                      <p:to>
                                        <p:strVal val="visible"/>
                                      </p:to>
                                    </p:set>
                                    <p:animEffect transition="in" filter="wipe(right)">
                                      <p:cBhvr>
                                        <p:cTn id="85" dur="500"/>
                                        <p:tgtEl>
                                          <p:spTgt spid="107"/>
                                        </p:tgtEl>
                                      </p:cBhvr>
                                    </p:animEffect>
                                  </p:childTnLst>
                                </p:cTn>
                              </p:par>
                            </p:childTnLst>
                          </p:cTn>
                        </p:par>
                        <p:par>
                          <p:cTn id="86" fill="hold">
                            <p:stCondLst>
                              <p:cond delay="3500"/>
                            </p:stCondLst>
                            <p:childTnLst>
                              <p:par>
                                <p:cTn id="87" presetID="22" presetClass="entr" presetSubtype="8" fill="hold" grpId="0" nodeType="after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wipe(left)">
                                      <p:cBhvr>
                                        <p:cTn id="89" dur="500"/>
                                        <p:tgtEl>
                                          <p:spTgt spid="108"/>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09"/>
                                        </p:tgtEl>
                                        <p:attrNameLst>
                                          <p:attrName>style.visibility</p:attrName>
                                        </p:attrNameLst>
                                      </p:cBhvr>
                                      <p:to>
                                        <p:strVal val="visible"/>
                                      </p:to>
                                    </p:set>
                                    <p:animEffect transition="in" filter="wipe(left)">
                                      <p:cBhvr>
                                        <p:cTn id="92" dur="500"/>
                                        <p:tgtEl>
                                          <p:spTgt spid="109"/>
                                        </p:tgtEl>
                                      </p:cBhvr>
                                    </p:animEffect>
                                  </p:childTnLst>
                                </p:cTn>
                              </p:par>
                            </p:childTnLst>
                          </p:cTn>
                        </p:par>
                        <p:par>
                          <p:cTn id="93" fill="hold">
                            <p:stCondLst>
                              <p:cond delay="4000"/>
                            </p:stCondLst>
                            <p:childTnLst>
                              <p:par>
                                <p:cTn id="94" presetID="22" presetClass="entr" presetSubtype="2" fill="hold" nodeType="afterEffect">
                                  <p:stCondLst>
                                    <p:cond delay="0"/>
                                  </p:stCondLst>
                                  <p:childTnLst>
                                    <p:set>
                                      <p:cBhvr>
                                        <p:cTn id="95" dur="1" fill="hold">
                                          <p:stCondLst>
                                            <p:cond delay="0"/>
                                          </p:stCondLst>
                                        </p:cTn>
                                        <p:tgtEl>
                                          <p:spTgt spid="62"/>
                                        </p:tgtEl>
                                        <p:attrNameLst>
                                          <p:attrName>style.visibility</p:attrName>
                                        </p:attrNameLst>
                                      </p:cBhvr>
                                      <p:to>
                                        <p:strVal val="visible"/>
                                      </p:to>
                                    </p:set>
                                    <p:animEffect transition="in" filter="wipe(right)">
                                      <p:cBhvr>
                                        <p:cTn id="96" dur="500"/>
                                        <p:tgtEl>
                                          <p:spTgt spid="62"/>
                                        </p:tgtEl>
                                      </p:cBhvr>
                                    </p:animEffect>
                                  </p:childTnLst>
                                </p:cTn>
                              </p:par>
                            </p:childTnLst>
                          </p:cTn>
                        </p:par>
                        <p:par>
                          <p:cTn id="97" fill="hold">
                            <p:stCondLst>
                              <p:cond delay="4500"/>
                            </p:stCondLst>
                            <p:childTnLst>
                              <p:par>
                                <p:cTn id="98" presetID="22" presetClass="entr" presetSubtype="8" fill="hold" grpId="0" nodeType="afterEffect">
                                  <p:stCondLst>
                                    <p:cond delay="0"/>
                                  </p:stCondLst>
                                  <p:childTnLst>
                                    <p:set>
                                      <p:cBhvr>
                                        <p:cTn id="99" dur="1" fill="hold">
                                          <p:stCondLst>
                                            <p:cond delay="0"/>
                                          </p:stCondLst>
                                        </p:cTn>
                                        <p:tgtEl>
                                          <p:spTgt spid="110"/>
                                        </p:tgtEl>
                                        <p:attrNameLst>
                                          <p:attrName>style.visibility</p:attrName>
                                        </p:attrNameLst>
                                      </p:cBhvr>
                                      <p:to>
                                        <p:strVal val="visible"/>
                                      </p:to>
                                    </p:set>
                                    <p:animEffect transition="in" filter="wipe(left)">
                                      <p:cBhvr>
                                        <p:cTn id="100" dur="500"/>
                                        <p:tgtEl>
                                          <p:spTgt spid="11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11"/>
                                        </p:tgtEl>
                                        <p:attrNameLst>
                                          <p:attrName>style.visibility</p:attrName>
                                        </p:attrNameLst>
                                      </p:cBhvr>
                                      <p:to>
                                        <p:strVal val="visible"/>
                                      </p:to>
                                    </p:set>
                                    <p:animEffect transition="in" filter="wipe(left)">
                                      <p:cBhvr>
                                        <p:cTn id="103" dur="500"/>
                                        <p:tgtEl>
                                          <p:spTgt spid="111"/>
                                        </p:tgtEl>
                                      </p:cBhvr>
                                    </p:animEffect>
                                  </p:childTnLst>
                                </p:cTn>
                              </p:par>
                            </p:childTnLst>
                          </p:cTn>
                        </p:par>
                        <p:par>
                          <p:cTn id="104" fill="hold">
                            <p:stCondLst>
                              <p:cond delay="5000"/>
                            </p:stCondLst>
                            <p:childTnLst>
                              <p:par>
                                <p:cTn id="105" presetID="22" presetClass="entr" presetSubtype="2" fill="hold" nodeType="after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wipe(right)">
                                      <p:cBhvr>
                                        <p:cTn id="107" dur="500"/>
                                        <p:tgtEl>
                                          <p:spTgt spid="61"/>
                                        </p:tgtEl>
                                      </p:cBhvr>
                                    </p:animEffect>
                                  </p:childTnLst>
                                </p:cTn>
                              </p:par>
                            </p:childTnLst>
                          </p:cTn>
                        </p:par>
                        <p:par>
                          <p:cTn id="108" fill="hold">
                            <p:stCondLst>
                              <p:cond delay="5500"/>
                            </p:stCondLst>
                            <p:childTnLst>
                              <p:par>
                                <p:cTn id="109" presetID="22" presetClass="entr" presetSubtype="8"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wipe(left)">
                                      <p:cBhvr>
                                        <p:cTn id="111" dur="500"/>
                                        <p:tgtEl>
                                          <p:spTgt spid="11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13"/>
                                        </p:tgtEl>
                                        <p:attrNameLst>
                                          <p:attrName>style.visibility</p:attrName>
                                        </p:attrNameLst>
                                      </p:cBhvr>
                                      <p:to>
                                        <p:strVal val="visible"/>
                                      </p:to>
                                    </p:set>
                                    <p:animEffect transition="in" filter="wipe(left)">
                                      <p:cBhvr>
                                        <p:cTn id="114" dur="500"/>
                                        <p:tgtEl>
                                          <p:spTgt spid="113"/>
                                        </p:tgtEl>
                                      </p:cBhvr>
                                    </p:animEffect>
                                  </p:childTnLst>
                                </p:cTn>
                              </p:par>
                            </p:childTnLst>
                          </p:cTn>
                        </p:par>
                        <p:par>
                          <p:cTn id="115" fill="hold">
                            <p:stCondLst>
                              <p:cond delay="6000"/>
                            </p:stCondLst>
                            <p:childTnLst>
                              <p:par>
                                <p:cTn id="116" presetID="22" presetClass="entr" presetSubtype="8" fill="hold" nodeType="afterEffect">
                                  <p:stCondLst>
                                    <p:cond delay="0"/>
                                  </p:stCondLst>
                                  <p:childTnLst>
                                    <p:set>
                                      <p:cBhvr>
                                        <p:cTn id="117" dur="1" fill="hold">
                                          <p:stCondLst>
                                            <p:cond delay="0"/>
                                          </p:stCondLst>
                                        </p:cTn>
                                        <p:tgtEl>
                                          <p:spTgt spid="114"/>
                                        </p:tgtEl>
                                        <p:attrNameLst>
                                          <p:attrName>style.visibility</p:attrName>
                                        </p:attrNameLst>
                                      </p:cBhvr>
                                      <p:to>
                                        <p:strVal val="visible"/>
                                      </p:to>
                                    </p:set>
                                    <p:animEffect transition="in" filter="wipe(left)">
                                      <p:cBhvr>
                                        <p:cTn id="118" dur="500"/>
                                        <p:tgtEl>
                                          <p:spTgt spid="114"/>
                                        </p:tgtEl>
                                      </p:cBhvr>
                                    </p:animEffect>
                                  </p:childTnLst>
                                </p:cTn>
                              </p:par>
                            </p:childTnLst>
                          </p:cTn>
                        </p:par>
                        <p:par>
                          <p:cTn id="119" fill="hold">
                            <p:stCondLst>
                              <p:cond delay="6500"/>
                            </p:stCondLst>
                            <p:childTnLst>
                              <p:par>
                                <p:cTn id="120" presetID="22" presetClass="entr" presetSubtype="8" fill="hold" grpId="0" nodeType="afterEffect">
                                  <p:stCondLst>
                                    <p:cond delay="0"/>
                                  </p:stCondLst>
                                  <p:childTnLst>
                                    <p:set>
                                      <p:cBhvr>
                                        <p:cTn id="121" dur="1" fill="hold">
                                          <p:stCondLst>
                                            <p:cond delay="0"/>
                                          </p:stCondLst>
                                        </p:cTn>
                                        <p:tgtEl>
                                          <p:spTgt spid="115"/>
                                        </p:tgtEl>
                                        <p:attrNameLst>
                                          <p:attrName>style.visibility</p:attrName>
                                        </p:attrNameLst>
                                      </p:cBhvr>
                                      <p:to>
                                        <p:strVal val="visible"/>
                                      </p:to>
                                    </p:set>
                                    <p:animEffect transition="in" filter="wipe(left)">
                                      <p:cBhvr>
                                        <p:cTn id="122" dur="500"/>
                                        <p:tgtEl>
                                          <p:spTgt spid="115"/>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116"/>
                                        </p:tgtEl>
                                        <p:attrNameLst>
                                          <p:attrName>style.visibility</p:attrName>
                                        </p:attrNameLst>
                                      </p:cBhvr>
                                      <p:to>
                                        <p:strVal val="visible"/>
                                      </p:to>
                                    </p:set>
                                    <p:animEffect transition="in" filter="wipe(left)">
                                      <p:cBhvr>
                                        <p:cTn id="125" dur="500"/>
                                        <p:tgtEl>
                                          <p:spTgt spid="116"/>
                                        </p:tgtEl>
                                      </p:cBhvr>
                                    </p:animEffect>
                                  </p:childTnLst>
                                </p:cTn>
                              </p:par>
                            </p:childTnLst>
                          </p:cTn>
                        </p:par>
                        <p:par>
                          <p:cTn id="126" fill="hold">
                            <p:stCondLst>
                              <p:cond delay="7000"/>
                            </p:stCondLst>
                            <p:childTnLst>
                              <p:par>
                                <p:cTn id="127" presetID="22" presetClass="entr" presetSubtype="8" fill="hold" nodeType="afterEffect">
                                  <p:stCondLst>
                                    <p:cond delay="0"/>
                                  </p:stCondLst>
                                  <p:childTnLst>
                                    <p:set>
                                      <p:cBhvr>
                                        <p:cTn id="128" dur="1" fill="hold">
                                          <p:stCondLst>
                                            <p:cond delay="0"/>
                                          </p:stCondLst>
                                        </p:cTn>
                                        <p:tgtEl>
                                          <p:spTgt spid="117"/>
                                        </p:tgtEl>
                                        <p:attrNameLst>
                                          <p:attrName>style.visibility</p:attrName>
                                        </p:attrNameLst>
                                      </p:cBhvr>
                                      <p:to>
                                        <p:strVal val="visible"/>
                                      </p:to>
                                    </p:set>
                                    <p:animEffect transition="in" filter="wipe(left)">
                                      <p:cBhvr>
                                        <p:cTn id="129" dur="500"/>
                                        <p:tgtEl>
                                          <p:spTgt spid="117"/>
                                        </p:tgtEl>
                                      </p:cBhvr>
                                    </p:animEffect>
                                  </p:childTnLst>
                                </p:cTn>
                              </p:par>
                            </p:childTnLst>
                          </p:cTn>
                        </p:par>
                        <p:par>
                          <p:cTn id="130" fill="hold">
                            <p:stCondLst>
                              <p:cond delay="7500"/>
                            </p:stCondLst>
                            <p:childTnLst>
                              <p:par>
                                <p:cTn id="131" presetID="22" presetClass="entr" presetSubtype="8" fill="hold" grpId="0" nodeType="afterEffect">
                                  <p:stCondLst>
                                    <p:cond delay="0"/>
                                  </p:stCondLst>
                                  <p:childTnLst>
                                    <p:set>
                                      <p:cBhvr>
                                        <p:cTn id="132" dur="1" fill="hold">
                                          <p:stCondLst>
                                            <p:cond delay="0"/>
                                          </p:stCondLst>
                                        </p:cTn>
                                        <p:tgtEl>
                                          <p:spTgt spid="118"/>
                                        </p:tgtEl>
                                        <p:attrNameLst>
                                          <p:attrName>style.visibility</p:attrName>
                                        </p:attrNameLst>
                                      </p:cBhvr>
                                      <p:to>
                                        <p:strVal val="visible"/>
                                      </p:to>
                                    </p:set>
                                    <p:animEffect transition="in" filter="wipe(left)">
                                      <p:cBhvr>
                                        <p:cTn id="133" dur="500"/>
                                        <p:tgtEl>
                                          <p:spTgt spid="118"/>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119"/>
                                        </p:tgtEl>
                                        <p:attrNameLst>
                                          <p:attrName>style.visibility</p:attrName>
                                        </p:attrNameLst>
                                      </p:cBhvr>
                                      <p:to>
                                        <p:strVal val="visible"/>
                                      </p:to>
                                    </p:set>
                                    <p:animEffect transition="in" filter="wipe(left)">
                                      <p:cBhvr>
                                        <p:cTn id="136"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7" grpId="0" animBg="1"/>
      <p:bldP spid="85" grpId="0" animBg="1"/>
      <p:bldP spid="91" grpId="0" animBg="1"/>
      <p:bldP spid="95" grpId="0" animBg="1"/>
      <p:bldP spid="102" grpId="0" animBg="1"/>
      <p:bldP spid="103" grpId="0" animBg="1"/>
      <p:bldP spid="105" grpId="0"/>
      <p:bldP spid="106" grpId="0"/>
      <p:bldP spid="108" grpId="0"/>
      <p:bldP spid="109" grpId="0"/>
      <p:bldP spid="110" grpId="0"/>
      <p:bldP spid="111" grpId="0"/>
      <p:bldP spid="112" grpId="0"/>
      <p:bldP spid="113" grpId="0"/>
      <p:bldP spid="115" grpId="0"/>
      <p:bldP spid="116" grpId="0"/>
      <p:bldP spid="118" grpId="0"/>
      <p:bldP spid="1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33"/>
          <p:cNvGrpSpPr/>
          <p:nvPr/>
        </p:nvGrpSpPr>
        <p:grpSpPr>
          <a:xfrm>
            <a:off x="2664693" y="1728092"/>
            <a:ext cx="1405096" cy="4824537"/>
            <a:chOff x="4948238" y="2751138"/>
            <a:chExt cx="585788" cy="2011362"/>
          </a:xfrm>
        </p:grpSpPr>
        <p:sp>
          <p:nvSpPr>
            <p:cNvPr id="24"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ysClr val="window" lastClr="FFFFFF">
                  <a:lumMod val="95000"/>
                </a:sys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25"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26"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sp>
          <p:nvSpPr>
            <p:cNvPr id="27"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a:ea typeface="+mn-ea"/>
              </a:endParaRPr>
            </a:p>
          </p:txBody>
        </p:sp>
      </p:grpSp>
      <p:cxnSp>
        <p:nvCxnSpPr>
          <p:cNvPr id="28" name="直接连接符 27"/>
          <p:cNvCxnSpPr/>
          <p:nvPr/>
        </p:nvCxnSpPr>
        <p:spPr>
          <a:xfrm>
            <a:off x="4141168" y="2459881"/>
            <a:ext cx="1328161" cy="0"/>
          </a:xfrm>
          <a:prstGeom prst="line">
            <a:avLst/>
          </a:prstGeom>
          <a:noFill/>
          <a:ln w="9525" cap="flat" cmpd="sng" algn="ctr">
            <a:solidFill>
              <a:sysClr val="window" lastClr="FFFFFF">
                <a:lumMod val="95000"/>
              </a:sysClr>
            </a:solidFill>
            <a:prstDash val="solid"/>
            <a:tailEnd type="oval" w="sm" len="sm"/>
          </a:ln>
          <a:effectLst/>
        </p:spPr>
      </p:cxnSp>
      <p:grpSp>
        <p:nvGrpSpPr>
          <p:cNvPr id="29" name="组合 28"/>
          <p:cNvGrpSpPr/>
          <p:nvPr/>
        </p:nvGrpSpPr>
        <p:grpSpPr>
          <a:xfrm>
            <a:off x="5542410" y="2116641"/>
            <a:ext cx="4028089" cy="864096"/>
            <a:chOff x="2288094" y="1321493"/>
            <a:chExt cx="1371968" cy="864096"/>
          </a:xfrm>
        </p:grpSpPr>
        <p:sp>
          <p:nvSpPr>
            <p:cNvPr id="30" name="矩形 29"/>
            <p:cNvSpPr/>
            <p:nvPr/>
          </p:nvSpPr>
          <p:spPr>
            <a:xfrm>
              <a:off x="2288094" y="1321493"/>
              <a:ext cx="335889" cy="369332"/>
            </a:xfrm>
            <a:prstGeom prst="rect">
              <a:avLst/>
            </a:prstGeom>
          </p:spPr>
          <p:txBody>
            <a:bodyPr wrap="none">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沉着冷静</a:t>
              </a:r>
            </a:p>
          </p:txBody>
        </p:sp>
        <p:sp>
          <p:nvSpPr>
            <p:cNvPr id="31" name="矩形 30"/>
            <p:cNvSpPr/>
            <p:nvPr/>
          </p:nvSpPr>
          <p:spPr>
            <a:xfrm>
              <a:off x="2288094" y="1662369"/>
              <a:ext cx="1371968" cy="523220"/>
            </a:xfrm>
            <a:prstGeom prst="rect">
              <a:avLst/>
            </a:prstGeom>
          </p:spPr>
          <p:txBody>
            <a:bodyPr wrap="square" anchor="ctr">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2" name="直接连接符 31"/>
          <p:cNvCxnSpPr/>
          <p:nvPr/>
        </p:nvCxnSpPr>
        <p:spPr>
          <a:xfrm>
            <a:off x="4838338" y="3612009"/>
            <a:ext cx="635350" cy="0"/>
          </a:xfrm>
          <a:prstGeom prst="line">
            <a:avLst/>
          </a:prstGeom>
          <a:noFill/>
          <a:ln w="9525" cap="flat" cmpd="sng" algn="ctr">
            <a:solidFill>
              <a:sysClr val="window" lastClr="FFFFFF">
                <a:lumMod val="95000"/>
              </a:sysClr>
            </a:solidFill>
            <a:prstDash val="solid"/>
            <a:tailEnd type="oval" w="sm" len="sm"/>
          </a:ln>
          <a:effectLst/>
        </p:spPr>
      </p:cxnSp>
      <p:grpSp>
        <p:nvGrpSpPr>
          <p:cNvPr id="33" name="组合 32"/>
          <p:cNvGrpSpPr/>
          <p:nvPr/>
        </p:nvGrpSpPr>
        <p:grpSpPr>
          <a:xfrm>
            <a:off x="5546769" y="3268769"/>
            <a:ext cx="4028089" cy="864096"/>
            <a:chOff x="2288094" y="1321493"/>
            <a:chExt cx="1371968" cy="864096"/>
          </a:xfrm>
        </p:grpSpPr>
        <p:sp>
          <p:nvSpPr>
            <p:cNvPr id="34" name="矩形 33"/>
            <p:cNvSpPr/>
            <p:nvPr/>
          </p:nvSpPr>
          <p:spPr>
            <a:xfrm>
              <a:off x="2288094" y="1321493"/>
              <a:ext cx="335889" cy="369332"/>
            </a:xfrm>
            <a:prstGeom prst="rect">
              <a:avLst/>
            </a:prstGeom>
          </p:spPr>
          <p:txBody>
            <a:bodyPr wrap="none">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热爱思考</a:t>
              </a:r>
            </a:p>
          </p:txBody>
        </p:sp>
        <p:sp>
          <p:nvSpPr>
            <p:cNvPr id="35" name="矩形 34"/>
            <p:cNvSpPr/>
            <p:nvPr/>
          </p:nvSpPr>
          <p:spPr>
            <a:xfrm>
              <a:off x="2288094" y="1662369"/>
              <a:ext cx="1371968" cy="523220"/>
            </a:xfrm>
            <a:prstGeom prst="rect">
              <a:avLst/>
            </a:prstGeom>
          </p:spPr>
          <p:txBody>
            <a:bodyPr wrap="square" anchor="ctr">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6" name="直接连接符 35"/>
          <p:cNvCxnSpPr/>
          <p:nvPr/>
        </p:nvCxnSpPr>
        <p:spPr>
          <a:xfrm>
            <a:off x="4174258" y="4764137"/>
            <a:ext cx="1328161" cy="0"/>
          </a:xfrm>
          <a:prstGeom prst="line">
            <a:avLst/>
          </a:prstGeom>
          <a:noFill/>
          <a:ln w="9525" cap="flat" cmpd="sng" algn="ctr">
            <a:solidFill>
              <a:sysClr val="window" lastClr="FFFFFF">
                <a:lumMod val="95000"/>
              </a:sysClr>
            </a:solidFill>
            <a:prstDash val="solid"/>
            <a:tailEnd type="oval" w="sm" len="sm"/>
          </a:ln>
          <a:effectLst/>
        </p:spPr>
      </p:cxnSp>
      <p:grpSp>
        <p:nvGrpSpPr>
          <p:cNvPr id="37" name="组合 36"/>
          <p:cNvGrpSpPr/>
          <p:nvPr/>
        </p:nvGrpSpPr>
        <p:grpSpPr>
          <a:xfrm>
            <a:off x="5575500" y="4420897"/>
            <a:ext cx="4028089" cy="864096"/>
            <a:chOff x="2288094" y="1321493"/>
            <a:chExt cx="1371968" cy="864096"/>
          </a:xfrm>
        </p:grpSpPr>
        <p:sp>
          <p:nvSpPr>
            <p:cNvPr id="38" name="矩形 37"/>
            <p:cNvSpPr/>
            <p:nvPr/>
          </p:nvSpPr>
          <p:spPr>
            <a:xfrm>
              <a:off x="2288094" y="1321493"/>
              <a:ext cx="335889" cy="369332"/>
            </a:xfrm>
            <a:prstGeom prst="rect">
              <a:avLst/>
            </a:prstGeom>
          </p:spPr>
          <p:txBody>
            <a:bodyPr wrap="none">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优柔寡断</a:t>
              </a:r>
            </a:p>
          </p:txBody>
        </p:sp>
        <p:sp>
          <p:nvSpPr>
            <p:cNvPr id="39" name="矩形 38"/>
            <p:cNvSpPr/>
            <p:nvPr/>
          </p:nvSpPr>
          <p:spPr>
            <a:xfrm>
              <a:off x="2288094" y="1662369"/>
              <a:ext cx="1371968" cy="523220"/>
            </a:xfrm>
            <a:prstGeom prst="rect">
              <a:avLst/>
            </a:prstGeom>
          </p:spPr>
          <p:txBody>
            <a:bodyPr wrap="square" anchor="ctr">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40" name="直接连接符 39"/>
          <p:cNvCxnSpPr/>
          <p:nvPr/>
        </p:nvCxnSpPr>
        <p:spPr>
          <a:xfrm>
            <a:off x="4174258" y="5988273"/>
            <a:ext cx="1328161" cy="0"/>
          </a:xfrm>
          <a:prstGeom prst="line">
            <a:avLst/>
          </a:prstGeom>
          <a:noFill/>
          <a:ln w="9525" cap="flat" cmpd="sng" algn="ctr">
            <a:solidFill>
              <a:sysClr val="window" lastClr="FFFFFF">
                <a:lumMod val="95000"/>
              </a:sysClr>
            </a:solidFill>
            <a:prstDash val="solid"/>
            <a:tailEnd type="oval" w="sm" len="sm"/>
          </a:ln>
          <a:effectLst/>
        </p:spPr>
      </p:cxnSp>
      <p:grpSp>
        <p:nvGrpSpPr>
          <p:cNvPr id="41" name="组合 40"/>
          <p:cNvGrpSpPr/>
          <p:nvPr/>
        </p:nvGrpSpPr>
        <p:grpSpPr>
          <a:xfrm>
            <a:off x="5575500" y="5645033"/>
            <a:ext cx="4028089" cy="864096"/>
            <a:chOff x="2288094" y="1321493"/>
            <a:chExt cx="1371968" cy="864096"/>
          </a:xfrm>
        </p:grpSpPr>
        <p:sp>
          <p:nvSpPr>
            <p:cNvPr id="42" name="矩形 41"/>
            <p:cNvSpPr/>
            <p:nvPr/>
          </p:nvSpPr>
          <p:spPr>
            <a:xfrm>
              <a:off x="2288094" y="1321493"/>
              <a:ext cx="335889" cy="369332"/>
            </a:xfrm>
            <a:prstGeom prst="rect">
              <a:avLst/>
            </a:prstGeom>
          </p:spPr>
          <p:txBody>
            <a:bodyPr wrap="none">
              <a:spAutoFit/>
            </a:bodyPr>
            <a:lstStyle/>
            <a:p>
              <a:pPr fontAlgn="auto">
                <a:spcBef>
                  <a:spcPts val="0"/>
                </a:spcBef>
                <a:spcAft>
                  <a:spcPts val="0"/>
                </a:spcAft>
              </a:pPr>
              <a:r>
                <a:rPr lang="zh-CN" altLang="en-US" dirty="0">
                  <a:solidFill>
                    <a:prstClr val="white">
                      <a:lumMod val="95000"/>
                    </a:prstClr>
                  </a:solidFill>
                  <a:latin typeface="造字工房情书（非商用）常规体" pitchFamily="50" charset="-122"/>
                  <a:ea typeface="造字工房情书（非商用）常规体" pitchFamily="50" charset="-122"/>
                </a:rPr>
                <a:t>感情用事</a:t>
              </a:r>
            </a:p>
          </p:txBody>
        </p:sp>
        <p:sp>
          <p:nvSpPr>
            <p:cNvPr id="43" name="矩形 42"/>
            <p:cNvSpPr/>
            <p:nvPr/>
          </p:nvSpPr>
          <p:spPr>
            <a:xfrm>
              <a:off x="2288094" y="1662369"/>
              <a:ext cx="1371968" cy="523220"/>
            </a:xfrm>
            <a:prstGeom prst="rect">
              <a:avLst/>
            </a:prstGeom>
          </p:spPr>
          <p:txBody>
            <a:bodyPr wrap="square" anchor="ctr">
              <a:spAutoFit/>
            </a:bodyPr>
            <a:lstStyle/>
            <a:p>
              <a:pPr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endParaRPr lang="en-US" altLang="zh-CN" sz="1400" dirty="0">
                <a:solidFill>
                  <a:prstClr val="white">
                    <a:lumMod val="95000"/>
                  </a:prstClr>
                </a:solidFill>
                <a:latin typeface="造字工房情书（非商用）常规体" pitchFamily="50" charset="-122"/>
                <a:ea typeface="造字工房情书（非商用）常规体" pitchFamily="50" charset="-122"/>
                <a:cs typeface="Segoe UI" panose="020B0502040204020203" pitchFamily="34" charset="0"/>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par>
                                <p:cTn id="13" presetID="2" presetClass="entr" presetSubtype="2" fill="hold" nodeType="withEffect">
                                  <p:stCondLst>
                                    <p:cond delay="7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1+#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par>
                                <p:cTn id="21" presetID="2" presetClass="entr" presetSubtype="2" fill="hold" nodeType="withEffect">
                                  <p:stCondLst>
                                    <p:cond delay="75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2" presetClass="entr" presetSubtype="2" fill="hold" nodeType="withEffect">
                                  <p:stCondLst>
                                    <p:cond delay="75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par>
                          <p:cTn id="33" fill="hold">
                            <p:stCondLst>
                              <p:cond delay="4250"/>
                            </p:stCondLst>
                            <p:childTnLst>
                              <p:par>
                                <p:cTn id="34" presetID="22" presetClass="entr" presetSubtype="8"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par>
                                <p:cTn id="37" presetID="2" presetClass="entr" presetSubtype="2" fill="hold" nodeType="withEffect">
                                  <p:stCondLst>
                                    <p:cond delay="75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1+#ppt_w/2"/>
                                          </p:val>
                                        </p:tav>
                                        <p:tav tm="100000">
                                          <p:val>
                                            <p:strVal val="#ppt_x"/>
                                          </p:val>
                                        </p:tav>
                                      </p:tavLst>
                                    </p:anim>
                                    <p:anim calcmode="lin" valueType="num">
                                      <p:cBhvr additive="base">
                                        <p:cTn id="4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440557" y="5076465"/>
            <a:ext cx="8712968" cy="612068"/>
            <a:chOff x="1777107" y="4415985"/>
            <a:chExt cx="8712968" cy="612068"/>
          </a:xfrm>
        </p:grpSpPr>
        <p:sp>
          <p:nvSpPr>
            <p:cNvPr id="13" name="矩形 12"/>
            <p:cNvSpPr/>
            <p:nvPr/>
          </p:nvSpPr>
          <p:spPr>
            <a:xfrm rot="21175186">
              <a:off x="1777107" y="4437112"/>
              <a:ext cx="8712968" cy="144016"/>
            </a:xfrm>
            <a:prstGeom prst="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14" name="椭圆 13"/>
            <p:cNvSpPr/>
            <p:nvPr/>
          </p:nvSpPr>
          <p:spPr>
            <a:xfrm>
              <a:off x="6007574" y="4415985"/>
              <a:ext cx="180020" cy="18002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sp>
          <p:nvSpPr>
            <p:cNvPr id="15" name="等腰三角形 14"/>
            <p:cNvSpPr/>
            <p:nvPr/>
          </p:nvSpPr>
          <p:spPr>
            <a:xfrm>
              <a:off x="6025576" y="4596005"/>
              <a:ext cx="144016" cy="432048"/>
            </a:xfrm>
            <a:prstGeom prst="triangl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lumMod val="95000"/>
                  </a:prstClr>
                </a:solidFill>
                <a:effectLst/>
                <a:uLnTx/>
                <a:uFillTx/>
                <a:latin typeface="造字工房情书（非商用）常规体" pitchFamily="50" charset="-122"/>
                <a:ea typeface="造字工房情书（非商用）常规体" pitchFamily="50" charset="-122"/>
                <a:cs typeface="+mn-cs"/>
              </a:endParaRPr>
            </a:p>
          </p:txBody>
        </p:sp>
      </p:grpSp>
      <p:sp>
        <p:nvSpPr>
          <p:cNvPr id="16" name="矩形 3"/>
          <p:cNvSpPr>
            <a:spLocks noChangeArrowheads="1"/>
          </p:cNvSpPr>
          <p:nvPr/>
        </p:nvSpPr>
        <p:spPr bwMode="auto">
          <a:xfrm>
            <a:off x="1752995" y="4203887"/>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spcBef>
                <a:spcPts val="0"/>
              </a:spcBef>
              <a:spcAft>
                <a:spcPts val="0"/>
              </a:spcAft>
            </a:pPr>
            <a:r>
              <a:rPr lang="en-US" altLang="zh-CN" sz="8000" dirty="0">
                <a:solidFill>
                  <a:prstClr val="white">
                    <a:lumMod val="95000"/>
                  </a:prstClr>
                </a:solidFill>
                <a:latin typeface="造字工房情书（非商用）常规体" pitchFamily="50" charset="-122"/>
                <a:ea typeface="造字工房情书（非商用）常规体" pitchFamily="50" charset="-122"/>
                <a:sym typeface="Arial" pitchFamily="34" charset="0"/>
              </a:rPr>
              <a:t>60%</a:t>
            </a:r>
            <a:endParaRPr lang="zh-CN" altLang="en-US" sz="8000" dirty="0">
              <a:solidFill>
                <a:prstClr val="white">
                  <a:lumMod val="95000"/>
                </a:prstClr>
              </a:solidFill>
              <a:latin typeface="造字工房情书（非商用）常规体" pitchFamily="50" charset="-122"/>
              <a:ea typeface="造字工房情书（非商用）常规体" pitchFamily="50" charset="-122"/>
              <a:sym typeface="Arial" pitchFamily="34" charset="0"/>
            </a:endParaRPr>
          </a:p>
        </p:txBody>
      </p:sp>
      <p:sp>
        <p:nvSpPr>
          <p:cNvPr id="17" name="矩形 3"/>
          <p:cNvSpPr>
            <a:spLocks noChangeArrowheads="1"/>
          </p:cNvSpPr>
          <p:nvPr/>
        </p:nvSpPr>
        <p:spPr bwMode="auto">
          <a:xfrm>
            <a:off x="8007056" y="3414121"/>
            <a:ext cx="1624144"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auto" hangingPunct="1">
              <a:spcBef>
                <a:spcPts val="0"/>
              </a:spcBef>
              <a:spcAft>
                <a:spcPts val="0"/>
              </a:spcAft>
            </a:pPr>
            <a:r>
              <a:rPr lang="en-US" altLang="zh-CN" sz="8000" dirty="0">
                <a:solidFill>
                  <a:prstClr val="white">
                    <a:lumMod val="95000"/>
                  </a:prstClr>
                </a:solidFill>
                <a:latin typeface="造字工房情书（非商用）常规体" pitchFamily="50" charset="-122"/>
                <a:ea typeface="造字工房情书（非商用）常规体" pitchFamily="50" charset="-122"/>
                <a:sym typeface="Arial" pitchFamily="34" charset="0"/>
              </a:rPr>
              <a:t>40%</a:t>
            </a:r>
            <a:endParaRPr lang="zh-CN" altLang="en-US" sz="8000" dirty="0">
              <a:solidFill>
                <a:prstClr val="white">
                  <a:lumMod val="95000"/>
                </a:prstClr>
              </a:solidFill>
              <a:latin typeface="造字工房情书（非商用）常规体" pitchFamily="50" charset="-122"/>
              <a:ea typeface="造字工房情书（非商用）常规体" pitchFamily="50" charset="-122"/>
              <a:sym typeface="Arial" pitchFamily="34" charset="0"/>
            </a:endParaRPr>
          </a:p>
        </p:txBody>
      </p:sp>
      <p:sp>
        <p:nvSpPr>
          <p:cNvPr id="18" name="TextBox 17"/>
          <p:cNvSpPr txBox="1"/>
          <p:nvPr/>
        </p:nvSpPr>
        <p:spPr>
          <a:xfrm>
            <a:off x="936501" y="2955131"/>
            <a:ext cx="4176464" cy="861774"/>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9" name="TextBox 18"/>
          <p:cNvSpPr txBox="1"/>
          <p:nvPr/>
        </p:nvSpPr>
        <p:spPr>
          <a:xfrm>
            <a:off x="936501" y="2470877"/>
            <a:ext cx="2059343" cy="307777"/>
          </a:xfrm>
          <a:prstGeom prst="rect">
            <a:avLst/>
          </a:prstGeom>
          <a:noFill/>
        </p:spPr>
        <p:txBody>
          <a:bodyPr wrap="square" lIns="0" tIns="0" rIns="0" bIns="0"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自身兴趣因素</a:t>
            </a:r>
          </a:p>
        </p:txBody>
      </p:sp>
      <p:sp>
        <p:nvSpPr>
          <p:cNvPr id="20" name="TextBox 19"/>
          <p:cNvSpPr txBox="1"/>
          <p:nvPr/>
        </p:nvSpPr>
        <p:spPr>
          <a:xfrm>
            <a:off x="6697141" y="2451075"/>
            <a:ext cx="4176464" cy="861774"/>
          </a:xfrm>
          <a:prstGeom prst="rect">
            <a:avLst/>
          </a:prstGeom>
          <a:noFill/>
        </p:spPr>
        <p:txBody>
          <a:bodyPr wrap="square" lIns="0" tIns="0" rIns="0" bIns="0" rtlCol="0">
            <a:spAutoFit/>
          </a:bodyPr>
          <a:lstStyle/>
          <a:p>
            <a:pPr algn="just" fontAlgn="auto">
              <a:spcBef>
                <a:spcPts val="0"/>
              </a:spcBef>
              <a:spcAft>
                <a:spcPts val="0"/>
              </a:spcAft>
            </a:pPr>
            <a:r>
              <a:rPr lang="zh-CN" altLang="en-US" sz="1400" dirty="0">
                <a:solidFill>
                  <a:prstClr val="white">
                    <a:lumMod val="95000"/>
                  </a:prst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1" name="TextBox 20"/>
          <p:cNvSpPr txBox="1"/>
          <p:nvPr/>
        </p:nvSpPr>
        <p:spPr>
          <a:xfrm>
            <a:off x="6697141" y="1966821"/>
            <a:ext cx="2059343" cy="307777"/>
          </a:xfrm>
          <a:prstGeom prst="rect">
            <a:avLst/>
          </a:prstGeom>
          <a:noFill/>
        </p:spPr>
        <p:txBody>
          <a:bodyPr wrap="square" lIns="0" tIns="0" rIns="0" bIns="0" rtlCol="0">
            <a:spAutoFit/>
          </a:bodyPr>
          <a:lstStyle/>
          <a:p>
            <a:pPr fontAlgn="auto">
              <a:spcBef>
                <a:spcPts val="0"/>
              </a:spcBef>
              <a:spcAft>
                <a:spcPts val="0"/>
              </a:spcAft>
            </a:pPr>
            <a:r>
              <a:rPr lang="zh-CN" altLang="en-US" sz="2000" dirty="0">
                <a:solidFill>
                  <a:prstClr val="white">
                    <a:lumMod val="95000"/>
                  </a:prstClr>
                </a:solidFill>
                <a:latin typeface="造字工房情书（非商用）常规体" pitchFamily="50" charset="-122"/>
                <a:ea typeface="造字工房情书（非商用）常规体" pitchFamily="50" charset="-122"/>
              </a:rPr>
              <a:t>职业发展因素</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par>
                                <p:cTn id="13" presetID="22" presetClass="entr" presetSubtype="4"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300" fill="hold"/>
                                        <p:tgtEl>
                                          <p:spTgt spid="19"/>
                                        </p:tgtEl>
                                        <p:attrNameLst>
                                          <p:attrName>ppt_x</p:attrName>
                                        </p:attrNameLst>
                                      </p:cBhvr>
                                      <p:tavLst>
                                        <p:tav tm="0">
                                          <p:val>
                                            <p:strVal val="1+#ppt_w/2"/>
                                          </p:val>
                                        </p:tav>
                                        <p:tav tm="100000">
                                          <p:val>
                                            <p:strVal val="#ppt_x"/>
                                          </p:val>
                                        </p:tav>
                                      </p:tavLst>
                                    </p:anim>
                                    <p:anim calcmode="lin" valueType="num">
                                      <p:cBhvr additive="base">
                                        <p:cTn id="20" dur="3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300"/>
                            </p:stCondLst>
                            <p:childTnLst>
                              <p:par>
                                <p:cTn id="22" presetID="2" presetClass="entr" presetSubtype="2"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300" fill="hold"/>
                                        <p:tgtEl>
                                          <p:spTgt spid="18"/>
                                        </p:tgtEl>
                                        <p:attrNameLst>
                                          <p:attrName>ppt_x</p:attrName>
                                        </p:attrNameLst>
                                      </p:cBhvr>
                                      <p:tavLst>
                                        <p:tav tm="0">
                                          <p:val>
                                            <p:strVal val="1+#ppt_w/2"/>
                                          </p:val>
                                        </p:tav>
                                        <p:tav tm="100000">
                                          <p:val>
                                            <p:strVal val="#ppt_x"/>
                                          </p:val>
                                        </p:tav>
                                      </p:tavLst>
                                    </p:anim>
                                    <p:anim calcmode="lin" valueType="num">
                                      <p:cBhvr additive="base">
                                        <p:cTn id="25" dur="300" fill="hold"/>
                                        <p:tgtEl>
                                          <p:spTgt spid="18"/>
                                        </p:tgtEl>
                                        <p:attrNameLst>
                                          <p:attrName>ppt_y</p:attrName>
                                        </p:attrNameLst>
                                      </p:cBhvr>
                                      <p:tavLst>
                                        <p:tav tm="0">
                                          <p:val>
                                            <p:strVal val="#ppt_y"/>
                                          </p:val>
                                        </p:tav>
                                        <p:tav tm="100000">
                                          <p:val>
                                            <p:strVal val="#ppt_y"/>
                                          </p:val>
                                        </p:tav>
                                      </p:tavLst>
                                    </p:anim>
                                  </p:childTnLst>
                                </p:cTn>
                              </p:par>
                            </p:childTnLst>
                          </p:cTn>
                        </p:par>
                        <p:par>
                          <p:cTn id="26" fill="hold">
                            <p:stCondLst>
                              <p:cond delay="1600"/>
                            </p:stCondLst>
                            <p:childTnLst>
                              <p:par>
                                <p:cTn id="27" presetID="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300" fill="hold"/>
                                        <p:tgtEl>
                                          <p:spTgt spid="21"/>
                                        </p:tgtEl>
                                        <p:attrNameLst>
                                          <p:attrName>ppt_x</p:attrName>
                                        </p:attrNameLst>
                                      </p:cBhvr>
                                      <p:tavLst>
                                        <p:tav tm="0">
                                          <p:val>
                                            <p:strVal val="1+#ppt_w/2"/>
                                          </p:val>
                                        </p:tav>
                                        <p:tav tm="100000">
                                          <p:val>
                                            <p:strVal val="#ppt_x"/>
                                          </p:val>
                                        </p:tav>
                                      </p:tavLst>
                                    </p:anim>
                                    <p:anim calcmode="lin" valueType="num">
                                      <p:cBhvr additive="base">
                                        <p:cTn id="30" dur="3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1900"/>
                            </p:stCondLst>
                            <p:childTnLst>
                              <p:par>
                                <p:cTn id="32" presetID="2" presetClass="entr" presetSubtype="2"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300" fill="hold"/>
                                        <p:tgtEl>
                                          <p:spTgt spid="20"/>
                                        </p:tgtEl>
                                        <p:attrNameLst>
                                          <p:attrName>ppt_x</p:attrName>
                                        </p:attrNameLst>
                                      </p:cBhvr>
                                      <p:tavLst>
                                        <p:tav tm="0">
                                          <p:val>
                                            <p:strVal val="1+#ppt_w/2"/>
                                          </p:val>
                                        </p:tav>
                                        <p:tav tm="100000">
                                          <p:val>
                                            <p:strVal val="#ppt_x"/>
                                          </p:val>
                                        </p:tav>
                                      </p:tavLst>
                                    </p:anim>
                                    <p:anim calcmode="lin" valueType="num">
                                      <p:cBhvr additive="base">
                                        <p:cTn id="35" dur="3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367014" y="3240261"/>
            <a:ext cx="1296144" cy="1296144"/>
          </a:xfrm>
          <a:prstGeom prst="ellipse">
            <a:avLst/>
          </a:prstGeom>
          <a:noFill/>
          <a:ln w="1905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 name="KSO_Shape"/>
          <p:cNvSpPr>
            <a:spLocks/>
          </p:cNvSpPr>
          <p:nvPr/>
        </p:nvSpPr>
        <p:spPr bwMode="auto">
          <a:xfrm>
            <a:off x="4727054" y="3600301"/>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ysClr val="window" lastClr="FFFFFF">
              <a:lumMod val="95000"/>
            </a:sysClr>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C666E"/>
              </a:solidFill>
              <a:effectLst/>
              <a:uLnTx/>
              <a:uFillTx/>
              <a:latin typeface="Calibri"/>
            </a:endParaRPr>
          </a:p>
        </p:txBody>
      </p:sp>
      <p:sp>
        <p:nvSpPr>
          <p:cNvPr id="8" name="TextBox 7"/>
          <p:cNvSpPr txBox="1"/>
          <p:nvPr/>
        </p:nvSpPr>
        <p:spPr>
          <a:xfrm>
            <a:off x="5591150" y="3456285"/>
            <a:ext cx="2520280"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fontAlgn="auto">
              <a:spcBef>
                <a:spcPts val="0"/>
              </a:spcBef>
              <a:spcAft>
                <a:spcPts val="0"/>
              </a:spcAft>
            </a:pPr>
            <a:r>
              <a:rPr lang="zh-CN" altLang="en-US" b="0" dirty="0">
                <a:solidFill>
                  <a:prstClr val="white">
                    <a:lumMod val="95000"/>
                  </a:prstClr>
                </a:solidFill>
                <a:latin typeface="造字工房情书（非商用）常规体" pitchFamily="50" charset="-122"/>
                <a:ea typeface="造字工房情书（非商用）常规体" pitchFamily="50" charset="-122"/>
              </a:rPr>
              <a:t>外在环境因素</a:t>
            </a:r>
          </a:p>
        </p:txBody>
      </p:sp>
      <p:sp>
        <p:nvSpPr>
          <p:cNvPr id="9" name="TextBox 8"/>
          <p:cNvSpPr txBox="1"/>
          <p:nvPr/>
        </p:nvSpPr>
        <p:spPr>
          <a:xfrm>
            <a:off x="5807174" y="3951630"/>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fontAlgn="auto">
              <a:spcBef>
                <a:spcPts val="0"/>
              </a:spcBef>
              <a:spcAft>
                <a:spcPts val="0"/>
              </a:spcAft>
            </a:pPr>
            <a:r>
              <a:rPr lang="en-US" altLang="zh-CN" sz="1400" b="0" dirty="0">
                <a:solidFill>
                  <a:prstClr val="white">
                    <a:lumMod val="95000"/>
                  </a:prstClr>
                </a:solidFill>
                <a:latin typeface="造字工房情书（非商用）常规体" pitchFamily="50" charset="-122"/>
                <a:ea typeface="造字工房情书（非商用）常规体" pitchFamily="50" charset="-122"/>
              </a:rPr>
              <a:t>External environmental factors</a:t>
            </a:r>
            <a:endParaRPr lang="zh-CN" altLang="en-US" sz="1400" b="0" dirty="0">
              <a:solidFill>
                <a:prstClr val="white">
                  <a:lumMod val="95000"/>
                </a:prstClr>
              </a:solidFill>
              <a:latin typeface="造字工房情书（非商用）常规体" pitchFamily="50" charset="-122"/>
              <a:ea typeface="造字工房情书（非商用）常规体" pitchFamily="50"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par>
                          <p:cTn id="13" fill="hold">
                            <p:stCondLst>
                              <p:cond delay="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250" autoRev="1" fill="hold">
                                          <p:stCondLst>
                                            <p:cond delay="0"/>
                                          </p:stCondLst>
                                        </p:cTn>
                                        <p:tgtEl>
                                          <p:spTgt spid="8"/>
                                        </p:tgtEl>
                                        <p:attrNameLst>
                                          <p:attrName>ppt_w</p:attrName>
                                        </p:attrNameLst>
                                      </p:cBhvr>
                                    </p:anim>
                                    <p:anim by="(#ppt_w*0.50)" calcmode="lin" valueType="num">
                                      <p:cBhvr>
                                        <p:cTn id="17" dur="250" decel="50000" autoRev="1" fill="hold">
                                          <p:stCondLst>
                                            <p:cond delay="0"/>
                                          </p:stCondLst>
                                        </p:cTn>
                                        <p:tgtEl>
                                          <p:spTgt spid="8"/>
                                        </p:tgtEl>
                                        <p:attrNameLst>
                                          <p:attrName>ppt_x</p:attrName>
                                        </p:attrNameLst>
                                      </p:cBhvr>
                                    </p:anim>
                                    <p:anim from="(-#ppt_h/2)" to="(#ppt_y)" calcmode="lin" valueType="num">
                                      <p:cBhvr>
                                        <p:cTn id="18" dur="500" fill="hold">
                                          <p:stCondLst>
                                            <p:cond delay="0"/>
                                          </p:stCondLst>
                                        </p:cTn>
                                        <p:tgtEl>
                                          <p:spTgt spid="8"/>
                                        </p:tgtEl>
                                        <p:attrNameLst>
                                          <p:attrName>ppt_y</p:attrName>
                                        </p:attrNameLst>
                                      </p:cBhvr>
                                    </p:anim>
                                    <p:animRot by="21600000">
                                      <p:cBhvr>
                                        <p:cTn id="19" dur="500" fill="hold">
                                          <p:stCondLst>
                                            <p:cond delay="0"/>
                                          </p:stCondLst>
                                        </p:cTn>
                                        <p:tgtEl>
                                          <p:spTgt spid="8"/>
                                        </p:tgtEl>
                                        <p:attrNameLst>
                                          <p:attrName>r</p:attrName>
                                        </p:attrNameLst>
                                      </p:cBhvr>
                                    </p:animRot>
                                  </p:childTnLst>
                                </p:cTn>
                              </p:par>
                            </p:childTnLst>
                          </p:cTn>
                        </p:par>
                        <p:par>
                          <p:cTn id="20" fill="hold">
                            <p:stCondLst>
                              <p:cond delay="125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by="(-#ppt_w*2)" calcmode="lin" valueType="num">
                                      <p:cBhvr rctx="PPT">
                                        <p:cTn id="23" dur="250" autoRev="1" fill="hold">
                                          <p:stCondLst>
                                            <p:cond delay="0"/>
                                          </p:stCondLst>
                                        </p:cTn>
                                        <p:tgtEl>
                                          <p:spTgt spid="9"/>
                                        </p:tgtEl>
                                        <p:attrNameLst>
                                          <p:attrName>ppt_w</p:attrName>
                                        </p:attrNameLst>
                                      </p:cBhvr>
                                    </p:anim>
                                    <p:anim by="(#ppt_w*0.50)" calcmode="lin" valueType="num">
                                      <p:cBhvr>
                                        <p:cTn id="24" dur="250" decel="50000" autoRev="1" fill="hold">
                                          <p:stCondLst>
                                            <p:cond delay="0"/>
                                          </p:stCondLst>
                                        </p:cTn>
                                        <p:tgtEl>
                                          <p:spTgt spid="9"/>
                                        </p:tgtEl>
                                        <p:attrNameLst>
                                          <p:attrName>ppt_x</p:attrName>
                                        </p:attrNameLst>
                                      </p:cBhvr>
                                    </p:anim>
                                    <p:anim from="(-#ppt_h/2)" to="(#ppt_y)" calcmode="lin" valueType="num">
                                      <p:cBhvr>
                                        <p:cTn id="25" dur="500" fill="hold">
                                          <p:stCondLst>
                                            <p:cond delay="0"/>
                                          </p:stCondLst>
                                        </p:cTn>
                                        <p:tgtEl>
                                          <p:spTgt spid="9"/>
                                        </p:tgtEl>
                                        <p:attrNameLst>
                                          <p:attrName>ppt_y</p:attrName>
                                        </p:attrNameLst>
                                      </p:cBhvr>
                                    </p:anim>
                                    <p:animRot by="21600000">
                                      <p:cBhvr>
                                        <p:cTn id="26" dur="5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2282"/>
          <p:cNvGrpSpPr/>
          <p:nvPr/>
        </p:nvGrpSpPr>
        <p:grpSpPr>
          <a:xfrm>
            <a:off x="0" y="2217965"/>
            <a:ext cx="5321818" cy="4118640"/>
            <a:chOff x="0" y="0"/>
            <a:chExt cx="10273044" cy="7950473"/>
          </a:xfrm>
        </p:grpSpPr>
        <p:sp>
          <p:nvSpPr>
            <p:cNvPr id="44" name="Shape 2258"/>
            <p:cNvSpPr/>
            <p:nvPr/>
          </p:nvSpPr>
          <p:spPr>
            <a:xfrm>
              <a:off x="3823591" y="4531106"/>
              <a:ext cx="1443570" cy="2458708"/>
            </a:xfrm>
            <a:custGeom>
              <a:avLst/>
              <a:gdLst/>
              <a:ahLst/>
              <a:cxnLst>
                <a:cxn ang="0">
                  <a:pos x="wd2" y="hd2"/>
                </a:cxn>
                <a:cxn ang="5400000">
                  <a:pos x="wd2" y="hd2"/>
                </a:cxn>
                <a:cxn ang="10800000">
                  <a:pos x="wd2" y="hd2"/>
                </a:cxn>
                <a:cxn ang="16200000">
                  <a:pos x="wd2" y="hd2"/>
                </a:cxn>
              </a:cxnLst>
              <a:rect l="0" t="0" r="r" b="b"/>
              <a:pathLst>
                <a:path w="21600" h="20966" extrusionOk="0">
                  <a:moveTo>
                    <a:pt x="0" y="7630"/>
                  </a:moveTo>
                  <a:cubicBezTo>
                    <a:pt x="0" y="7630"/>
                    <a:pt x="2797" y="7440"/>
                    <a:pt x="4646" y="5405"/>
                  </a:cubicBezTo>
                  <a:cubicBezTo>
                    <a:pt x="6496" y="3369"/>
                    <a:pt x="11919" y="111"/>
                    <a:pt x="16253" y="0"/>
                  </a:cubicBezTo>
                  <a:lnTo>
                    <a:pt x="21600" y="20871"/>
                  </a:lnTo>
                  <a:cubicBezTo>
                    <a:pt x="21600" y="20871"/>
                    <a:pt x="11356" y="21600"/>
                    <a:pt x="4248" y="19027"/>
                  </a:cubicBezTo>
                  <a:lnTo>
                    <a:pt x="2957" y="19173"/>
                  </a:lnTo>
                  <a:cubicBezTo>
                    <a:pt x="2957" y="19173"/>
                    <a:pt x="0" y="7630"/>
                    <a:pt x="0" y="7630"/>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45" name="Shape 2259"/>
            <p:cNvSpPr/>
            <p:nvPr/>
          </p:nvSpPr>
          <p:spPr>
            <a:xfrm>
              <a:off x="3582734" y="5253673"/>
              <a:ext cx="499883" cy="1740784"/>
            </a:xfrm>
            <a:custGeom>
              <a:avLst/>
              <a:gdLst/>
              <a:ahLst/>
              <a:cxnLst>
                <a:cxn ang="0">
                  <a:pos x="wd2" y="hd2"/>
                </a:cxn>
                <a:cxn ang="5400000">
                  <a:pos x="wd2" y="hd2"/>
                </a:cxn>
                <a:cxn ang="10800000">
                  <a:pos x="wd2" y="hd2"/>
                </a:cxn>
                <a:cxn ang="16200000">
                  <a:pos x="wd2" y="hd2"/>
                </a:cxn>
              </a:cxnLst>
              <a:rect l="0" t="0" r="r" b="b"/>
              <a:pathLst>
                <a:path w="21600" h="21600" extrusionOk="0">
                  <a:moveTo>
                    <a:pt x="12534" y="21600"/>
                  </a:moveTo>
                  <a:lnTo>
                    <a:pt x="21600" y="21157"/>
                  </a:lnTo>
                  <a:lnTo>
                    <a:pt x="9065" y="0"/>
                  </a:lnTo>
                  <a:lnTo>
                    <a:pt x="0" y="443"/>
                  </a:lnTo>
                  <a:cubicBezTo>
                    <a:pt x="0" y="443"/>
                    <a:pt x="12534" y="21600"/>
                    <a:pt x="12534" y="21600"/>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46" name="Shape 2260"/>
            <p:cNvSpPr/>
            <p:nvPr/>
          </p:nvSpPr>
          <p:spPr>
            <a:xfrm>
              <a:off x="0" y="5118192"/>
              <a:ext cx="3913259" cy="2832281"/>
            </a:xfrm>
            <a:custGeom>
              <a:avLst/>
              <a:gdLst/>
              <a:ahLst/>
              <a:cxnLst>
                <a:cxn ang="0">
                  <a:pos x="wd2" y="hd2"/>
                </a:cxn>
                <a:cxn ang="5400000">
                  <a:pos x="wd2" y="hd2"/>
                </a:cxn>
                <a:cxn ang="10800000">
                  <a:pos x="wd2" y="hd2"/>
                </a:cxn>
                <a:cxn ang="16200000">
                  <a:pos x="wd2" y="hd2"/>
                </a:cxn>
              </a:cxnLst>
              <a:rect l="0" t="0" r="r" b="b"/>
              <a:pathLst>
                <a:path w="21600" h="21600" extrusionOk="0">
                  <a:moveTo>
                    <a:pt x="19682" y="0"/>
                  </a:moveTo>
                  <a:lnTo>
                    <a:pt x="0" y="5488"/>
                  </a:lnTo>
                  <a:lnTo>
                    <a:pt x="0" y="21600"/>
                  </a:lnTo>
                  <a:lnTo>
                    <a:pt x="21600" y="15577"/>
                  </a:lnTo>
                  <a:cubicBezTo>
                    <a:pt x="21600" y="15577"/>
                    <a:pt x="19682" y="0"/>
                    <a:pt x="19682" y="0"/>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47" name="Shape 2261"/>
            <p:cNvSpPr/>
            <p:nvPr/>
          </p:nvSpPr>
          <p:spPr>
            <a:xfrm>
              <a:off x="3447253" y="6804185"/>
              <a:ext cx="259514" cy="259513"/>
            </a:xfrm>
            <a:custGeom>
              <a:avLst/>
              <a:gdLst/>
              <a:ahLst/>
              <a:cxnLst>
                <a:cxn ang="0">
                  <a:pos x="wd2" y="hd2"/>
                </a:cxn>
                <a:cxn ang="5400000">
                  <a:pos x="wd2" y="hd2"/>
                </a:cxn>
                <a:cxn ang="10800000">
                  <a:pos x="wd2" y="hd2"/>
                </a:cxn>
                <a:cxn ang="16200000">
                  <a:pos x="wd2" y="hd2"/>
                </a:cxn>
              </a:cxnLst>
              <a:rect l="0" t="0" r="r" b="b"/>
              <a:pathLst>
                <a:path w="20032" h="20031" extrusionOk="0">
                  <a:moveTo>
                    <a:pt x="19889" y="8331"/>
                  </a:moveTo>
                  <a:cubicBezTo>
                    <a:pt x="20816" y="13786"/>
                    <a:pt x="17148" y="18960"/>
                    <a:pt x="11696" y="19887"/>
                  </a:cubicBezTo>
                  <a:cubicBezTo>
                    <a:pt x="6244" y="20815"/>
                    <a:pt x="1073" y="17143"/>
                    <a:pt x="143" y="11691"/>
                  </a:cubicBezTo>
                  <a:cubicBezTo>
                    <a:pt x="-784" y="6241"/>
                    <a:pt x="2884" y="1070"/>
                    <a:pt x="8337" y="143"/>
                  </a:cubicBezTo>
                  <a:cubicBezTo>
                    <a:pt x="13789" y="-785"/>
                    <a:pt x="18961" y="2882"/>
                    <a:pt x="19889" y="8331"/>
                  </a:cubicBezTo>
                  <a:close/>
                </a:path>
              </a:pathLst>
            </a:custGeom>
            <a:solidFill>
              <a:srgbClr val="F4F4F4"/>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48" name="Shape 2262"/>
            <p:cNvSpPr/>
            <p:nvPr/>
          </p:nvSpPr>
          <p:spPr>
            <a:xfrm>
              <a:off x="4877336" y="4245088"/>
              <a:ext cx="1377270" cy="2982628"/>
            </a:xfrm>
            <a:custGeom>
              <a:avLst/>
              <a:gdLst/>
              <a:ahLst/>
              <a:cxnLst>
                <a:cxn ang="0">
                  <a:pos x="wd2" y="hd2"/>
                </a:cxn>
                <a:cxn ang="5400000">
                  <a:pos x="wd2" y="hd2"/>
                </a:cxn>
                <a:cxn ang="10800000">
                  <a:pos x="wd2" y="hd2"/>
                </a:cxn>
                <a:cxn ang="16200000">
                  <a:pos x="wd2" y="hd2"/>
                </a:cxn>
              </a:cxnLst>
              <a:rect l="0" t="0" r="r" b="b"/>
              <a:pathLst>
                <a:path w="20916" h="21279" extrusionOk="0">
                  <a:moveTo>
                    <a:pt x="20853" y="18392"/>
                  </a:moveTo>
                  <a:cubicBezTo>
                    <a:pt x="21258" y="19509"/>
                    <a:pt x="19659" y="20568"/>
                    <a:pt x="17282" y="20758"/>
                  </a:cubicBezTo>
                  <a:lnTo>
                    <a:pt x="11142" y="21249"/>
                  </a:lnTo>
                  <a:cubicBezTo>
                    <a:pt x="8765" y="21439"/>
                    <a:pt x="6510" y="20688"/>
                    <a:pt x="6105" y="19571"/>
                  </a:cubicBezTo>
                  <a:lnTo>
                    <a:pt x="62" y="2886"/>
                  </a:lnTo>
                  <a:cubicBezTo>
                    <a:pt x="-342" y="1769"/>
                    <a:pt x="1257" y="710"/>
                    <a:pt x="3635" y="520"/>
                  </a:cubicBezTo>
                  <a:lnTo>
                    <a:pt x="9774" y="29"/>
                  </a:lnTo>
                  <a:cubicBezTo>
                    <a:pt x="12152" y="-161"/>
                    <a:pt x="14407" y="590"/>
                    <a:pt x="14811" y="1707"/>
                  </a:cubicBezTo>
                  <a:cubicBezTo>
                    <a:pt x="14811" y="1707"/>
                    <a:pt x="20853" y="18392"/>
                    <a:pt x="20853" y="18392"/>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49" name="Shape 2263"/>
            <p:cNvSpPr/>
            <p:nvPr/>
          </p:nvSpPr>
          <p:spPr>
            <a:xfrm>
              <a:off x="9513816" y="1655885"/>
              <a:ext cx="754750" cy="1535268"/>
            </a:xfrm>
            <a:custGeom>
              <a:avLst/>
              <a:gdLst/>
              <a:ahLst/>
              <a:cxnLst>
                <a:cxn ang="0">
                  <a:pos x="wd2" y="hd2"/>
                </a:cxn>
                <a:cxn ang="5400000">
                  <a:pos x="wd2" y="hd2"/>
                </a:cxn>
                <a:cxn ang="10800000">
                  <a:pos x="wd2" y="hd2"/>
                </a:cxn>
                <a:cxn ang="16200000">
                  <a:pos x="wd2" y="hd2"/>
                </a:cxn>
              </a:cxnLst>
              <a:rect l="0" t="0" r="r" b="b"/>
              <a:pathLst>
                <a:path w="20199" h="21600" extrusionOk="0">
                  <a:moveTo>
                    <a:pt x="19893" y="9333"/>
                  </a:moveTo>
                  <a:cubicBezTo>
                    <a:pt x="18187" y="4061"/>
                    <a:pt x="9749" y="279"/>
                    <a:pt x="0" y="0"/>
                  </a:cubicBezTo>
                  <a:lnTo>
                    <a:pt x="6991" y="21600"/>
                  </a:lnTo>
                  <a:cubicBezTo>
                    <a:pt x="16016" y="19643"/>
                    <a:pt x="21600" y="14607"/>
                    <a:pt x="19893" y="9333"/>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0" name="Shape 2264"/>
            <p:cNvSpPr/>
            <p:nvPr/>
          </p:nvSpPr>
          <p:spPr>
            <a:xfrm>
              <a:off x="3612841" y="2513935"/>
              <a:ext cx="1597537" cy="1597539"/>
            </a:xfrm>
            <a:custGeom>
              <a:avLst/>
              <a:gdLst/>
              <a:ahLst/>
              <a:cxnLst>
                <a:cxn ang="0">
                  <a:pos x="wd2" y="hd2"/>
                </a:cxn>
                <a:cxn ang="5400000">
                  <a:pos x="wd2" y="hd2"/>
                </a:cxn>
                <a:cxn ang="10800000">
                  <a:pos x="wd2" y="hd2"/>
                </a:cxn>
                <a:cxn ang="16200000">
                  <a:pos x="wd2" y="hd2"/>
                </a:cxn>
              </a:cxnLst>
              <a:rect l="0" t="0" r="r" b="b"/>
              <a:pathLst>
                <a:path w="20032" h="20032" extrusionOk="0">
                  <a:moveTo>
                    <a:pt x="19888" y="8336"/>
                  </a:moveTo>
                  <a:cubicBezTo>
                    <a:pt x="20816" y="13789"/>
                    <a:pt x="17148" y="18961"/>
                    <a:pt x="11696" y="19888"/>
                  </a:cubicBezTo>
                  <a:cubicBezTo>
                    <a:pt x="6243" y="20816"/>
                    <a:pt x="1071" y="17148"/>
                    <a:pt x="144" y="11695"/>
                  </a:cubicBezTo>
                  <a:cubicBezTo>
                    <a:pt x="-784" y="6243"/>
                    <a:pt x="2884" y="1071"/>
                    <a:pt x="8336" y="144"/>
                  </a:cubicBezTo>
                  <a:cubicBezTo>
                    <a:pt x="13789" y="-784"/>
                    <a:pt x="18961" y="2884"/>
                    <a:pt x="19888" y="8336"/>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1" name="Shape 2265"/>
            <p:cNvSpPr/>
            <p:nvPr/>
          </p:nvSpPr>
          <p:spPr>
            <a:xfrm>
              <a:off x="8580498" y="0"/>
              <a:ext cx="1274673" cy="4987616"/>
            </a:xfrm>
            <a:custGeom>
              <a:avLst/>
              <a:gdLst/>
              <a:ahLst/>
              <a:cxnLst>
                <a:cxn ang="0">
                  <a:pos x="wd2" y="hd2"/>
                </a:cxn>
                <a:cxn ang="5400000">
                  <a:pos x="wd2" y="hd2"/>
                </a:cxn>
                <a:cxn ang="10800000">
                  <a:pos x="wd2" y="hd2"/>
                </a:cxn>
                <a:cxn ang="16200000">
                  <a:pos x="wd2" y="hd2"/>
                </a:cxn>
              </a:cxnLst>
              <a:rect l="0" t="0" r="r" b="b"/>
              <a:pathLst>
                <a:path w="20940" h="21427" extrusionOk="0">
                  <a:moveTo>
                    <a:pt x="20880" y="20140"/>
                  </a:moveTo>
                  <a:cubicBezTo>
                    <a:pt x="21270" y="20740"/>
                    <a:pt x="19726" y="21310"/>
                    <a:pt x="17430" y="21412"/>
                  </a:cubicBezTo>
                  <a:lnTo>
                    <a:pt x="17430" y="21412"/>
                  </a:lnTo>
                  <a:cubicBezTo>
                    <a:pt x="15134" y="21514"/>
                    <a:pt x="12956" y="21110"/>
                    <a:pt x="12565" y="20510"/>
                  </a:cubicBezTo>
                  <a:lnTo>
                    <a:pt x="61" y="1288"/>
                  </a:lnTo>
                  <a:cubicBezTo>
                    <a:pt x="-330" y="688"/>
                    <a:pt x="1215" y="118"/>
                    <a:pt x="3511" y="16"/>
                  </a:cubicBezTo>
                  <a:lnTo>
                    <a:pt x="3511" y="16"/>
                  </a:lnTo>
                  <a:cubicBezTo>
                    <a:pt x="5806" y="-86"/>
                    <a:pt x="7984" y="318"/>
                    <a:pt x="8375" y="918"/>
                  </a:cubicBezTo>
                  <a:cubicBezTo>
                    <a:pt x="8375" y="918"/>
                    <a:pt x="20880" y="20140"/>
                    <a:pt x="20880" y="20140"/>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2" name="Shape 2266"/>
            <p:cNvSpPr/>
            <p:nvPr/>
          </p:nvSpPr>
          <p:spPr>
            <a:xfrm>
              <a:off x="4275196" y="2047276"/>
              <a:ext cx="1727652" cy="2265269"/>
            </a:xfrm>
            <a:custGeom>
              <a:avLst/>
              <a:gdLst/>
              <a:ahLst/>
              <a:cxnLst>
                <a:cxn ang="0">
                  <a:pos x="wd2" y="hd2"/>
                </a:cxn>
                <a:cxn ang="5400000">
                  <a:pos x="wd2" y="hd2"/>
                </a:cxn>
                <a:cxn ang="10800000">
                  <a:pos x="wd2" y="hd2"/>
                </a:cxn>
                <a:cxn ang="16200000">
                  <a:pos x="wd2" y="hd2"/>
                </a:cxn>
              </a:cxnLst>
              <a:rect l="0" t="0" r="r" b="b"/>
              <a:pathLst>
                <a:path w="21051" h="21179" extrusionOk="0">
                  <a:moveTo>
                    <a:pt x="21001" y="16622"/>
                  </a:moveTo>
                  <a:cubicBezTo>
                    <a:pt x="21326" y="18086"/>
                    <a:pt x="20043" y="19474"/>
                    <a:pt x="18136" y="19723"/>
                  </a:cubicBezTo>
                  <a:lnTo>
                    <a:pt x="7282" y="21140"/>
                  </a:lnTo>
                  <a:cubicBezTo>
                    <a:pt x="5374" y="21389"/>
                    <a:pt x="3565" y="20404"/>
                    <a:pt x="3240" y="18941"/>
                  </a:cubicBezTo>
                  <a:lnTo>
                    <a:pt x="51" y="4556"/>
                  </a:lnTo>
                  <a:cubicBezTo>
                    <a:pt x="-274" y="3092"/>
                    <a:pt x="1009" y="1704"/>
                    <a:pt x="2917" y="1455"/>
                  </a:cubicBezTo>
                  <a:lnTo>
                    <a:pt x="13771" y="38"/>
                  </a:lnTo>
                  <a:cubicBezTo>
                    <a:pt x="15678" y="-211"/>
                    <a:pt x="17487" y="773"/>
                    <a:pt x="17812" y="2237"/>
                  </a:cubicBezTo>
                  <a:cubicBezTo>
                    <a:pt x="17812" y="2237"/>
                    <a:pt x="21001" y="16622"/>
                    <a:pt x="21001" y="16622"/>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3" name="Shape 2267"/>
            <p:cNvSpPr/>
            <p:nvPr/>
          </p:nvSpPr>
          <p:spPr>
            <a:xfrm>
              <a:off x="5735385" y="301070"/>
              <a:ext cx="3608978" cy="4474141"/>
            </a:xfrm>
            <a:custGeom>
              <a:avLst/>
              <a:gdLst/>
              <a:ahLst/>
              <a:cxnLst>
                <a:cxn ang="0">
                  <a:pos x="wd2" y="hd2"/>
                </a:cxn>
                <a:cxn ang="5400000">
                  <a:pos x="wd2" y="hd2"/>
                </a:cxn>
                <a:cxn ang="10800000">
                  <a:pos x="wd2" y="hd2"/>
                </a:cxn>
                <a:cxn ang="16200000">
                  <a:pos x="wd2" y="hd2"/>
                </a:cxn>
              </a:cxnLst>
              <a:rect l="0" t="0" r="r" b="b"/>
              <a:pathLst>
                <a:path w="21600" h="21600" extrusionOk="0">
                  <a:moveTo>
                    <a:pt x="0" y="9630"/>
                  </a:moveTo>
                  <a:lnTo>
                    <a:pt x="783" y="13344"/>
                  </a:lnTo>
                  <a:lnTo>
                    <a:pt x="1567" y="17058"/>
                  </a:lnTo>
                  <a:cubicBezTo>
                    <a:pt x="1567" y="17058"/>
                    <a:pt x="12492" y="16389"/>
                    <a:pt x="21600" y="21600"/>
                  </a:cubicBezTo>
                  <a:lnTo>
                    <a:pt x="19322" y="10800"/>
                  </a:lnTo>
                  <a:lnTo>
                    <a:pt x="17044" y="0"/>
                  </a:lnTo>
                  <a:cubicBezTo>
                    <a:pt x="10584" y="7347"/>
                    <a:pt x="0" y="9630"/>
                    <a:pt x="0" y="9630"/>
                  </a:cubicBezTo>
                  <a:close/>
                </a:path>
              </a:pathLst>
            </a:custGeom>
            <a:no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4" name="Shape 2268"/>
            <p:cNvSpPr/>
            <p:nvPr/>
          </p:nvSpPr>
          <p:spPr>
            <a:xfrm>
              <a:off x="4516052" y="3688109"/>
              <a:ext cx="870350"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90"/>
                  </a:lnTo>
                  <a:lnTo>
                    <a:pt x="339" y="21600"/>
                  </a:lnTo>
                  <a:lnTo>
                    <a:pt x="19146" y="12092"/>
                  </a:lnTo>
                  <a:cubicBezTo>
                    <a:pt x="20613" y="11352"/>
                    <a:pt x="21600" y="7217"/>
                    <a:pt x="21350" y="2856"/>
                  </a:cubicBezTo>
                  <a:cubicBezTo>
                    <a:pt x="21290" y="1810"/>
                    <a:pt x="21162" y="850"/>
                    <a:pt x="20984" y="0"/>
                  </a:cubicBezTo>
                  <a:cubicBezTo>
                    <a:pt x="20756" y="3093"/>
                    <a:pt x="19922" y="5616"/>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5" name="Shape 2269"/>
            <p:cNvSpPr/>
            <p:nvPr/>
          </p:nvSpPr>
          <p:spPr>
            <a:xfrm>
              <a:off x="4410677" y="3116076"/>
              <a:ext cx="870365"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0"/>
                  </a:moveTo>
                  <a:lnTo>
                    <a:pt x="0" y="15687"/>
                  </a:lnTo>
                  <a:lnTo>
                    <a:pt x="339" y="21600"/>
                  </a:lnTo>
                  <a:lnTo>
                    <a:pt x="19146" y="12095"/>
                  </a:lnTo>
                  <a:cubicBezTo>
                    <a:pt x="20613" y="11352"/>
                    <a:pt x="21600" y="7217"/>
                    <a:pt x="21350" y="2856"/>
                  </a:cubicBezTo>
                  <a:cubicBezTo>
                    <a:pt x="21290" y="1812"/>
                    <a:pt x="21161" y="850"/>
                    <a:pt x="20984" y="0"/>
                  </a:cubicBezTo>
                  <a:cubicBezTo>
                    <a:pt x="20756" y="3093"/>
                    <a:pt x="19922" y="5617"/>
                    <a:pt x="18808" y="6180"/>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6" name="Shape 2270"/>
            <p:cNvSpPr/>
            <p:nvPr/>
          </p:nvSpPr>
          <p:spPr>
            <a:xfrm>
              <a:off x="4320356" y="2559096"/>
              <a:ext cx="870363" cy="295837"/>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86"/>
                  </a:lnTo>
                  <a:lnTo>
                    <a:pt x="339" y="21600"/>
                  </a:lnTo>
                  <a:lnTo>
                    <a:pt x="19146" y="12093"/>
                  </a:lnTo>
                  <a:cubicBezTo>
                    <a:pt x="20613" y="11351"/>
                    <a:pt x="21600" y="7215"/>
                    <a:pt x="21350" y="2856"/>
                  </a:cubicBezTo>
                  <a:cubicBezTo>
                    <a:pt x="21291" y="1810"/>
                    <a:pt x="21162" y="850"/>
                    <a:pt x="20984" y="0"/>
                  </a:cubicBezTo>
                  <a:cubicBezTo>
                    <a:pt x="20756" y="3093"/>
                    <a:pt x="19922" y="5617"/>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7" name="Shape 2271"/>
            <p:cNvSpPr/>
            <p:nvPr/>
          </p:nvSpPr>
          <p:spPr>
            <a:xfrm>
              <a:off x="4832175" y="4154768"/>
              <a:ext cx="1041243" cy="577370"/>
            </a:xfrm>
            <a:custGeom>
              <a:avLst/>
              <a:gdLst/>
              <a:ahLst/>
              <a:cxnLst>
                <a:cxn ang="0">
                  <a:pos x="wd2" y="hd2"/>
                </a:cxn>
                <a:cxn ang="5400000">
                  <a:pos x="wd2" y="hd2"/>
                </a:cxn>
                <a:cxn ang="10800000">
                  <a:pos x="wd2" y="hd2"/>
                </a:cxn>
                <a:cxn ang="16200000">
                  <a:pos x="wd2" y="hd2"/>
                </a:cxn>
              </a:cxnLst>
              <a:rect l="0" t="0" r="r" b="b"/>
              <a:pathLst>
                <a:path w="21600" h="21600" extrusionOk="0">
                  <a:moveTo>
                    <a:pt x="21600" y="15418"/>
                  </a:moveTo>
                  <a:lnTo>
                    <a:pt x="1454" y="21600"/>
                  </a:lnTo>
                  <a:lnTo>
                    <a:pt x="0" y="6182"/>
                  </a:lnTo>
                  <a:lnTo>
                    <a:pt x="20146" y="0"/>
                  </a:lnTo>
                  <a:cubicBezTo>
                    <a:pt x="20146" y="0"/>
                    <a:pt x="21600" y="15418"/>
                    <a:pt x="21600" y="15418"/>
                  </a:cubicBezTo>
                  <a:close/>
                </a:path>
              </a:pathLst>
            </a:custGeom>
            <a:solidFill>
              <a:srgbClr val="232323"/>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8" name="Shape 2272"/>
            <p:cNvSpPr/>
            <p:nvPr/>
          </p:nvSpPr>
          <p:spPr>
            <a:xfrm>
              <a:off x="5464423" y="4817122"/>
              <a:ext cx="519372" cy="433290"/>
            </a:xfrm>
            <a:custGeom>
              <a:avLst/>
              <a:gdLst/>
              <a:ahLst/>
              <a:cxnLst>
                <a:cxn ang="0">
                  <a:pos x="wd2" y="hd2"/>
                </a:cxn>
                <a:cxn ang="5400000">
                  <a:pos x="wd2" y="hd2"/>
                </a:cxn>
                <a:cxn ang="10800000">
                  <a:pos x="wd2" y="hd2"/>
                </a:cxn>
                <a:cxn ang="16200000">
                  <a:pos x="wd2" y="hd2"/>
                </a:cxn>
              </a:cxnLst>
              <a:rect l="0" t="0" r="r" b="b"/>
              <a:pathLst>
                <a:path w="20989" h="20872" extrusionOk="0">
                  <a:moveTo>
                    <a:pt x="18373" y="0"/>
                  </a:moveTo>
                  <a:lnTo>
                    <a:pt x="6491" y="2411"/>
                  </a:lnTo>
                  <a:cubicBezTo>
                    <a:pt x="2246" y="3270"/>
                    <a:pt x="-611" y="8071"/>
                    <a:pt x="112" y="13133"/>
                  </a:cubicBezTo>
                  <a:cubicBezTo>
                    <a:pt x="834" y="18196"/>
                    <a:pt x="4862" y="21600"/>
                    <a:pt x="9108" y="20739"/>
                  </a:cubicBezTo>
                  <a:lnTo>
                    <a:pt x="20989" y="18329"/>
                  </a:lnTo>
                  <a:cubicBezTo>
                    <a:pt x="20989" y="18329"/>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59" name="Shape 2273"/>
            <p:cNvSpPr/>
            <p:nvPr/>
          </p:nvSpPr>
          <p:spPr>
            <a:xfrm>
              <a:off x="5554743" y="5343995"/>
              <a:ext cx="519361" cy="433269"/>
            </a:xfrm>
            <a:custGeom>
              <a:avLst/>
              <a:gdLst/>
              <a:ahLst/>
              <a:cxnLst>
                <a:cxn ang="0">
                  <a:pos x="wd2" y="hd2"/>
                </a:cxn>
                <a:cxn ang="5400000">
                  <a:pos x="wd2" y="hd2"/>
                </a:cxn>
                <a:cxn ang="10800000">
                  <a:pos x="wd2" y="hd2"/>
                </a:cxn>
                <a:cxn ang="16200000">
                  <a:pos x="wd2" y="hd2"/>
                </a:cxn>
              </a:cxnLst>
              <a:rect l="0" t="0" r="r" b="b"/>
              <a:pathLst>
                <a:path w="20990" h="20871" extrusionOk="0">
                  <a:moveTo>
                    <a:pt x="18374" y="0"/>
                  </a:moveTo>
                  <a:lnTo>
                    <a:pt x="6493" y="2409"/>
                  </a:lnTo>
                  <a:cubicBezTo>
                    <a:pt x="2246" y="3270"/>
                    <a:pt x="-610" y="8071"/>
                    <a:pt x="112" y="13132"/>
                  </a:cubicBezTo>
                  <a:cubicBezTo>
                    <a:pt x="835" y="18195"/>
                    <a:pt x="4862" y="21600"/>
                    <a:pt x="9110" y="20737"/>
                  </a:cubicBezTo>
                  <a:lnTo>
                    <a:pt x="20990" y="18328"/>
                  </a:lnTo>
                  <a:cubicBezTo>
                    <a:pt x="20990" y="18328"/>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0" name="Shape 2274"/>
            <p:cNvSpPr/>
            <p:nvPr/>
          </p:nvSpPr>
          <p:spPr>
            <a:xfrm>
              <a:off x="5645065" y="5870868"/>
              <a:ext cx="519383" cy="433269"/>
            </a:xfrm>
            <a:custGeom>
              <a:avLst/>
              <a:gdLst/>
              <a:ahLst/>
              <a:cxnLst>
                <a:cxn ang="0">
                  <a:pos x="wd2" y="hd2"/>
                </a:cxn>
                <a:cxn ang="5400000">
                  <a:pos x="wd2" y="hd2"/>
                </a:cxn>
                <a:cxn ang="10800000">
                  <a:pos x="wd2" y="hd2"/>
                </a:cxn>
                <a:cxn ang="16200000">
                  <a:pos x="wd2" y="hd2"/>
                </a:cxn>
              </a:cxnLst>
              <a:rect l="0" t="0" r="r" b="b"/>
              <a:pathLst>
                <a:path w="20989" h="20871" extrusionOk="0">
                  <a:moveTo>
                    <a:pt x="18373" y="0"/>
                  </a:moveTo>
                  <a:lnTo>
                    <a:pt x="6493" y="2409"/>
                  </a:lnTo>
                  <a:cubicBezTo>
                    <a:pt x="2246" y="3270"/>
                    <a:pt x="-611" y="8071"/>
                    <a:pt x="112" y="13133"/>
                  </a:cubicBezTo>
                  <a:cubicBezTo>
                    <a:pt x="834" y="18195"/>
                    <a:pt x="4862" y="21600"/>
                    <a:pt x="9109" y="20737"/>
                  </a:cubicBezTo>
                  <a:lnTo>
                    <a:pt x="20989" y="18328"/>
                  </a:lnTo>
                  <a:cubicBezTo>
                    <a:pt x="20989" y="18328"/>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1" name="Shape 2275"/>
            <p:cNvSpPr/>
            <p:nvPr/>
          </p:nvSpPr>
          <p:spPr>
            <a:xfrm>
              <a:off x="5720332" y="6397740"/>
              <a:ext cx="519376" cy="433279"/>
            </a:xfrm>
            <a:custGeom>
              <a:avLst/>
              <a:gdLst/>
              <a:ahLst/>
              <a:cxnLst>
                <a:cxn ang="0">
                  <a:pos x="wd2" y="hd2"/>
                </a:cxn>
                <a:cxn ang="5400000">
                  <a:pos x="wd2" y="hd2"/>
                </a:cxn>
                <a:cxn ang="10800000">
                  <a:pos x="wd2" y="hd2"/>
                </a:cxn>
                <a:cxn ang="16200000">
                  <a:pos x="wd2" y="hd2"/>
                </a:cxn>
              </a:cxnLst>
              <a:rect l="0" t="0" r="r" b="b"/>
              <a:pathLst>
                <a:path w="20990" h="20872" extrusionOk="0">
                  <a:moveTo>
                    <a:pt x="18374" y="0"/>
                  </a:moveTo>
                  <a:lnTo>
                    <a:pt x="6493" y="2410"/>
                  </a:lnTo>
                  <a:cubicBezTo>
                    <a:pt x="2246" y="3271"/>
                    <a:pt x="-610" y="8072"/>
                    <a:pt x="112" y="13133"/>
                  </a:cubicBezTo>
                  <a:cubicBezTo>
                    <a:pt x="835" y="18195"/>
                    <a:pt x="4863" y="21600"/>
                    <a:pt x="9109" y="20738"/>
                  </a:cubicBezTo>
                  <a:lnTo>
                    <a:pt x="20990" y="18329"/>
                  </a:lnTo>
                  <a:cubicBezTo>
                    <a:pt x="20990" y="18329"/>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2" name="Shape 2276"/>
            <p:cNvSpPr/>
            <p:nvPr/>
          </p:nvSpPr>
          <p:spPr>
            <a:xfrm>
              <a:off x="4741854" y="4440784"/>
              <a:ext cx="1050616" cy="636949"/>
            </a:xfrm>
            <a:custGeom>
              <a:avLst/>
              <a:gdLst/>
              <a:ahLst/>
              <a:cxnLst>
                <a:cxn ang="0">
                  <a:pos x="wd2" y="hd2"/>
                </a:cxn>
                <a:cxn ang="5400000">
                  <a:pos x="wd2" y="hd2"/>
                </a:cxn>
                <a:cxn ang="10800000">
                  <a:pos x="wd2" y="hd2"/>
                </a:cxn>
                <a:cxn ang="16200000">
                  <a:pos x="wd2" y="hd2"/>
                </a:cxn>
              </a:cxnLst>
              <a:rect l="0" t="0" r="r" b="b"/>
              <a:pathLst>
                <a:path w="20999" h="20590" extrusionOk="0">
                  <a:moveTo>
                    <a:pt x="20953" y="6317"/>
                  </a:moveTo>
                  <a:cubicBezTo>
                    <a:pt x="21307" y="10336"/>
                    <a:pt x="19579" y="14061"/>
                    <a:pt x="17093" y="14633"/>
                  </a:cubicBezTo>
                  <a:lnTo>
                    <a:pt x="2540" y="20525"/>
                  </a:lnTo>
                  <a:cubicBezTo>
                    <a:pt x="54" y="21099"/>
                    <a:pt x="628" y="17732"/>
                    <a:pt x="273" y="13712"/>
                  </a:cubicBezTo>
                  <a:lnTo>
                    <a:pt x="61" y="12105"/>
                  </a:lnTo>
                  <a:cubicBezTo>
                    <a:pt x="-293" y="8084"/>
                    <a:pt x="937" y="5892"/>
                    <a:pt x="2789" y="4649"/>
                  </a:cubicBezTo>
                  <a:lnTo>
                    <a:pt x="15810" y="75"/>
                  </a:lnTo>
                  <a:cubicBezTo>
                    <a:pt x="18296" y="-501"/>
                    <a:pt x="20599" y="2296"/>
                    <a:pt x="20953" y="6317"/>
                  </a:cubicBezTo>
                  <a:cubicBezTo>
                    <a:pt x="20953" y="6317"/>
                    <a:pt x="20953" y="6317"/>
                    <a:pt x="20953" y="6317"/>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3" name="Shape 2277"/>
            <p:cNvSpPr/>
            <p:nvPr/>
          </p:nvSpPr>
          <p:spPr>
            <a:xfrm>
              <a:off x="5479476" y="5374102"/>
              <a:ext cx="1088011" cy="583593"/>
            </a:xfrm>
            <a:custGeom>
              <a:avLst/>
              <a:gdLst/>
              <a:ahLst/>
              <a:cxnLst>
                <a:cxn ang="0">
                  <a:pos x="wd2" y="hd2"/>
                </a:cxn>
                <a:cxn ang="5400000">
                  <a:pos x="wd2" y="hd2"/>
                </a:cxn>
                <a:cxn ang="10800000">
                  <a:pos x="wd2" y="hd2"/>
                </a:cxn>
                <a:cxn ang="16200000">
                  <a:pos x="wd2" y="hd2"/>
                </a:cxn>
              </a:cxnLst>
              <a:rect l="0" t="0" r="r" b="b"/>
              <a:pathLst>
                <a:path w="21254" h="20962" extrusionOk="0">
                  <a:moveTo>
                    <a:pt x="21244" y="9272"/>
                  </a:moveTo>
                  <a:cubicBezTo>
                    <a:pt x="21428" y="14717"/>
                    <a:pt x="19175" y="19409"/>
                    <a:pt x="16212" y="19743"/>
                  </a:cubicBezTo>
                  <a:lnTo>
                    <a:pt x="5707" y="20943"/>
                  </a:lnTo>
                  <a:cubicBezTo>
                    <a:pt x="2745" y="21280"/>
                    <a:pt x="195" y="17137"/>
                    <a:pt x="11" y="11690"/>
                  </a:cubicBezTo>
                  <a:lnTo>
                    <a:pt x="11" y="11690"/>
                  </a:lnTo>
                  <a:cubicBezTo>
                    <a:pt x="-172" y="6242"/>
                    <a:pt x="2080" y="1555"/>
                    <a:pt x="5043" y="1217"/>
                  </a:cubicBezTo>
                  <a:lnTo>
                    <a:pt x="15548" y="20"/>
                  </a:lnTo>
                  <a:cubicBezTo>
                    <a:pt x="18510" y="-320"/>
                    <a:pt x="21060" y="3826"/>
                    <a:pt x="21244" y="9272"/>
                  </a:cubicBezTo>
                  <a:cubicBezTo>
                    <a:pt x="21244" y="9272"/>
                    <a:pt x="21244" y="9272"/>
                    <a:pt x="21244" y="9272"/>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4" name="Shape 2278"/>
            <p:cNvSpPr/>
            <p:nvPr/>
          </p:nvSpPr>
          <p:spPr>
            <a:xfrm>
              <a:off x="5328941" y="4832175"/>
              <a:ext cx="1088039" cy="583652"/>
            </a:xfrm>
            <a:custGeom>
              <a:avLst/>
              <a:gdLst/>
              <a:ahLst/>
              <a:cxnLst>
                <a:cxn ang="0">
                  <a:pos x="wd2" y="hd2"/>
                </a:cxn>
                <a:cxn ang="5400000">
                  <a:pos x="wd2" y="hd2"/>
                </a:cxn>
                <a:cxn ang="10800000">
                  <a:pos x="wd2" y="hd2"/>
                </a:cxn>
                <a:cxn ang="16200000">
                  <a:pos x="wd2" y="hd2"/>
                </a:cxn>
              </a:cxnLst>
              <a:rect l="0" t="0" r="r" b="b"/>
              <a:pathLst>
                <a:path w="21254" h="20966" extrusionOk="0">
                  <a:moveTo>
                    <a:pt x="21243" y="9274"/>
                  </a:moveTo>
                  <a:cubicBezTo>
                    <a:pt x="21427" y="14720"/>
                    <a:pt x="19174" y="19410"/>
                    <a:pt x="16212" y="19749"/>
                  </a:cubicBezTo>
                  <a:lnTo>
                    <a:pt x="5707" y="20948"/>
                  </a:lnTo>
                  <a:cubicBezTo>
                    <a:pt x="2745" y="21283"/>
                    <a:pt x="194" y="17141"/>
                    <a:pt x="10" y="11693"/>
                  </a:cubicBezTo>
                  <a:lnTo>
                    <a:pt x="10" y="11693"/>
                  </a:lnTo>
                  <a:cubicBezTo>
                    <a:pt x="-173" y="6244"/>
                    <a:pt x="2080" y="1556"/>
                    <a:pt x="5042" y="1217"/>
                  </a:cubicBezTo>
                  <a:lnTo>
                    <a:pt x="15546" y="19"/>
                  </a:lnTo>
                  <a:cubicBezTo>
                    <a:pt x="18509" y="-317"/>
                    <a:pt x="21060" y="3826"/>
                    <a:pt x="21243" y="9274"/>
                  </a:cubicBezTo>
                  <a:cubicBezTo>
                    <a:pt x="21243" y="9274"/>
                    <a:pt x="21243" y="9274"/>
                    <a:pt x="21243" y="9274"/>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5" name="Shape 2279"/>
            <p:cNvSpPr/>
            <p:nvPr/>
          </p:nvSpPr>
          <p:spPr>
            <a:xfrm>
              <a:off x="5569797" y="5946135"/>
              <a:ext cx="964317" cy="517306"/>
            </a:xfrm>
            <a:custGeom>
              <a:avLst/>
              <a:gdLst/>
              <a:ahLst/>
              <a:cxnLst>
                <a:cxn ang="0">
                  <a:pos x="wd2" y="hd2"/>
                </a:cxn>
                <a:cxn ang="5400000">
                  <a:pos x="wd2" y="hd2"/>
                </a:cxn>
                <a:cxn ang="10800000">
                  <a:pos x="wd2" y="hd2"/>
                </a:cxn>
                <a:cxn ang="16200000">
                  <a:pos x="wd2" y="hd2"/>
                </a:cxn>
              </a:cxnLst>
              <a:rect l="0" t="0" r="r" b="b"/>
              <a:pathLst>
                <a:path w="21254" h="20966" extrusionOk="0">
                  <a:moveTo>
                    <a:pt x="21243" y="9275"/>
                  </a:moveTo>
                  <a:cubicBezTo>
                    <a:pt x="21427" y="14720"/>
                    <a:pt x="19174" y="19411"/>
                    <a:pt x="16212" y="19749"/>
                  </a:cubicBezTo>
                  <a:lnTo>
                    <a:pt x="5707" y="20947"/>
                  </a:lnTo>
                  <a:cubicBezTo>
                    <a:pt x="2743" y="21283"/>
                    <a:pt x="194" y="17140"/>
                    <a:pt x="10" y="11692"/>
                  </a:cubicBezTo>
                  <a:lnTo>
                    <a:pt x="10" y="11692"/>
                  </a:lnTo>
                  <a:cubicBezTo>
                    <a:pt x="-173" y="6246"/>
                    <a:pt x="2079" y="1556"/>
                    <a:pt x="5042" y="1218"/>
                  </a:cubicBezTo>
                  <a:lnTo>
                    <a:pt x="15547" y="20"/>
                  </a:lnTo>
                  <a:cubicBezTo>
                    <a:pt x="18509" y="-317"/>
                    <a:pt x="21060" y="3829"/>
                    <a:pt x="21243" y="9275"/>
                  </a:cubicBezTo>
                  <a:cubicBezTo>
                    <a:pt x="21243" y="9275"/>
                    <a:pt x="21243" y="9275"/>
                    <a:pt x="21243" y="9275"/>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6" name="Shape 2280"/>
            <p:cNvSpPr/>
            <p:nvPr/>
          </p:nvSpPr>
          <p:spPr>
            <a:xfrm>
              <a:off x="5569797" y="6457954"/>
              <a:ext cx="849403" cy="455648"/>
            </a:xfrm>
            <a:custGeom>
              <a:avLst/>
              <a:gdLst/>
              <a:ahLst/>
              <a:cxnLst>
                <a:cxn ang="0">
                  <a:pos x="wd2" y="hd2"/>
                </a:cxn>
                <a:cxn ang="5400000">
                  <a:pos x="wd2" y="hd2"/>
                </a:cxn>
                <a:cxn ang="10800000">
                  <a:pos x="wd2" y="hd2"/>
                </a:cxn>
                <a:cxn ang="16200000">
                  <a:pos x="wd2" y="hd2"/>
                </a:cxn>
              </a:cxnLst>
              <a:rect l="0" t="0" r="r" b="b"/>
              <a:pathLst>
                <a:path w="21253" h="20963" extrusionOk="0">
                  <a:moveTo>
                    <a:pt x="21242" y="9272"/>
                  </a:moveTo>
                  <a:cubicBezTo>
                    <a:pt x="21426" y="14720"/>
                    <a:pt x="19174" y="19411"/>
                    <a:pt x="16211" y="19748"/>
                  </a:cubicBezTo>
                  <a:lnTo>
                    <a:pt x="5706" y="20944"/>
                  </a:lnTo>
                  <a:cubicBezTo>
                    <a:pt x="2744" y="21281"/>
                    <a:pt x="194" y="17138"/>
                    <a:pt x="10" y="11692"/>
                  </a:cubicBezTo>
                  <a:lnTo>
                    <a:pt x="10" y="11692"/>
                  </a:lnTo>
                  <a:cubicBezTo>
                    <a:pt x="-174" y="6243"/>
                    <a:pt x="2079" y="1557"/>
                    <a:pt x="5041" y="1218"/>
                  </a:cubicBezTo>
                  <a:lnTo>
                    <a:pt x="15546" y="19"/>
                  </a:lnTo>
                  <a:cubicBezTo>
                    <a:pt x="18509" y="-319"/>
                    <a:pt x="21059" y="3824"/>
                    <a:pt x="21242" y="9272"/>
                  </a:cubicBezTo>
                  <a:cubicBezTo>
                    <a:pt x="21242" y="9272"/>
                    <a:pt x="21242" y="9272"/>
                    <a:pt x="21242" y="9272"/>
                  </a:cubicBezTo>
                  <a:close/>
                </a:path>
              </a:pathLst>
            </a:custGeom>
            <a:solidFill>
              <a:sysClr val="window" lastClr="FFFFFF">
                <a:lumMod val="95000"/>
              </a:sysClr>
            </a:solidFill>
            <a:ln w="12700" cap="flat">
              <a:solidFill>
                <a:sysClr val="window" lastClr="FFFFFF">
                  <a:lumMod val="95000"/>
                </a:sysClr>
              </a:solid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sp>
          <p:nvSpPr>
            <p:cNvPr id="67" name="Shape 2281"/>
            <p:cNvSpPr/>
            <p:nvPr/>
          </p:nvSpPr>
          <p:spPr>
            <a:xfrm>
              <a:off x="3627895" y="2333293"/>
              <a:ext cx="6645149" cy="2660668"/>
            </a:xfrm>
            <a:custGeom>
              <a:avLst/>
              <a:gdLst/>
              <a:ahLst/>
              <a:cxnLst>
                <a:cxn ang="0">
                  <a:pos x="wd2" y="hd2"/>
                </a:cxn>
                <a:cxn ang="5400000">
                  <a:pos x="wd2" y="hd2"/>
                </a:cxn>
                <a:cxn ang="10800000">
                  <a:pos x="wd2" y="hd2"/>
                </a:cxn>
                <a:cxn ang="16200000">
                  <a:pos x="wd2" y="hd2"/>
                </a:cxn>
              </a:cxnLst>
              <a:rect l="0" t="0" r="r" b="b"/>
              <a:pathLst>
                <a:path w="21443" h="21438" extrusionOk="0">
                  <a:moveTo>
                    <a:pt x="19322" y="7680"/>
                  </a:moveTo>
                  <a:lnTo>
                    <a:pt x="18872" y="1079"/>
                  </a:lnTo>
                  <a:lnTo>
                    <a:pt x="17239" y="1773"/>
                  </a:lnTo>
                  <a:lnTo>
                    <a:pt x="16332" y="2158"/>
                  </a:lnTo>
                  <a:lnTo>
                    <a:pt x="7243" y="6019"/>
                  </a:lnTo>
                  <a:lnTo>
                    <a:pt x="5355" y="6821"/>
                  </a:lnTo>
                  <a:lnTo>
                    <a:pt x="5196" y="6889"/>
                  </a:lnTo>
                  <a:lnTo>
                    <a:pt x="5080" y="6938"/>
                  </a:lnTo>
                  <a:lnTo>
                    <a:pt x="2540" y="8017"/>
                  </a:lnTo>
                  <a:lnTo>
                    <a:pt x="0" y="9096"/>
                  </a:lnTo>
                  <a:cubicBezTo>
                    <a:pt x="254" y="12554"/>
                    <a:pt x="1574" y="14871"/>
                    <a:pt x="2966" y="14279"/>
                  </a:cubicBezTo>
                  <a:cubicBezTo>
                    <a:pt x="2967" y="14279"/>
                    <a:pt x="2968" y="14278"/>
                    <a:pt x="2969" y="14278"/>
                  </a:cubicBezTo>
                  <a:cubicBezTo>
                    <a:pt x="3064" y="15283"/>
                    <a:pt x="3412" y="15993"/>
                    <a:pt x="3813" y="16056"/>
                  </a:cubicBezTo>
                  <a:lnTo>
                    <a:pt x="7107" y="14656"/>
                  </a:lnTo>
                  <a:cubicBezTo>
                    <a:pt x="7495" y="14248"/>
                    <a:pt x="7734" y="13217"/>
                    <a:pt x="7660" y="12136"/>
                  </a:cubicBezTo>
                  <a:cubicBezTo>
                    <a:pt x="7660" y="12136"/>
                    <a:pt x="13551" y="11020"/>
                    <a:pt x="18461" y="19716"/>
                  </a:cubicBezTo>
                  <a:cubicBezTo>
                    <a:pt x="18538" y="20842"/>
                    <a:pt x="18966" y="21600"/>
                    <a:pt x="19417" y="21408"/>
                  </a:cubicBezTo>
                  <a:cubicBezTo>
                    <a:pt x="19868" y="21217"/>
                    <a:pt x="20171" y="20148"/>
                    <a:pt x="20095" y="19022"/>
                  </a:cubicBezTo>
                  <a:cubicBezTo>
                    <a:pt x="20095" y="19022"/>
                    <a:pt x="19322" y="7680"/>
                    <a:pt x="19322" y="7680"/>
                  </a:cubicBezTo>
                  <a:close/>
                  <a:moveTo>
                    <a:pt x="21412" y="0"/>
                  </a:moveTo>
                  <a:lnTo>
                    <a:pt x="19436" y="840"/>
                  </a:lnTo>
                  <a:lnTo>
                    <a:pt x="19851" y="6943"/>
                  </a:lnTo>
                  <a:cubicBezTo>
                    <a:pt x="20930" y="5832"/>
                    <a:pt x="21600" y="2990"/>
                    <a:pt x="21412" y="0"/>
                  </a:cubicBezTo>
                  <a:close/>
                </a:path>
              </a:pathLst>
            </a:custGeom>
            <a:solidFill>
              <a:srgbClr val="222B31">
                <a:alpha val="15000"/>
              </a:srgbClr>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grpSp>
        <p:nvGrpSpPr>
          <p:cNvPr id="68" name="Group 30"/>
          <p:cNvGrpSpPr/>
          <p:nvPr/>
        </p:nvGrpSpPr>
        <p:grpSpPr>
          <a:xfrm>
            <a:off x="6457978" y="1982667"/>
            <a:ext cx="4245516" cy="839208"/>
            <a:chOff x="1315498" y="866086"/>
            <a:chExt cx="3741460" cy="839208"/>
          </a:xfrm>
        </p:grpSpPr>
        <p:sp>
          <p:nvSpPr>
            <p:cNvPr id="69" name="Text Placeholder 3"/>
            <p:cNvSpPr txBox="1">
              <a:spLocks/>
            </p:cNvSpPr>
            <p:nvPr/>
          </p:nvSpPr>
          <p:spPr>
            <a:xfrm>
              <a:off x="1315499" y="866086"/>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buFont typeface="Arial" pitchFamily="34" charset="0"/>
                <a:buNone/>
                <a:defRPr/>
              </a:pPr>
              <a:r>
                <a:rPr lang="zh-CN" altLang="en-US" sz="2000" dirty="0">
                  <a:solidFill>
                    <a:prstClr val="white">
                      <a:lumMod val="95000"/>
                    </a:prstClr>
                  </a:solidFill>
                  <a:latin typeface="造字工房情书（非商用）常规体" pitchFamily="50" charset="-122"/>
                  <a:ea typeface="造字工房情书（非商用）常规体" pitchFamily="50" charset="-122"/>
                </a:rPr>
                <a:t>父母寄托厚望</a:t>
              </a:r>
              <a:endParaRPr lang="en-US" sz="2000" dirty="0">
                <a:solidFill>
                  <a:prstClr val="white">
                    <a:lumMod val="95000"/>
                  </a:prstClr>
                </a:solidFill>
                <a:latin typeface="造字工房情书（非商用）常规体" pitchFamily="50" charset="-122"/>
                <a:ea typeface="造字工房情书（非商用）常规体" pitchFamily="50" charset="-122"/>
              </a:endParaRPr>
            </a:p>
          </p:txBody>
        </p:sp>
        <p:sp>
          <p:nvSpPr>
            <p:cNvPr id="70" name="Text Placeholder 3"/>
            <p:cNvSpPr txBox="1">
              <a:spLocks/>
            </p:cNvSpPr>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sz="14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71" name="Text Placeholder 3"/>
          <p:cNvSpPr txBox="1">
            <a:spLocks/>
          </p:cNvSpPr>
          <p:nvPr/>
        </p:nvSpPr>
        <p:spPr>
          <a:xfrm>
            <a:off x="5887897" y="2126683"/>
            <a:ext cx="375103"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400" b="0" dirty="0">
                <a:solidFill>
                  <a:prstClr val="white">
                    <a:lumMod val="95000"/>
                  </a:prstClr>
                </a:solidFill>
                <a:latin typeface="造字工房情书（非商用）常规体" pitchFamily="50" charset="-122"/>
                <a:ea typeface="造字工房情书（非商用）常规体" pitchFamily="50" charset="-122"/>
              </a:rPr>
              <a:t>01</a:t>
            </a:r>
          </a:p>
        </p:txBody>
      </p:sp>
      <p:grpSp>
        <p:nvGrpSpPr>
          <p:cNvPr id="72" name="Group 31"/>
          <p:cNvGrpSpPr/>
          <p:nvPr/>
        </p:nvGrpSpPr>
        <p:grpSpPr>
          <a:xfrm>
            <a:off x="6467225" y="2990779"/>
            <a:ext cx="4235023" cy="815879"/>
            <a:chOff x="1324745" y="1929884"/>
            <a:chExt cx="3732213" cy="815879"/>
          </a:xfrm>
        </p:grpSpPr>
        <p:sp>
          <p:nvSpPr>
            <p:cNvPr id="73" name="Text Placeholder 3"/>
            <p:cNvSpPr txBox="1">
              <a:spLocks/>
            </p:cNvSpPr>
            <p:nvPr/>
          </p:nvSpPr>
          <p:spPr>
            <a:xfrm>
              <a:off x="1324745" y="192988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2000" dirty="0">
                  <a:solidFill>
                    <a:prstClr val="white">
                      <a:lumMod val="95000"/>
                    </a:prstClr>
                  </a:solidFill>
                  <a:latin typeface="造字工房情书（非商用）常规体" pitchFamily="50" charset="-122"/>
                  <a:ea typeface="造字工房情书（非商用）常规体" pitchFamily="50" charset="-122"/>
                </a:rPr>
                <a:t>传统家风浓厚</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sp>
          <p:nvSpPr>
            <p:cNvPr id="74" name="Text Placeholder 3"/>
            <p:cNvSpPr txBox="1">
              <a:spLocks/>
            </p:cNvSpPr>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75" name="Text Placeholder 3"/>
          <p:cNvSpPr txBox="1">
            <a:spLocks/>
          </p:cNvSpPr>
          <p:nvPr/>
        </p:nvSpPr>
        <p:spPr>
          <a:xfrm>
            <a:off x="5858672" y="3085678"/>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400" b="0" dirty="0">
                <a:solidFill>
                  <a:prstClr val="white">
                    <a:lumMod val="95000"/>
                  </a:prstClr>
                </a:solidFill>
                <a:latin typeface="造字工房情书（非商用）常规体" pitchFamily="50" charset="-122"/>
                <a:ea typeface="造字工房情书（非商用）常规体" pitchFamily="50" charset="-122"/>
              </a:rPr>
              <a:t>02</a:t>
            </a:r>
          </a:p>
        </p:txBody>
      </p:sp>
      <p:grpSp>
        <p:nvGrpSpPr>
          <p:cNvPr id="76" name="Group 32"/>
          <p:cNvGrpSpPr/>
          <p:nvPr/>
        </p:nvGrpSpPr>
        <p:grpSpPr>
          <a:xfrm>
            <a:off x="6456309" y="3926661"/>
            <a:ext cx="4247409" cy="848930"/>
            <a:chOff x="1313830" y="2645657"/>
            <a:chExt cx="3743128" cy="848930"/>
          </a:xfrm>
        </p:grpSpPr>
        <p:sp>
          <p:nvSpPr>
            <p:cNvPr id="77" name="Text Placeholder 3"/>
            <p:cNvSpPr txBox="1">
              <a:spLocks/>
            </p:cNvSpPr>
            <p:nvPr/>
          </p:nvSpPr>
          <p:spPr>
            <a:xfrm>
              <a:off x="1313830" y="2645657"/>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2000" dirty="0">
                  <a:solidFill>
                    <a:prstClr val="white">
                      <a:lumMod val="95000"/>
                    </a:prstClr>
                  </a:solidFill>
                  <a:latin typeface="造字工房情书（非商用）常规体" pitchFamily="50" charset="-122"/>
                  <a:ea typeface="造字工房情书（非商用）常规体" pitchFamily="50" charset="-122"/>
                </a:rPr>
                <a:t>家庭职业帮助</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sp>
          <p:nvSpPr>
            <p:cNvPr id="78" name="Text Placeholder 3"/>
            <p:cNvSpPr txBox="1">
              <a:spLocks/>
            </p:cNvSpPr>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79" name="Text Placeholder 3"/>
          <p:cNvSpPr txBox="1">
            <a:spLocks/>
          </p:cNvSpPr>
          <p:nvPr/>
        </p:nvSpPr>
        <p:spPr>
          <a:xfrm>
            <a:off x="5847757" y="4000636"/>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400" b="0" dirty="0">
                <a:solidFill>
                  <a:prstClr val="white">
                    <a:lumMod val="95000"/>
                  </a:prstClr>
                </a:solidFill>
                <a:latin typeface="造字工房情书（非商用）常规体" pitchFamily="50" charset="-122"/>
                <a:ea typeface="造字工房情书（非商用）常规体" pitchFamily="50" charset="-122"/>
              </a:rPr>
              <a:t>03</a:t>
            </a:r>
          </a:p>
        </p:txBody>
      </p:sp>
      <p:grpSp>
        <p:nvGrpSpPr>
          <p:cNvPr id="80" name="Group 33"/>
          <p:cNvGrpSpPr/>
          <p:nvPr/>
        </p:nvGrpSpPr>
        <p:grpSpPr>
          <a:xfrm>
            <a:off x="6457979" y="4911882"/>
            <a:ext cx="4245515" cy="799813"/>
            <a:chOff x="1315499" y="3569414"/>
            <a:chExt cx="3741459" cy="799813"/>
          </a:xfrm>
        </p:grpSpPr>
        <p:sp>
          <p:nvSpPr>
            <p:cNvPr id="81" name="Text Placeholder 3"/>
            <p:cNvSpPr txBox="1">
              <a:spLocks/>
            </p:cNvSpPr>
            <p:nvPr/>
          </p:nvSpPr>
          <p:spPr>
            <a:xfrm>
              <a:off x="1315499" y="356941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2000" dirty="0">
                  <a:solidFill>
                    <a:prstClr val="white">
                      <a:lumMod val="95000"/>
                    </a:prstClr>
                  </a:solidFill>
                  <a:latin typeface="造字工房情书（非商用）常规体" pitchFamily="50" charset="-122"/>
                  <a:ea typeface="造字工房情书（非商用）常规体" pitchFamily="50" charset="-122"/>
                </a:rPr>
                <a:t>添加文字标题</a:t>
              </a:r>
              <a:endParaRPr lang="en-US" altLang="zh-CN" sz="2000" dirty="0">
                <a:solidFill>
                  <a:prstClr val="white">
                    <a:lumMod val="95000"/>
                  </a:prstClr>
                </a:solidFill>
                <a:latin typeface="造字工房情书（非商用）常规体" pitchFamily="50" charset="-122"/>
                <a:ea typeface="造字工房情书（非商用）常规体" pitchFamily="50" charset="-122"/>
              </a:endParaRPr>
            </a:p>
          </p:txBody>
        </p:sp>
        <p:sp>
          <p:nvSpPr>
            <p:cNvPr id="82" name="Text Placeholder 3"/>
            <p:cNvSpPr txBox="1">
              <a:spLocks/>
            </p:cNvSpPr>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ct val="20000"/>
                </a:spcBef>
                <a:spcAft>
                  <a:spcPts val="0"/>
                </a:spcAft>
                <a:defRPr/>
              </a:pPr>
              <a:r>
                <a:rPr lang="zh-CN" altLang="en-US" sz="1400" dirty="0">
                  <a:solidFill>
                    <a:prstClr val="white">
                      <a:lumMod val="95000"/>
                    </a:prstClr>
                  </a:solidFill>
                  <a:latin typeface="造字工房情书（非商用）常规体" pitchFamily="50" charset="-122"/>
                  <a:ea typeface="造字工房情书（非商用）常规体" pitchFamily="50" charset="-122"/>
                  <a:sym typeface="微软雅黑" pitchFamily="34" charset="-122"/>
                </a:rPr>
                <a:t>在此录入上述图表的综合描述说明，此录入上述图表的。在此录入上述图表的综合描述说明。</a:t>
              </a:r>
              <a:endParaRPr lang="en-US" altLang="zh-CN" sz="1400" dirty="0">
                <a:solidFill>
                  <a:prstClr val="white">
                    <a:lumMod val="95000"/>
                  </a:prstClr>
                </a:solidFill>
                <a:latin typeface="造字工房情书（非商用）常规体" pitchFamily="50" charset="-122"/>
                <a:ea typeface="造字工房情书（非商用）常规体" pitchFamily="50" charset="-122"/>
              </a:endParaRPr>
            </a:p>
          </p:txBody>
        </p:sp>
      </p:grpSp>
      <p:sp>
        <p:nvSpPr>
          <p:cNvPr id="83" name="Text Placeholder 3"/>
          <p:cNvSpPr txBox="1">
            <a:spLocks/>
          </p:cNvSpPr>
          <p:nvPr/>
        </p:nvSpPr>
        <p:spPr>
          <a:xfrm>
            <a:off x="5849426" y="4959631"/>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fontAlgn="auto">
              <a:spcBef>
                <a:spcPct val="20000"/>
              </a:spcBef>
              <a:spcAft>
                <a:spcPts val="0"/>
              </a:spcAft>
              <a:buFont typeface="Arial" pitchFamily="34" charset="0"/>
              <a:buNone/>
              <a:defRPr/>
            </a:pPr>
            <a:r>
              <a:rPr lang="en-US" sz="4400" b="0" dirty="0">
                <a:solidFill>
                  <a:prstClr val="white">
                    <a:lumMod val="95000"/>
                  </a:prstClr>
                </a:solidFill>
                <a:latin typeface="造字工房情书（非商用）常规体" pitchFamily="50" charset="-122"/>
                <a:ea typeface="造字工房情书（非商用）常规体" pitchFamily="50" charset="-122"/>
              </a:rPr>
              <a:t>04</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43"/>
                                        </p:tgtEl>
                                        <p:attrNameLst>
                                          <p:attrName>style.visibility</p:attrName>
                                        </p:attrNameLst>
                                      </p:cBhvr>
                                      <p:to>
                                        <p:strVal val="visible"/>
                                      </p:to>
                                    </p:set>
                                    <p:anim calcmode="lin" valueType="num">
                                      <p:cBhvr>
                                        <p:cTn id="7" dur="1000" fill="hold"/>
                                        <p:tgtEl>
                                          <p:spTgt spid="43"/>
                                        </p:tgtEl>
                                        <p:attrNameLst>
                                          <p:attrName>ppt_x</p:attrName>
                                        </p:attrNameLst>
                                      </p:cBhvr>
                                      <p:tavLst>
                                        <p:tav tm="0">
                                          <p:val>
                                            <p:strVal val="0-#ppt_w/2"/>
                                          </p:val>
                                        </p:tav>
                                        <p:tav tm="100000">
                                          <p:val>
                                            <p:strVal val="#ppt_x"/>
                                          </p:val>
                                        </p:tav>
                                      </p:tavLst>
                                    </p:anim>
                                    <p:anim calcmode="lin" valueType="num">
                                      <p:cBhvr>
                                        <p:cTn id="8" dur="10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1000" fill="hold"/>
                                        <p:tgtEl>
                                          <p:spTgt spid="71"/>
                                        </p:tgtEl>
                                        <p:attrNameLst>
                                          <p:attrName>ppt_x</p:attrName>
                                        </p:attrNameLst>
                                      </p:cBhvr>
                                      <p:tavLst>
                                        <p:tav tm="0">
                                          <p:val>
                                            <p:strVal val="0-#ppt_w/2"/>
                                          </p:val>
                                        </p:tav>
                                        <p:tav tm="100000">
                                          <p:val>
                                            <p:strVal val="#ppt_x"/>
                                          </p:val>
                                        </p:tav>
                                      </p:tavLst>
                                    </p:anim>
                                    <p:anim calcmode="lin" valueType="num">
                                      <p:cBhvr additive="base">
                                        <p:cTn id="13" dur="1000" fill="hold"/>
                                        <p:tgtEl>
                                          <p:spTgt spid="71"/>
                                        </p:tgtEl>
                                        <p:attrNameLst>
                                          <p:attrName>ppt_y</p:attrName>
                                        </p:attrNameLst>
                                      </p:cBhvr>
                                      <p:tavLst>
                                        <p:tav tm="0">
                                          <p:val>
                                            <p:strVal val="#ppt_y"/>
                                          </p:val>
                                        </p:tav>
                                        <p:tav tm="100000">
                                          <p:val>
                                            <p:strVal val="#ppt_y"/>
                                          </p:val>
                                        </p:tav>
                                      </p:tavLst>
                                    </p:anim>
                                  </p:childTnLst>
                                </p:cTn>
                              </p:par>
                              <p:par>
                                <p:cTn id="14" presetID="2" presetClass="entr" presetSubtype="4" accel="50000" decel="50000" fill="hold" nodeType="withEffect">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cBhvr additive="base">
                                        <p:cTn id="16" dur="500" fill="hold"/>
                                        <p:tgtEl>
                                          <p:spTgt spid="68"/>
                                        </p:tgtEl>
                                        <p:attrNameLst>
                                          <p:attrName>ppt_x</p:attrName>
                                        </p:attrNameLst>
                                      </p:cBhvr>
                                      <p:tavLst>
                                        <p:tav tm="0">
                                          <p:val>
                                            <p:strVal val="#ppt_x"/>
                                          </p:val>
                                        </p:tav>
                                        <p:tav tm="100000">
                                          <p:val>
                                            <p:strVal val="#ppt_x"/>
                                          </p:val>
                                        </p:tav>
                                      </p:tavLst>
                                    </p:anim>
                                    <p:anim calcmode="lin" valueType="num">
                                      <p:cBhvr additive="base">
                                        <p:cTn id="17" dur="500" fill="hold"/>
                                        <p:tgtEl>
                                          <p:spTgt spid="68"/>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1000" fill="hold"/>
                                        <p:tgtEl>
                                          <p:spTgt spid="75"/>
                                        </p:tgtEl>
                                        <p:attrNameLst>
                                          <p:attrName>ppt_x</p:attrName>
                                        </p:attrNameLst>
                                      </p:cBhvr>
                                      <p:tavLst>
                                        <p:tav tm="0">
                                          <p:val>
                                            <p:strVal val="0-#ppt_w/2"/>
                                          </p:val>
                                        </p:tav>
                                        <p:tav tm="100000">
                                          <p:val>
                                            <p:strVal val="#ppt_x"/>
                                          </p:val>
                                        </p:tav>
                                      </p:tavLst>
                                    </p:anim>
                                    <p:anim calcmode="lin" valueType="num">
                                      <p:cBhvr additive="base">
                                        <p:cTn id="22" dur="1000" fill="hold"/>
                                        <p:tgtEl>
                                          <p:spTgt spid="75"/>
                                        </p:tgtEl>
                                        <p:attrNameLst>
                                          <p:attrName>ppt_y</p:attrName>
                                        </p:attrNameLst>
                                      </p:cBhvr>
                                      <p:tavLst>
                                        <p:tav tm="0">
                                          <p:val>
                                            <p:strVal val="#ppt_y"/>
                                          </p:val>
                                        </p:tav>
                                        <p:tav tm="100000">
                                          <p:val>
                                            <p:strVal val="#ppt_y"/>
                                          </p:val>
                                        </p:tav>
                                      </p:tavLst>
                                    </p:anim>
                                  </p:childTnLst>
                                </p:cTn>
                              </p:par>
                              <p:par>
                                <p:cTn id="23" presetID="2" presetClass="entr" presetSubtype="4" accel="50000" decel="5000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8" accel="50000" decel="50000" fill="hold" grpId="0" nodeType="afterEffect">
                                  <p:stCondLst>
                                    <p:cond delay="0"/>
                                  </p:stCondLst>
                                  <p:childTnLst>
                                    <p:set>
                                      <p:cBhvr>
                                        <p:cTn id="29" dur="1" fill="hold">
                                          <p:stCondLst>
                                            <p:cond delay="0"/>
                                          </p:stCondLst>
                                        </p:cTn>
                                        <p:tgtEl>
                                          <p:spTgt spid="79"/>
                                        </p:tgtEl>
                                        <p:attrNameLst>
                                          <p:attrName>style.visibility</p:attrName>
                                        </p:attrNameLst>
                                      </p:cBhvr>
                                      <p:to>
                                        <p:strVal val="visible"/>
                                      </p:to>
                                    </p:set>
                                    <p:anim calcmode="lin" valueType="num">
                                      <p:cBhvr additive="base">
                                        <p:cTn id="30" dur="1000" fill="hold"/>
                                        <p:tgtEl>
                                          <p:spTgt spid="79"/>
                                        </p:tgtEl>
                                        <p:attrNameLst>
                                          <p:attrName>ppt_x</p:attrName>
                                        </p:attrNameLst>
                                      </p:cBhvr>
                                      <p:tavLst>
                                        <p:tav tm="0">
                                          <p:val>
                                            <p:strVal val="0-#ppt_w/2"/>
                                          </p:val>
                                        </p:tav>
                                        <p:tav tm="100000">
                                          <p:val>
                                            <p:strVal val="#ppt_x"/>
                                          </p:val>
                                        </p:tav>
                                      </p:tavLst>
                                    </p:anim>
                                    <p:anim calcmode="lin" valueType="num">
                                      <p:cBhvr additive="base">
                                        <p:cTn id="31" dur="1000" fill="hold"/>
                                        <p:tgtEl>
                                          <p:spTgt spid="79"/>
                                        </p:tgtEl>
                                        <p:attrNameLst>
                                          <p:attrName>ppt_y</p:attrName>
                                        </p:attrNameLst>
                                      </p:cBhvr>
                                      <p:tavLst>
                                        <p:tav tm="0">
                                          <p:val>
                                            <p:strVal val="#ppt_y"/>
                                          </p:val>
                                        </p:tav>
                                        <p:tav tm="100000">
                                          <p:val>
                                            <p:strVal val="#ppt_y"/>
                                          </p:val>
                                        </p:tav>
                                      </p:tavLst>
                                    </p:anim>
                                  </p:childTnLst>
                                </p:cTn>
                              </p:par>
                              <p:par>
                                <p:cTn id="32" presetID="2" presetClass="entr" presetSubtype="4" accel="50000" decel="5000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 calcmode="lin" valueType="num">
                                      <p:cBhvr additive="base">
                                        <p:cTn id="34" dur="500" fill="hold"/>
                                        <p:tgtEl>
                                          <p:spTgt spid="76"/>
                                        </p:tgtEl>
                                        <p:attrNameLst>
                                          <p:attrName>ppt_x</p:attrName>
                                        </p:attrNameLst>
                                      </p:cBhvr>
                                      <p:tavLst>
                                        <p:tav tm="0">
                                          <p:val>
                                            <p:strVal val="#ppt_x"/>
                                          </p:val>
                                        </p:tav>
                                        <p:tav tm="100000">
                                          <p:val>
                                            <p:strVal val="#ppt_x"/>
                                          </p:val>
                                        </p:tav>
                                      </p:tavLst>
                                    </p:anim>
                                    <p:anim calcmode="lin" valueType="num">
                                      <p:cBhvr additive="base">
                                        <p:cTn id="35" dur="500" fill="hold"/>
                                        <p:tgtEl>
                                          <p:spTgt spid="76"/>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8" accel="50000" decel="50000" fill="hold" grpId="0" nodeType="afterEffect">
                                  <p:stCondLst>
                                    <p:cond delay="0"/>
                                  </p:stCondLst>
                                  <p:childTnLst>
                                    <p:set>
                                      <p:cBhvr>
                                        <p:cTn id="38" dur="1" fill="hold">
                                          <p:stCondLst>
                                            <p:cond delay="0"/>
                                          </p:stCondLst>
                                        </p:cTn>
                                        <p:tgtEl>
                                          <p:spTgt spid="83"/>
                                        </p:tgtEl>
                                        <p:attrNameLst>
                                          <p:attrName>style.visibility</p:attrName>
                                        </p:attrNameLst>
                                      </p:cBhvr>
                                      <p:to>
                                        <p:strVal val="visible"/>
                                      </p:to>
                                    </p:set>
                                    <p:anim calcmode="lin" valueType="num">
                                      <p:cBhvr additive="base">
                                        <p:cTn id="39" dur="1000" fill="hold"/>
                                        <p:tgtEl>
                                          <p:spTgt spid="83"/>
                                        </p:tgtEl>
                                        <p:attrNameLst>
                                          <p:attrName>ppt_x</p:attrName>
                                        </p:attrNameLst>
                                      </p:cBhvr>
                                      <p:tavLst>
                                        <p:tav tm="0">
                                          <p:val>
                                            <p:strVal val="0-#ppt_w/2"/>
                                          </p:val>
                                        </p:tav>
                                        <p:tav tm="100000">
                                          <p:val>
                                            <p:strVal val="#ppt_x"/>
                                          </p:val>
                                        </p:tav>
                                      </p:tavLst>
                                    </p:anim>
                                    <p:anim calcmode="lin" valueType="num">
                                      <p:cBhvr additive="base">
                                        <p:cTn id="40" dur="1000" fill="hold"/>
                                        <p:tgtEl>
                                          <p:spTgt spid="83"/>
                                        </p:tgtEl>
                                        <p:attrNameLst>
                                          <p:attrName>ppt_y</p:attrName>
                                        </p:attrNameLst>
                                      </p:cBhvr>
                                      <p:tavLst>
                                        <p:tav tm="0">
                                          <p:val>
                                            <p:strVal val="#ppt_y"/>
                                          </p:val>
                                        </p:tav>
                                        <p:tav tm="100000">
                                          <p:val>
                                            <p:strVal val="#ppt_y"/>
                                          </p:val>
                                        </p:tav>
                                      </p:tavLst>
                                    </p:anim>
                                  </p:childTnLst>
                                </p:cTn>
                              </p:par>
                              <p:par>
                                <p:cTn id="41" presetID="2" presetClass="entr" presetSubtype="4" accel="50000" decel="50000" fill="hold" nodeType="with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additive="base">
                                        <p:cTn id="43" dur="500" fill="hold"/>
                                        <p:tgtEl>
                                          <p:spTgt spid="80"/>
                                        </p:tgtEl>
                                        <p:attrNameLst>
                                          <p:attrName>ppt_x</p:attrName>
                                        </p:attrNameLst>
                                      </p:cBhvr>
                                      <p:tavLst>
                                        <p:tav tm="0">
                                          <p:val>
                                            <p:strVal val="#ppt_x"/>
                                          </p:val>
                                        </p:tav>
                                        <p:tav tm="100000">
                                          <p:val>
                                            <p:strVal val="#ppt_x"/>
                                          </p:val>
                                        </p:tav>
                                      </p:tavLst>
                                    </p:anim>
                                    <p:anim calcmode="lin" valueType="num">
                                      <p:cBhvr additive="base">
                                        <p:cTn id="44"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advAuto="0"/>
      <p:bldP spid="71" grpId="0"/>
      <p:bldP spid="75" grpId="0"/>
      <p:bldP spid="79" grpId="0"/>
      <p:bldP spid="8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23083</TotalTime>
  <Words>4137</Words>
  <Application>Microsoft Office PowerPoint</Application>
  <PresentationFormat>自定义</PresentationFormat>
  <Paragraphs>266</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2018-04-23T01:14:48Z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